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880" r:id="rId14"/>
    <p:sldMasterId id="2147483904" r:id="rId15"/>
  </p:sldMasterIdLst>
  <p:sldIdLst>
    <p:sldId id="507" r:id="rId16"/>
    <p:sldId id="376" r:id="rId17"/>
    <p:sldId id="495" r:id="rId18"/>
    <p:sldId id="496" r:id="rId19"/>
    <p:sldId id="497" r:id="rId20"/>
    <p:sldId id="367" r:id="rId21"/>
    <p:sldId id="368" r:id="rId22"/>
    <p:sldId id="369" r:id="rId23"/>
    <p:sldId id="370" r:id="rId24"/>
    <p:sldId id="371" r:id="rId25"/>
    <p:sldId id="372" r:id="rId26"/>
    <p:sldId id="373" r:id="rId27"/>
    <p:sldId id="374" r:id="rId28"/>
    <p:sldId id="506" r:id="rId29"/>
    <p:sldId id="256" r:id="rId30"/>
    <p:sldId id="443" r:id="rId31"/>
    <p:sldId id="444" r:id="rId32"/>
    <p:sldId id="508" r:id="rId33"/>
    <p:sldId id="505" r:id="rId34"/>
    <p:sldId id="384" r:id="rId35"/>
    <p:sldId id="385" r:id="rId36"/>
    <p:sldId id="386" r:id="rId37"/>
    <p:sldId id="387" r:id="rId38"/>
    <p:sldId id="388" r:id="rId39"/>
    <p:sldId id="389" r:id="rId40"/>
    <p:sldId id="390" r:id="rId41"/>
    <p:sldId id="391" r:id="rId42"/>
    <p:sldId id="477" r:id="rId43"/>
    <p:sldId id="392" r:id="rId44"/>
    <p:sldId id="393" r:id="rId45"/>
    <p:sldId id="394" r:id="rId46"/>
    <p:sldId id="395" r:id="rId47"/>
    <p:sldId id="396" r:id="rId48"/>
    <p:sldId id="397" r:id="rId49"/>
    <p:sldId id="398" r:id="rId50"/>
    <p:sldId id="399" r:id="rId51"/>
    <p:sldId id="504" r:id="rId52"/>
    <p:sldId id="415" r:id="rId53"/>
    <p:sldId id="483" r:id="rId54"/>
    <p:sldId id="484" r:id="rId55"/>
    <p:sldId id="485" r:id="rId56"/>
    <p:sldId id="490" r:id="rId57"/>
    <p:sldId id="486" r:id="rId58"/>
    <p:sldId id="491" r:id="rId59"/>
    <p:sldId id="487" r:id="rId60"/>
    <p:sldId id="492" r:id="rId61"/>
    <p:sldId id="488" r:id="rId62"/>
    <p:sldId id="493" r:id="rId63"/>
    <p:sldId id="417" r:id="rId64"/>
    <p:sldId id="494" r:id="rId65"/>
    <p:sldId id="475" r:id="rId66"/>
    <p:sldId id="474"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271" r:id="rId83"/>
    <p:sldId id="509" r:id="rId84"/>
    <p:sldId id="272" r:id="rId85"/>
    <p:sldId id="273" r:id="rId86"/>
    <p:sldId id="432" r:id="rId87"/>
    <p:sldId id="510" r:id="rId88"/>
    <p:sldId id="276" r:id="rId89"/>
    <p:sldId id="503" r:id="rId90"/>
    <p:sldId id="277" r:id="rId91"/>
    <p:sldId id="278" r:id="rId92"/>
    <p:sldId id="279" r:id="rId93"/>
    <p:sldId id="290" r:id="rId94"/>
    <p:sldId id="466" r:id="rId95"/>
    <p:sldId id="291" r:id="rId96"/>
    <p:sldId id="467" r:id="rId97"/>
    <p:sldId id="513" r:id="rId98"/>
    <p:sldId id="511" r:id="rId99"/>
    <p:sldId id="512" r:id="rId100"/>
    <p:sldId id="514" r:id="rId101"/>
    <p:sldId id="292" r:id="rId102"/>
    <p:sldId id="502" r:id="rId103"/>
    <p:sldId id="293" r:id="rId104"/>
    <p:sldId id="294" r:id="rId105"/>
    <p:sldId id="295" r:id="rId106"/>
    <p:sldId id="515" r:id="rId107"/>
    <p:sldId id="473" r:id="rId10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162" d="100"/>
          <a:sy n="162" d="100"/>
        </p:scale>
        <p:origin x="-562" y="-8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presProps" Target="presProp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05/07/2023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05/07/2023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05/07/2023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05/07/2023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rPr>
              <a:t>Ca </a:t>
            </a:r>
            <a:r>
              <a:rPr lang="en-US" sz="6000" b="0" dirty="0" err="1">
                <a:solidFill>
                  <a:srgbClr val="FFFF00"/>
                </a:solidFill>
                <a:effectLst/>
              </a:rPr>
              <a:t>Nhập</a:t>
            </a:r>
            <a:r>
              <a:rPr lang="en-US" sz="6000" b="0" dirty="0">
                <a:solidFill>
                  <a:srgbClr val="FFFF00"/>
                </a:solidFill>
                <a:effectLst/>
              </a:rPr>
              <a:t> </a:t>
            </a:r>
            <a:r>
              <a:rPr lang="en-US" sz="6000" b="0" dirty="0" err="1">
                <a:solidFill>
                  <a:srgbClr val="FFFF00"/>
                </a:solidFill>
                <a:effectLst/>
              </a:rPr>
              <a:t>Lễ</a:t>
            </a:r>
            <a:r>
              <a:rPr lang="en-US" sz="6000" b="0" dirty="0">
                <a:solidFill>
                  <a:srgbClr val="FFFF00"/>
                </a:solidFill>
                <a:effectLst/>
              </a:rPr>
              <a:t/>
            </a:r>
            <a:br>
              <a:rPr lang="en-US" sz="6000" b="0" dirty="0">
                <a:solidFill>
                  <a:srgbClr val="FFFF00"/>
                </a:solidFill>
                <a:effectLst/>
              </a:rPr>
            </a:br>
            <a:r>
              <a:rPr lang="en-US" sz="6000" dirty="0" err="1">
                <a:solidFill>
                  <a:srgbClr val="FFFF00"/>
                </a:solidFill>
              </a:rPr>
              <a:t>Nguồn</a:t>
            </a:r>
            <a:r>
              <a:rPr lang="en-US" sz="6000" dirty="0">
                <a:solidFill>
                  <a:srgbClr val="FFFF00"/>
                </a:solidFill>
              </a:rPr>
              <a:t> </a:t>
            </a:r>
            <a:r>
              <a:rPr lang="en-US" sz="6000" dirty="0" err="1">
                <a:solidFill>
                  <a:srgbClr val="FFFF00"/>
                </a:solidFill>
              </a:rPr>
              <a:t>Ánh</a:t>
            </a:r>
            <a:r>
              <a:rPr lang="en-US" sz="6000" dirty="0">
                <a:solidFill>
                  <a:srgbClr val="FFFF00"/>
                </a:solidFill>
              </a:rPr>
              <a:t> </a:t>
            </a:r>
            <a:r>
              <a:rPr lang="en-US" sz="6000" dirty="0" err="1">
                <a:solidFill>
                  <a:srgbClr val="FFFF00"/>
                </a:solidFill>
              </a:rPr>
              <a:t>Sáng</a:t>
            </a:r>
            <a:r>
              <a:rPr lang="en-US" sz="6000" b="0" dirty="0">
                <a:solidFill>
                  <a:srgbClr val="FFFF00"/>
                </a:solidFill>
                <a:effectLst/>
              </a:rPr>
              <a:t/>
            </a:r>
            <a:br>
              <a:rPr lang="en-US" sz="6000" b="0" dirty="0">
                <a:solidFill>
                  <a:srgbClr val="FFFF00"/>
                </a:solidFill>
                <a:effectLst/>
              </a:rPr>
            </a:br>
            <a:r>
              <a:rPr lang="en-US" sz="6000" i="1" dirty="0">
                <a:solidFill>
                  <a:schemeClr val="bg1"/>
                </a:solidFill>
              </a:rPr>
              <a:t>Mi </a:t>
            </a:r>
            <a:r>
              <a:rPr lang="en-US" sz="6000" i="1" dirty="0" err="1">
                <a:solidFill>
                  <a:schemeClr val="bg1"/>
                </a:solidFill>
              </a:rPr>
              <a:t>Trầm</a:t>
            </a:r>
            <a:r>
              <a:rPr lang="en-US" sz="6000" i="1" dirty="0">
                <a:solidFill>
                  <a:schemeClr val="bg1"/>
                </a:solidFill>
              </a:rPr>
              <a:t/>
            </a:r>
            <a:br>
              <a:rPr lang="en-US" sz="6000" i="1" dirty="0">
                <a:solidFill>
                  <a:schemeClr val="bg1"/>
                </a:solidFill>
              </a:rPr>
            </a:b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dirty="0">
                <a:solidFill>
                  <a:srgbClr val="FFFF00"/>
                </a:solidFill>
                <a:effectLst/>
                <a:latin typeface="+mj-lt"/>
              </a:rPr>
              <a:t>ĐK:</a:t>
            </a:r>
            <a:r>
              <a:rPr lang="vi-VN" sz="7200" b="0" dirty="0">
                <a:solidFill>
                  <a:schemeClr val="bg1"/>
                </a:solidFill>
                <a:effectLst/>
                <a:latin typeface="+mj-lt"/>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72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b="0" u="sng" dirty="0">
                <a:solidFill>
                  <a:srgbClr val="FFFF00"/>
                </a:solidFill>
                <a:effectLst/>
                <a:latin typeface="+mj-lt"/>
              </a:rPr>
              <a:t>Tk</a:t>
            </a:r>
            <a:r>
              <a:rPr lang="vi-VN" sz="6600" b="0" u="sng" dirty="0">
                <a:solidFill>
                  <a:srgbClr val="FFFF00"/>
                </a:solidFill>
                <a:effectLst/>
                <a:latin typeface="+mj-lt"/>
              </a:rPr>
              <a:t>1.</a:t>
            </a:r>
            <a:r>
              <a:rPr lang="vi-VN" sz="6600" b="0" dirty="0">
                <a:solidFill>
                  <a:schemeClr val="bg1"/>
                </a:solidFill>
                <a:effectLst/>
                <a:latin typeface="+mj-lt"/>
              </a:rPr>
              <a:t> </a:t>
            </a:r>
            <a:r>
              <a:rPr lang="vi-VN" sz="6600" dirty="0">
                <a:solidFill>
                  <a:schemeClr val="bg1"/>
                </a:solidFill>
              </a:rPr>
              <a:t>Chúa dẫn lối đưa đường về nơi chan hoà ánh sáng, trong âm u cuộc đời Ngài là ngọn đuốc sáng ngời.</a:t>
            </a:r>
            <a:endParaRPr lang="vi-VN" sz="66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u="sng" dirty="0">
                <a:solidFill>
                  <a:srgbClr val="FFFF00"/>
                </a:solidFill>
              </a:rPr>
              <a:t>ĐK:</a:t>
            </a:r>
            <a:r>
              <a:rPr lang="vi-VN" sz="7200" dirty="0">
                <a:solidFill>
                  <a:schemeClr val="bg1"/>
                </a:solidFill>
              </a:rPr>
              <a:t> </a:t>
            </a:r>
            <a:r>
              <a:rPr lang="vi-VN" sz="5400" dirty="0">
                <a:solidFill>
                  <a:schemeClr val="bg1"/>
                </a:solidFill>
              </a:rPr>
              <a:t>Lạy Chúa nguồn ánh sáng soi đường, đoàn chúng con tiến về Nhà Cha. Lạy Chúa nguồn sức sống, nguồn hạnh phúc. Đoàn chúng con tiến về Nhà Cha, tiến về Nhà Cha.</a:t>
            </a:r>
            <a:endParaRPr lang="vi-VN" sz="7200" dirty="0">
              <a:solidFill>
                <a:schemeClr val="bg1"/>
              </a:solidFill>
            </a:endParaRPr>
          </a:p>
        </p:txBody>
      </p:sp>
    </p:spTree>
    <p:extLst>
      <p:ext uri="{BB962C8B-B14F-4D97-AF65-F5344CB8AC3E}">
        <p14:creationId xmlns:p14="http://schemas.microsoft.com/office/powerpoint/2010/main" val="18428698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DANH</a:t>
            </a:r>
          </a:p>
          <a:p>
            <a:pPr eaLnBrk="1" hangingPunct="1">
              <a:lnSpc>
                <a:spcPct val="150000"/>
              </a:lnSpc>
            </a:pPr>
            <a:r>
              <a:rPr lang="en-US" sz="7200" b="0" i="1">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a:solidFill>
                  <a:schemeClr val="bg1"/>
                </a:solidFill>
                <a:effectLst/>
                <a:latin typeface="+mj-lt"/>
                <a:cs typeface="Times New Roman" panose="02020603050405020304" pitchFamily="18" charset="0"/>
              </a:rPr>
              <a:t>Và 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414890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a:solidFill>
                  <a:srgbClr val="FFFF00"/>
                </a:solidFill>
              </a:rPr>
              <a:t>Bài đọc 1</a:t>
            </a:r>
          </a:p>
          <a:p>
            <a:r>
              <a:rPr lang="en-US" sz="3600">
                <a:solidFill>
                  <a:srgbClr val="FFFF00"/>
                </a:solidFill>
              </a:rPr>
              <a:t>Bài trích sách ngôn sứ Dacaria</a:t>
            </a: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a:solidFill>
                  <a:srgbClr val="FFFF00"/>
                </a:solidFill>
              </a:rPr>
              <a:t>Thánh Vịnh 144</a:t>
            </a:r>
          </a:p>
          <a:p>
            <a:r>
              <a:rPr lang="vi-VN" sz="3200">
                <a:solidFill>
                  <a:srgbClr val="FFFF00"/>
                </a:solidFill>
              </a:rPr>
              <a:t>Lạy Chúa con thờ, là vua của con,</a:t>
            </a:r>
            <a:endParaRPr lang="en-US" sz="3200">
              <a:solidFill>
                <a:srgbClr val="FFFF00"/>
              </a:solidFill>
            </a:endParaRPr>
          </a:p>
          <a:p>
            <a:r>
              <a:rPr lang="vi-VN" sz="3200">
                <a:solidFill>
                  <a:srgbClr val="FFFF00"/>
                </a:solidFill>
              </a:rPr>
              <a:t>con 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a:solidFill>
                  <a:srgbClr val="FFFF00"/>
                </a:solidFill>
              </a:rPr>
              <a:t>Thánh Vịnh 144</a:t>
            </a:r>
            <a:br>
              <a:rPr lang="en-US" sz="5400">
                <a:solidFill>
                  <a:srgbClr val="FFFF00"/>
                </a:solidFill>
              </a:rPr>
            </a:br>
            <a:r>
              <a:rPr lang="en-US" sz="5400">
                <a:solidFill>
                  <a:srgbClr val="FFFF00"/>
                </a:solidFill>
              </a:rPr>
              <a:t>Chúa Nhật XIV Thường Niên</a:t>
            </a:r>
            <a:br>
              <a:rPr lang="en-US" sz="5400">
                <a:solidFill>
                  <a:srgbClr val="FFFF00"/>
                </a:solidFill>
              </a:rPr>
            </a:br>
            <a:r>
              <a:rPr lang="en-US" sz="5400">
                <a:solidFill>
                  <a:srgbClr val="FFFF00"/>
                </a:solidFill>
              </a:rPr>
              <a:t>Năm A</a:t>
            </a:r>
            <a:br>
              <a:rPr lang="en-US" sz="5400">
                <a:solidFill>
                  <a:srgbClr val="FFFF00"/>
                </a:solidFill>
              </a:rPr>
            </a:br>
            <a:r>
              <a:rPr lang="en-US" sz="5400">
                <a:solidFill>
                  <a:schemeClr val="bg1"/>
                </a:solidFill>
              </a:rPr>
              <a:t>Lm Kim Long 04 Câu</a:t>
            </a:r>
          </a:p>
        </p:txBody>
      </p:sp>
    </p:spTree>
    <p:extLst>
      <p:ext uri="{BB962C8B-B14F-4D97-AF65-F5344CB8AC3E}">
        <p14:creationId xmlns:p14="http://schemas.microsoft.com/office/powerpoint/2010/main" val="74612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FF00"/>
                </a:solidFill>
              </a:rPr>
              <a:t>Tk1:</a:t>
            </a:r>
            <a:r>
              <a:rPr lang="en-US" sz="5400">
                <a:solidFill>
                  <a:schemeClr val="bg1"/>
                </a:solidFill>
              </a:rPr>
              <a:t> </a:t>
            </a:r>
            <a:r>
              <a:rPr lang="vi-VN" sz="540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48301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1114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FF00"/>
                </a:solidFill>
              </a:rPr>
              <a:t>Tk1:</a:t>
            </a:r>
            <a:r>
              <a:rPr lang="en-US" sz="5400">
                <a:solidFill>
                  <a:schemeClr val="bg1"/>
                </a:solidFill>
              </a:rPr>
              <a:t> </a:t>
            </a:r>
            <a:r>
              <a:rPr lang="vi-VN" sz="540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53514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a:solidFill>
                  <a:srgbClr val="FFFF00"/>
                </a:solidFill>
              </a:rPr>
              <a:t>Tk2:</a:t>
            </a:r>
            <a:r>
              <a:rPr lang="en-US" sz="4800">
                <a:solidFill>
                  <a:schemeClr val="bg1"/>
                </a:solidFill>
              </a:rPr>
              <a:t> </a:t>
            </a:r>
            <a:r>
              <a:rPr lang="vi-VN" sz="4800">
                <a:solidFill>
                  <a:schemeClr val="bg1"/>
                </a:solidFill>
              </a:rPr>
              <a:t>Thật Chúa nhân hậu và hay xót thương, không mau giận nhưng sẵn ân tình. Chúa nhân hậu với hết mọi người, tỏ lòng khoan dung với muôn loài Ngài đã dựng nên.</a:t>
            </a:r>
            <a:endParaRPr lang="en-US" sz="4800">
              <a:solidFill>
                <a:schemeClr val="bg1"/>
              </a:solidFill>
            </a:endParaRPr>
          </a:p>
        </p:txBody>
      </p:sp>
    </p:spTree>
    <p:extLst>
      <p:ext uri="{BB962C8B-B14F-4D97-AF65-F5344CB8AC3E}">
        <p14:creationId xmlns:p14="http://schemas.microsoft.com/office/powerpoint/2010/main" val="402639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a:solidFill>
                  <a:srgbClr val="FFFF00"/>
                </a:solidFill>
              </a:rPr>
              <a:t>Tk3:</a:t>
            </a:r>
            <a:r>
              <a:rPr lang="en-US" sz="4800">
                <a:solidFill>
                  <a:schemeClr val="bg1"/>
                </a:solidFill>
              </a:rPr>
              <a:t> </a:t>
            </a:r>
            <a:r>
              <a:rPr lang="vi-VN" sz="4800">
                <a:solidFill>
                  <a:schemeClr val="bg1"/>
                </a:solidFill>
              </a:rPr>
              <a:t>Việc Chúa đã làm đều phải tán dương. Tôi trung phải lên tiếng ca tụng, nói lên rằng: Nước Chúa vinh hiển. Hãy cùng tuyên xưng: Chúa ra thờ thực rất quyền uy.</a:t>
            </a:r>
          </a:p>
        </p:txBody>
      </p:sp>
    </p:spTree>
    <p:extLst>
      <p:ext uri="{BB962C8B-B14F-4D97-AF65-F5344CB8AC3E}">
        <p14:creationId xmlns:p14="http://schemas.microsoft.com/office/powerpoint/2010/main" val="509720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a:solidFill>
                  <a:srgbClr val="FFFF00"/>
                </a:solidFill>
              </a:rPr>
              <a:t>Tk4:</a:t>
            </a:r>
            <a:r>
              <a:rPr lang="en-US" sz="5400">
                <a:solidFill>
                  <a:schemeClr val="bg1"/>
                </a:solidFill>
              </a:rPr>
              <a:t> </a:t>
            </a:r>
            <a:r>
              <a:rPr lang="vi-VN" sz="540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a:solidFill>
                  <a:srgbClr val="FFFF00"/>
                </a:solidFill>
              </a:rPr>
              <a:t>Bài đọc 2</a:t>
            </a:r>
          </a:p>
          <a:p>
            <a:r>
              <a:rPr lang="en-US" sz="3600">
                <a:solidFill>
                  <a:srgbClr val="FFFF00"/>
                </a:solidFill>
              </a:rPr>
              <a:t>Bài trích thư của thánh Phaôlô tông đồ</a:t>
            </a:r>
          </a:p>
          <a:p>
            <a:r>
              <a:rPr lang="en-US" sz="3600">
                <a:solidFill>
                  <a:srgbClr val="FFFF00"/>
                </a:solidFill>
              </a:rPr>
              <a:t>Gửi tín hữu Rôma.</a:t>
            </a: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a:solidFill>
                  <a:srgbClr val="FFFF00"/>
                </a:solidFill>
              </a:rPr>
              <a:t>Nếu nhờ Thần Khí, anh em diệt trừ những</a:t>
            </a:r>
            <a:br>
              <a:rPr lang="en-US" sz="3600">
                <a:solidFill>
                  <a:srgbClr val="FFFF00"/>
                </a:solidFill>
              </a:rPr>
            </a:br>
            <a:r>
              <a:rPr lang="en-US" sz="3600">
                <a:solidFill>
                  <a:srgbClr val="FFFF00"/>
                </a:solidFill>
              </a:rPr>
              <a:t>hành vi của con người ích kỷ nơi anh em,</a:t>
            </a:r>
          </a:p>
          <a:p>
            <a:r>
              <a:rPr lang="en-US" sz="3600">
                <a:solidFill>
                  <a:srgbClr val="FFFF00"/>
                </a:solidFill>
              </a:rPr>
              <a:t>thì anh em sẽ được sống.</a:t>
            </a:r>
          </a:p>
        </p:txBody>
      </p:sp>
    </p:spTree>
    <p:extLst>
      <p:ext uri="{BB962C8B-B14F-4D97-AF65-F5344CB8AC3E}">
        <p14:creationId xmlns:p14="http://schemas.microsoft.com/office/powerpoint/2010/main" val="349378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149060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578399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723549"/>
          </a:xfrm>
          <a:prstGeom prst="rect">
            <a:avLst/>
          </a:prstGeom>
        </p:spPr>
        <p:txBody>
          <a:bodyPr>
            <a:spAutoFit/>
          </a:bodyPr>
          <a:lstStyle/>
          <a:p>
            <a:pPr algn="ctr"/>
            <a:r>
              <a:rPr lang="en-US" sz="6600" i="1" dirty="0" err="1">
                <a:solidFill>
                  <a:srgbClr val="FFFF00"/>
                </a:solidFill>
              </a:rPr>
              <a:t>Đôi</a:t>
            </a:r>
            <a:r>
              <a:rPr lang="en-US" sz="6600" i="1" dirty="0">
                <a:solidFill>
                  <a:srgbClr val="FFFF00"/>
                </a:solidFill>
              </a:rPr>
              <a:t> Tay </a:t>
            </a:r>
            <a:r>
              <a:rPr lang="en-US" sz="6600" i="1" dirty="0" err="1">
                <a:solidFill>
                  <a:srgbClr val="FFFF00"/>
                </a:solidFill>
              </a:rPr>
              <a:t>Này</a:t>
            </a:r>
            <a:endParaRPr lang="en-US" sz="6600" i="1" dirty="0">
              <a:solidFill>
                <a:srgbClr val="FFFF00"/>
              </a:solidFill>
            </a:endParaRPr>
          </a:p>
          <a:p>
            <a:pPr algn="ctr"/>
            <a:r>
              <a:rPr lang="en-US" sz="4000" i="1" dirty="0" err="1">
                <a:solidFill>
                  <a:schemeClr val="bg1"/>
                </a:solidFill>
              </a:rPr>
              <a:t>Ân</a:t>
            </a:r>
            <a:r>
              <a:rPr lang="en-US" sz="4000" i="1" dirty="0">
                <a:solidFill>
                  <a:schemeClr val="bg1"/>
                </a:solidFill>
              </a:rPr>
              <a:t> </a:t>
            </a:r>
            <a:r>
              <a:rPr lang="en-US" sz="4000" i="1" dirty="0" err="1">
                <a:solidFill>
                  <a:schemeClr val="bg1"/>
                </a:solidFill>
              </a:rPr>
              <a:t>Duy</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a:solidFill>
                  <a:srgbClr val="FFFF00"/>
                </a:solidFill>
                <a:effectLst/>
              </a:rPr>
              <a:t>Tk1:</a:t>
            </a:r>
            <a:r>
              <a:rPr lang="en-US" sz="6000" b="0" dirty="0">
                <a:solidFill>
                  <a:schemeClr val="bg1"/>
                </a:solidFill>
                <a:effectLst/>
              </a:rPr>
              <a:t> </a:t>
            </a:r>
            <a:r>
              <a:rPr lang="vi-VN" sz="6000" dirty="0">
                <a:solidFill>
                  <a:schemeClr val="bg1"/>
                </a:solidFill>
              </a:rPr>
              <a:t>Đôi tay này con dâng lên Cha, dâng tình con yêu thương thiết tha. Như trầm hương bay tới Thiên Tòa, con thành tâm tiến dâng về Cha. </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u="sng" dirty="0">
                <a:solidFill>
                  <a:srgbClr val="FFFF00"/>
                </a:solidFill>
              </a:rPr>
              <a:t>***</a:t>
            </a:r>
            <a:r>
              <a:rPr lang="en-US" sz="6000" b="0" u="sng" dirty="0">
                <a:solidFill>
                  <a:srgbClr val="FFFF00"/>
                </a:solidFill>
                <a:effectLst/>
              </a:rPr>
              <a:t>:</a:t>
            </a:r>
            <a:r>
              <a:rPr lang="en-US" sz="6000" b="0" dirty="0">
                <a:solidFill>
                  <a:schemeClr val="bg1"/>
                </a:solidFill>
                <a:effectLst/>
              </a:rPr>
              <a:t> </a:t>
            </a:r>
            <a:r>
              <a:rPr lang="vi-VN" sz="6000" dirty="0">
                <a:solidFill>
                  <a:schemeClr val="bg1"/>
                </a:solidFill>
              </a:rPr>
              <a:t>Xin dâng Ngài tâm tư con đây, khi buồn vui hay khi đắng cay. Xin được tin yêu suốt đêm ngày, như lời kinh ngát bay về Ngài.</a:t>
            </a:r>
            <a:endParaRPr lang="en-US" sz="6000" b="0" dirty="0">
              <a:solidFill>
                <a:schemeClr val="bg1"/>
              </a:solidFill>
              <a:effectLst/>
            </a:endParaRPr>
          </a:p>
        </p:txBody>
      </p:sp>
    </p:spTree>
    <p:extLst>
      <p:ext uri="{BB962C8B-B14F-4D97-AF65-F5344CB8AC3E}">
        <p14:creationId xmlns:p14="http://schemas.microsoft.com/office/powerpoint/2010/main" val="164554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FF00"/>
                </a:solidFill>
                <a:effectLst/>
              </a:rPr>
              <a:t>Đk</a:t>
            </a:r>
            <a:r>
              <a:rPr lang="en-US" sz="6000" b="0" u="sng" dirty="0">
                <a:solidFill>
                  <a:srgbClr val="FFFF00"/>
                </a:solidFill>
                <a:effectLst/>
              </a:rPr>
              <a:t>:</a:t>
            </a:r>
            <a:r>
              <a:rPr lang="en-US" sz="6000" b="0" dirty="0">
                <a:solidFill>
                  <a:schemeClr val="bg1"/>
                </a:solidFill>
                <a:effectLst/>
              </a:rPr>
              <a:t> </a:t>
            </a:r>
            <a:r>
              <a:rPr lang="vi-VN" sz="5400" dirty="0">
                <a:solidFill>
                  <a:schemeClr val="bg1"/>
                </a:solidFill>
              </a:rPr>
              <a:t>Xin dâng lên cùng bánh nương đồng Cha yêu ơi hãy thương nhận lấy. Xin dâng lên cùng chén rượu nồng Cha yêu ơi khứng cho lòng này.</a:t>
            </a:r>
            <a:endParaRPr lang="en-US" sz="6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a:solidFill>
                  <a:srgbClr val="FFFF00"/>
                </a:solidFill>
                <a:effectLst/>
              </a:rPr>
              <a:t>Tk2:</a:t>
            </a:r>
            <a:r>
              <a:rPr lang="en-US" sz="4800" b="0" dirty="0">
                <a:solidFill>
                  <a:schemeClr val="bg1"/>
                </a:solidFill>
                <a:effectLst/>
              </a:rPr>
              <a:t> </a:t>
            </a:r>
            <a:r>
              <a:rPr lang="vi-VN" sz="5400" dirty="0">
                <a:solidFill>
                  <a:schemeClr val="bg1"/>
                </a:solidFill>
              </a:rPr>
              <a:t>Đôi tay này con dâng lên Cha, đây tội khiên bao n ăm tháng qua. Xin hiệp dâng lên trước thiên toà, mong được Cha đoái thương bỏ qua. </a:t>
            </a:r>
            <a:endParaRPr lang="en-US" sz="48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a:t>
            </a:r>
            <a:r>
              <a:rPr lang="en-US" sz="4800" b="0" u="sng" dirty="0">
                <a:solidFill>
                  <a:srgbClr val="FFFF00"/>
                </a:solidFill>
                <a:effectLst/>
              </a:rPr>
              <a:t>:</a:t>
            </a:r>
            <a:r>
              <a:rPr lang="en-US" sz="4800" b="0" dirty="0">
                <a:solidFill>
                  <a:schemeClr val="bg1"/>
                </a:solidFill>
                <a:effectLst/>
              </a:rPr>
              <a:t> </a:t>
            </a:r>
            <a:r>
              <a:rPr lang="vi-VN" sz="6000" dirty="0">
                <a:solidFill>
                  <a:schemeClr val="bg1"/>
                </a:solidFill>
              </a:rPr>
              <a:t>Xin dâng Ngài nhọc lao hôm nay, bao lầm than lo âu trĩu vai dâng về tương lai tối đen này, xin tình Cha đỡ nâng kiếp đoạ đầy.</a:t>
            </a:r>
            <a:endParaRPr lang="en-US" sz="4800" b="0" dirty="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FF00"/>
                </a:solidFill>
                <a:effectLst/>
              </a:rPr>
              <a:t>Đk</a:t>
            </a:r>
            <a:r>
              <a:rPr lang="en-US" sz="6000" b="0" u="sng" dirty="0">
                <a:solidFill>
                  <a:srgbClr val="FFFF00"/>
                </a:solidFill>
                <a:effectLst/>
              </a:rPr>
              <a:t>:</a:t>
            </a:r>
            <a:r>
              <a:rPr lang="en-US" sz="6000" b="0" dirty="0">
                <a:solidFill>
                  <a:schemeClr val="bg1"/>
                </a:solidFill>
                <a:effectLst/>
              </a:rPr>
              <a:t> </a:t>
            </a:r>
            <a:r>
              <a:rPr lang="vi-VN" sz="5400" dirty="0">
                <a:solidFill>
                  <a:schemeClr val="bg1"/>
                </a:solidFill>
              </a:rPr>
              <a:t>Xin dâng lên cùng bánh nương đồng Cha yêu ơi hãy thương nhận lấy. Xin dâng lên cùng chén rượu nồng Cha yêu ơi khứng cho lòng này.</a:t>
            </a:r>
            <a:endParaRPr lang="en-US" sz="6000" b="0" dirty="0">
              <a:solidFill>
                <a:schemeClr val="bg1"/>
              </a:solidFill>
              <a:effectLst/>
            </a:endParaRPr>
          </a:p>
        </p:txBody>
      </p:sp>
    </p:spTree>
    <p:extLst>
      <p:ext uri="{BB962C8B-B14F-4D97-AF65-F5344CB8AC3E}">
        <p14:creationId xmlns:p14="http://schemas.microsoft.com/office/powerpoint/2010/main" val="3362532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rPr>
              <a:t>Ca </a:t>
            </a:r>
            <a:r>
              <a:rPr lang="en-US" sz="6600" b="0" dirty="0" err="1">
                <a:solidFill>
                  <a:srgbClr val="FFFF00"/>
                </a:solidFill>
                <a:effectLst/>
              </a:rPr>
              <a:t>Nguyện</a:t>
            </a:r>
            <a:r>
              <a:rPr lang="en-US" sz="6600" b="0" dirty="0">
                <a:solidFill>
                  <a:srgbClr val="FFFF00"/>
                </a:solidFill>
                <a:effectLst/>
              </a:rPr>
              <a:t> </a:t>
            </a:r>
            <a:r>
              <a:rPr lang="en-US" sz="6600" b="0" dirty="0" err="1">
                <a:solidFill>
                  <a:srgbClr val="FFFF00"/>
                </a:solidFill>
                <a:effectLst/>
              </a:rPr>
              <a:t>Hiệp</a:t>
            </a:r>
            <a:r>
              <a:rPr lang="en-US" sz="6600" b="0" dirty="0">
                <a:solidFill>
                  <a:srgbClr val="FFFF00"/>
                </a:solidFill>
                <a:effectLst/>
              </a:rPr>
              <a:t> </a:t>
            </a:r>
            <a:r>
              <a:rPr lang="en-US" sz="6600" b="0" dirty="0" err="1">
                <a:solidFill>
                  <a:srgbClr val="FFFF00"/>
                </a:solidFill>
                <a:effectLst/>
              </a:rPr>
              <a:t>Lễ</a:t>
            </a:r>
            <a:r>
              <a:rPr lang="en-US" sz="6600" b="0" dirty="0">
                <a:solidFill>
                  <a:srgbClr val="FFFF00"/>
                </a:solidFill>
                <a:effectLst/>
              </a:rPr>
              <a:t/>
            </a:r>
            <a:br>
              <a:rPr lang="en-US" sz="6600" b="0" dirty="0">
                <a:solidFill>
                  <a:srgbClr val="FFFF00"/>
                </a:solidFill>
                <a:effectLst/>
              </a:rPr>
            </a:br>
            <a:r>
              <a:rPr lang="en-US" sz="9600" dirty="0" err="1">
                <a:solidFill>
                  <a:srgbClr val="FFFF00"/>
                </a:solidFill>
              </a:rPr>
              <a:t>Hãy</a:t>
            </a:r>
            <a:r>
              <a:rPr lang="en-US" sz="9600" dirty="0">
                <a:solidFill>
                  <a:srgbClr val="FFFF00"/>
                </a:solidFill>
              </a:rPr>
              <a:t> </a:t>
            </a:r>
            <a:r>
              <a:rPr lang="en-US" sz="9600" dirty="0" err="1">
                <a:solidFill>
                  <a:srgbClr val="FFFF00"/>
                </a:solidFill>
              </a:rPr>
              <a:t>Đến</a:t>
            </a:r>
            <a:r>
              <a:rPr lang="en-US" sz="9600" dirty="0">
                <a:solidFill>
                  <a:srgbClr val="FFFF00"/>
                </a:solidFill>
              </a:rPr>
              <a:t> </a:t>
            </a:r>
            <a:r>
              <a:rPr lang="en-US" sz="9600" dirty="0" err="1">
                <a:solidFill>
                  <a:srgbClr val="FFFF00"/>
                </a:solidFill>
              </a:rPr>
              <a:t>Với</a:t>
            </a:r>
            <a:r>
              <a:rPr lang="en-US" sz="9600" dirty="0">
                <a:solidFill>
                  <a:srgbClr val="FFFF00"/>
                </a:solidFill>
              </a:rPr>
              <a:t> Ta</a:t>
            </a:r>
            <a:r>
              <a:rPr lang="en-US" sz="6600" dirty="0">
                <a:solidFill>
                  <a:srgbClr val="FFFF00"/>
                </a:solidFill>
              </a:rPr>
              <a:t/>
            </a:r>
            <a:br>
              <a:rPr lang="en-US" sz="6600" dirty="0">
                <a:solidFill>
                  <a:srgbClr val="FFFF00"/>
                </a:solidFill>
              </a:rPr>
            </a:br>
            <a:r>
              <a:rPr lang="en-US" sz="4000" dirty="0" err="1">
                <a:solidFill>
                  <a:schemeClr val="bg1"/>
                </a:solidFill>
              </a:rPr>
              <a:t>Sr.</a:t>
            </a:r>
            <a:r>
              <a:rPr lang="en-US" sz="4000" i="1" dirty="0" err="1">
                <a:solidFill>
                  <a:schemeClr val="bg1"/>
                </a:solidFill>
              </a:rPr>
              <a:t>Hiền</a:t>
            </a:r>
            <a:r>
              <a:rPr lang="en-US" sz="4000" i="1" dirty="0">
                <a:solidFill>
                  <a:schemeClr val="bg1"/>
                </a:solidFill>
              </a:rPr>
              <a:t> </a:t>
            </a:r>
            <a:r>
              <a:rPr lang="en-US" sz="4000" i="1" dirty="0" err="1">
                <a:solidFill>
                  <a:schemeClr val="bg1"/>
                </a:solidFill>
              </a:rPr>
              <a:t>Hòa</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u="sng" dirty="0" err="1">
                <a:solidFill>
                  <a:srgbClr val="FFFF00"/>
                </a:solidFill>
              </a:rPr>
              <a:t>Đk</a:t>
            </a:r>
            <a:r>
              <a:rPr lang="en-US" sz="5700" b="0" u="sng" dirty="0">
                <a:solidFill>
                  <a:srgbClr val="FFFF00"/>
                </a:solidFill>
                <a:effectLst/>
              </a:rPr>
              <a:t>:</a:t>
            </a:r>
            <a:r>
              <a:rPr lang="en-US" sz="5700" b="0" dirty="0">
                <a:solidFill>
                  <a:schemeClr val="bg1"/>
                </a:solidFill>
                <a:effectLst/>
              </a:rPr>
              <a:t> </a:t>
            </a:r>
            <a:r>
              <a:rPr lang="en-US" sz="5700" dirty="0" err="1">
                <a:solidFill>
                  <a:schemeClr val="bg1"/>
                </a:solidFill>
              </a:rPr>
              <a:t>Hỡi</a:t>
            </a:r>
            <a:r>
              <a:rPr lang="en-US" sz="5700" dirty="0">
                <a:solidFill>
                  <a:schemeClr val="bg1"/>
                </a:solidFill>
              </a:rPr>
              <a:t> ai </a:t>
            </a:r>
            <a:r>
              <a:rPr lang="en-US" sz="5700" dirty="0" err="1">
                <a:solidFill>
                  <a:schemeClr val="bg1"/>
                </a:solidFill>
              </a:rPr>
              <a:t>khó</a:t>
            </a:r>
            <a:r>
              <a:rPr lang="en-US" sz="5700" dirty="0">
                <a:solidFill>
                  <a:schemeClr val="bg1"/>
                </a:solidFill>
              </a:rPr>
              <a:t> </a:t>
            </a:r>
            <a:r>
              <a:rPr lang="en-US" sz="5700" dirty="0" err="1">
                <a:solidFill>
                  <a:schemeClr val="bg1"/>
                </a:solidFill>
              </a:rPr>
              <a:t>nhọc</a:t>
            </a:r>
            <a:r>
              <a:rPr lang="en-US" sz="5700" dirty="0">
                <a:solidFill>
                  <a:schemeClr val="bg1"/>
                </a:solidFill>
              </a:rPr>
              <a:t> </a:t>
            </a:r>
            <a:r>
              <a:rPr lang="en-US" sz="5700" dirty="0" err="1">
                <a:solidFill>
                  <a:schemeClr val="bg1"/>
                </a:solidFill>
              </a:rPr>
              <a:t>mang</a:t>
            </a:r>
            <a:r>
              <a:rPr lang="en-US" sz="5700" dirty="0">
                <a:solidFill>
                  <a:schemeClr val="bg1"/>
                </a:solidFill>
              </a:rPr>
              <a:t> </a:t>
            </a:r>
            <a:r>
              <a:rPr lang="en-US" sz="5700" dirty="0" err="1">
                <a:solidFill>
                  <a:schemeClr val="bg1"/>
                </a:solidFill>
              </a:rPr>
              <a:t>gánh</a:t>
            </a:r>
            <a:r>
              <a:rPr lang="en-US" sz="5700" dirty="0">
                <a:solidFill>
                  <a:schemeClr val="bg1"/>
                </a:solidFill>
              </a:rPr>
              <a:t> </a:t>
            </a:r>
            <a:r>
              <a:rPr lang="en-US" sz="5700" dirty="0" err="1">
                <a:solidFill>
                  <a:schemeClr val="bg1"/>
                </a:solidFill>
              </a:rPr>
              <a:t>nặng</a:t>
            </a:r>
            <a:r>
              <a:rPr lang="en-US" sz="5700" dirty="0">
                <a:solidFill>
                  <a:schemeClr val="bg1"/>
                </a:solidFill>
              </a:rPr>
              <a:t> </a:t>
            </a:r>
            <a:r>
              <a:rPr lang="en-US" sz="5700" dirty="0" err="1">
                <a:solidFill>
                  <a:schemeClr val="bg1"/>
                </a:solidFill>
              </a:rPr>
              <a:t>nề</a:t>
            </a:r>
            <a:r>
              <a:rPr lang="en-US" sz="5700" dirty="0">
                <a:solidFill>
                  <a:schemeClr val="bg1"/>
                </a:solidFill>
              </a:rPr>
              <a:t>. </a:t>
            </a:r>
            <a:r>
              <a:rPr lang="en-US" sz="5700" dirty="0" err="1">
                <a:solidFill>
                  <a:schemeClr val="bg1"/>
                </a:solidFill>
              </a:rPr>
              <a:t>Hãy</a:t>
            </a:r>
            <a:r>
              <a:rPr lang="en-US" sz="5700" dirty="0">
                <a:solidFill>
                  <a:schemeClr val="bg1"/>
                </a:solidFill>
              </a:rPr>
              <a:t> </a:t>
            </a:r>
            <a:r>
              <a:rPr lang="en-US" sz="5700" dirty="0" err="1">
                <a:solidFill>
                  <a:schemeClr val="bg1"/>
                </a:solidFill>
              </a:rPr>
              <a:t>đến</a:t>
            </a:r>
            <a:r>
              <a:rPr lang="en-US" sz="5700" dirty="0">
                <a:solidFill>
                  <a:schemeClr val="bg1"/>
                </a:solidFill>
              </a:rPr>
              <a:t> </a:t>
            </a:r>
            <a:r>
              <a:rPr lang="en-US" sz="5700" dirty="0" err="1">
                <a:solidFill>
                  <a:schemeClr val="bg1"/>
                </a:solidFill>
              </a:rPr>
              <a:t>với</a:t>
            </a:r>
            <a:r>
              <a:rPr lang="en-US" sz="5700" dirty="0">
                <a:solidFill>
                  <a:schemeClr val="bg1"/>
                </a:solidFill>
              </a:rPr>
              <a:t> Ta, Ta </a:t>
            </a:r>
            <a:r>
              <a:rPr lang="en-US" sz="5700" dirty="0" err="1">
                <a:solidFill>
                  <a:schemeClr val="bg1"/>
                </a:solidFill>
              </a:rPr>
              <a:t>sẽ</a:t>
            </a:r>
            <a:r>
              <a:rPr lang="en-US" sz="5700" dirty="0">
                <a:solidFill>
                  <a:schemeClr val="bg1"/>
                </a:solidFill>
              </a:rPr>
              <a:t> </a:t>
            </a:r>
            <a:r>
              <a:rPr lang="en-US" sz="5700" dirty="0" err="1">
                <a:solidFill>
                  <a:schemeClr val="bg1"/>
                </a:solidFill>
              </a:rPr>
              <a:t>cho</a:t>
            </a:r>
            <a:r>
              <a:rPr lang="en-US" sz="5700" dirty="0">
                <a:solidFill>
                  <a:schemeClr val="bg1"/>
                </a:solidFill>
              </a:rPr>
              <a:t> </a:t>
            </a:r>
            <a:r>
              <a:rPr lang="en-US" sz="5700" dirty="0" err="1">
                <a:solidFill>
                  <a:schemeClr val="bg1"/>
                </a:solidFill>
              </a:rPr>
              <a:t>bồi</a:t>
            </a:r>
            <a:r>
              <a:rPr lang="en-US" sz="5700" dirty="0">
                <a:solidFill>
                  <a:schemeClr val="bg1"/>
                </a:solidFill>
              </a:rPr>
              <a:t> d</a:t>
            </a:r>
            <a:r>
              <a:rPr lang="vi-VN" sz="5700" dirty="0">
                <a:solidFill>
                  <a:schemeClr val="bg1"/>
                </a:solidFill>
              </a:rPr>
              <a:t>ư</a:t>
            </a:r>
            <a:r>
              <a:rPr lang="en-US" sz="5700" dirty="0" err="1">
                <a:solidFill>
                  <a:schemeClr val="bg1"/>
                </a:solidFill>
              </a:rPr>
              <a:t>ỡng</a:t>
            </a:r>
            <a:r>
              <a:rPr lang="en-US" sz="5700" dirty="0">
                <a:solidFill>
                  <a:schemeClr val="bg1"/>
                </a:solidFill>
              </a:rPr>
              <a:t>. </a:t>
            </a:r>
            <a:r>
              <a:rPr lang="en-US" sz="5700" dirty="0" err="1">
                <a:solidFill>
                  <a:schemeClr val="bg1"/>
                </a:solidFill>
              </a:rPr>
              <a:t>Vì</a:t>
            </a:r>
            <a:r>
              <a:rPr lang="en-US" sz="5700" dirty="0">
                <a:solidFill>
                  <a:schemeClr val="bg1"/>
                </a:solidFill>
              </a:rPr>
              <a:t> </a:t>
            </a:r>
            <a:r>
              <a:rPr lang="en-US" sz="5700" dirty="0" err="1">
                <a:solidFill>
                  <a:schemeClr val="bg1"/>
                </a:solidFill>
              </a:rPr>
              <a:t>ách</a:t>
            </a:r>
            <a:r>
              <a:rPr lang="en-US" sz="5700" dirty="0">
                <a:solidFill>
                  <a:schemeClr val="bg1"/>
                </a:solidFill>
              </a:rPr>
              <a:t> Ta </a:t>
            </a:r>
            <a:r>
              <a:rPr lang="en-US" sz="5700" dirty="0" err="1">
                <a:solidFill>
                  <a:schemeClr val="bg1"/>
                </a:solidFill>
              </a:rPr>
              <a:t>êm</a:t>
            </a:r>
            <a:r>
              <a:rPr lang="en-US" sz="5700" dirty="0">
                <a:solidFill>
                  <a:schemeClr val="bg1"/>
                </a:solidFill>
              </a:rPr>
              <a:t> </a:t>
            </a:r>
            <a:r>
              <a:rPr lang="en-US" sz="5700" dirty="0" err="1">
                <a:solidFill>
                  <a:schemeClr val="bg1"/>
                </a:solidFill>
              </a:rPr>
              <a:t>ái</a:t>
            </a:r>
            <a:r>
              <a:rPr lang="en-US" sz="5700" dirty="0">
                <a:solidFill>
                  <a:schemeClr val="bg1"/>
                </a:solidFill>
              </a:rPr>
              <a:t> </a:t>
            </a:r>
            <a:r>
              <a:rPr lang="en-US" sz="5700" dirty="0" err="1">
                <a:solidFill>
                  <a:schemeClr val="bg1"/>
                </a:solidFill>
              </a:rPr>
              <a:t>và</a:t>
            </a:r>
            <a:r>
              <a:rPr lang="en-US" sz="5700" dirty="0">
                <a:solidFill>
                  <a:schemeClr val="bg1"/>
                </a:solidFill>
              </a:rPr>
              <a:t> </a:t>
            </a:r>
            <a:r>
              <a:rPr lang="en-US" sz="5700" dirty="0" err="1">
                <a:solidFill>
                  <a:schemeClr val="bg1"/>
                </a:solidFill>
              </a:rPr>
              <a:t>gánh</a:t>
            </a:r>
            <a:r>
              <a:rPr lang="en-US" sz="5700" dirty="0">
                <a:solidFill>
                  <a:schemeClr val="bg1"/>
                </a:solidFill>
              </a:rPr>
              <a:t> Ta </a:t>
            </a:r>
            <a:r>
              <a:rPr lang="en-US" sz="5700" dirty="0" err="1">
                <a:solidFill>
                  <a:schemeClr val="bg1"/>
                </a:solidFill>
              </a:rPr>
              <a:t>nhẹ</a:t>
            </a:r>
            <a:r>
              <a:rPr lang="en-US" sz="5700" dirty="0">
                <a:solidFill>
                  <a:schemeClr val="bg1"/>
                </a:solidFill>
              </a:rPr>
              <a:t> </a:t>
            </a:r>
            <a:r>
              <a:rPr lang="en-US" sz="5700" dirty="0" err="1">
                <a:solidFill>
                  <a:schemeClr val="bg1"/>
                </a:solidFill>
              </a:rPr>
              <a:t>nhàng</a:t>
            </a:r>
            <a:r>
              <a:rPr lang="en-US" sz="5700" dirty="0">
                <a:solidFill>
                  <a:schemeClr val="bg1"/>
                </a:solidFill>
              </a:rPr>
              <a:t>, </a:t>
            </a:r>
            <a:r>
              <a:rPr lang="en-US" sz="5700" dirty="0" err="1">
                <a:solidFill>
                  <a:schemeClr val="bg1"/>
                </a:solidFill>
              </a:rPr>
              <a:t>tâm</a:t>
            </a:r>
            <a:r>
              <a:rPr lang="en-US" sz="5700" dirty="0">
                <a:solidFill>
                  <a:schemeClr val="bg1"/>
                </a:solidFill>
              </a:rPr>
              <a:t> </a:t>
            </a:r>
            <a:r>
              <a:rPr lang="en-US" sz="5700" dirty="0" err="1">
                <a:solidFill>
                  <a:schemeClr val="bg1"/>
                </a:solidFill>
              </a:rPr>
              <a:t>hồn</a:t>
            </a:r>
            <a:r>
              <a:rPr lang="en-US" sz="5700" dirty="0">
                <a:solidFill>
                  <a:schemeClr val="bg1"/>
                </a:solidFill>
              </a:rPr>
              <a:t> ng</a:t>
            </a:r>
            <a:r>
              <a:rPr lang="vi-VN" sz="5700" dirty="0">
                <a:solidFill>
                  <a:schemeClr val="bg1"/>
                </a:solidFill>
              </a:rPr>
              <a:t>ư</a:t>
            </a:r>
            <a:r>
              <a:rPr lang="en-US" sz="5700" dirty="0" err="1">
                <a:solidFill>
                  <a:schemeClr val="bg1"/>
                </a:solidFill>
              </a:rPr>
              <a:t>ời</a:t>
            </a:r>
            <a:r>
              <a:rPr lang="en-US" sz="5700" dirty="0">
                <a:solidFill>
                  <a:schemeClr val="bg1"/>
                </a:solidFill>
              </a:rPr>
              <a:t> </a:t>
            </a:r>
            <a:r>
              <a:rPr lang="en-US" sz="5700" dirty="0" err="1">
                <a:solidFill>
                  <a:schemeClr val="bg1"/>
                </a:solidFill>
              </a:rPr>
              <a:t>ấy</a:t>
            </a:r>
            <a:r>
              <a:rPr lang="en-US" sz="5700" dirty="0">
                <a:solidFill>
                  <a:schemeClr val="bg1"/>
                </a:solidFill>
              </a:rPr>
              <a:t> </a:t>
            </a:r>
            <a:r>
              <a:rPr lang="en-US" sz="5700" dirty="0" err="1">
                <a:solidFill>
                  <a:schemeClr val="bg1"/>
                </a:solidFill>
              </a:rPr>
              <a:t>thư</a:t>
            </a:r>
            <a:r>
              <a:rPr lang="en-US" sz="5700" dirty="0">
                <a:solidFill>
                  <a:schemeClr val="bg1"/>
                </a:solidFill>
              </a:rPr>
              <a:t> </a:t>
            </a:r>
            <a:r>
              <a:rPr lang="en-US" sz="5700" dirty="0" err="1">
                <a:solidFill>
                  <a:schemeClr val="bg1"/>
                </a:solidFill>
              </a:rPr>
              <a:t>thái</a:t>
            </a:r>
            <a:r>
              <a:rPr lang="en-US" sz="5700" dirty="0">
                <a:solidFill>
                  <a:schemeClr val="bg1"/>
                </a:solidFill>
              </a:rPr>
              <a:t> </a:t>
            </a:r>
            <a:r>
              <a:rPr lang="en-US" sz="5700" dirty="0" err="1">
                <a:solidFill>
                  <a:schemeClr val="bg1"/>
                </a:solidFill>
              </a:rPr>
              <a:t>bình</a:t>
            </a:r>
            <a:r>
              <a:rPr lang="en-US" sz="5700" dirty="0">
                <a:solidFill>
                  <a:schemeClr val="bg1"/>
                </a:solidFill>
              </a:rPr>
              <a:t> an. </a:t>
            </a:r>
            <a:endParaRPr lang="en-US" sz="57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a:solidFill>
                  <a:srgbClr val="FFFF00"/>
                </a:solidFill>
              </a:rPr>
              <a:t>T</a:t>
            </a:r>
            <a:r>
              <a:rPr lang="en-US" sz="6600" b="0" u="sng" dirty="0">
                <a:solidFill>
                  <a:srgbClr val="FFFF00"/>
                </a:solidFill>
                <a:effectLst/>
              </a:rPr>
              <a:t>k1:</a:t>
            </a:r>
            <a:r>
              <a:rPr lang="en-US" sz="6600" b="0" dirty="0">
                <a:solidFill>
                  <a:schemeClr val="bg1"/>
                </a:solidFill>
                <a:effectLst/>
              </a:rPr>
              <a:t> </a:t>
            </a:r>
            <a:r>
              <a:rPr lang="en-US" sz="6600" dirty="0" err="1">
                <a:solidFill>
                  <a:schemeClr val="bg1"/>
                </a:solidFill>
              </a:rPr>
              <a:t>Cuộc</a:t>
            </a:r>
            <a:r>
              <a:rPr lang="en-US" sz="6600" dirty="0">
                <a:solidFill>
                  <a:schemeClr val="bg1"/>
                </a:solidFill>
              </a:rPr>
              <a:t> </a:t>
            </a:r>
            <a:r>
              <a:rPr lang="en-US" sz="6600" dirty="0" err="1">
                <a:solidFill>
                  <a:schemeClr val="bg1"/>
                </a:solidFill>
              </a:rPr>
              <a:t>đời</a:t>
            </a:r>
            <a:r>
              <a:rPr lang="en-US" sz="6600" dirty="0">
                <a:solidFill>
                  <a:schemeClr val="bg1"/>
                </a:solidFill>
              </a:rPr>
              <a:t> </a:t>
            </a:r>
            <a:r>
              <a:rPr lang="en-US" sz="6600" dirty="0" err="1">
                <a:solidFill>
                  <a:schemeClr val="bg1"/>
                </a:solidFill>
              </a:rPr>
              <a:t>gian</a:t>
            </a:r>
            <a:r>
              <a:rPr lang="en-US" sz="6600" dirty="0">
                <a:solidFill>
                  <a:schemeClr val="bg1"/>
                </a:solidFill>
              </a:rPr>
              <a:t> </a:t>
            </a:r>
            <a:r>
              <a:rPr lang="en-US" sz="6600" dirty="0" err="1">
                <a:solidFill>
                  <a:schemeClr val="bg1"/>
                </a:solidFill>
              </a:rPr>
              <a:t>khó</a:t>
            </a:r>
            <a:r>
              <a:rPr lang="en-US" sz="6600" dirty="0">
                <a:solidFill>
                  <a:schemeClr val="bg1"/>
                </a:solidFill>
              </a:rPr>
              <a:t> bao </a:t>
            </a:r>
            <a:r>
              <a:rPr lang="en-US" sz="6600" dirty="0" err="1">
                <a:solidFill>
                  <a:schemeClr val="bg1"/>
                </a:solidFill>
              </a:rPr>
              <a:t>gánh</a:t>
            </a:r>
            <a:r>
              <a:rPr lang="en-US" sz="6600" dirty="0">
                <a:solidFill>
                  <a:schemeClr val="bg1"/>
                </a:solidFill>
              </a:rPr>
              <a:t> </a:t>
            </a:r>
            <a:r>
              <a:rPr lang="en-US" sz="6600" dirty="0" err="1">
                <a:solidFill>
                  <a:schemeClr val="bg1"/>
                </a:solidFill>
              </a:rPr>
              <a:t>gồng</a:t>
            </a:r>
            <a:r>
              <a:rPr lang="en-US" sz="6600" dirty="0">
                <a:solidFill>
                  <a:schemeClr val="bg1"/>
                </a:solidFill>
              </a:rPr>
              <a:t> </a:t>
            </a:r>
            <a:r>
              <a:rPr lang="en-US" sz="6600" dirty="0" err="1">
                <a:solidFill>
                  <a:schemeClr val="bg1"/>
                </a:solidFill>
              </a:rPr>
              <a:t>nặng</a:t>
            </a:r>
            <a:r>
              <a:rPr lang="en-US" sz="6600" dirty="0">
                <a:solidFill>
                  <a:schemeClr val="bg1"/>
                </a:solidFill>
              </a:rPr>
              <a:t> </a:t>
            </a:r>
            <a:r>
              <a:rPr lang="en-US" sz="6600" dirty="0" err="1">
                <a:solidFill>
                  <a:schemeClr val="bg1"/>
                </a:solidFill>
              </a:rPr>
              <a:t>trĩu</a:t>
            </a:r>
            <a:r>
              <a:rPr lang="en-US" sz="6600" dirty="0">
                <a:solidFill>
                  <a:schemeClr val="bg1"/>
                </a:solidFill>
              </a:rPr>
              <a:t> </a:t>
            </a:r>
            <a:r>
              <a:rPr lang="en-US" sz="6600" dirty="0" err="1">
                <a:solidFill>
                  <a:schemeClr val="bg1"/>
                </a:solidFill>
              </a:rPr>
              <a:t>đôi</a:t>
            </a:r>
            <a:r>
              <a:rPr lang="en-US" sz="6600" dirty="0">
                <a:solidFill>
                  <a:schemeClr val="bg1"/>
                </a:solidFill>
              </a:rPr>
              <a:t> </a:t>
            </a:r>
            <a:r>
              <a:rPr lang="en-US" sz="6600" dirty="0" err="1">
                <a:solidFill>
                  <a:schemeClr val="bg1"/>
                </a:solidFill>
              </a:rPr>
              <a:t>vai</a:t>
            </a:r>
            <a:r>
              <a:rPr lang="en-US" sz="6600" dirty="0">
                <a:solidFill>
                  <a:schemeClr val="bg1"/>
                </a:solidFill>
              </a:rPr>
              <a:t>. </a:t>
            </a:r>
            <a:r>
              <a:rPr lang="en-US" sz="6600" dirty="0" err="1">
                <a:solidFill>
                  <a:schemeClr val="bg1"/>
                </a:solidFill>
              </a:rPr>
              <a:t>Muộn</a:t>
            </a:r>
            <a:r>
              <a:rPr lang="en-US" sz="6600" dirty="0">
                <a:solidFill>
                  <a:schemeClr val="bg1"/>
                </a:solidFill>
              </a:rPr>
              <a:t> </a:t>
            </a:r>
            <a:r>
              <a:rPr lang="en-US" sz="6600" dirty="0" err="1">
                <a:solidFill>
                  <a:schemeClr val="bg1"/>
                </a:solidFill>
              </a:rPr>
              <a:t>phiền</a:t>
            </a:r>
            <a:r>
              <a:rPr lang="en-US" sz="6600" dirty="0">
                <a:solidFill>
                  <a:schemeClr val="bg1"/>
                </a:solidFill>
              </a:rPr>
              <a:t> </a:t>
            </a:r>
            <a:r>
              <a:rPr lang="en-US" sz="6600" dirty="0" err="1">
                <a:solidFill>
                  <a:schemeClr val="bg1"/>
                </a:solidFill>
              </a:rPr>
              <a:t>và</a:t>
            </a:r>
            <a:r>
              <a:rPr lang="en-US" sz="6600" dirty="0">
                <a:solidFill>
                  <a:schemeClr val="bg1"/>
                </a:solidFill>
              </a:rPr>
              <a:t> </a:t>
            </a:r>
            <a:r>
              <a:rPr lang="en-US" sz="6600" dirty="0" err="1">
                <a:solidFill>
                  <a:schemeClr val="bg1"/>
                </a:solidFill>
              </a:rPr>
              <a:t>đắng</a:t>
            </a:r>
            <a:r>
              <a:rPr lang="en-US" sz="6600" dirty="0">
                <a:solidFill>
                  <a:schemeClr val="bg1"/>
                </a:solidFill>
              </a:rPr>
              <a:t> cay bao </a:t>
            </a:r>
            <a:r>
              <a:rPr lang="en-US" sz="6600" dirty="0" err="1">
                <a:solidFill>
                  <a:schemeClr val="bg1"/>
                </a:solidFill>
              </a:rPr>
              <a:t>gian</a:t>
            </a:r>
            <a:r>
              <a:rPr lang="en-US" sz="6600" dirty="0">
                <a:solidFill>
                  <a:schemeClr val="bg1"/>
                </a:solidFill>
              </a:rPr>
              <a:t> nan </a:t>
            </a:r>
            <a:r>
              <a:rPr lang="en-US" sz="6600" dirty="0" err="1">
                <a:solidFill>
                  <a:schemeClr val="bg1"/>
                </a:solidFill>
              </a:rPr>
              <a:t>vất</a:t>
            </a:r>
            <a:r>
              <a:rPr lang="en-US" sz="6600" dirty="0">
                <a:solidFill>
                  <a:schemeClr val="bg1"/>
                </a:solidFill>
              </a:rPr>
              <a:t> </a:t>
            </a:r>
            <a:r>
              <a:rPr lang="en-US" sz="6600" dirty="0" err="1">
                <a:solidFill>
                  <a:schemeClr val="bg1"/>
                </a:solidFill>
              </a:rPr>
              <a:t>vả</a:t>
            </a:r>
            <a:r>
              <a:rPr lang="en-US" sz="6600" dirty="0">
                <a:solidFill>
                  <a:schemeClr val="bg1"/>
                </a:solidFill>
              </a:rPr>
              <a:t> </a:t>
            </a:r>
            <a:r>
              <a:rPr lang="en-US" sz="6600" dirty="0" err="1">
                <a:solidFill>
                  <a:schemeClr val="bg1"/>
                </a:solidFill>
              </a:rPr>
              <a:t>từng</a:t>
            </a:r>
            <a:r>
              <a:rPr lang="en-US" sz="6600" dirty="0">
                <a:solidFill>
                  <a:schemeClr val="bg1"/>
                </a:solidFill>
              </a:rPr>
              <a:t> </a:t>
            </a:r>
            <a:r>
              <a:rPr lang="en-US" sz="6600" dirty="0" err="1">
                <a:solidFill>
                  <a:schemeClr val="bg1"/>
                </a:solidFill>
              </a:rPr>
              <a:t>ngày</a:t>
            </a:r>
            <a:r>
              <a:rPr lang="en-US" sz="6600" dirty="0">
                <a:solidFill>
                  <a:schemeClr val="bg1"/>
                </a:solidFill>
              </a:rPr>
              <a:t>. </a:t>
            </a:r>
            <a:endParaRPr lang="en-US" sz="66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a:solidFill>
                  <a:srgbClr val="FFFF00"/>
                </a:solidFill>
              </a:rPr>
              <a:t>***</a:t>
            </a:r>
            <a:r>
              <a:rPr lang="en-US" sz="4700" b="0" u="sng" dirty="0">
                <a:solidFill>
                  <a:srgbClr val="FFFF00"/>
                </a:solidFill>
                <a:effectLst/>
              </a:rPr>
              <a:t>:</a:t>
            </a:r>
            <a:r>
              <a:rPr lang="en-US" sz="4700" b="0" dirty="0">
                <a:solidFill>
                  <a:schemeClr val="bg1"/>
                </a:solidFill>
                <a:effectLst/>
              </a:rPr>
              <a:t> </a:t>
            </a:r>
            <a:r>
              <a:rPr lang="en-US" sz="6600" dirty="0" err="1">
                <a:solidFill>
                  <a:schemeClr val="bg1"/>
                </a:solidFill>
              </a:rPr>
              <a:t>Khấn</a:t>
            </a:r>
            <a:r>
              <a:rPr lang="en-US" sz="6600" dirty="0">
                <a:solidFill>
                  <a:schemeClr val="bg1"/>
                </a:solidFill>
              </a:rPr>
              <a:t> </a:t>
            </a:r>
            <a:r>
              <a:rPr lang="en-US" sz="6600" dirty="0" err="1">
                <a:solidFill>
                  <a:schemeClr val="bg1"/>
                </a:solidFill>
              </a:rPr>
              <a:t>nài</a:t>
            </a:r>
            <a:r>
              <a:rPr lang="en-US" sz="6600" dirty="0">
                <a:solidFill>
                  <a:schemeClr val="bg1"/>
                </a:solidFill>
              </a:rPr>
              <a:t> </a:t>
            </a:r>
            <a:r>
              <a:rPr lang="en-US" sz="6600" dirty="0" err="1">
                <a:solidFill>
                  <a:schemeClr val="bg1"/>
                </a:solidFill>
              </a:rPr>
              <a:t>xin</a:t>
            </a:r>
            <a:r>
              <a:rPr lang="en-US" sz="6600" dirty="0">
                <a:solidFill>
                  <a:schemeClr val="bg1"/>
                </a:solidFill>
              </a:rPr>
              <a:t> </a:t>
            </a:r>
            <a:r>
              <a:rPr lang="en-US" sz="6600" dirty="0" err="1">
                <a:solidFill>
                  <a:schemeClr val="bg1"/>
                </a:solidFill>
              </a:rPr>
              <a:t>Chúa</a:t>
            </a:r>
            <a:r>
              <a:rPr lang="en-US" sz="6600" dirty="0">
                <a:solidFill>
                  <a:schemeClr val="bg1"/>
                </a:solidFill>
              </a:rPr>
              <a:t> </a:t>
            </a:r>
            <a:r>
              <a:rPr lang="en-US" sz="6600" dirty="0" err="1">
                <a:solidFill>
                  <a:schemeClr val="bg1"/>
                </a:solidFill>
              </a:rPr>
              <a:t>nhân</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dủ</a:t>
            </a:r>
            <a:r>
              <a:rPr lang="en-US" sz="6600" dirty="0">
                <a:solidFill>
                  <a:schemeClr val="bg1"/>
                </a:solidFill>
              </a:rPr>
              <a:t> </a:t>
            </a:r>
            <a:r>
              <a:rPr lang="en-US" sz="6600" dirty="0" err="1">
                <a:solidFill>
                  <a:schemeClr val="bg1"/>
                </a:solidFill>
              </a:rPr>
              <a:t>th</a:t>
            </a:r>
            <a:r>
              <a:rPr lang="vi-VN" sz="6600" dirty="0">
                <a:solidFill>
                  <a:schemeClr val="bg1"/>
                </a:solidFill>
              </a:rPr>
              <a:t>ư</a:t>
            </a:r>
            <a:r>
              <a:rPr lang="en-US" sz="6600" dirty="0" err="1">
                <a:solidFill>
                  <a:schemeClr val="bg1"/>
                </a:solidFill>
              </a:rPr>
              <a:t>ơng</a:t>
            </a:r>
            <a:r>
              <a:rPr lang="en-US" sz="6600" dirty="0">
                <a:solidFill>
                  <a:schemeClr val="bg1"/>
                </a:solidFill>
              </a:rPr>
              <a:t> ban </a:t>
            </a:r>
            <a:r>
              <a:rPr lang="en-US" sz="6600" dirty="0" err="1">
                <a:solidFill>
                  <a:schemeClr val="bg1"/>
                </a:solidFill>
              </a:rPr>
              <a:t>phúc</a:t>
            </a:r>
            <a:r>
              <a:rPr lang="en-US" sz="6600" dirty="0">
                <a:solidFill>
                  <a:schemeClr val="bg1"/>
                </a:solidFill>
              </a:rPr>
              <a:t> </a:t>
            </a:r>
            <a:r>
              <a:rPr lang="en-US" sz="6600" dirty="0" err="1">
                <a:solidFill>
                  <a:schemeClr val="bg1"/>
                </a:solidFill>
              </a:rPr>
              <a:t>sức</a:t>
            </a:r>
            <a:r>
              <a:rPr lang="en-US" sz="6600" dirty="0">
                <a:solidFill>
                  <a:schemeClr val="bg1"/>
                </a:solidFill>
              </a:rPr>
              <a:t> </a:t>
            </a:r>
            <a:r>
              <a:rPr lang="en-US" sz="6600" dirty="0" err="1">
                <a:solidFill>
                  <a:schemeClr val="bg1"/>
                </a:solidFill>
              </a:rPr>
              <a:t>thiêng</a:t>
            </a:r>
            <a:r>
              <a:rPr lang="en-US" sz="6600" dirty="0">
                <a:solidFill>
                  <a:schemeClr val="bg1"/>
                </a:solidFill>
              </a:rPr>
              <a:t> </a:t>
            </a:r>
            <a:r>
              <a:rPr lang="en-US" sz="6600" dirty="0" err="1">
                <a:solidFill>
                  <a:schemeClr val="bg1"/>
                </a:solidFill>
              </a:rPr>
              <a:t>đỡ</a:t>
            </a:r>
            <a:r>
              <a:rPr lang="en-US" sz="6600" dirty="0">
                <a:solidFill>
                  <a:schemeClr val="bg1"/>
                </a:solidFill>
              </a:rPr>
              <a:t> </a:t>
            </a:r>
            <a:r>
              <a:rPr lang="en-US" sz="6600" dirty="0" err="1">
                <a:solidFill>
                  <a:schemeClr val="bg1"/>
                </a:solidFill>
              </a:rPr>
              <a:t>nâng</a:t>
            </a:r>
            <a:r>
              <a:rPr lang="en-US" sz="6600" dirty="0">
                <a:solidFill>
                  <a:schemeClr val="bg1"/>
                </a:solidFill>
              </a:rPr>
              <a:t>.</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dirty="0" err="1">
                <a:solidFill>
                  <a:srgbClr val="FFFF00"/>
                </a:solidFill>
                <a:effectLst/>
              </a:rPr>
              <a:t>Đk</a:t>
            </a:r>
            <a:r>
              <a:rPr lang="en-US" sz="5700" b="0" u="sng" dirty="0">
                <a:solidFill>
                  <a:srgbClr val="FFFF00"/>
                </a:solidFill>
                <a:effectLst/>
              </a:rPr>
              <a:t>:</a:t>
            </a:r>
            <a:r>
              <a:rPr lang="en-US" sz="5700" b="0" dirty="0">
                <a:solidFill>
                  <a:schemeClr val="bg1"/>
                </a:solidFill>
                <a:effectLst/>
              </a:rPr>
              <a:t> </a:t>
            </a:r>
            <a:r>
              <a:rPr lang="en-US" sz="5700" dirty="0" err="1">
                <a:solidFill>
                  <a:schemeClr val="bg1"/>
                </a:solidFill>
              </a:rPr>
              <a:t>Hỡi</a:t>
            </a:r>
            <a:r>
              <a:rPr lang="en-US" sz="5700" dirty="0">
                <a:solidFill>
                  <a:schemeClr val="bg1"/>
                </a:solidFill>
              </a:rPr>
              <a:t> ai </a:t>
            </a:r>
            <a:r>
              <a:rPr lang="en-US" sz="5700" dirty="0" err="1">
                <a:solidFill>
                  <a:schemeClr val="bg1"/>
                </a:solidFill>
              </a:rPr>
              <a:t>khó</a:t>
            </a:r>
            <a:r>
              <a:rPr lang="en-US" sz="5700" dirty="0">
                <a:solidFill>
                  <a:schemeClr val="bg1"/>
                </a:solidFill>
              </a:rPr>
              <a:t> </a:t>
            </a:r>
            <a:r>
              <a:rPr lang="en-US" sz="5700" dirty="0" err="1">
                <a:solidFill>
                  <a:schemeClr val="bg1"/>
                </a:solidFill>
              </a:rPr>
              <a:t>nhọc</a:t>
            </a:r>
            <a:r>
              <a:rPr lang="en-US" sz="5700" dirty="0">
                <a:solidFill>
                  <a:schemeClr val="bg1"/>
                </a:solidFill>
              </a:rPr>
              <a:t> </a:t>
            </a:r>
            <a:r>
              <a:rPr lang="en-US" sz="5700" dirty="0" err="1">
                <a:solidFill>
                  <a:schemeClr val="bg1"/>
                </a:solidFill>
              </a:rPr>
              <a:t>mang</a:t>
            </a:r>
            <a:r>
              <a:rPr lang="en-US" sz="5700" dirty="0">
                <a:solidFill>
                  <a:schemeClr val="bg1"/>
                </a:solidFill>
              </a:rPr>
              <a:t> </a:t>
            </a:r>
            <a:r>
              <a:rPr lang="en-US" sz="5700" dirty="0" err="1">
                <a:solidFill>
                  <a:schemeClr val="bg1"/>
                </a:solidFill>
              </a:rPr>
              <a:t>gánh</a:t>
            </a:r>
            <a:r>
              <a:rPr lang="en-US" sz="5700" dirty="0">
                <a:solidFill>
                  <a:schemeClr val="bg1"/>
                </a:solidFill>
              </a:rPr>
              <a:t> </a:t>
            </a:r>
            <a:r>
              <a:rPr lang="en-US" sz="5700" dirty="0" err="1">
                <a:solidFill>
                  <a:schemeClr val="bg1"/>
                </a:solidFill>
              </a:rPr>
              <a:t>nặng</a:t>
            </a:r>
            <a:r>
              <a:rPr lang="en-US" sz="5700" dirty="0">
                <a:solidFill>
                  <a:schemeClr val="bg1"/>
                </a:solidFill>
              </a:rPr>
              <a:t> </a:t>
            </a:r>
            <a:r>
              <a:rPr lang="en-US" sz="5700" dirty="0" err="1">
                <a:solidFill>
                  <a:schemeClr val="bg1"/>
                </a:solidFill>
              </a:rPr>
              <a:t>nề</a:t>
            </a:r>
            <a:r>
              <a:rPr lang="en-US" sz="5700" dirty="0">
                <a:solidFill>
                  <a:schemeClr val="bg1"/>
                </a:solidFill>
              </a:rPr>
              <a:t>. </a:t>
            </a:r>
            <a:r>
              <a:rPr lang="en-US" sz="5700" dirty="0" err="1">
                <a:solidFill>
                  <a:schemeClr val="bg1"/>
                </a:solidFill>
              </a:rPr>
              <a:t>Hãy</a:t>
            </a:r>
            <a:r>
              <a:rPr lang="en-US" sz="5700" dirty="0">
                <a:solidFill>
                  <a:schemeClr val="bg1"/>
                </a:solidFill>
              </a:rPr>
              <a:t> </a:t>
            </a:r>
            <a:r>
              <a:rPr lang="en-US" sz="5700" dirty="0" err="1">
                <a:solidFill>
                  <a:schemeClr val="bg1"/>
                </a:solidFill>
              </a:rPr>
              <a:t>đến</a:t>
            </a:r>
            <a:r>
              <a:rPr lang="en-US" sz="5700" dirty="0">
                <a:solidFill>
                  <a:schemeClr val="bg1"/>
                </a:solidFill>
              </a:rPr>
              <a:t> </a:t>
            </a:r>
            <a:r>
              <a:rPr lang="en-US" sz="5700" dirty="0" err="1">
                <a:solidFill>
                  <a:schemeClr val="bg1"/>
                </a:solidFill>
              </a:rPr>
              <a:t>với</a:t>
            </a:r>
            <a:r>
              <a:rPr lang="en-US" sz="5700" dirty="0">
                <a:solidFill>
                  <a:schemeClr val="bg1"/>
                </a:solidFill>
              </a:rPr>
              <a:t> Ta, Ta </a:t>
            </a:r>
            <a:r>
              <a:rPr lang="en-US" sz="5700" dirty="0" err="1">
                <a:solidFill>
                  <a:schemeClr val="bg1"/>
                </a:solidFill>
              </a:rPr>
              <a:t>sẽ</a:t>
            </a:r>
            <a:r>
              <a:rPr lang="en-US" sz="5700" dirty="0">
                <a:solidFill>
                  <a:schemeClr val="bg1"/>
                </a:solidFill>
              </a:rPr>
              <a:t> </a:t>
            </a:r>
            <a:r>
              <a:rPr lang="en-US" sz="5700" dirty="0" err="1">
                <a:solidFill>
                  <a:schemeClr val="bg1"/>
                </a:solidFill>
              </a:rPr>
              <a:t>cho</a:t>
            </a:r>
            <a:r>
              <a:rPr lang="en-US" sz="5700" dirty="0">
                <a:solidFill>
                  <a:schemeClr val="bg1"/>
                </a:solidFill>
              </a:rPr>
              <a:t> </a:t>
            </a:r>
            <a:r>
              <a:rPr lang="en-US" sz="5700" dirty="0" err="1">
                <a:solidFill>
                  <a:schemeClr val="bg1"/>
                </a:solidFill>
              </a:rPr>
              <a:t>bồi</a:t>
            </a:r>
            <a:r>
              <a:rPr lang="en-US" sz="5700" dirty="0">
                <a:solidFill>
                  <a:schemeClr val="bg1"/>
                </a:solidFill>
              </a:rPr>
              <a:t> d</a:t>
            </a:r>
            <a:r>
              <a:rPr lang="vi-VN" sz="5700" dirty="0">
                <a:solidFill>
                  <a:schemeClr val="bg1"/>
                </a:solidFill>
              </a:rPr>
              <a:t>ư</a:t>
            </a:r>
            <a:r>
              <a:rPr lang="en-US" sz="5700" dirty="0" err="1">
                <a:solidFill>
                  <a:schemeClr val="bg1"/>
                </a:solidFill>
              </a:rPr>
              <a:t>ỡng</a:t>
            </a:r>
            <a:r>
              <a:rPr lang="en-US" sz="5700" dirty="0">
                <a:solidFill>
                  <a:schemeClr val="bg1"/>
                </a:solidFill>
              </a:rPr>
              <a:t>. </a:t>
            </a:r>
            <a:r>
              <a:rPr lang="en-US" sz="5700" dirty="0" err="1">
                <a:solidFill>
                  <a:schemeClr val="bg1"/>
                </a:solidFill>
              </a:rPr>
              <a:t>Vì</a:t>
            </a:r>
            <a:r>
              <a:rPr lang="en-US" sz="5700" dirty="0">
                <a:solidFill>
                  <a:schemeClr val="bg1"/>
                </a:solidFill>
              </a:rPr>
              <a:t> </a:t>
            </a:r>
            <a:r>
              <a:rPr lang="en-US" sz="5700" dirty="0" err="1">
                <a:solidFill>
                  <a:schemeClr val="bg1"/>
                </a:solidFill>
              </a:rPr>
              <a:t>ách</a:t>
            </a:r>
            <a:r>
              <a:rPr lang="en-US" sz="5700" dirty="0">
                <a:solidFill>
                  <a:schemeClr val="bg1"/>
                </a:solidFill>
              </a:rPr>
              <a:t> Ta </a:t>
            </a:r>
            <a:r>
              <a:rPr lang="en-US" sz="5700" dirty="0" err="1">
                <a:solidFill>
                  <a:schemeClr val="bg1"/>
                </a:solidFill>
              </a:rPr>
              <a:t>êm</a:t>
            </a:r>
            <a:r>
              <a:rPr lang="en-US" sz="5700" dirty="0">
                <a:solidFill>
                  <a:schemeClr val="bg1"/>
                </a:solidFill>
              </a:rPr>
              <a:t> </a:t>
            </a:r>
            <a:r>
              <a:rPr lang="en-US" sz="5700" dirty="0" err="1">
                <a:solidFill>
                  <a:schemeClr val="bg1"/>
                </a:solidFill>
              </a:rPr>
              <a:t>ái</a:t>
            </a:r>
            <a:r>
              <a:rPr lang="en-US" sz="5700" dirty="0">
                <a:solidFill>
                  <a:schemeClr val="bg1"/>
                </a:solidFill>
              </a:rPr>
              <a:t> </a:t>
            </a:r>
            <a:r>
              <a:rPr lang="en-US" sz="5700" dirty="0" err="1">
                <a:solidFill>
                  <a:schemeClr val="bg1"/>
                </a:solidFill>
              </a:rPr>
              <a:t>và</a:t>
            </a:r>
            <a:r>
              <a:rPr lang="en-US" sz="5700" dirty="0">
                <a:solidFill>
                  <a:schemeClr val="bg1"/>
                </a:solidFill>
              </a:rPr>
              <a:t> </a:t>
            </a:r>
            <a:r>
              <a:rPr lang="en-US" sz="5700" dirty="0" err="1">
                <a:solidFill>
                  <a:schemeClr val="bg1"/>
                </a:solidFill>
              </a:rPr>
              <a:t>gánh</a:t>
            </a:r>
            <a:r>
              <a:rPr lang="en-US" sz="5700" dirty="0">
                <a:solidFill>
                  <a:schemeClr val="bg1"/>
                </a:solidFill>
              </a:rPr>
              <a:t> Ta </a:t>
            </a:r>
            <a:r>
              <a:rPr lang="en-US" sz="5700" dirty="0" err="1">
                <a:solidFill>
                  <a:schemeClr val="bg1"/>
                </a:solidFill>
              </a:rPr>
              <a:t>nhẹ</a:t>
            </a:r>
            <a:r>
              <a:rPr lang="en-US" sz="5700" dirty="0">
                <a:solidFill>
                  <a:schemeClr val="bg1"/>
                </a:solidFill>
              </a:rPr>
              <a:t> </a:t>
            </a:r>
            <a:r>
              <a:rPr lang="en-US" sz="5700" dirty="0" err="1">
                <a:solidFill>
                  <a:schemeClr val="bg1"/>
                </a:solidFill>
              </a:rPr>
              <a:t>nhàng</a:t>
            </a:r>
            <a:r>
              <a:rPr lang="en-US" sz="5700" dirty="0">
                <a:solidFill>
                  <a:schemeClr val="bg1"/>
                </a:solidFill>
              </a:rPr>
              <a:t>, </a:t>
            </a:r>
            <a:r>
              <a:rPr lang="en-US" sz="5700" dirty="0" err="1">
                <a:solidFill>
                  <a:schemeClr val="bg1"/>
                </a:solidFill>
              </a:rPr>
              <a:t>tâm</a:t>
            </a:r>
            <a:r>
              <a:rPr lang="en-US" sz="5700" dirty="0">
                <a:solidFill>
                  <a:schemeClr val="bg1"/>
                </a:solidFill>
              </a:rPr>
              <a:t> </a:t>
            </a:r>
            <a:r>
              <a:rPr lang="en-US" sz="5700" dirty="0" err="1">
                <a:solidFill>
                  <a:schemeClr val="bg1"/>
                </a:solidFill>
              </a:rPr>
              <a:t>hồn</a:t>
            </a:r>
            <a:r>
              <a:rPr lang="en-US" sz="5700" dirty="0">
                <a:solidFill>
                  <a:schemeClr val="bg1"/>
                </a:solidFill>
              </a:rPr>
              <a:t> ng</a:t>
            </a:r>
            <a:r>
              <a:rPr lang="vi-VN" sz="5700" dirty="0">
                <a:solidFill>
                  <a:schemeClr val="bg1"/>
                </a:solidFill>
              </a:rPr>
              <a:t>ư</a:t>
            </a:r>
            <a:r>
              <a:rPr lang="en-US" sz="5700" dirty="0" err="1">
                <a:solidFill>
                  <a:schemeClr val="bg1"/>
                </a:solidFill>
              </a:rPr>
              <a:t>ời</a:t>
            </a:r>
            <a:r>
              <a:rPr lang="en-US" sz="5700" dirty="0">
                <a:solidFill>
                  <a:schemeClr val="bg1"/>
                </a:solidFill>
              </a:rPr>
              <a:t> </a:t>
            </a:r>
            <a:r>
              <a:rPr lang="en-US" sz="5700" dirty="0" err="1">
                <a:solidFill>
                  <a:schemeClr val="bg1"/>
                </a:solidFill>
              </a:rPr>
              <a:t>ấy</a:t>
            </a:r>
            <a:r>
              <a:rPr lang="en-US" sz="5700" dirty="0">
                <a:solidFill>
                  <a:schemeClr val="bg1"/>
                </a:solidFill>
              </a:rPr>
              <a:t> </a:t>
            </a:r>
            <a:r>
              <a:rPr lang="en-US" sz="5700" dirty="0" err="1">
                <a:solidFill>
                  <a:schemeClr val="bg1"/>
                </a:solidFill>
              </a:rPr>
              <a:t>thư</a:t>
            </a:r>
            <a:r>
              <a:rPr lang="en-US" sz="5700" dirty="0">
                <a:solidFill>
                  <a:schemeClr val="bg1"/>
                </a:solidFill>
              </a:rPr>
              <a:t> </a:t>
            </a:r>
            <a:r>
              <a:rPr lang="en-US" sz="5700" dirty="0" err="1">
                <a:solidFill>
                  <a:schemeClr val="bg1"/>
                </a:solidFill>
              </a:rPr>
              <a:t>thái</a:t>
            </a:r>
            <a:r>
              <a:rPr lang="en-US" sz="5700" dirty="0">
                <a:solidFill>
                  <a:schemeClr val="bg1"/>
                </a:solidFill>
              </a:rPr>
              <a:t> </a:t>
            </a:r>
            <a:r>
              <a:rPr lang="en-US" sz="5700" dirty="0" err="1">
                <a:solidFill>
                  <a:schemeClr val="bg1"/>
                </a:solidFill>
              </a:rPr>
              <a:t>bình</a:t>
            </a:r>
            <a:r>
              <a:rPr lang="en-US" sz="5700" dirty="0">
                <a:solidFill>
                  <a:schemeClr val="bg1"/>
                </a:solidFill>
              </a:rPr>
              <a:t> an. </a:t>
            </a:r>
            <a:endParaRPr lang="en-US" sz="5700" b="0" dirty="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a:solidFill>
                  <a:srgbClr val="FFFF00"/>
                </a:solidFill>
              </a:rPr>
              <a:t>Tk2</a:t>
            </a:r>
            <a:r>
              <a:rPr lang="en-US" sz="6000" b="0" u="sng" dirty="0">
                <a:solidFill>
                  <a:srgbClr val="FFFF00"/>
                </a:solidFill>
                <a:effectLst/>
              </a:rPr>
              <a:t>:</a:t>
            </a:r>
            <a:r>
              <a:rPr lang="en-US" sz="6000" b="0" dirty="0">
                <a:solidFill>
                  <a:schemeClr val="bg1"/>
                </a:solidFill>
                <a:effectLst/>
              </a:rPr>
              <a:t> </a:t>
            </a:r>
            <a:r>
              <a:rPr lang="en-US" sz="6000" dirty="0" err="1">
                <a:solidFill>
                  <a:schemeClr val="bg1"/>
                </a:solidFill>
              </a:rPr>
              <a:t>Phận</a:t>
            </a:r>
            <a:r>
              <a:rPr lang="en-US" sz="6000" dirty="0">
                <a:solidFill>
                  <a:schemeClr val="bg1"/>
                </a:solidFill>
              </a:rPr>
              <a:t> ng</a:t>
            </a:r>
            <a:r>
              <a:rPr lang="vi-VN" sz="6000" dirty="0">
                <a:solidFill>
                  <a:schemeClr val="bg1"/>
                </a:solidFill>
              </a:rPr>
              <a:t>ư</a:t>
            </a:r>
            <a:r>
              <a:rPr lang="en-US" sz="6000" dirty="0" err="1">
                <a:solidFill>
                  <a:schemeClr val="bg1"/>
                </a:solidFill>
              </a:rPr>
              <a:t>ời</a:t>
            </a:r>
            <a:r>
              <a:rPr lang="en-US" sz="6000" dirty="0">
                <a:solidFill>
                  <a:schemeClr val="bg1"/>
                </a:solidFill>
              </a:rPr>
              <a:t> bao </a:t>
            </a:r>
            <a:r>
              <a:rPr lang="en-US" sz="6000" dirty="0" err="1">
                <a:solidFill>
                  <a:schemeClr val="bg1"/>
                </a:solidFill>
              </a:rPr>
              <a:t>thay</a:t>
            </a:r>
            <a:r>
              <a:rPr lang="en-US" sz="6000" dirty="0">
                <a:solidFill>
                  <a:schemeClr val="bg1"/>
                </a:solidFill>
              </a:rPr>
              <a:t> </a:t>
            </a:r>
            <a:r>
              <a:rPr lang="en-US" sz="6000" dirty="0" err="1">
                <a:solidFill>
                  <a:schemeClr val="bg1"/>
                </a:solidFill>
              </a:rPr>
              <a:t>đổi</a:t>
            </a:r>
            <a:r>
              <a:rPr lang="en-US" sz="6000" dirty="0">
                <a:solidFill>
                  <a:schemeClr val="bg1"/>
                </a:solidFill>
              </a:rPr>
              <a:t> con </a:t>
            </a:r>
            <a:r>
              <a:rPr lang="en-US" sz="6000" dirty="0" err="1">
                <a:solidFill>
                  <a:schemeClr val="bg1"/>
                </a:solidFill>
              </a:rPr>
              <a:t>yếu</a:t>
            </a:r>
            <a:r>
              <a:rPr lang="en-US" sz="6000" dirty="0">
                <a:solidFill>
                  <a:schemeClr val="bg1"/>
                </a:solidFill>
              </a:rPr>
              <a:t> </a:t>
            </a:r>
            <a:r>
              <a:rPr lang="en-US" sz="6000" dirty="0" err="1">
                <a:solidFill>
                  <a:schemeClr val="bg1"/>
                </a:solidFill>
              </a:rPr>
              <a:t>hèn</a:t>
            </a:r>
            <a:r>
              <a:rPr lang="en-US" sz="6000" dirty="0">
                <a:solidFill>
                  <a:schemeClr val="bg1"/>
                </a:solidFill>
              </a:rPr>
              <a:t> </a:t>
            </a:r>
            <a:r>
              <a:rPr lang="en-US" sz="6000" dirty="0" err="1">
                <a:solidFill>
                  <a:schemeClr val="bg1"/>
                </a:solidFill>
              </a:rPr>
              <a:t>nào</a:t>
            </a:r>
            <a:r>
              <a:rPr lang="en-US" sz="6000" dirty="0">
                <a:solidFill>
                  <a:schemeClr val="bg1"/>
                </a:solidFill>
              </a:rPr>
              <a:t> </a:t>
            </a:r>
            <a:r>
              <a:rPr lang="en-US" sz="6000" dirty="0" err="1">
                <a:solidFill>
                  <a:schemeClr val="bg1"/>
                </a:solidFill>
              </a:rPr>
              <a:t>xứng</a:t>
            </a:r>
            <a:r>
              <a:rPr lang="en-US" sz="6000" dirty="0">
                <a:solidFill>
                  <a:schemeClr val="bg1"/>
                </a:solidFill>
              </a:rPr>
              <a:t> </a:t>
            </a:r>
            <a:r>
              <a:rPr lang="en-US" sz="6000" dirty="0" err="1">
                <a:solidFill>
                  <a:schemeClr val="bg1"/>
                </a:solidFill>
              </a:rPr>
              <a:t>ơn</a:t>
            </a:r>
            <a:r>
              <a:rPr lang="en-US" sz="6000" dirty="0">
                <a:solidFill>
                  <a:schemeClr val="bg1"/>
                </a:solidFill>
              </a:rPr>
              <a:t> </a:t>
            </a:r>
            <a:r>
              <a:rPr lang="en-US" sz="6000" dirty="0" err="1">
                <a:solidFill>
                  <a:schemeClr val="bg1"/>
                </a:solidFill>
              </a:rPr>
              <a:t>thiêng</a:t>
            </a:r>
            <a:r>
              <a:rPr lang="en-US" sz="6000" dirty="0">
                <a:solidFill>
                  <a:schemeClr val="bg1"/>
                </a:solidFill>
              </a:rPr>
              <a:t>. </a:t>
            </a:r>
            <a:r>
              <a:rPr lang="en-US" sz="6000" dirty="0" err="1">
                <a:solidFill>
                  <a:schemeClr val="bg1"/>
                </a:solidFill>
              </a:rPr>
              <a:t>Dù</a:t>
            </a:r>
            <a:r>
              <a:rPr lang="en-US" sz="6000" dirty="0">
                <a:solidFill>
                  <a:schemeClr val="bg1"/>
                </a:solidFill>
              </a:rPr>
              <a:t> </a:t>
            </a:r>
            <a:r>
              <a:rPr lang="en-US" sz="6000" dirty="0" err="1">
                <a:solidFill>
                  <a:schemeClr val="bg1"/>
                </a:solidFill>
              </a:rPr>
              <a:t>nhiều</a:t>
            </a:r>
            <a:r>
              <a:rPr lang="en-US" sz="6000" dirty="0">
                <a:solidFill>
                  <a:schemeClr val="bg1"/>
                </a:solidFill>
              </a:rPr>
              <a:t> </a:t>
            </a:r>
            <a:r>
              <a:rPr lang="en-US" sz="6000" dirty="0" err="1">
                <a:solidFill>
                  <a:schemeClr val="bg1"/>
                </a:solidFill>
              </a:rPr>
              <a:t>phen</a:t>
            </a:r>
            <a:r>
              <a:rPr lang="en-US" sz="6000" dirty="0">
                <a:solidFill>
                  <a:schemeClr val="bg1"/>
                </a:solidFill>
              </a:rPr>
              <a:t> </a:t>
            </a:r>
            <a:r>
              <a:rPr lang="en-US" sz="6000" dirty="0" err="1">
                <a:solidFill>
                  <a:schemeClr val="bg1"/>
                </a:solidFill>
              </a:rPr>
              <a:t>quyết</a:t>
            </a:r>
            <a:r>
              <a:rPr lang="en-US" sz="6000" dirty="0">
                <a:solidFill>
                  <a:schemeClr val="bg1"/>
                </a:solidFill>
              </a:rPr>
              <a:t> </a:t>
            </a:r>
            <a:r>
              <a:rPr lang="en-US" sz="6000" dirty="0" err="1">
                <a:solidFill>
                  <a:schemeClr val="bg1"/>
                </a:solidFill>
              </a:rPr>
              <a:t>tâm</a:t>
            </a:r>
            <a:r>
              <a:rPr lang="en-US" sz="6000" dirty="0">
                <a:solidFill>
                  <a:schemeClr val="bg1"/>
                </a:solidFill>
              </a:rPr>
              <a:t> </a:t>
            </a:r>
            <a:r>
              <a:rPr lang="en-US" sz="6000" dirty="0" err="1">
                <a:solidFill>
                  <a:schemeClr val="bg1"/>
                </a:solidFill>
              </a:rPr>
              <a:t>luôn</a:t>
            </a:r>
            <a:r>
              <a:rPr lang="en-US" sz="6000" dirty="0">
                <a:solidFill>
                  <a:schemeClr val="bg1"/>
                </a:solidFill>
              </a:rPr>
              <a:t> tin </a:t>
            </a:r>
            <a:r>
              <a:rPr lang="en-US" sz="6000" dirty="0" err="1">
                <a:solidFill>
                  <a:schemeClr val="bg1"/>
                </a:solidFill>
              </a:rPr>
              <a:t>yêu</a:t>
            </a:r>
            <a:r>
              <a:rPr lang="en-US" sz="6000" dirty="0">
                <a:solidFill>
                  <a:schemeClr val="bg1"/>
                </a:solidFill>
              </a:rPr>
              <a:t> </a:t>
            </a:r>
            <a:r>
              <a:rPr lang="en-US" sz="6000" dirty="0" err="1">
                <a:solidFill>
                  <a:schemeClr val="bg1"/>
                </a:solidFill>
              </a:rPr>
              <a:t>sống</a:t>
            </a:r>
            <a:r>
              <a:rPr lang="en-US" sz="6000" dirty="0">
                <a:solidFill>
                  <a:schemeClr val="bg1"/>
                </a:solidFill>
              </a:rPr>
              <a:t> </a:t>
            </a:r>
            <a:r>
              <a:rPr lang="en-US" sz="6000" dirty="0" err="1">
                <a:solidFill>
                  <a:schemeClr val="bg1"/>
                </a:solidFill>
              </a:rPr>
              <a:t>trọn</a:t>
            </a:r>
            <a:r>
              <a:rPr lang="en-US" sz="6000" dirty="0">
                <a:solidFill>
                  <a:schemeClr val="bg1"/>
                </a:solidFill>
              </a:rPr>
              <a:t> </a:t>
            </a:r>
            <a:r>
              <a:rPr lang="en-US" sz="6000" dirty="0" err="1">
                <a:solidFill>
                  <a:schemeClr val="bg1"/>
                </a:solidFill>
              </a:rPr>
              <a:t>tình</a:t>
            </a:r>
            <a:r>
              <a:rPr lang="en-US" sz="6000" dirty="0">
                <a:solidFill>
                  <a:schemeClr val="bg1"/>
                </a:solidFill>
              </a:rPr>
              <a:t> </a:t>
            </a:r>
            <a:r>
              <a:rPr lang="en-US" sz="6000" dirty="0" err="1">
                <a:solidFill>
                  <a:schemeClr val="bg1"/>
                </a:solidFill>
              </a:rPr>
              <a:t>Ngài</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7200" u="sng" dirty="0">
                <a:solidFill>
                  <a:srgbClr val="FFFF00"/>
                </a:solidFill>
              </a:rPr>
              <a:t>***</a:t>
            </a:r>
            <a:r>
              <a:rPr lang="en-US" sz="7200" b="0" u="sng" dirty="0">
                <a:solidFill>
                  <a:srgbClr val="FFFF00"/>
                </a:solidFill>
                <a:effectLst/>
              </a:rPr>
              <a:t>:</a:t>
            </a:r>
            <a:r>
              <a:rPr lang="en-US" sz="7200" b="0" dirty="0">
                <a:solidFill>
                  <a:schemeClr val="bg1"/>
                </a:solidFill>
                <a:effectLst/>
              </a:rPr>
              <a:t> </a:t>
            </a:r>
            <a:r>
              <a:rPr lang="en-US" sz="7200" dirty="0" err="1">
                <a:solidFill>
                  <a:schemeClr val="bg1"/>
                </a:solidFill>
              </a:rPr>
              <a:t>Khấn</a:t>
            </a:r>
            <a:r>
              <a:rPr lang="en-US" sz="7200" dirty="0">
                <a:solidFill>
                  <a:schemeClr val="bg1"/>
                </a:solidFill>
              </a:rPr>
              <a:t> </a:t>
            </a:r>
            <a:r>
              <a:rPr lang="en-US" sz="7200" dirty="0" err="1">
                <a:solidFill>
                  <a:schemeClr val="bg1"/>
                </a:solidFill>
              </a:rPr>
              <a:t>nài</a:t>
            </a:r>
            <a:r>
              <a:rPr lang="en-US" sz="7200" dirty="0">
                <a:solidFill>
                  <a:schemeClr val="bg1"/>
                </a:solidFill>
              </a:rPr>
              <a:t> </a:t>
            </a:r>
            <a:r>
              <a:rPr lang="en-US" sz="7200" dirty="0" err="1">
                <a:solidFill>
                  <a:schemeClr val="bg1"/>
                </a:solidFill>
              </a:rPr>
              <a:t>xin</a:t>
            </a:r>
            <a:r>
              <a:rPr lang="en-US" sz="7200" dirty="0">
                <a:solidFill>
                  <a:schemeClr val="bg1"/>
                </a:solidFill>
              </a:rPr>
              <a:t> </a:t>
            </a:r>
            <a:r>
              <a:rPr lang="en-US" sz="7200" dirty="0" err="1">
                <a:solidFill>
                  <a:schemeClr val="bg1"/>
                </a:solidFill>
              </a:rPr>
              <a:t>Chúa</a:t>
            </a:r>
            <a:r>
              <a:rPr lang="en-US" sz="7200" dirty="0">
                <a:solidFill>
                  <a:schemeClr val="bg1"/>
                </a:solidFill>
              </a:rPr>
              <a:t> </a:t>
            </a:r>
            <a:r>
              <a:rPr lang="en-US" sz="7200" dirty="0" err="1">
                <a:solidFill>
                  <a:schemeClr val="bg1"/>
                </a:solidFill>
              </a:rPr>
              <a:t>nhân</a:t>
            </a:r>
            <a:r>
              <a:rPr lang="en-US" sz="7200" dirty="0">
                <a:solidFill>
                  <a:schemeClr val="bg1"/>
                </a:solidFill>
              </a:rPr>
              <a:t> </a:t>
            </a:r>
            <a:r>
              <a:rPr lang="en-US" sz="7200" dirty="0" err="1">
                <a:solidFill>
                  <a:schemeClr val="bg1"/>
                </a:solidFill>
              </a:rPr>
              <a:t>từ</a:t>
            </a:r>
            <a:r>
              <a:rPr lang="en-US" sz="7200" dirty="0">
                <a:solidFill>
                  <a:schemeClr val="bg1"/>
                </a:solidFill>
              </a:rPr>
              <a:t>, </a:t>
            </a:r>
            <a:r>
              <a:rPr lang="en-US" sz="7200" dirty="0" err="1">
                <a:solidFill>
                  <a:schemeClr val="bg1"/>
                </a:solidFill>
              </a:rPr>
              <a:t>nguyện</a:t>
            </a:r>
            <a:r>
              <a:rPr lang="en-US" sz="7200" dirty="0">
                <a:solidFill>
                  <a:schemeClr val="bg1"/>
                </a:solidFill>
              </a:rPr>
              <a:t> </a:t>
            </a:r>
            <a:r>
              <a:rPr lang="en-US" sz="7200" dirty="0" err="1">
                <a:solidFill>
                  <a:schemeClr val="bg1"/>
                </a:solidFill>
              </a:rPr>
              <a:t>th</a:t>
            </a:r>
            <a:r>
              <a:rPr lang="vi-VN" sz="7200" dirty="0">
                <a:solidFill>
                  <a:schemeClr val="bg1"/>
                </a:solidFill>
              </a:rPr>
              <a:t>ư</a:t>
            </a:r>
            <a:r>
              <a:rPr lang="en-US" sz="7200" dirty="0" err="1">
                <a:solidFill>
                  <a:schemeClr val="bg1"/>
                </a:solidFill>
              </a:rPr>
              <a:t>ơng</a:t>
            </a:r>
            <a:r>
              <a:rPr lang="en-US" sz="7200" dirty="0">
                <a:solidFill>
                  <a:schemeClr val="bg1"/>
                </a:solidFill>
              </a:rPr>
              <a:t> </a:t>
            </a:r>
            <a:r>
              <a:rPr lang="en-US" sz="7200" dirty="0" err="1">
                <a:solidFill>
                  <a:schemeClr val="bg1"/>
                </a:solidFill>
              </a:rPr>
              <a:t>nâng</a:t>
            </a:r>
            <a:r>
              <a:rPr lang="en-US" sz="7200" dirty="0">
                <a:solidFill>
                  <a:schemeClr val="bg1"/>
                </a:solidFill>
              </a:rPr>
              <a:t> </a:t>
            </a:r>
            <a:r>
              <a:rPr lang="en-US" sz="7200" dirty="0" err="1">
                <a:solidFill>
                  <a:schemeClr val="bg1"/>
                </a:solidFill>
              </a:rPr>
              <a:t>đỡ</a:t>
            </a:r>
            <a:r>
              <a:rPr lang="en-US" sz="7200" dirty="0">
                <a:solidFill>
                  <a:schemeClr val="bg1"/>
                </a:solidFill>
              </a:rPr>
              <a:t> </a:t>
            </a:r>
            <a:r>
              <a:rPr lang="en-US" sz="7200" dirty="0" err="1">
                <a:solidFill>
                  <a:schemeClr val="bg1"/>
                </a:solidFill>
              </a:rPr>
              <a:t>giúp</a:t>
            </a:r>
            <a:r>
              <a:rPr lang="en-US" sz="7200" dirty="0">
                <a:solidFill>
                  <a:schemeClr val="bg1"/>
                </a:solidFill>
              </a:rPr>
              <a:t> con </a:t>
            </a:r>
            <a:r>
              <a:rPr lang="en-US" sz="7200" dirty="0" err="1">
                <a:solidFill>
                  <a:schemeClr val="bg1"/>
                </a:solidFill>
              </a:rPr>
              <a:t>ngày</a:t>
            </a:r>
            <a:r>
              <a:rPr lang="en-US" sz="7200" dirty="0">
                <a:solidFill>
                  <a:schemeClr val="bg1"/>
                </a:solidFill>
              </a:rPr>
              <a:t> </a:t>
            </a:r>
            <a:r>
              <a:rPr lang="en-US" sz="7200" dirty="0" err="1">
                <a:solidFill>
                  <a:schemeClr val="bg1"/>
                </a:solidFill>
              </a:rPr>
              <a:t>đêm</a:t>
            </a:r>
            <a:r>
              <a:rPr lang="en-US" sz="7200" dirty="0">
                <a:solidFill>
                  <a:schemeClr val="bg1"/>
                </a:solidFill>
              </a:rPr>
              <a:t>. </a:t>
            </a:r>
            <a:endParaRPr lang="en-US" sz="7200" b="0" dirty="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dirty="0" err="1">
                <a:solidFill>
                  <a:srgbClr val="FFFF00"/>
                </a:solidFill>
                <a:effectLst/>
              </a:rPr>
              <a:t>Đk</a:t>
            </a:r>
            <a:r>
              <a:rPr lang="en-US" sz="5700" b="0" u="sng" dirty="0">
                <a:solidFill>
                  <a:srgbClr val="FFFF00"/>
                </a:solidFill>
                <a:effectLst/>
              </a:rPr>
              <a:t>:</a:t>
            </a:r>
            <a:r>
              <a:rPr lang="en-US" sz="5700" b="0" dirty="0">
                <a:solidFill>
                  <a:schemeClr val="bg1"/>
                </a:solidFill>
                <a:effectLst/>
              </a:rPr>
              <a:t> </a:t>
            </a:r>
            <a:r>
              <a:rPr lang="en-US" sz="5700" dirty="0" err="1">
                <a:solidFill>
                  <a:schemeClr val="bg1"/>
                </a:solidFill>
              </a:rPr>
              <a:t>Hỡi</a:t>
            </a:r>
            <a:r>
              <a:rPr lang="en-US" sz="5700" dirty="0">
                <a:solidFill>
                  <a:schemeClr val="bg1"/>
                </a:solidFill>
              </a:rPr>
              <a:t> ai </a:t>
            </a:r>
            <a:r>
              <a:rPr lang="en-US" sz="5700" dirty="0" err="1">
                <a:solidFill>
                  <a:schemeClr val="bg1"/>
                </a:solidFill>
              </a:rPr>
              <a:t>khó</a:t>
            </a:r>
            <a:r>
              <a:rPr lang="en-US" sz="5700" dirty="0">
                <a:solidFill>
                  <a:schemeClr val="bg1"/>
                </a:solidFill>
              </a:rPr>
              <a:t> </a:t>
            </a:r>
            <a:r>
              <a:rPr lang="en-US" sz="5700" dirty="0" err="1">
                <a:solidFill>
                  <a:schemeClr val="bg1"/>
                </a:solidFill>
              </a:rPr>
              <a:t>nhọc</a:t>
            </a:r>
            <a:r>
              <a:rPr lang="en-US" sz="5700" dirty="0">
                <a:solidFill>
                  <a:schemeClr val="bg1"/>
                </a:solidFill>
              </a:rPr>
              <a:t> </a:t>
            </a:r>
            <a:r>
              <a:rPr lang="en-US" sz="5700" dirty="0" err="1">
                <a:solidFill>
                  <a:schemeClr val="bg1"/>
                </a:solidFill>
              </a:rPr>
              <a:t>mang</a:t>
            </a:r>
            <a:r>
              <a:rPr lang="en-US" sz="5700" dirty="0">
                <a:solidFill>
                  <a:schemeClr val="bg1"/>
                </a:solidFill>
              </a:rPr>
              <a:t> </a:t>
            </a:r>
            <a:r>
              <a:rPr lang="en-US" sz="5700" dirty="0" err="1">
                <a:solidFill>
                  <a:schemeClr val="bg1"/>
                </a:solidFill>
              </a:rPr>
              <a:t>gánh</a:t>
            </a:r>
            <a:r>
              <a:rPr lang="en-US" sz="5700" dirty="0">
                <a:solidFill>
                  <a:schemeClr val="bg1"/>
                </a:solidFill>
              </a:rPr>
              <a:t> </a:t>
            </a:r>
            <a:r>
              <a:rPr lang="en-US" sz="5700" dirty="0" err="1">
                <a:solidFill>
                  <a:schemeClr val="bg1"/>
                </a:solidFill>
              </a:rPr>
              <a:t>nặng</a:t>
            </a:r>
            <a:r>
              <a:rPr lang="en-US" sz="5700" dirty="0">
                <a:solidFill>
                  <a:schemeClr val="bg1"/>
                </a:solidFill>
              </a:rPr>
              <a:t> </a:t>
            </a:r>
            <a:r>
              <a:rPr lang="en-US" sz="5700" dirty="0" err="1">
                <a:solidFill>
                  <a:schemeClr val="bg1"/>
                </a:solidFill>
              </a:rPr>
              <a:t>nề</a:t>
            </a:r>
            <a:r>
              <a:rPr lang="en-US" sz="5700" dirty="0">
                <a:solidFill>
                  <a:schemeClr val="bg1"/>
                </a:solidFill>
              </a:rPr>
              <a:t>. </a:t>
            </a:r>
            <a:r>
              <a:rPr lang="en-US" sz="5700" dirty="0" err="1">
                <a:solidFill>
                  <a:schemeClr val="bg1"/>
                </a:solidFill>
              </a:rPr>
              <a:t>Hãy</a:t>
            </a:r>
            <a:r>
              <a:rPr lang="en-US" sz="5700" dirty="0">
                <a:solidFill>
                  <a:schemeClr val="bg1"/>
                </a:solidFill>
              </a:rPr>
              <a:t> </a:t>
            </a:r>
            <a:r>
              <a:rPr lang="en-US" sz="5700" dirty="0" err="1">
                <a:solidFill>
                  <a:schemeClr val="bg1"/>
                </a:solidFill>
              </a:rPr>
              <a:t>đến</a:t>
            </a:r>
            <a:r>
              <a:rPr lang="en-US" sz="5700" dirty="0">
                <a:solidFill>
                  <a:schemeClr val="bg1"/>
                </a:solidFill>
              </a:rPr>
              <a:t> </a:t>
            </a:r>
            <a:r>
              <a:rPr lang="en-US" sz="5700" dirty="0" err="1">
                <a:solidFill>
                  <a:schemeClr val="bg1"/>
                </a:solidFill>
              </a:rPr>
              <a:t>với</a:t>
            </a:r>
            <a:r>
              <a:rPr lang="en-US" sz="5700" dirty="0">
                <a:solidFill>
                  <a:schemeClr val="bg1"/>
                </a:solidFill>
              </a:rPr>
              <a:t> Ta, Ta </a:t>
            </a:r>
            <a:r>
              <a:rPr lang="en-US" sz="5700" dirty="0" err="1">
                <a:solidFill>
                  <a:schemeClr val="bg1"/>
                </a:solidFill>
              </a:rPr>
              <a:t>sẽ</a:t>
            </a:r>
            <a:r>
              <a:rPr lang="en-US" sz="5700" dirty="0">
                <a:solidFill>
                  <a:schemeClr val="bg1"/>
                </a:solidFill>
              </a:rPr>
              <a:t> </a:t>
            </a:r>
            <a:r>
              <a:rPr lang="en-US" sz="5700" dirty="0" err="1">
                <a:solidFill>
                  <a:schemeClr val="bg1"/>
                </a:solidFill>
              </a:rPr>
              <a:t>cho</a:t>
            </a:r>
            <a:r>
              <a:rPr lang="en-US" sz="5700" dirty="0">
                <a:solidFill>
                  <a:schemeClr val="bg1"/>
                </a:solidFill>
              </a:rPr>
              <a:t> </a:t>
            </a:r>
            <a:r>
              <a:rPr lang="en-US" sz="5700" dirty="0" err="1">
                <a:solidFill>
                  <a:schemeClr val="bg1"/>
                </a:solidFill>
              </a:rPr>
              <a:t>bồi</a:t>
            </a:r>
            <a:r>
              <a:rPr lang="en-US" sz="5700" dirty="0">
                <a:solidFill>
                  <a:schemeClr val="bg1"/>
                </a:solidFill>
              </a:rPr>
              <a:t> d</a:t>
            </a:r>
            <a:r>
              <a:rPr lang="vi-VN" sz="5700" dirty="0">
                <a:solidFill>
                  <a:schemeClr val="bg1"/>
                </a:solidFill>
              </a:rPr>
              <a:t>ư</a:t>
            </a:r>
            <a:r>
              <a:rPr lang="en-US" sz="5700" dirty="0" err="1">
                <a:solidFill>
                  <a:schemeClr val="bg1"/>
                </a:solidFill>
              </a:rPr>
              <a:t>ỡng</a:t>
            </a:r>
            <a:r>
              <a:rPr lang="en-US" sz="5700" dirty="0">
                <a:solidFill>
                  <a:schemeClr val="bg1"/>
                </a:solidFill>
              </a:rPr>
              <a:t>. </a:t>
            </a:r>
            <a:r>
              <a:rPr lang="en-US" sz="5700" dirty="0" err="1">
                <a:solidFill>
                  <a:schemeClr val="bg1"/>
                </a:solidFill>
              </a:rPr>
              <a:t>Vì</a:t>
            </a:r>
            <a:r>
              <a:rPr lang="en-US" sz="5700" dirty="0">
                <a:solidFill>
                  <a:schemeClr val="bg1"/>
                </a:solidFill>
              </a:rPr>
              <a:t> </a:t>
            </a:r>
            <a:r>
              <a:rPr lang="en-US" sz="5700" dirty="0" err="1">
                <a:solidFill>
                  <a:schemeClr val="bg1"/>
                </a:solidFill>
              </a:rPr>
              <a:t>ách</a:t>
            </a:r>
            <a:r>
              <a:rPr lang="en-US" sz="5700" dirty="0">
                <a:solidFill>
                  <a:schemeClr val="bg1"/>
                </a:solidFill>
              </a:rPr>
              <a:t> Ta </a:t>
            </a:r>
            <a:r>
              <a:rPr lang="en-US" sz="5700" dirty="0" err="1">
                <a:solidFill>
                  <a:schemeClr val="bg1"/>
                </a:solidFill>
              </a:rPr>
              <a:t>êm</a:t>
            </a:r>
            <a:r>
              <a:rPr lang="en-US" sz="5700" dirty="0">
                <a:solidFill>
                  <a:schemeClr val="bg1"/>
                </a:solidFill>
              </a:rPr>
              <a:t> </a:t>
            </a:r>
            <a:r>
              <a:rPr lang="en-US" sz="5700" dirty="0" err="1">
                <a:solidFill>
                  <a:schemeClr val="bg1"/>
                </a:solidFill>
              </a:rPr>
              <a:t>ái</a:t>
            </a:r>
            <a:r>
              <a:rPr lang="en-US" sz="5700" dirty="0">
                <a:solidFill>
                  <a:schemeClr val="bg1"/>
                </a:solidFill>
              </a:rPr>
              <a:t> </a:t>
            </a:r>
            <a:r>
              <a:rPr lang="en-US" sz="5700" dirty="0" err="1">
                <a:solidFill>
                  <a:schemeClr val="bg1"/>
                </a:solidFill>
              </a:rPr>
              <a:t>và</a:t>
            </a:r>
            <a:r>
              <a:rPr lang="en-US" sz="5700" dirty="0">
                <a:solidFill>
                  <a:schemeClr val="bg1"/>
                </a:solidFill>
              </a:rPr>
              <a:t> </a:t>
            </a:r>
            <a:r>
              <a:rPr lang="en-US" sz="5700" dirty="0" err="1">
                <a:solidFill>
                  <a:schemeClr val="bg1"/>
                </a:solidFill>
              </a:rPr>
              <a:t>gánh</a:t>
            </a:r>
            <a:r>
              <a:rPr lang="en-US" sz="5700" dirty="0">
                <a:solidFill>
                  <a:schemeClr val="bg1"/>
                </a:solidFill>
              </a:rPr>
              <a:t> Ta </a:t>
            </a:r>
            <a:r>
              <a:rPr lang="en-US" sz="5700" dirty="0" err="1">
                <a:solidFill>
                  <a:schemeClr val="bg1"/>
                </a:solidFill>
              </a:rPr>
              <a:t>nhẹ</a:t>
            </a:r>
            <a:r>
              <a:rPr lang="en-US" sz="5700" dirty="0">
                <a:solidFill>
                  <a:schemeClr val="bg1"/>
                </a:solidFill>
              </a:rPr>
              <a:t> </a:t>
            </a:r>
            <a:r>
              <a:rPr lang="en-US" sz="5700" dirty="0" err="1">
                <a:solidFill>
                  <a:schemeClr val="bg1"/>
                </a:solidFill>
              </a:rPr>
              <a:t>nhàng</a:t>
            </a:r>
            <a:r>
              <a:rPr lang="en-US" sz="5700" dirty="0">
                <a:solidFill>
                  <a:schemeClr val="bg1"/>
                </a:solidFill>
              </a:rPr>
              <a:t>, </a:t>
            </a:r>
            <a:r>
              <a:rPr lang="en-US" sz="5700" dirty="0" err="1">
                <a:solidFill>
                  <a:schemeClr val="bg1"/>
                </a:solidFill>
              </a:rPr>
              <a:t>tâm</a:t>
            </a:r>
            <a:r>
              <a:rPr lang="en-US" sz="5700" dirty="0">
                <a:solidFill>
                  <a:schemeClr val="bg1"/>
                </a:solidFill>
              </a:rPr>
              <a:t> </a:t>
            </a:r>
            <a:r>
              <a:rPr lang="en-US" sz="5700" dirty="0" err="1">
                <a:solidFill>
                  <a:schemeClr val="bg1"/>
                </a:solidFill>
              </a:rPr>
              <a:t>hồn</a:t>
            </a:r>
            <a:r>
              <a:rPr lang="en-US" sz="5700" dirty="0">
                <a:solidFill>
                  <a:schemeClr val="bg1"/>
                </a:solidFill>
              </a:rPr>
              <a:t> ng</a:t>
            </a:r>
            <a:r>
              <a:rPr lang="vi-VN" sz="5700" dirty="0">
                <a:solidFill>
                  <a:schemeClr val="bg1"/>
                </a:solidFill>
              </a:rPr>
              <a:t>ư</a:t>
            </a:r>
            <a:r>
              <a:rPr lang="en-US" sz="5700" dirty="0" err="1">
                <a:solidFill>
                  <a:schemeClr val="bg1"/>
                </a:solidFill>
              </a:rPr>
              <a:t>ời</a:t>
            </a:r>
            <a:r>
              <a:rPr lang="en-US" sz="5700" dirty="0">
                <a:solidFill>
                  <a:schemeClr val="bg1"/>
                </a:solidFill>
              </a:rPr>
              <a:t> </a:t>
            </a:r>
            <a:r>
              <a:rPr lang="en-US" sz="5700" dirty="0" err="1">
                <a:solidFill>
                  <a:schemeClr val="bg1"/>
                </a:solidFill>
              </a:rPr>
              <a:t>ấy</a:t>
            </a:r>
            <a:r>
              <a:rPr lang="en-US" sz="5700" dirty="0">
                <a:solidFill>
                  <a:schemeClr val="bg1"/>
                </a:solidFill>
              </a:rPr>
              <a:t> </a:t>
            </a:r>
            <a:r>
              <a:rPr lang="en-US" sz="5700" dirty="0" err="1">
                <a:solidFill>
                  <a:schemeClr val="bg1"/>
                </a:solidFill>
              </a:rPr>
              <a:t>thư</a:t>
            </a:r>
            <a:r>
              <a:rPr lang="en-US" sz="5700" dirty="0">
                <a:solidFill>
                  <a:schemeClr val="bg1"/>
                </a:solidFill>
              </a:rPr>
              <a:t> </a:t>
            </a:r>
            <a:r>
              <a:rPr lang="en-US" sz="5700" dirty="0" err="1">
                <a:solidFill>
                  <a:schemeClr val="bg1"/>
                </a:solidFill>
              </a:rPr>
              <a:t>thái</a:t>
            </a:r>
            <a:r>
              <a:rPr lang="en-US" sz="5700" dirty="0">
                <a:solidFill>
                  <a:schemeClr val="bg1"/>
                </a:solidFill>
              </a:rPr>
              <a:t> </a:t>
            </a:r>
            <a:r>
              <a:rPr lang="en-US" sz="5700" dirty="0" err="1">
                <a:solidFill>
                  <a:schemeClr val="bg1"/>
                </a:solidFill>
              </a:rPr>
              <a:t>bình</a:t>
            </a:r>
            <a:r>
              <a:rPr lang="en-US" sz="5700" dirty="0">
                <a:solidFill>
                  <a:schemeClr val="bg1"/>
                </a:solidFill>
              </a:rPr>
              <a:t> an. </a:t>
            </a:r>
            <a:endParaRPr lang="en-US" sz="5700" b="0" dirty="0">
              <a:solidFill>
                <a:schemeClr val="bg1"/>
              </a:solidFill>
              <a:effectLst/>
            </a:endParaRPr>
          </a:p>
        </p:txBody>
      </p:sp>
    </p:spTree>
    <p:extLst>
      <p:ext uri="{BB962C8B-B14F-4D97-AF65-F5344CB8AC3E}">
        <p14:creationId xmlns:p14="http://schemas.microsoft.com/office/powerpoint/2010/main" val="2496184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a:solidFill>
                  <a:srgbClr val="FFFF00"/>
                </a:solidFill>
              </a:rPr>
              <a:t>Tk3</a:t>
            </a:r>
            <a:r>
              <a:rPr lang="en-US" sz="6000" b="0" u="sng" dirty="0">
                <a:solidFill>
                  <a:srgbClr val="FFFF00"/>
                </a:solidFill>
                <a:effectLst/>
              </a:rPr>
              <a:t>:</a:t>
            </a:r>
            <a:r>
              <a:rPr lang="en-US" sz="6000" b="0" dirty="0">
                <a:solidFill>
                  <a:schemeClr val="bg1"/>
                </a:solidFill>
                <a:effectLst/>
              </a:rPr>
              <a:t> Đ</a:t>
            </a:r>
            <a:r>
              <a:rPr lang="vi-VN" sz="6000" b="0" dirty="0">
                <a:solidFill>
                  <a:schemeClr val="bg1"/>
                </a:solidFill>
                <a:effectLst/>
              </a:rPr>
              <a:t>ư</a:t>
            </a:r>
            <a:r>
              <a:rPr lang="en-US" sz="6000" dirty="0" err="1">
                <a:solidFill>
                  <a:schemeClr val="bg1"/>
                </a:solidFill>
              </a:rPr>
              <a:t>ờng</a:t>
            </a:r>
            <a:r>
              <a:rPr lang="en-US" sz="6000" dirty="0">
                <a:solidFill>
                  <a:schemeClr val="bg1"/>
                </a:solidFill>
              </a:rPr>
              <a:t> </a:t>
            </a:r>
            <a:r>
              <a:rPr lang="en-US" sz="6000" dirty="0" err="1">
                <a:solidFill>
                  <a:schemeClr val="bg1"/>
                </a:solidFill>
              </a:rPr>
              <a:t>trần</a:t>
            </a:r>
            <a:r>
              <a:rPr lang="en-US" sz="6000" dirty="0">
                <a:solidFill>
                  <a:schemeClr val="bg1"/>
                </a:solidFill>
              </a:rPr>
              <a:t> bao </a:t>
            </a:r>
            <a:r>
              <a:rPr lang="en-US" sz="6000" dirty="0" err="1">
                <a:solidFill>
                  <a:schemeClr val="bg1"/>
                </a:solidFill>
              </a:rPr>
              <a:t>sóng</a:t>
            </a:r>
            <a:r>
              <a:rPr lang="en-US" sz="6000" dirty="0">
                <a:solidFill>
                  <a:schemeClr val="bg1"/>
                </a:solidFill>
              </a:rPr>
              <a:t> </a:t>
            </a:r>
            <a:r>
              <a:rPr lang="en-US" sz="6000" dirty="0" err="1">
                <a:solidFill>
                  <a:schemeClr val="bg1"/>
                </a:solidFill>
              </a:rPr>
              <a:t>gió</a:t>
            </a:r>
            <a:r>
              <a:rPr lang="en-US" sz="6000" dirty="0">
                <a:solidFill>
                  <a:schemeClr val="bg1"/>
                </a:solidFill>
              </a:rPr>
              <a:t> bao </a:t>
            </a:r>
            <a:r>
              <a:rPr lang="en-US" sz="6000" dirty="0" err="1">
                <a:solidFill>
                  <a:schemeClr val="bg1"/>
                </a:solidFill>
              </a:rPr>
              <a:t>khó</a:t>
            </a:r>
            <a:r>
              <a:rPr lang="en-US" sz="6000" dirty="0">
                <a:solidFill>
                  <a:schemeClr val="bg1"/>
                </a:solidFill>
              </a:rPr>
              <a:t> </a:t>
            </a:r>
            <a:r>
              <a:rPr lang="en-US" sz="6000" dirty="0" err="1">
                <a:solidFill>
                  <a:schemeClr val="bg1"/>
                </a:solidFill>
              </a:rPr>
              <a:t>nhọc</a:t>
            </a:r>
            <a:r>
              <a:rPr lang="en-US" sz="6000" dirty="0">
                <a:solidFill>
                  <a:schemeClr val="bg1"/>
                </a:solidFill>
              </a:rPr>
              <a:t> </a:t>
            </a:r>
            <a:r>
              <a:rPr lang="en-US" sz="6000" dirty="0" err="1">
                <a:solidFill>
                  <a:schemeClr val="bg1"/>
                </a:solidFill>
              </a:rPr>
              <a:t>chùn</a:t>
            </a:r>
            <a:r>
              <a:rPr lang="en-US" sz="6000" dirty="0">
                <a:solidFill>
                  <a:schemeClr val="bg1"/>
                </a:solidFill>
              </a:rPr>
              <a:t> b</a:t>
            </a:r>
            <a:r>
              <a:rPr lang="vi-VN" sz="6000" dirty="0">
                <a:solidFill>
                  <a:schemeClr val="bg1"/>
                </a:solidFill>
              </a:rPr>
              <a:t>ư</a:t>
            </a:r>
            <a:r>
              <a:rPr lang="en-US" sz="6000" dirty="0" err="1">
                <a:solidFill>
                  <a:schemeClr val="bg1"/>
                </a:solidFill>
              </a:rPr>
              <a:t>ớc</a:t>
            </a:r>
            <a:r>
              <a:rPr lang="en-US" sz="6000" dirty="0">
                <a:solidFill>
                  <a:schemeClr val="bg1"/>
                </a:solidFill>
              </a:rPr>
              <a:t> </a:t>
            </a:r>
            <a:r>
              <a:rPr lang="en-US" sz="6000" dirty="0" err="1">
                <a:solidFill>
                  <a:schemeClr val="bg1"/>
                </a:solidFill>
              </a:rPr>
              <a:t>chân</a:t>
            </a:r>
            <a:r>
              <a:rPr lang="en-US" sz="6000" dirty="0">
                <a:solidFill>
                  <a:schemeClr val="bg1"/>
                </a:solidFill>
              </a:rPr>
              <a:t> con. </a:t>
            </a:r>
            <a:r>
              <a:rPr lang="en-US" sz="6000" dirty="0" err="1">
                <a:solidFill>
                  <a:schemeClr val="bg1"/>
                </a:solidFill>
              </a:rPr>
              <a:t>Nguyện</a:t>
            </a:r>
            <a:r>
              <a:rPr lang="en-US" sz="6000" dirty="0">
                <a:solidFill>
                  <a:schemeClr val="bg1"/>
                </a:solidFill>
              </a:rPr>
              <a:t> </a:t>
            </a:r>
            <a:r>
              <a:rPr lang="en-US" sz="6000" dirty="0" err="1">
                <a:solidFill>
                  <a:schemeClr val="bg1"/>
                </a:solidFill>
              </a:rPr>
              <a:t>Ngài</a:t>
            </a:r>
            <a:r>
              <a:rPr lang="en-US" sz="6000" dirty="0">
                <a:solidFill>
                  <a:schemeClr val="bg1"/>
                </a:solidFill>
              </a:rPr>
              <a:t> </a:t>
            </a:r>
            <a:r>
              <a:rPr lang="en-US" sz="6000" dirty="0" err="1">
                <a:solidFill>
                  <a:schemeClr val="bg1"/>
                </a:solidFill>
              </a:rPr>
              <a:t>th</a:t>
            </a:r>
            <a:r>
              <a:rPr lang="vi-VN" sz="6000" dirty="0">
                <a:solidFill>
                  <a:schemeClr val="bg1"/>
                </a:solidFill>
              </a:rPr>
              <a:t>ư</a:t>
            </a:r>
            <a:r>
              <a:rPr lang="en-US" sz="6000" dirty="0" err="1">
                <a:solidFill>
                  <a:schemeClr val="bg1"/>
                </a:solidFill>
              </a:rPr>
              <a:t>ơng</a:t>
            </a:r>
            <a:r>
              <a:rPr lang="en-US" sz="6000" dirty="0">
                <a:solidFill>
                  <a:schemeClr val="bg1"/>
                </a:solidFill>
              </a:rPr>
              <a:t> </a:t>
            </a:r>
            <a:r>
              <a:rPr lang="en-US" sz="6000" dirty="0" err="1">
                <a:solidFill>
                  <a:schemeClr val="bg1"/>
                </a:solidFill>
              </a:rPr>
              <a:t>dẫn</a:t>
            </a:r>
            <a:r>
              <a:rPr lang="en-US" sz="6000" dirty="0">
                <a:solidFill>
                  <a:schemeClr val="bg1"/>
                </a:solidFill>
              </a:rPr>
              <a:t> đ</a:t>
            </a:r>
            <a:r>
              <a:rPr lang="vi-VN" sz="6000" dirty="0">
                <a:solidFill>
                  <a:schemeClr val="bg1"/>
                </a:solidFill>
              </a:rPr>
              <a:t>ư</a:t>
            </a:r>
            <a:r>
              <a:rPr lang="en-US" sz="6000" dirty="0">
                <a:solidFill>
                  <a:schemeClr val="bg1"/>
                </a:solidFill>
              </a:rPr>
              <a:t>a </a:t>
            </a:r>
            <a:r>
              <a:rPr lang="en-US" sz="6000" dirty="0" err="1">
                <a:solidFill>
                  <a:schemeClr val="bg1"/>
                </a:solidFill>
              </a:rPr>
              <a:t>cho</a:t>
            </a:r>
            <a:r>
              <a:rPr lang="en-US" sz="6000" dirty="0">
                <a:solidFill>
                  <a:schemeClr val="bg1"/>
                </a:solidFill>
              </a:rPr>
              <a:t> con </a:t>
            </a:r>
            <a:r>
              <a:rPr lang="en-US" sz="6000" dirty="0" err="1">
                <a:solidFill>
                  <a:schemeClr val="bg1"/>
                </a:solidFill>
              </a:rPr>
              <a:t>luôn</a:t>
            </a:r>
            <a:r>
              <a:rPr lang="en-US" sz="6000" dirty="0">
                <a:solidFill>
                  <a:schemeClr val="bg1"/>
                </a:solidFill>
              </a:rPr>
              <a:t> </a:t>
            </a:r>
            <a:r>
              <a:rPr lang="en-US" sz="6000" dirty="0" err="1">
                <a:solidFill>
                  <a:schemeClr val="bg1"/>
                </a:solidFill>
              </a:rPr>
              <a:t>mãi</a:t>
            </a:r>
            <a:r>
              <a:rPr lang="en-US" sz="6000" dirty="0">
                <a:solidFill>
                  <a:schemeClr val="bg1"/>
                </a:solidFill>
              </a:rPr>
              <a:t> </a:t>
            </a:r>
            <a:r>
              <a:rPr lang="en-US" sz="6000" dirty="0" err="1">
                <a:solidFill>
                  <a:schemeClr val="bg1"/>
                </a:solidFill>
              </a:rPr>
              <a:t>thuộc</a:t>
            </a:r>
            <a:r>
              <a:rPr lang="en-US" sz="6000" dirty="0">
                <a:solidFill>
                  <a:schemeClr val="bg1"/>
                </a:solidFill>
              </a:rPr>
              <a:t> </a:t>
            </a:r>
            <a:r>
              <a:rPr lang="en-US" sz="6000" dirty="0" err="1">
                <a:solidFill>
                  <a:schemeClr val="bg1"/>
                </a:solidFill>
              </a:rPr>
              <a:t>về</a:t>
            </a:r>
            <a:r>
              <a:rPr lang="en-US" sz="6000" dirty="0">
                <a:solidFill>
                  <a:schemeClr val="bg1"/>
                </a:solidFill>
              </a:rPr>
              <a:t> </a:t>
            </a:r>
            <a:r>
              <a:rPr lang="en-US" sz="6000" dirty="0" err="1">
                <a:solidFill>
                  <a:schemeClr val="bg1"/>
                </a:solidFill>
              </a:rPr>
              <a:t>Ngài</a:t>
            </a:r>
            <a:r>
              <a:rPr lang="en-US" sz="6000" dirty="0">
                <a:solidFill>
                  <a:schemeClr val="bg1"/>
                </a:solidFill>
              </a:rPr>
              <a:t>.</a:t>
            </a:r>
            <a:endParaRPr lang="en-US" sz="6000" b="0" dirty="0">
              <a:solidFill>
                <a:schemeClr val="bg1"/>
              </a:solidFill>
              <a:effectLst/>
            </a:endParaRPr>
          </a:p>
        </p:txBody>
      </p:sp>
    </p:spTree>
    <p:extLst>
      <p:ext uri="{BB962C8B-B14F-4D97-AF65-F5344CB8AC3E}">
        <p14:creationId xmlns:p14="http://schemas.microsoft.com/office/powerpoint/2010/main" val="3193799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7200" u="sng" dirty="0">
                <a:solidFill>
                  <a:srgbClr val="FFFF00"/>
                </a:solidFill>
              </a:rPr>
              <a:t>***</a:t>
            </a:r>
            <a:r>
              <a:rPr lang="en-US" sz="7200" b="0" u="sng" dirty="0">
                <a:solidFill>
                  <a:srgbClr val="FFFF00"/>
                </a:solidFill>
                <a:effectLst/>
              </a:rPr>
              <a:t>:</a:t>
            </a:r>
            <a:r>
              <a:rPr lang="en-US" sz="7200" b="0" dirty="0">
                <a:solidFill>
                  <a:schemeClr val="bg1"/>
                </a:solidFill>
                <a:effectLst/>
              </a:rPr>
              <a:t> </a:t>
            </a:r>
            <a:r>
              <a:rPr lang="en-US" sz="7200" dirty="0" err="1">
                <a:solidFill>
                  <a:schemeClr val="bg1"/>
                </a:solidFill>
              </a:rPr>
              <a:t>Khấn</a:t>
            </a:r>
            <a:r>
              <a:rPr lang="en-US" sz="7200" dirty="0">
                <a:solidFill>
                  <a:schemeClr val="bg1"/>
                </a:solidFill>
              </a:rPr>
              <a:t> </a:t>
            </a:r>
            <a:r>
              <a:rPr lang="en-US" sz="7200" dirty="0" err="1">
                <a:solidFill>
                  <a:schemeClr val="bg1"/>
                </a:solidFill>
              </a:rPr>
              <a:t>nài</a:t>
            </a:r>
            <a:r>
              <a:rPr lang="en-US" sz="7200" dirty="0">
                <a:solidFill>
                  <a:schemeClr val="bg1"/>
                </a:solidFill>
              </a:rPr>
              <a:t> </a:t>
            </a:r>
            <a:r>
              <a:rPr lang="en-US" sz="7200" dirty="0" err="1">
                <a:solidFill>
                  <a:schemeClr val="bg1"/>
                </a:solidFill>
              </a:rPr>
              <a:t>xin</a:t>
            </a:r>
            <a:r>
              <a:rPr lang="en-US" sz="7200" dirty="0">
                <a:solidFill>
                  <a:schemeClr val="bg1"/>
                </a:solidFill>
              </a:rPr>
              <a:t> </a:t>
            </a:r>
            <a:r>
              <a:rPr lang="en-US" sz="7200" dirty="0" err="1">
                <a:solidFill>
                  <a:schemeClr val="bg1"/>
                </a:solidFill>
              </a:rPr>
              <a:t>giúp</a:t>
            </a:r>
            <a:r>
              <a:rPr lang="en-US" sz="7200" dirty="0">
                <a:solidFill>
                  <a:schemeClr val="bg1"/>
                </a:solidFill>
              </a:rPr>
              <a:t> con </a:t>
            </a:r>
            <a:r>
              <a:rPr lang="en-US" sz="7200" dirty="0" err="1">
                <a:solidFill>
                  <a:schemeClr val="bg1"/>
                </a:solidFill>
              </a:rPr>
              <a:t>hoài</a:t>
            </a:r>
            <a:r>
              <a:rPr lang="en-US" sz="7200" dirty="0">
                <a:solidFill>
                  <a:schemeClr val="bg1"/>
                </a:solidFill>
              </a:rPr>
              <a:t>, </a:t>
            </a:r>
            <a:r>
              <a:rPr lang="en-US" sz="7200" dirty="0" err="1">
                <a:solidFill>
                  <a:schemeClr val="bg1"/>
                </a:solidFill>
              </a:rPr>
              <a:t>để</a:t>
            </a:r>
            <a:r>
              <a:rPr lang="en-US" sz="7200" dirty="0">
                <a:solidFill>
                  <a:schemeClr val="bg1"/>
                </a:solidFill>
              </a:rPr>
              <a:t> con </a:t>
            </a:r>
            <a:r>
              <a:rPr lang="en-US" sz="7200" dirty="0" err="1">
                <a:solidFill>
                  <a:schemeClr val="bg1"/>
                </a:solidFill>
              </a:rPr>
              <a:t>luôn</a:t>
            </a:r>
            <a:r>
              <a:rPr lang="en-US" sz="7200" dirty="0">
                <a:solidFill>
                  <a:schemeClr val="bg1"/>
                </a:solidFill>
              </a:rPr>
              <a:t> </a:t>
            </a:r>
            <a:r>
              <a:rPr lang="en-US" sz="7200" dirty="0" err="1">
                <a:solidFill>
                  <a:schemeClr val="bg1"/>
                </a:solidFill>
              </a:rPr>
              <a:t>mãi</a:t>
            </a:r>
            <a:r>
              <a:rPr lang="en-US" sz="7200" dirty="0">
                <a:solidFill>
                  <a:schemeClr val="bg1"/>
                </a:solidFill>
              </a:rPr>
              <a:t> </a:t>
            </a:r>
            <a:r>
              <a:rPr lang="en-US" sz="7200" dirty="0" err="1">
                <a:solidFill>
                  <a:schemeClr val="bg1"/>
                </a:solidFill>
              </a:rPr>
              <a:t>mến</a:t>
            </a:r>
            <a:r>
              <a:rPr lang="en-US" sz="7200" dirty="0">
                <a:solidFill>
                  <a:schemeClr val="bg1"/>
                </a:solidFill>
              </a:rPr>
              <a:t> </a:t>
            </a:r>
            <a:r>
              <a:rPr lang="en-US" sz="7200" dirty="0" err="1">
                <a:solidFill>
                  <a:schemeClr val="bg1"/>
                </a:solidFill>
              </a:rPr>
              <a:t>yêu</a:t>
            </a:r>
            <a:r>
              <a:rPr lang="en-US" sz="7200" dirty="0">
                <a:solidFill>
                  <a:schemeClr val="bg1"/>
                </a:solidFill>
              </a:rPr>
              <a:t> </a:t>
            </a:r>
            <a:r>
              <a:rPr lang="en-US" sz="7200" dirty="0" err="1">
                <a:solidFill>
                  <a:schemeClr val="bg1"/>
                </a:solidFill>
              </a:rPr>
              <a:t>chẳng</a:t>
            </a:r>
            <a:r>
              <a:rPr lang="en-US" sz="7200" dirty="0">
                <a:solidFill>
                  <a:schemeClr val="bg1"/>
                </a:solidFill>
              </a:rPr>
              <a:t> </a:t>
            </a:r>
            <a:r>
              <a:rPr lang="en-US" sz="7200" dirty="0" err="1">
                <a:solidFill>
                  <a:schemeClr val="bg1"/>
                </a:solidFill>
              </a:rPr>
              <a:t>phai</a:t>
            </a:r>
            <a:r>
              <a:rPr lang="en-US" sz="7200" dirty="0">
                <a:solidFill>
                  <a:schemeClr val="bg1"/>
                </a:solidFill>
              </a:rPr>
              <a:t>.</a:t>
            </a:r>
            <a:endParaRPr lang="en-US" sz="7200" b="0" dirty="0">
              <a:solidFill>
                <a:schemeClr val="bg1"/>
              </a:solidFill>
              <a:effectLst/>
            </a:endParaRPr>
          </a:p>
        </p:txBody>
      </p:sp>
    </p:spTree>
    <p:extLst>
      <p:ext uri="{BB962C8B-B14F-4D97-AF65-F5344CB8AC3E}">
        <p14:creationId xmlns:p14="http://schemas.microsoft.com/office/powerpoint/2010/main" val="1022746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dirty="0" err="1">
                <a:solidFill>
                  <a:srgbClr val="FFFF00"/>
                </a:solidFill>
                <a:effectLst/>
              </a:rPr>
              <a:t>Đk</a:t>
            </a:r>
            <a:r>
              <a:rPr lang="en-US" sz="5700" b="0" u="sng" dirty="0">
                <a:solidFill>
                  <a:srgbClr val="FFFF00"/>
                </a:solidFill>
                <a:effectLst/>
              </a:rPr>
              <a:t>:</a:t>
            </a:r>
            <a:r>
              <a:rPr lang="en-US" sz="5700" b="0" dirty="0">
                <a:solidFill>
                  <a:schemeClr val="bg1"/>
                </a:solidFill>
                <a:effectLst/>
              </a:rPr>
              <a:t> </a:t>
            </a:r>
            <a:r>
              <a:rPr lang="en-US" sz="5700" dirty="0" err="1">
                <a:solidFill>
                  <a:schemeClr val="bg1"/>
                </a:solidFill>
              </a:rPr>
              <a:t>Hỡi</a:t>
            </a:r>
            <a:r>
              <a:rPr lang="en-US" sz="5700" dirty="0">
                <a:solidFill>
                  <a:schemeClr val="bg1"/>
                </a:solidFill>
              </a:rPr>
              <a:t> ai </a:t>
            </a:r>
            <a:r>
              <a:rPr lang="en-US" sz="5700" dirty="0" err="1">
                <a:solidFill>
                  <a:schemeClr val="bg1"/>
                </a:solidFill>
              </a:rPr>
              <a:t>khó</a:t>
            </a:r>
            <a:r>
              <a:rPr lang="en-US" sz="5700" dirty="0">
                <a:solidFill>
                  <a:schemeClr val="bg1"/>
                </a:solidFill>
              </a:rPr>
              <a:t> </a:t>
            </a:r>
            <a:r>
              <a:rPr lang="en-US" sz="5700" dirty="0" err="1">
                <a:solidFill>
                  <a:schemeClr val="bg1"/>
                </a:solidFill>
              </a:rPr>
              <a:t>nhọc</a:t>
            </a:r>
            <a:r>
              <a:rPr lang="en-US" sz="5700" dirty="0">
                <a:solidFill>
                  <a:schemeClr val="bg1"/>
                </a:solidFill>
              </a:rPr>
              <a:t> </a:t>
            </a:r>
            <a:r>
              <a:rPr lang="en-US" sz="5700" dirty="0" err="1">
                <a:solidFill>
                  <a:schemeClr val="bg1"/>
                </a:solidFill>
              </a:rPr>
              <a:t>mang</a:t>
            </a:r>
            <a:r>
              <a:rPr lang="en-US" sz="5700" dirty="0">
                <a:solidFill>
                  <a:schemeClr val="bg1"/>
                </a:solidFill>
              </a:rPr>
              <a:t> </a:t>
            </a:r>
            <a:r>
              <a:rPr lang="en-US" sz="5700" dirty="0" err="1">
                <a:solidFill>
                  <a:schemeClr val="bg1"/>
                </a:solidFill>
              </a:rPr>
              <a:t>gánh</a:t>
            </a:r>
            <a:r>
              <a:rPr lang="en-US" sz="5700" dirty="0">
                <a:solidFill>
                  <a:schemeClr val="bg1"/>
                </a:solidFill>
              </a:rPr>
              <a:t> </a:t>
            </a:r>
            <a:r>
              <a:rPr lang="en-US" sz="5700" dirty="0" err="1">
                <a:solidFill>
                  <a:schemeClr val="bg1"/>
                </a:solidFill>
              </a:rPr>
              <a:t>nặng</a:t>
            </a:r>
            <a:r>
              <a:rPr lang="en-US" sz="5700" dirty="0">
                <a:solidFill>
                  <a:schemeClr val="bg1"/>
                </a:solidFill>
              </a:rPr>
              <a:t> </a:t>
            </a:r>
            <a:r>
              <a:rPr lang="en-US" sz="5700" dirty="0" err="1">
                <a:solidFill>
                  <a:schemeClr val="bg1"/>
                </a:solidFill>
              </a:rPr>
              <a:t>nề</a:t>
            </a:r>
            <a:r>
              <a:rPr lang="en-US" sz="5700" dirty="0">
                <a:solidFill>
                  <a:schemeClr val="bg1"/>
                </a:solidFill>
              </a:rPr>
              <a:t>. </a:t>
            </a:r>
            <a:r>
              <a:rPr lang="en-US" sz="5700" dirty="0" err="1">
                <a:solidFill>
                  <a:schemeClr val="bg1"/>
                </a:solidFill>
              </a:rPr>
              <a:t>Hãy</a:t>
            </a:r>
            <a:r>
              <a:rPr lang="en-US" sz="5700" dirty="0">
                <a:solidFill>
                  <a:schemeClr val="bg1"/>
                </a:solidFill>
              </a:rPr>
              <a:t> </a:t>
            </a:r>
            <a:r>
              <a:rPr lang="en-US" sz="5700" dirty="0" err="1">
                <a:solidFill>
                  <a:schemeClr val="bg1"/>
                </a:solidFill>
              </a:rPr>
              <a:t>đến</a:t>
            </a:r>
            <a:r>
              <a:rPr lang="en-US" sz="5700" dirty="0">
                <a:solidFill>
                  <a:schemeClr val="bg1"/>
                </a:solidFill>
              </a:rPr>
              <a:t> </a:t>
            </a:r>
            <a:r>
              <a:rPr lang="en-US" sz="5700" dirty="0" err="1">
                <a:solidFill>
                  <a:schemeClr val="bg1"/>
                </a:solidFill>
              </a:rPr>
              <a:t>với</a:t>
            </a:r>
            <a:r>
              <a:rPr lang="en-US" sz="5700" dirty="0">
                <a:solidFill>
                  <a:schemeClr val="bg1"/>
                </a:solidFill>
              </a:rPr>
              <a:t> Ta, Ta </a:t>
            </a:r>
            <a:r>
              <a:rPr lang="en-US" sz="5700" dirty="0" err="1">
                <a:solidFill>
                  <a:schemeClr val="bg1"/>
                </a:solidFill>
              </a:rPr>
              <a:t>sẽ</a:t>
            </a:r>
            <a:r>
              <a:rPr lang="en-US" sz="5700" dirty="0">
                <a:solidFill>
                  <a:schemeClr val="bg1"/>
                </a:solidFill>
              </a:rPr>
              <a:t> </a:t>
            </a:r>
            <a:r>
              <a:rPr lang="en-US" sz="5700" dirty="0" err="1">
                <a:solidFill>
                  <a:schemeClr val="bg1"/>
                </a:solidFill>
              </a:rPr>
              <a:t>cho</a:t>
            </a:r>
            <a:r>
              <a:rPr lang="en-US" sz="5700" dirty="0">
                <a:solidFill>
                  <a:schemeClr val="bg1"/>
                </a:solidFill>
              </a:rPr>
              <a:t> </a:t>
            </a:r>
            <a:r>
              <a:rPr lang="en-US" sz="5700" dirty="0" err="1">
                <a:solidFill>
                  <a:schemeClr val="bg1"/>
                </a:solidFill>
              </a:rPr>
              <a:t>bồi</a:t>
            </a:r>
            <a:r>
              <a:rPr lang="en-US" sz="5700" dirty="0">
                <a:solidFill>
                  <a:schemeClr val="bg1"/>
                </a:solidFill>
              </a:rPr>
              <a:t> d</a:t>
            </a:r>
            <a:r>
              <a:rPr lang="vi-VN" sz="5700" dirty="0">
                <a:solidFill>
                  <a:schemeClr val="bg1"/>
                </a:solidFill>
              </a:rPr>
              <a:t>ư</a:t>
            </a:r>
            <a:r>
              <a:rPr lang="en-US" sz="5700" dirty="0" err="1">
                <a:solidFill>
                  <a:schemeClr val="bg1"/>
                </a:solidFill>
              </a:rPr>
              <a:t>ỡng</a:t>
            </a:r>
            <a:r>
              <a:rPr lang="en-US" sz="5700" dirty="0">
                <a:solidFill>
                  <a:schemeClr val="bg1"/>
                </a:solidFill>
              </a:rPr>
              <a:t>. </a:t>
            </a:r>
            <a:r>
              <a:rPr lang="en-US" sz="5700" dirty="0" err="1">
                <a:solidFill>
                  <a:schemeClr val="bg1"/>
                </a:solidFill>
              </a:rPr>
              <a:t>Vì</a:t>
            </a:r>
            <a:r>
              <a:rPr lang="en-US" sz="5700" dirty="0">
                <a:solidFill>
                  <a:schemeClr val="bg1"/>
                </a:solidFill>
              </a:rPr>
              <a:t> </a:t>
            </a:r>
            <a:r>
              <a:rPr lang="en-US" sz="5700" dirty="0" err="1">
                <a:solidFill>
                  <a:schemeClr val="bg1"/>
                </a:solidFill>
              </a:rPr>
              <a:t>ách</a:t>
            </a:r>
            <a:r>
              <a:rPr lang="en-US" sz="5700" dirty="0">
                <a:solidFill>
                  <a:schemeClr val="bg1"/>
                </a:solidFill>
              </a:rPr>
              <a:t> Ta </a:t>
            </a:r>
            <a:r>
              <a:rPr lang="en-US" sz="5700" dirty="0" err="1">
                <a:solidFill>
                  <a:schemeClr val="bg1"/>
                </a:solidFill>
              </a:rPr>
              <a:t>êm</a:t>
            </a:r>
            <a:r>
              <a:rPr lang="en-US" sz="5700" dirty="0">
                <a:solidFill>
                  <a:schemeClr val="bg1"/>
                </a:solidFill>
              </a:rPr>
              <a:t> </a:t>
            </a:r>
            <a:r>
              <a:rPr lang="en-US" sz="5700" dirty="0" err="1">
                <a:solidFill>
                  <a:schemeClr val="bg1"/>
                </a:solidFill>
              </a:rPr>
              <a:t>ái</a:t>
            </a:r>
            <a:r>
              <a:rPr lang="en-US" sz="5700" dirty="0">
                <a:solidFill>
                  <a:schemeClr val="bg1"/>
                </a:solidFill>
              </a:rPr>
              <a:t> </a:t>
            </a:r>
            <a:r>
              <a:rPr lang="en-US" sz="5700" dirty="0" err="1">
                <a:solidFill>
                  <a:schemeClr val="bg1"/>
                </a:solidFill>
              </a:rPr>
              <a:t>và</a:t>
            </a:r>
            <a:r>
              <a:rPr lang="en-US" sz="5700" dirty="0">
                <a:solidFill>
                  <a:schemeClr val="bg1"/>
                </a:solidFill>
              </a:rPr>
              <a:t> </a:t>
            </a:r>
            <a:r>
              <a:rPr lang="en-US" sz="5700" dirty="0" err="1">
                <a:solidFill>
                  <a:schemeClr val="bg1"/>
                </a:solidFill>
              </a:rPr>
              <a:t>gánh</a:t>
            </a:r>
            <a:r>
              <a:rPr lang="en-US" sz="5700" dirty="0">
                <a:solidFill>
                  <a:schemeClr val="bg1"/>
                </a:solidFill>
              </a:rPr>
              <a:t> Ta </a:t>
            </a:r>
            <a:r>
              <a:rPr lang="en-US" sz="5700" dirty="0" err="1">
                <a:solidFill>
                  <a:schemeClr val="bg1"/>
                </a:solidFill>
              </a:rPr>
              <a:t>nhẹ</a:t>
            </a:r>
            <a:r>
              <a:rPr lang="en-US" sz="5700" dirty="0">
                <a:solidFill>
                  <a:schemeClr val="bg1"/>
                </a:solidFill>
              </a:rPr>
              <a:t> </a:t>
            </a:r>
            <a:r>
              <a:rPr lang="en-US" sz="5700" dirty="0" err="1">
                <a:solidFill>
                  <a:schemeClr val="bg1"/>
                </a:solidFill>
              </a:rPr>
              <a:t>nhàng</a:t>
            </a:r>
            <a:r>
              <a:rPr lang="en-US" sz="5700" dirty="0">
                <a:solidFill>
                  <a:schemeClr val="bg1"/>
                </a:solidFill>
              </a:rPr>
              <a:t>, </a:t>
            </a:r>
            <a:r>
              <a:rPr lang="en-US" sz="5700" dirty="0" err="1">
                <a:solidFill>
                  <a:schemeClr val="bg1"/>
                </a:solidFill>
              </a:rPr>
              <a:t>tâm</a:t>
            </a:r>
            <a:r>
              <a:rPr lang="en-US" sz="5700" dirty="0">
                <a:solidFill>
                  <a:schemeClr val="bg1"/>
                </a:solidFill>
              </a:rPr>
              <a:t> </a:t>
            </a:r>
            <a:r>
              <a:rPr lang="en-US" sz="5700" dirty="0" err="1">
                <a:solidFill>
                  <a:schemeClr val="bg1"/>
                </a:solidFill>
              </a:rPr>
              <a:t>hồn</a:t>
            </a:r>
            <a:r>
              <a:rPr lang="en-US" sz="5700" dirty="0">
                <a:solidFill>
                  <a:schemeClr val="bg1"/>
                </a:solidFill>
              </a:rPr>
              <a:t> ng</a:t>
            </a:r>
            <a:r>
              <a:rPr lang="vi-VN" sz="5700" dirty="0">
                <a:solidFill>
                  <a:schemeClr val="bg1"/>
                </a:solidFill>
              </a:rPr>
              <a:t>ư</a:t>
            </a:r>
            <a:r>
              <a:rPr lang="en-US" sz="5700" dirty="0" err="1">
                <a:solidFill>
                  <a:schemeClr val="bg1"/>
                </a:solidFill>
              </a:rPr>
              <a:t>ời</a:t>
            </a:r>
            <a:r>
              <a:rPr lang="en-US" sz="5700" dirty="0">
                <a:solidFill>
                  <a:schemeClr val="bg1"/>
                </a:solidFill>
              </a:rPr>
              <a:t> </a:t>
            </a:r>
            <a:r>
              <a:rPr lang="en-US" sz="5700" dirty="0" err="1">
                <a:solidFill>
                  <a:schemeClr val="bg1"/>
                </a:solidFill>
              </a:rPr>
              <a:t>ấy</a:t>
            </a:r>
            <a:r>
              <a:rPr lang="en-US" sz="5700" dirty="0">
                <a:solidFill>
                  <a:schemeClr val="bg1"/>
                </a:solidFill>
              </a:rPr>
              <a:t> </a:t>
            </a:r>
            <a:r>
              <a:rPr lang="en-US" sz="5700" dirty="0" err="1">
                <a:solidFill>
                  <a:schemeClr val="bg1"/>
                </a:solidFill>
              </a:rPr>
              <a:t>thư</a:t>
            </a:r>
            <a:r>
              <a:rPr lang="en-US" sz="5700" dirty="0">
                <a:solidFill>
                  <a:schemeClr val="bg1"/>
                </a:solidFill>
              </a:rPr>
              <a:t> </a:t>
            </a:r>
            <a:r>
              <a:rPr lang="en-US" sz="5700" dirty="0" err="1">
                <a:solidFill>
                  <a:schemeClr val="bg1"/>
                </a:solidFill>
              </a:rPr>
              <a:t>thái</a:t>
            </a:r>
            <a:r>
              <a:rPr lang="en-US" sz="5700" dirty="0">
                <a:solidFill>
                  <a:schemeClr val="bg1"/>
                </a:solidFill>
              </a:rPr>
              <a:t> </a:t>
            </a:r>
            <a:r>
              <a:rPr lang="en-US" sz="5700" dirty="0" err="1">
                <a:solidFill>
                  <a:schemeClr val="bg1"/>
                </a:solidFill>
              </a:rPr>
              <a:t>bình</a:t>
            </a:r>
            <a:r>
              <a:rPr lang="en-US" sz="5700" dirty="0">
                <a:solidFill>
                  <a:schemeClr val="bg1"/>
                </a:solidFill>
              </a:rPr>
              <a:t> an. </a:t>
            </a:r>
            <a:endParaRPr lang="en-US" sz="5700" b="0" dirty="0">
              <a:solidFill>
                <a:schemeClr val="bg1"/>
              </a:solidFill>
              <a:effectLst/>
            </a:endParaRPr>
          </a:p>
        </p:txBody>
      </p:sp>
    </p:spTree>
    <p:extLst>
      <p:ext uri="{BB962C8B-B14F-4D97-AF65-F5344CB8AC3E}">
        <p14:creationId xmlns:p14="http://schemas.microsoft.com/office/powerpoint/2010/main" val="11143256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a:solidFill>
                  <a:srgbClr val="FFFF00"/>
                </a:solidFill>
                <a:effectLst/>
              </a:rPr>
              <a:t>Ca </a:t>
            </a:r>
            <a:r>
              <a:rPr lang="en-US" sz="8000" b="0" dirty="0" err="1">
                <a:solidFill>
                  <a:srgbClr val="FFFF00"/>
                </a:solidFill>
                <a:effectLst/>
              </a:rPr>
              <a:t>Kết</a:t>
            </a:r>
            <a:r>
              <a:rPr lang="en-US" sz="8000" b="0" dirty="0">
                <a:solidFill>
                  <a:srgbClr val="FFFF00"/>
                </a:solidFill>
                <a:effectLst/>
              </a:rPr>
              <a:t> </a:t>
            </a:r>
            <a:r>
              <a:rPr lang="en-US" sz="8000" b="0" dirty="0" err="1">
                <a:solidFill>
                  <a:srgbClr val="FFFF00"/>
                </a:solidFill>
                <a:effectLst/>
              </a:rPr>
              <a:t>Lễ</a:t>
            </a:r>
            <a:r>
              <a:rPr lang="en-US" sz="8000" b="0" dirty="0">
                <a:solidFill>
                  <a:srgbClr val="FFFF00"/>
                </a:solidFill>
                <a:effectLst/>
              </a:rPr>
              <a:t/>
            </a:r>
            <a:br>
              <a:rPr lang="en-US" sz="8000" b="0" dirty="0">
                <a:solidFill>
                  <a:srgbClr val="FFFF00"/>
                </a:solidFill>
                <a:effectLst/>
              </a:rPr>
            </a:br>
            <a:r>
              <a:rPr lang="en-US" sz="5400" b="0" dirty="0">
                <a:solidFill>
                  <a:srgbClr val="FFFF00"/>
                </a:solidFill>
                <a:effectLst/>
              </a:rPr>
              <a:t>Ra </a:t>
            </a:r>
            <a:r>
              <a:rPr lang="en-US" sz="5400" b="0" dirty="0" err="1">
                <a:solidFill>
                  <a:srgbClr val="FFFF00"/>
                </a:solidFill>
                <a:effectLst/>
              </a:rPr>
              <a:t>Về</a:t>
            </a:r>
            <a:r>
              <a:rPr lang="en-US" sz="5400" b="0" dirty="0">
                <a:solidFill>
                  <a:srgbClr val="FFFF00"/>
                </a:solidFill>
                <a:effectLst/>
              </a:rPr>
              <a:t> An </a:t>
            </a:r>
            <a:r>
              <a:rPr lang="en-US" sz="5400" b="0" dirty="0" err="1">
                <a:solidFill>
                  <a:srgbClr val="FFFF00"/>
                </a:solidFill>
                <a:effectLst/>
              </a:rPr>
              <a:t>Bình</a:t>
            </a:r>
            <a:r>
              <a:rPr lang="en-US" sz="5400" b="0" dirty="0">
                <a:solidFill>
                  <a:srgbClr val="FFFF00"/>
                </a:solidFill>
                <a:effectLst/>
              </a:rPr>
              <a:t/>
            </a:r>
            <a:br>
              <a:rPr lang="en-US" sz="5400" b="0" dirty="0">
                <a:solidFill>
                  <a:srgbClr val="FFFF00"/>
                </a:solidFill>
                <a:effectLst/>
              </a:rPr>
            </a:br>
            <a:r>
              <a:rPr lang="en-US" sz="5400" i="1" dirty="0" err="1">
                <a:solidFill>
                  <a:schemeClr val="bg1"/>
                </a:solidFill>
              </a:rPr>
              <a:t>Ngọc</a:t>
            </a:r>
            <a:r>
              <a:rPr lang="en-US" sz="5400" i="1" dirty="0">
                <a:solidFill>
                  <a:schemeClr val="bg1"/>
                </a:solidFill>
              </a:rPr>
              <a:t> Linh</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800" u="sng" dirty="0" err="1">
                <a:solidFill>
                  <a:srgbClr val="FFFF00"/>
                </a:solidFill>
              </a:rPr>
              <a:t>Đk</a:t>
            </a:r>
            <a:r>
              <a:rPr lang="en-US" sz="5800" b="0" u="sng" dirty="0">
                <a:solidFill>
                  <a:srgbClr val="FFFF00"/>
                </a:solidFill>
                <a:effectLst/>
              </a:rPr>
              <a:t>:</a:t>
            </a:r>
            <a:r>
              <a:rPr lang="en-US" sz="5800" b="0" dirty="0">
                <a:solidFill>
                  <a:schemeClr val="bg1"/>
                </a:solidFill>
                <a:effectLst/>
              </a:rPr>
              <a:t> </a:t>
            </a:r>
            <a:r>
              <a:rPr lang="vi-VN" sz="5800" dirty="0">
                <a:solidFill>
                  <a:schemeClr val="bg1"/>
                </a:solidFill>
              </a:rPr>
              <a:t>Ra về chúng con đi vào thế giới. Ra về loan Tin Mừng ơn cứu rỗi. Sống chứng nhân của Ngài sống đức tin rạng ngời. Ra về chúng con ra về an bình.</a:t>
            </a:r>
          </a:p>
        </p:txBody>
      </p:sp>
    </p:spTree>
    <p:extLst>
      <p:ext uri="{BB962C8B-B14F-4D97-AF65-F5344CB8AC3E}">
        <p14:creationId xmlns:p14="http://schemas.microsoft.com/office/powerpoint/2010/main" val="2426266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a:solidFill>
                  <a:srgbClr val="FFFF00"/>
                </a:solidFill>
              </a:rPr>
              <a:t>Tk1</a:t>
            </a:r>
            <a:r>
              <a:rPr lang="en-US" sz="6600" b="0" u="sng" dirty="0">
                <a:solidFill>
                  <a:srgbClr val="FFFF00"/>
                </a:solidFill>
                <a:effectLst/>
              </a:rPr>
              <a:t>:</a:t>
            </a:r>
            <a:r>
              <a:rPr lang="en-US" sz="6600" b="0" dirty="0">
                <a:solidFill>
                  <a:schemeClr val="bg1"/>
                </a:solidFill>
                <a:effectLst/>
              </a:rPr>
              <a:t> </a:t>
            </a:r>
            <a:r>
              <a:rPr lang="vi-VN" sz="6600" dirty="0">
                <a:solidFill>
                  <a:schemeClr val="bg1"/>
                </a:solidFill>
              </a:rPr>
              <a:t>Xin tạ ơn Thiên Chúa xin tạ ơn muôn đời. Hòa lời hát chúc khen tình Ngài quá vô biên.</a:t>
            </a:r>
            <a:endParaRPr lang="en-US" sz="6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800" u="sng" dirty="0" err="1">
                <a:solidFill>
                  <a:srgbClr val="FFFF00"/>
                </a:solidFill>
              </a:rPr>
              <a:t>Đk</a:t>
            </a:r>
            <a:r>
              <a:rPr lang="en-US" sz="5800" b="0" u="sng" dirty="0">
                <a:solidFill>
                  <a:srgbClr val="FFFF00"/>
                </a:solidFill>
                <a:effectLst/>
              </a:rPr>
              <a:t>:</a:t>
            </a:r>
            <a:r>
              <a:rPr lang="en-US" sz="5800" b="0" dirty="0">
                <a:solidFill>
                  <a:schemeClr val="bg1"/>
                </a:solidFill>
                <a:effectLst/>
              </a:rPr>
              <a:t> </a:t>
            </a:r>
            <a:r>
              <a:rPr lang="vi-VN" sz="5800" dirty="0">
                <a:solidFill>
                  <a:schemeClr val="bg1"/>
                </a:solidFill>
              </a:rPr>
              <a:t>Ra về chúng con đi vào thế giới. Ra về loan Tin Mừng ơn cứu rỗi. Sống chứng nhân của Ngài sống đức tin rạng ngời. Ra về chúng con ra về an bình.</a:t>
            </a:r>
          </a:p>
        </p:txBody>
      </p:sp>
    </p:spTree>
    <p:extLst>
      <p:ext uri="{BB962C8B-B14F-4D97-AF65-F5344CB8AC3E}">
        <p14:creationId xmlns:p14="http://schemas.microsoft.com/office/powerpoint/2010/main" val="14282840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2035</Words>
  <Application>Microsoft Office PowerPoint</Application>
  <PresentationFormat>On-screen Show (16:9)</PresentationFormat>
  <Paragraphs>121</Paragraphs>
  <Slides>93</Slides>
  <Notes>0</Notes>
  <HiddenSlides>0</HiddenSlides>
  <MMClips>0</MMClips>
  <ScaleCrop>false</ScaleCrop>
  <HeadingPairs>
    <vt:vector size="4" baseType="variant">
      <vt:variant>
        <vt:lpstr>Theme</vt:lpstr>
      </vt:variant>
      <vt:variant>
        <vt:i4>15</vt:i4>
      </vt:variant>
      <vt:variant>
        <vt:lpstr>Slide Titles</vt:lpstr>
      </vt:variant>
      <vt:variant>
        <vt:i4>93</vt:i4>
      </vt:variant>
    </vt:vector>
  </HeadingPairs>
  <TitlesOfParts>
    <vt:vector size="108"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13_Office Theme</vt:lpstr>
      <vt:lpstr>6_Office Theme</vt:lpstr>
      <vt:lpstr>PowerPoint Presentation</vt:lpstr>
      <vt:lpstr>TẬP HÁT CỘNG ĐOÀN</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Nguồn Ánh Sáng Mi Trầm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ra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Đôi tay này con dâng lên Cha, dâng tình con yêu thương thiết tha. Như trầm hương bay tới Thiên Tòa, con thành tâm tiến dâng về Cha. </vt:lpstr>
      <vt:lpstr>***: Xin dâng Ngài tâm tư con đây, khi buồn vui hay khi đắng cay. Xin được tin yêu suốt đêm ngày, như lời kinh ngát bay về Ngài.</vt:lpstr>
      <vt:lpstr>Đk: Xin dâng lên cùng bánh nương đồng Cha yêu ơi hãy thương nhận lấy. Xin dâng lên cùng chén rượu nồng Cha yêu ơi khứng cho lòng này.</vt:lpstr>
      <vt:lpstr>Tk2: Đôi tay này con dâng lên Cha, đây tội khiên bao n ăm tháng qua. Xin hiệp dâng lên trước thiên toà, mong được Cha đoái thương bỏ qua. </vt:lpstr>
      <vt:lpstr>***: Xin dâng Ngài nhọc lao hôm nay, bao lầm than lo âu trĩu vai dâng về tương lai tối đen này, xin tình Cha đỡ nâng kiếp đoạ đầy.</vt:lpstr>
      <vt:lpstr>Đk: Xin dâng lên cùng bánh nương đồng Cha yêu ơi hãy thương nhận lấy. Xin dâng lên cùng chén rượu nồng Cha yêu ơi khứng cho lòng này.</vt:lpstr>
      <vt:lpstr>PowerPoint Presentation</vt:lpstr>
      <vt:lpstr>PowerPoint Presentation</vt:lpstr>
      <vt:lpstr>Ca Nguyện Hiệp Lễ Hãy Đến Với Ta Sr.Hiền Hòa</vt:lpstr>
      <vt:lpstr>Đk: Hỡi ai khó nhọc mang gánh nặng nề. Hãy đến với Ta, Ta sẽ cho bồi dưỡng. Vì ách Ta êm ái và gánh Ta nhẹ nhàng, tâm hồn người ấy thư thái bình an. </vt:lpstr>
      <vt:lpstr>Tk1: Cuộc đời gian khó bao gánh gồng nặng trĩu đôi vai. Muộn phiền và đắng cay bao gian nan vất vả từng ngày. </vt:lpstr>
      <vt:lpstr>***: Khấn nài xin Chúa nhân từ dủ thương ban phúc sức thiêng đỡ nâng.</vt:lpstr>
      <vt:lpstr>Đk: Hỡi ai khó nhọc mang gánh nặng nề. Hãy đến với Ta, Ta sẽ cho bồi dưỡng. Vì ách Ta êm ái và gánh Ta nhẹ nhàng, tâm hồn người ấy thư thái bình an. </vt:lpstr>
      <vt:lpstr>Tk2: Phận người bao thay đổi con yếu hèn nào xứng ơn thiêng. Dù nhiều phen quyết tâm luôn tin yêu sống trọn tình Ngài</vt:lpstr>
      <vt:lpstr>***: Khấn nài xin Chúa nhân từ, nguyện thương nâng đỡ giúp con ngày đêm. </vt:lpstr>
      <vt:lpstr>Đk: Hỡi ai khó nhọc mang gánh nặng nề. Hãy đến với Ta, Ta sẽ cho bồi dưỡng. Vì ách Ta êm ái và gánh Ta nhẹ nhàng, tâm hồn người ấy thư thái bình an. </vt:lpstr>
      <vt:lpstr>Tk3: Đường trần bao sóng gió bao khó nhọc chùn bước chân con. Nguyện Ngài thương dẫn đưa cho con luôn mãi thuộc về Ngài.</vt:lpstr>
      <vt:lpstr>***: Khấn nài xin giúp con hoài, để con luôn mãi mến yêu chẳng phai.</vt:lpstr>
      <vt:lpstr>Đk: Hỡi ai khó nhọc mang gánh nặng nề. Hãy đến với Ta, Ta sẽ cho bồi dưỡng. Vì ách Ta êm ái và gánh Ta nhẹ nhàng, tâm hồn người ấy thư thái bình an. </vt:lpstr>
      <vt:lpstr>PowerPoint Presentation</vt:lpstr>
      <vt:lpstr>PowerPoint Presentation</vt:lpstr>
      <vt:lpstr>Ca Kết Lễ Ra Về An Bình Ngọc Linh</vt:lpstr>
      <vt:lpstr>Đk: Ra về chúng con đi vào thế giới. Ra về loan Tin Mừng ơn cứu rỗi. Sống chứng nhân của Ngài sống đức tin rạng ngời. Ra về chúng con ra về an bình.</vt:lpstr>
      <vt:lpstr>Tk1: Xin tạ ơn Thiên Chúa xin tạ ơn muôn đời. Hòa lời hát chúc khen tình Ngài quá vô biên.</vt:lpstr>
      <vt:lpstr>Đk: Ra về chúng con đi vào thế giới. Ra về loan Tin Mừng ơn cứu rỗi. Sống chứng nhân của Ngài sống đức tin rạng ngời. Ra về chúng con ra về an bình.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37</cp:revision>
  <dcterms:created xsi:type="dcterms:W3CDTF">2023-05-21T07:25:42Z</dcterms:created>
  <dcterms:modified xsi:type="dcterms:W3CDTF">2023-07-05T11:31:51Z</dcterms:modified>
</cp:coreProperties>
</file>