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868" r:id="rId6"/>
    <p:sldMasterId id="2147483928" r:id="rId7"/>
    <p:sldMasterId id="2147483964" r:id="rId8"/>
    <p:sldMasterId id="2147483976" r:id="rId9"/>
    <p:sldMasterId id="2147483988" r:id="rId10"/>
    <p:sldMasterId id="2147484000" r:id="rId11"/>
    <p:sldMasterId id="2147484012" r:id="rId12"/>
  </p:sldMasterIdLst>
  <p:sldIdLst>
    <p:sldId id="507" r:id="rId13"/>
    <p:sldId id="376" r:id="rId14"/>
    <p:sldId id="629" r:id="rId15"/>
    <p:sldId id="630" r:id="rId16"/>
    <p:sldId id="631" r:id="rId17"/>
    <p:sldId id="367" r:id="rId18"/>
    <p:sldId id="368" r:id="rId19"/>
    <p:sldId id="369" r:id="rId20"/>
    <p:sldId id="370" r:id="rId21"/>
    <p:sldId id="371" r:id="rId22"/>
    <p:sldId id="372" r:id="rId23"/>
    <p:sldId id="373" r:id="rId24"/>
    <p:sldId id="374" r:id="rId25"/>
    <p:sldId id="617" r:id="rId26"/>
    <p:sldId id="553" r:id="rId27"/>
    <p:sldId id="443" r:id="rId28"/>
    <p:sldId id="585" r:id="rId29"/>
    <p:sldId id="601" r:id="rId30"/>
    <p:sldId id="618" r:id="rId31"/>
    <p:sldId id="384" r:id="rId32"/>
    <p:sldId id="385" r:id="rId33"/>
    <p:sldId id="386" r:id="rId34"/>
    <p:sldId id="387" r:id="rId35"/>
    <p:sldId id="388" r:id="rId36"/>
    <p:sldId id="389" r:id="rId37"/>
    <p:sldId id="390" r:id="rId38"/>
    <p:sldId id="391" r:id="rId39"/>
    <p:sldId id="392" r:id="rId40"/>
    <p:sldId id="393" r:id="rId41"/>
    <p:sldId id="394" r:id="rId42"/>
    <p:sldId id="395" r:id="rId43"/>
    <p:sldId id="396" r:id="rId44"/>
    <p:sldId id="397" r:id="rId45"/>
    <p:sldId id="398" r:id="rId46"/>
    <p:sldId id="399" r:id="rId47"/>
    <p:sldId id="619" r:id="rId48"/>
    <p:sldId id="504" r:id="rId49"/>
    <p:sldId id="623" r:id="rId50"/>
    <p:sldId id="624" r:id="rId51"/>
    <p:sldId id="625" r:id="rId52"/>
    <p:sldId id="633" r:id="rId53"/>
    <p:sldId id="626" r:id="rId54"/>
    <p:sldId id="634" r:id="rId55"/>
    <p:sldId id="627" r:id="rId56"/>
    <p:sldId id="635" r:id="rId57"/>
    <p:sldId id="637" r:id="rId58"/>
    <p:sldId id="628" r:id="rId59"/>
    <p:sldId id="532" r:id="rId60"/>
    <p:sldId id="549" r:id="rId61"/>
    <p:sldId id="400" r:id="rId62"/>
    <p:sldId id="401" r:id="rId63"/>
    <p:sldId id="402" r:id="rId64"/>
    <p:sldId id="403" r:id="rId65"/>
    <p:sldId id="404" r:id="rId66"/>
    <p:sldId id="405" r:id="rId67"/>
    <p:sldId id="406" r:id="rId68"/>
    <p:sldId id="407" r:id="rId69"/>
    <p:sldId id="408" r:id="rId70"/>
    <p:sldId id="409" r:id="rId71"/>
    <p:sldId id="410" r:id="rId72"/>
    <p:sldId id="411" r:id="rId73"/>
    <p:sldId id="412" r:id="rId74"/>
    <p:sldId id="550" r:id="rId75"/>
    <p:sldId id="558" r:id="rId76"/>
    <p:sldId id="559" r:id="rId77"/>
    <p:sldId id="560" r:id="rId78"/>
    <p:sldId id="561" r:id="rId79"/>
    <p:sldId id="614" r:id="rId80"/>
    <p:sldId id="276" r:id="rId81"/>
    <p:sldId id="620" r:id="rId82"/>
    <p:sldId id="277" r:id="rId83"/>
    <p:sldId id="278" r:id="rId84"/>
    <p:sldId id="279" r:id="rId85"/>
    <p:sldId id="290" r:id="rId86"/>
    <p:sldId id="615" r:id="rId87"/>
    <p:sldId id="291" r:id="rId88"/>
    <p:sldId id="616" r:id="rId89"/>
    <p:sldId id="292" r:id="rId90"/>
    <p:sldId id="621" r:id="rId91"/>
    <p:sldId id="293" r:id="rId92"/>
    <p:sldId id="563" r:id="rId93"/>
    <p:sldId id="564" r:id="rId94"/>
    <p:sldId id="622" r:id="rId9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87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7597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9459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4880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5407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0781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8572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7386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39187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6645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79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340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0760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3896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4673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0207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2924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1039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2387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3906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425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797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88476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4310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16056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093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8393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8451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824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5828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3679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6059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9657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450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7597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945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4880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8393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8451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8244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5828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3679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6059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9657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450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759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9459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4880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8393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8451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8244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5828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3679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6059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9657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45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7/13/2023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105191"/>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477668"/>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442223"/>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105191"/>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105191"/>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684996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rPr>
              <a:t/>
            </a:r>
            <a:br>
              <a:rPr lang="en-US" sz="6000" b="0" dirty="0">
                <a:solidFill>
                  <a:srgbClr val="FFFF00"/>
                </a:solidFill>
                <a:effectLst/>
              </a:rPr>
            </a:br>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5400" b="0" dirty="0" err="1">
                <a:solidFill>
                  <a:srgbClr val="FFFF00"/>
                </a:solidFill>
                <a:effectLst/>
              </a:rPr>
              <a:t>Về</a:t>
            </a:r>
            <a:r>
              <a:rPr lang="en-US" sz="5400" b="0" dirty="0">
                <a:solidFill>
                  <a:srgbClr val="FFFF00"/>
                </a:solidFill>
                <a:effectLst/>
              </a:rPr>
              <a:t> </a:t>
            </a:r>
            <a:r>
              <a:rPr lang="en-US" sz="5400" b="0" dirty="0" err="1">
                <a:solidFill>
                  <a:srgbClr val="FFFF00"/>
                </a:solidFill>
                <a:effectLst/>
              </a:rPr>
              <a:t>Đây</a:t>
            </a:r>
            <a:r>
              <a:rPr lang="en-US" sz="5400" b="0" dirty="0">
                <a:solidFill>
                  <a:srgbClr val="FFFF00"/>
                </a:solidFill>
                <a:effectLst/>
              </a:rPr>
              <a:t> </a:t>
            </a:r>
            <a:r>
              <a:rPr lang="en-US" sz="5400" b="0" dirty="0" err="1">
                <a:solidFill>
                  <a:srgbClr val="FFFF00"/>
                </a:solidFill>
                <a:effectLst/>
              </a:rPr>
              <a:t>Hỡi</a:t>
            </a:r>
            <a:r>
              <a:rPr lang="en-US" sz="5400" b="0" dirty="0">
                <a:solidFill>
                  <a:srgbClr val="FFFF00"/>
                </a:solidFill>
                <a:effectLst/>
              </a:rPr>
              <a:t> Ng</a:t>
            </a:r>
            <a:r>
              <a:rPr lang="vi-VN" sz="5400" b="0" dirty="0">
                <a:solidFill>
                  <a:srgbClr val="FFFF00"/>
                </a:solidFill>
                <a:effectLst/>
              </a:rPr>
              <a:t>ư</a:t>
            </a:r>
            <a:r>
              <a:rPr lang="en-US" sz="5400" b="0" dirty="0" err="1">
                <a:solidFill>
                  <a:srgbClr val="FFFF00"/>
                </a:solidFill>
                <a:effectLst/>
              </a:rPr>
              <a:t>ời</a:t>
            </a:r>
            <a:r>
              <a:rPr lang="en-US" sz="5400" b="0" dirty="0">
                <a:solidFill>
                  <a:srgbClr val="FFFF00"/>
                </a:solidFill>
                <a:effectLst/>
              </a:rPr>
              <a:t> </a:t>
            </a:r>
            <a:br>
              <a:rPr lang="en-US" sz="5400" b="0" dirty="0">
                <a:solidFill>
                  <a:srgbClr val="FFFF00"/>
                </a:solidFill>
                <a:effectLst/>
              </a:rPr>
            </a:br>
            <a:r>
              <a:rPr lang="en-US" sz="5400" b="0" dirty="0">
                <a:solidFill>
                  <a:schemeClr val="bg1"/>
                </a:solidFill>
                <a:effectLst/>
              </a:rPr>
              <a:t>Lan Thanh</a:t>
            </a:r>
            <a:r>
              <a:rPr lang="en-US" sz="6000" b="0" dirty="0">
                <a:solidFill>
                  <a:srgbClr val="FFFF00"/>
                </a:solidFill>
                <a:effectLst/>
              </a:rPr>
              <a:t/>
            </a:r>
            <a:br>
              <a:rPr lang="en-US" sz="6000" b="0" dirty="0">
                <a:solidFill>
                  <a:srgbClr val="FFFF00"/>
                </a:solidFill>
                <a:effectLst/>
              </a:rPr>
            </a:br>
            <a:r>
              <a:rPr lang="en-US" sz="6000" b="0" i="1" dirty="0">
                <a:solidFill>
                  <a:schemeClr val="bg1"/>
                </a:solidFill>
                <a:effectLst/>
              </a:rPr>
              <a:t/>
            </a:r>
            <a:br>
              <a:rPr lang="en-US" sz="6000" b="0" i="1" dirty="0">
                <a:solidFill>
                  <a:schemeClr val="bg1"/>
                </a:solidFill>
                <a:effectLst/>
              </a:rPr>
            </a:b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600" b="0" u="sng" smtClean="0">
                <a:solidFill>
                  <a:srgbClr val="FFFF00"/>
                </a:solidFill>
                <a:effectLst/>
              </a:rPr>
              <a:t>Đk</a:t>
            </a:r>
            <a:r>
              <a:rPr lang="vi-VN" sz="4600" b="0" u="sng" smtClean="0">
                <a:solidFill>
                  <a:srgbClr val="FFFF00"/>
                </a:solidFill>
                <a:effectLst/>
              </a:rPr>
              <a:t>:</a:t>
            </a:r>
            <a:r>
              <a:rPr lang="vi-VN" sz="4600" b="0" smtClean="0">
                <a:solidFill>
                  <a:schemeClr val="bg1"/>
                </a:solidFill>
                <a:effectLst/>
              </a:rPr>
              <a:t> </a:t>
            </a:r>
            <a:r>
              <a:rPr lang="vi-VN" sz="4600" b="0" dirty="0">
                <a:solidFill>
                  <a:schemeClr val="bg1"/>
                </a:solidFill>
                <a:effectLst/>
              </a:rPr>
              <a:t>Về đây hỡi người về đây, ta tiến vào cung điện Thiên Chúa. Về đây hỡi người về đây ta tiến vào nơi Thánh Vua Trời. Về đây hỡi người về đây, ta cất lời ca ngợi Thiên Chúa. Về đây hỡi người về đây, ta chúc tụng Danh Chúa muôn đời.</a:t>
            </a:r>
          </a:p>
        </p:txBody>
      </p:sp>
    </p:spTree>
    <p:extLst>
      <p:ext uri="{BB962C8B-B14F-4D97-AF65-F5344CB8AC3E}">
        <p14:creationId xmlns:p14="http://schemas.microsoft.com/office/powerpoint/2010/main" val="23150327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mtClean="0">
                <a:solidFill>
                  <a:srgbClr val="FFFF00"/>
                </a:solidFill>
                <a:effectLst/>
              </a:rPr>
              <a:t>Tk1</a:t>
            </a:r>
            <a:r>
              <a:rPr lang="vi-VN" sz="5200" b="0" u="sng" dirty="0">
                <a:solidFill>
                  <a:srgbClr val="FFFF00"/>
                </a:solidFill>
                <a:effectLst/>
              </a:rPr>
              <a:t>:</a:t>
            </a:r>
            <a:r>
              <a:rPr lang="vi-VN" sz="5200" b="0" dirty="0">
                <a:solidFill>
                  <a:schemeClr val="bg1"/>
                </a:solidFill>
                <a:effectLst/>
              </a:rPr>
              <a:t> Đây cung điện Thiên Chúa ôi nguy nga diễm lệ, ta dừng chân đứng ngắm mà lòng thấy say mê. Ta rủ nhau đi về, về cung điện Chúa Trời. Dâng lời ca tiếng hát Thiên Chúa là nguồn vui.</a:t>
            </a:r>
          </a:p>
        </p:txBody>
      </p:sp>
    </p:spTree>
    <p:extLst>
      <p:ext uri="{BB962C8B-B14F-4D97-AF65-F5344CB8AC3E}">
        <p14:creationId xmlns:p14="http://schemas.microsoft.com/office/powerpoint/2010/main" val="151990617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600" b="0" u="sng" smtClean="0">
                <a:solidFill>
                  <a:srgbClr val="FFFF00"/>
                </a:solidFill>
                <a:effectLst/>
              </a:rPr>
              <a:t>Đk</a:t>
            </a:r>
            <a:r>
              <a:rPr lang="vi-VN" sz="4600" b="0" u="sng" smtClean="0">
                <a:solidFill>
                  <a:srgbClr val="FFFF00"/>
                </a:solidFill>
                <a:effectLst/>
              </a:rPr>
              <a:t>:</a:t>
            </a:r>
            <a:r>
              <a:rPr lang="vi-VN" sz="4600" b="0" smtClean="0">
                <a:solidFill>
                  <a:schemeClr val="bg1"/>
                </a:solidFill>
                <a:effectLst/>
              </a:rPr>
              <a:t> </a:t>
            </a:r>
            <a:r>
              <a:rPr lang="vi-VN" sz="4600" b="0" dirty="0">
                <a:solidFill>
                  <a:schemeClr val="bg1"/>
                </a:solidFill>
                <a:effectLst/>
              </a:rPr>
              <a:t>Về đây hỡi người về đây, ta tiến vào cung điện Thiên Chúa. Về đây hỡi người về đây ta tiến vào nơi Thánh Vua Trời. Về đây hỡi người về đây, ta cất lời ca ngợi Thiên Chúa. Về đây hỡi người về đây, ta chúc tụng Danh Chúa muôn đời.</a:t>
            </a:r>
          </a:p>
        </p:txBody>
      </p:sp>
    </p:spTree>
    <p:extLst>
      <p:ext uri="{BB962C8B-B14F-4D97-AF65-F5344CB8AC3E}">
        <p14:creationId xmlns:p14="http://schemas.microsoft.com/office/powerpoint/2010/main" val="417882681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684996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b="0" u="sng" smtClean="0">
                <a:solidFill>
                  <a:srgbClr val="FFFF00"/>
                </a:solidFill>
                <a:effectLst/>
              </a:rPr>
              <a:t>Đk:</a:t>
            </a:r>
            <a:r>
              <a:rPr lang="en-US" sz="7200" b="0" smtClean="0">
                <a:solidFill>
                  <a:schemeClr val="bg1"/>
                </a:solidFill>
                <a:effectLst/>
              </a:rPr>
              <a:t> </a:t>
            </a:r>
            <a:r>
              <a:rPr lang="vi-VN" sz="7200" b="0" smtClean="0">
                <a:solidFill>
                  <a:schemeClr val="bg1"/>
                </a:solidFill>
                <a:effectLst/>
              </a:rPr>
              <a:t>Lạy Chúa, xin cho chúng con được thấy tình thương của Chúa, và ban ơn cứu độ cho chúng con.</a:t>
            </a:r>
          </a:p>
        </p:txBody>
      </p:sp>
    </p:spTree>
    <p:extLst>
      <p:ext uri="{BB962C8B-B14F-4D97-AF65-F5344CB8AC3E}">
        <p14:creationId xmlns:p14="http://schemas.microsoft.com/office/powerpoint/2010/main" val="3090501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684996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3162300" y="133350"/>
            <a:ext cx="5867400" cy="1569660"/>
          </a:xfrm>
          <a:prstGeom prst="rect">
            <a:avLst/>
          </a:prstGeom>
        </p:spPr>
        <p:txBody>
          <a:bodyPr wrap="square">
            <a:spAutoFit/>
          </a:bodyPr>
          <a:lstStyle/>
          <a:p>
            <a:r>
              <a:rPr lang="en-US" sz="2400" smtClean="0">
                <a:solidFill>
                  <a:srgbClr val="FFFF00"/>
                </a:solidFill>
              </a:rPr>
              <a:t>Bài đọc 1.</a:t>
            </a:r>
          </a:p>
          <a:p>
            <a:r>
              <a:rPr lang="vi-VN" sz="2400" smtClean="0">
                <a:solidFill>
                  <a:srgbClr val="FFFF00"/>
                </a:solidFill>
              </a:rPr>
              <a:t>Thánh </a:t>
            </a:r>
            <a:r>
              <a:rPr lang="vi-VN" sz="2400">
                <a:solidFill>
                  <a:srgbClr val="FFFF00"/>
                </a:solidFill>
              </a:rPr>
              <a:t>Vịnh 84</a:t>
            </a:r>
            <a:br>
              <a:rPr lang="vi-VN" sz="2400">
                <a:solidFill>
                  <a:srgbClr val="FFFF00"/>
                </a:solidFill>
              </a:rPr>
            </a:br>
            <a:r>
              <a:rPr lang="vi-VN" sz="2400">
                <a:solidFill>
                  <a:srgbClr val="FFFF00"/>
                </a:solidFill>
              </a:rPr>
              <a:t>Chúa Nhật XIX </a:t>
            </a:r>
            <a:r>
              <a:rPr lang="vi-VN" sz="2400">
                <a:solidFill>
                  <a:srgbClr val="FFFF00"/>
                </a:solidFill>
              </a:rPr>
              <a:t>Thường </a:t>
            </a:r>
            <a:r>
              <a:rPr lang="vi-VN" sz="2400" smtClean="0">
                <a:solidFill>
                  <a:srgbClr val="FFFF00"/>
                </a:solidFill>
              </a:rPr>
              <a:t>Niên</a:t>
            </a:r>
            <a:r>
              <a:rPr lang="en-US" sz="2400">
                <a:solidFill>
                  <a:srgbClr val="FFFF00"/>
                </a:solidFill>
              </a:rPr>
              <a:t>.</a:t>
            </a:r>
            <a:r>
              <a:rPr lang="en-US" sz="2400" smtClean="0">
                <a:solidFill>
                  <a:srgbClr val="FFFF00"/>
                </a:solidFill>
              </a:rPr>
              <a:t> </a:t>
            </a:r>
            <a:r>
              <a:rPr lang="vi-VN" sz="2400" smtClean="0">
                <a:solidFill>
                  <a:srgbClr val="FFFF00"/>
                </a:solidFill>
              </a:rPr>
              <a:t>Năm A</a:t>
            </a:r>
            <a:r>
              <a:rPr lang="en-US" sz="2400" smtClean="0">
                <a:solidFill>
                  <a:srgbClr val="FFFF00"/>
                </a:solidFill>
              </a:rPr>
              <a:t>.</a:t>
            </a:r>
          </a:p>
          <a:p>
            <a:r>
              <a:rPr lang="en-US" sz="2400" smtClean="0">
                <a:solidFill>
                  <a:srgbClr val="FFFF00"/>
                </a:solidFill>
              </a:rPr>
              <a:t>Bài trích sách các Vua quyển thứ nhật</a:t>
            </a:r>
            <a:endParaRPr lang="en-US" sz="2400">
              <a:solidFill>
                <a:srgbClr val="FFFF00"/>
              </a:solidFill>
            </a:endParaRPr>
          </a:p>
        </p:txBody>
      </p:sp>
      <p:sp>
        <p:nvSpPr>
          <p:cNvPr id="6" name="Rectangle 5"/>
          <p:cNvSpPr/>
          <p:nvPr/>
        </p:nvSpPr>
        <p:spPr>
          <a:xfrm>
            <a:off x="114300" y="4095750"/>
            <a:ext cx="8915400" cy="954107"/>
          </a:xfrm>
          <a:prstGeom prst="rect">
            <a:avLst/>
          </a:prstGeom>
        </p:spPr>
        <p:txBody>
          <a:bodyPr wrap="square">
            <a:spAutoFit/>
          </a:bodyPr>
          <a:lstStyle/>
          <a:p>
            <a:r>
              <a:rPr lang="vi-VN" sz="2800">
                <a:solidFill>
                  <a:schemeClr val="bg1"/>
                </a:solidFill>
              </a:rPr>
              <a:t>Lạy Chúa, xin cho chúng con được </a:t>
            </a:r>
            <a:r>
              <a:rPr lang="vi-VN" sz="2800">
                <a:solidFill>
                  <a:schemeClr val="bg1"/>
                </a:solidFill>
              </a:rPr>
              <a:t>thấy </a:t>
            </a:r>
            <a:r>
              <a:rPr lang="vi-VN" sz="2800" smtClean="0">
                <a:solidFill>
                  <a:schemeClr val="bg1"/>
                </a:solidFill>
              </a:rPr>
              <a:t>tình</a:t>
            </a:r>
            <a:r>
              <a:rPr lang="en-US" sz="2800" smtClean="0">
                <a:solidFill>
                  <a:schemeClr val="bg1"/>
                </a:solidFill>
              </a:rPr>
              <a:t> </a:t>
            </a:r>
            <a:r>
              <a:rPr lang="vi-VN" sz="2800" smtClean="0">
                <a:solidFill>
                  <a:schemeClr val="bg1"/>
                </a:solidFill>
              </a:rPr>
              <a:t>thương </a:t>
            </a:r>
            <a:r>
              <a:rPr lang="vi-VN" sz="2800">
                <a:solidFill>
                  <a:schemeClr val="bg1"/>
                </a:solidFill>
              </a:rPr>
              <a:t>của Chúa, và ban ơn cứu độ </a:t>
            </a:r>
            <a:r>
              <a:rPr lang="vi-VN" sz="2800">
                <a:solidFill>
                  <a:schemeClr val="bg1"/>
                </a:solidFill>
              </a:rPr>
              <a:t>cho </a:t>
            </a:r>
            <a:r>
              <a:rPr lang="vi-VN" sz="2800" smtClean="0">
                <a:solidFill>
                  <a:schemeClr val="bg1"/>
                </a:solidFill>
              </a:rPr>
              <a:t>chúng</a:t>
            </a:r>
            <a:r>
              <a:rPr lang="en-US" sz="2800" smtClean="0">
                <a:solidFill>
                  <a:schemeClr val="bg1"/>
                </a:solidFill>
              </a:rPr>
              <a:t> </a:t>
            </a:r>
            <a:r>
              <a:rPr lang="vi-VN" sz="2800" smtClean="0">
                <a:solidFill>
                  <a:schemeClr val="bg1"/>
                </a:solidFill>
              </a:rPr>
              <a:t>con</a:t>
            </a:r>
            <a:r>
              <a:rPr lang="vi-VN" sz="2800">
                <a:solidFill>
                  <a:schemeClr val="bg1"/>
                </a:solidFill>
              </a:rPr>
              <a:t>.</a:t>
            </a:r>
            <a:endParaRPr lang="en-US" sz="2800">
              <a:solidFill>
                <a:schemeClr val="bg1"/>
              </a:solidFill>
            </a:endParaRPr>
          </a:p>
        </p:txBody>
      </p:sp>
    </p:spTree>
    <p:extLst>
      <p:ext uri="{BB962C8B-B14F-4D97-AF65-F5344CB8AC3E}">
        <p14:creationId xmlns:p14="http://schemas.microsoft.com/office/powerpoint/2010/main" val="1186081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b="0" smtClean="0">
                <a:solidFill>
                  <a:srgbClr val="FFFF00"/>
                </a:solidFill>
                <a:effectLst/>
              </a:rPr>
              <a:t>Thánh Vịnh 84</a:t>
            </a:r>
            <a:br>
              <a:rPr lang="en-US" b="0" smtClean="0">
                <a:solidFill>
                  <a:srgbClr val="FFFF00"/>
                </a:solidFill>
                <a:effectLst/>
              </a:rPr>
            </a:br>
            <a:r>
              <a:rPr lang="en-US" b="0" smtClean="0">
                <a:solidFill>
                  <a:srgbClr val="FFFF00"/>
                </a:solidFill>
                <a:effectLst/>
              </a:rPr>
              <a:t>Chúa Nhật XIX Thường Niên</a:t>
            </a:r>
            <a:br>
              <a:rPr lang="en-US" b="0" smtClean="0">
                <a:solidFill>
                  <a:srgbClr val="FFFF00"/>
                </a:solidFill>
                <a:effectLst/>
              </a:rPr>
            </a:br>
            <a:r>
              <a:rPr lang="en-US" b="0" smtClean="0">
                <a:solidFill>
                  <a:srgbClr val="FFFF00"/>
                </a:solidFill>
                <a:effectLst/>
              </a:rPr>
              <a:t>Năm A</a:t>
            </a:r>
            <a:endParaRPr lang="en-US" b="0">
              <a:solidFill>
                <a:srgbClr val="FFFF00"/>
              </a:solidFill>
              <a:effectLst/>
            </a:endParaRPr>
          </a:p>
        </p:txBody>
      </p:sp>
    </p:spTree>
    <p:extLst>
      <p:ext uri="{BB962C8B-B14F-4D97-AF65-F5344CB8AC3E}">
        <p14:creationId xmlns:p14="http://schemas.microsoft.com/office/powerpoint/2010/main" val="11520324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b="0" u="sng" smtClean="0">
                <a:solidFill>
                  <a:srgbClr val="FFFF00"/>
                </a:solidFill>
                <a:effectLst/>
              </a:rPr>
              <a:t>Đk:</a:t>
            </a:r>
            <a:r>
              <a:rPr lang="en-US" sz="6600" b="0" smtClean="0">
                <a:solidFill>
                  <a:schemeClr val="bg1"/>
                </a:solidFill>
                <a:effectLst/>
              </a:rPr>
              <a:t> </a:t>
            </a:r>
            <a:r>
              <a:rPr lang="vi-VN" sz="6600" b="0" smtClean="0">
                <a:solidFill>
                  <a:schemeClr val="bg1"/>
                </a:solidFill>
                <a:effectLst/>
              </a:rPr>
              <a:t>Lạy Chúa, xin cho chúng con được thấy tình thương của Chúa, và ban ơn cứu độ cho chúng con.</a:t>
            </a:r>
          </a:p>
        </p:txBody>
      </p:sp>
    </p:spTree>
    <p:extLst>
      <p:ext uri="{BB962C8B-B14F-4D97-AF65-F5344CB8AC3E}">
        <p14:creationId xmlns:p14="http://schemas.microsoft.com/office/powerpoint/2010/main" val="3448034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Tk1:</a:t>
            </a:r>
            <a:r>
              <a:rPr lang="en-US" sz="5400" b="0" smtClean="0">
                <a:solidFill>
                  <a:schemeClr val="bg1"/>
                </a:solidFill>
                <a:effectLst/>
              </a:rPr>
              <a:t> </a:t>
            </a:r>
            <a:r>
              <a:rPr lang="vi-VN" sz="5400" b="0" smtClean="0">
                <a:solidFill>
                  <a:schemeClr val="bg1"/>
                </a:solidFill>
                <a:effectLst/>
              </a:rPr>
              <a:t>Tôi lẳng lặng nghe Chúa nay ban truyền lời chào bình an tặng dân Chúa. Cứu ai hằng sợ Tôn Danh, dọi chiếu ánh vinh hiển Ngài.</a:t>
            </a:r>
            <a:endParaRPr lang="en-US" sz="5400" b="0">
              <a:solidFill>
                <a:schemeClr val="bg1"/>
              </a:solidFill>
              <a:effectLst/>
            </a:endParaRPr>
          </a:p>
        </p:txBody>
      </p:sp>
    </p:spTree>
    <p:extLst>
      <p:ext uri="{BB962C8B-B14F-4D97-AF65-F5344CB8AC3E}">
        <p14:creationId xmlns:p14="http://schemas.microsoft.com/office/powerpoint/2010/main" val="3081131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smtClean="0">
                <a:solidFill>
                  <a:srgbClr val="FFFF00"/>
                </a:solidFill>
                <a:effectLst/>
              </a:rPr>
              <a:t>Tk1:</a:t>
            </a:r>
            <a:r>
              <a:rPr lang="en-US" sz="5800" b="0" smtClean="0">
                <a:solidFill>
                  <a:schemeClr val="bg1"/>
                </a:solidFill>
                <a:effectLst/>
              </a:rPr>
              <a:t> </a:t>
            </a:r>
            <a:r>
              <a:rPr lang="vi-VN" sz="5800" b="0" smtClean="0">
                <a:solidFill>
                  <a:schemeClr val="bg1"/>
                </a:solidFill>
                <a:effectLst/>
              </a:rPr>
              <a:t>Tôi lẳng lặng nghe Chúa nay ban truyền lời chào bình an tặng dân Chúa. Cứu ai hằng sợ Tôn Danh, dọi chiếu ánh vinh hiển Ngài.</a:t>
            </a:r>
            <a:endParaRPr lang="en-US" sz="5800" b="0">
              <a:solidFill>
                <a:schemeClr val="bg1"/>
              </a:solidFill>
              <a:effectLst/>
            </a:endParaRPr>
          </a:p>
        </p:txBody>
      </p:sp>
    </p:spTree>
    <p:extLst>
      <p:ext uri="{BB962C8B-B14F-4D97-AF65-F5344CB8AC3E}">
        <p14:creationId xmlns:p14="http://schemas.microsoft.com/office/powerpoint/2010/main" val="30621174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b="0" u="sng" smtClean="0">
                <a:solidFill>
                  <a:srgbClr val="FFFF00"/>
                </a:solidFill>
                <a:effectLst/>
              </a:rPr>
              <a:t>Đk:</a:t>
            </a:r>
            <a:r>
              <a:rPr lang="en-US" sz="6600" b="0" smtClean="0">
                <a:solidFill>
                  <a:schemeClr val="bg1"/>
                </a:solidFill>
                <a:effectLst/>
              </a:rPr>
              <a:t> </a:t>
            </a:r>
            <a:r>
              <a:rPr lang="vi-VN" sz="6600" b="0" smtClean="0">
                <a:solidFill>
                  <a:schemeClr val="bg1"/>
                </a:solidFill>
                <a:effectLst/>
              </a:rPr>
              <a:t>Lạy Chúa, xin cho chúng con được thấy tình thương của Chúa, và ban ơn cứu độ cho chúng con.</a:t>
            </a:r>
          </a:p>
        </p:txBody>
      </p:sp>
    </p:spTree>
    <p:extLst>
      <p:ext uri="{BB962C8B-B14F-4D97-AF65-F5344CB8AC3E}">
        <p14:creationId xmlns:p14="http://schemas.microsoft.com/office/powerpoint/2010/main" val="38775054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b="0" u="sng" smtClean="0">
                <a:solidFill>
                  <a:srgbClr val="FFFF00"/>
                </a:solidFill>
                <a:effectLst/>
              </a:rPr>
              <a:t>Tk2:</a:t>
            </a:r>
            <a:r>
              <a:rPr lang="en-US" sz="6000" b="0" smtClean="0">
                <a:solidFill>
                  <a:schemeClr val="bg1"/>
                </a:solidFill>
                <a:effectLst/>
              </a:rPr>
              <a:t> </a:t>
            </a:r>
            <a:r>
              <a:rPr lang="vi-VN" sz="6000" b="0" smtClean="0">
                <a:solidFill>
                  <a:schemeClr val="bg1"/>
                </a:solidFill>
                <a:effectLst/>
              </a:rPr>
              <a:t>Ân nghĩa và công lý nay tao ngộ, hòa bình đẹp duyên cùng công chính. Đất nay nảy mầm công minh, thành tín giáng lâm bởi trời.</a:t>
            </a:r>
            <a:endParaRPr lang="en-US" sz="6000" b="0">
              <a:solidFill>
                <a:schemeClr val="bg1"/>
              </a:solidFill>
              <a:effectLst/>
            </a:endParaRPr>
          </a:p>
        </p:txBody>
      </p:sp>
    </p:spTree>
    <p:extLst>
      <p:ext uri="{BB962C8B-B14F-4D97-AF65-F5344CB8AC3E}">
        <p14:creationId xmlns:p14="http://schemas.microsoft.com/office/powerpoint/2010/main" val="28694438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b="0" u="sng" smtClean="0">
                <a:solidFill>
                  <a:srgbClr val="FFFF00"/>
                </a:solidFill>
                <a:effectLst/>
              </a:rPr>
              <a:t>Đk:</a:t>
            </a:r>
            <a:r>
              <a:rPr lang="en-US" sz="6600" b="0" smtClean="0">
                <a:solidFill>
                  <a:schemeClr val="bg1"/>
                </a:solidFill>
                <a:effectLst/>
              </a:rPr>
              <a:t> </a:t>
            </a:r>
            <a:r>
              <a:rPr lang="vi-VN" sz="6600" b="0" smtClean="0">
                <a:solidFill>
                  <a:schemeClr val="bg1"/>
                </a:solidFill>
                <a:effectLst/>
              </a:rPr>
              <a:t>Lạy Chúa, xin cho chúng con được thấy tình thương của Chúa, và ban ơn cứu độ cho chúng con.</a:t>
            </a:r>
          </a:p>
        </p:txBody>
      </p:sp>
    </p:spTree>
    <p:extLst>
      <p:ext uri="{BB962C8B-B14F-4D97-AF65-F5344CB8AC3E}">
        <p14:creationId xmlns:p14="http://schemas.microsoft.com/office/powerpoint/2010/main" val="38775054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000" b="0" u="sng" smtClean="0">
                <a:solidFill>
                  <a:srgbClr val="FFFF00"/>
                </a:solidFill>
                <a:effectLst/>
              </a:rPr>
              <a:t>Tk3:</a:t>
            </a:r>
            <a:r>
              <a:rPr lang="en-US" sz="6000" b="0" smtClean="0">
                <a:solidFill>
                  <a:schemeClr val="bg1"/>
                </a:solidFill>
                <a:effectLst/>
              </a:rPr>
              <a:t> </a:t>
            </a:r>
            <a:r>
              <a:rPr lang="vi-VN" sz="6000" b="0" smtClean="0">
                <a:solidFill>
                  <a:schemeClr val="bg1"/>
                </a:solidFill>
                <a:effectLst/>
              </a:rPr>
              <a:t>Vâng, chính Ngài ban phúc ân dư đầy, và ruộng đồng nở rộ hoa trái. Tín trung rày làm tiền phong mở lối bước chân của Ngài.</a:t>
            </a:r>
          </a:p>
        </p:txBody>
      </p:sp>
    </p:spTree>
    <p:extLst>
      <p:ext uri="{BB962C8B-B14F-4D97-AF65-F5344CB8AC3E}">
        <p14:creationId xmlns:p14="http://schemas.microsoft.com/office/powerpoint/2010/main" val="42307259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b="0" u="sng" smtClean="0">
                <a:solidFill>
                  <a:srgbClr val="FFFF00"/>
                </a:solidFill>
                <a:effectLst/>
              </a:rPr>
              <a:t>Đk:</a:t>
            </a:r>
            <a:r>
              <a:rPr lang="en-US" sz="6600" b="0" smtClean="0">
                <a:solidFill>
                  <a:schemeClr val="bg1"/>
                </a:solidFill>
                <a:effectLst/>
              </a:rPr>
              <a:t> </a:t>
            </a:r>
            <a:r>
              <a:rPr lang="vi-VN" sz="6600" b="0" smtClean="0">
                <a:solidFill>
                  <a:schemeClr val="bg1"/>
                </a:solidFill>
                <a:effectLst/>
              </a:rPr>
              <a:t>Lạy Chúa, xin cho chúng con được thấy tình thương của Chúa, và ban ơn cứu độ cho chúng con.</a:t>
            </a:r>
          </a:p>
        </p:txBody>
      </p:sp>
    </p:spTree>
    <p:extLst>
      <p:ext uri="{BB962C8B-B14F-4D97-AF65-F5344CB8AC3E}">
        <p14:creationId xmlns:p14="http://schemas.microsoft.com/office/powerpoint/2010/main" val="38775054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2667000" y="57150"/>
            <a:ext cx="6400800" cy="1754326"/>
          </a:xfrm>
          <a:prstGeom prst="rect">
            <a:avLst/>
          </a:prstGeom>
        </p:spPr>
        <p:txBody>
          <a:bodyPr wrap="square">
            <a:spAutoFit/>
          </a:bodyPr>
          <a:lstStyle/>
          <a:p>
            <a:r>
              <a:rPr lang="en-US" sz="2400" smtClean="0">
                <a:solidFill>
                  <a:srgbClr val="FFFF00"/>
                </a:solidFill>
              </a:rPr>
              <a:t>Bài </a:t>
            </a:r>
            <a:r>
              <a:rPr lang="en-US" sz="2400" smtClean="0">
                <a:solidFill>
                  <a:srgbClr val="FFFF00"/>
                </a:solidFill>
              </a:rPr>
              <a:t>đọc </a:t>
            </a:r>
            <a:r>
              <a:rPr lang="en-US" sz="2400" smtClean="0">
                <a:solidFill>
                  <a:srgbClr val="FFFF00"/>
                </a:solidFill>
              </a:rPr>
              <a:t>2.</a:t>
            </a:r>
            <a:endParaRPr lang="en-US" sz="2400" smtClean="0">
              <a:solidFill>
                <a:srgbClr val="FFFF00"/>
              </a:solidFill>
            </a:endParaRPr>
          </a:p>
          <a:p>
            <a:r>
              <a:rPr lang="vi-VN" sz="2800" smtClean="0">
                <a:solidFill>
                  <a:srgbClr val="FFFF00"/>
                </a:solidFill>
              </a:rPr>
              <a:t>Chúa </a:t>
            </a:r>
            <a:r>
              <a:rPr lang="vi-VN" sz="2800">
                <a:solidFill>
                  <a:srgbClr val="FFFF00"/>
                </a:solidFill>
              </a:rPr>
              <a:t>Nhật XIX Thường </a:t>
            </a:r>
            <a:r>
              <a:rPr lang="vi-VN" sz="2800" smtClean="0">
                <a:solidFill>
                  <a:srgbClr val="FFFF00"/>
                </a:solidFill>
              </a:rPr>
              <a:t>Niên</a:t>
            </a:r>
            <a:r>
              <a:rPr lang="en-US" sz="2800" smtClean="0">
                <a:solidFill>
                  <a:srgbClr val="FFFF00"/>
                </a:solidFill>
              </a:rPr>
              <a:t>, </a:t>
            </a:r>
            <a:r>
              <a:rPr lang="vi-VN" sz="2800" smtClean="0">
                <a:solidFill>
                  <a:srgbClr val="FFFF00"/>
                </a:solidFill>
              </a:rPr>
              <a:t>Năm </a:t>
            </a:r>
            <a:r>
              <a:rPr lang="vi-VN" sz="2800" smtClean="0">
                <a:solidFill>
                  <a:srgbClr val="FFFF00"/>
                </a:solidFill>
              </a:rPr>
              <a:t>A</a:t>
            </a:r>
            <a:r>
              <a:rPr lang="en-US" sz="2800" smtClean="0">
                <a:solidFill>
                  <a:srgbClr val="FFFF00"/>
                </a:solidFill>
              </a:rPr>
              <a:t>.</a:t>
            </a:r>
            <a:br>
              <a:rPr lang="en-US" sz="2800" smtClean="0">
                <a:solidFill>
                  <a:srgbClr val="FFFF00"/>
                </a:solidFill>
              </a:rPr>
            </a:br>
            <a:r>
              <a:rPr lang="en-US" sz="2800" smtClean="0">
                <a:solidFill>
                  <a:srgbClr val="FFFF00"/>
                </a:solidFill>
              </a:rPr>
              <a:t>Bài trích thư thánh Phaolo tông đồ Gửi tín hữu Roma.</a:t>
            </a:r>
            <a:endParaRPr lang="en-US" sz="2800">
              <a:solidFill>
                <a:srgbClr val="FFFF00"/>
              </a:solidFill>
            </a:endParaRPr>
          </a:p>
        </p:txBody>
      </p:sp>
    </p:spTree>
    <p:extLst>
      <p:ext uri="{BB962C8B-B14F-4D97-AF65-F5344CB8AC3E}">
        <p14:creationId xmlns:p14="http://schemas.microsoft.com/office/powerpoint/2010/main" val="7342754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8000" b="0" smtClean="0">
                <a:solidFill>
                  <a:schemeClr val="bg1"/>
                </a:solidFill>
                <a:effectLst/>
              </a:rPr>
              <a:t>T</a:t>
            </a:r>
            <a:r>
              <a:rPr lang="vi-VN" sz="8000" b="0" smtClean="0">
                <a:solidFill>
                  <a:schemeClr val="bg1"/>
                </a:solidFill>
                <a:effectLst/>
              </a:rPr>
              <a:t>ôi </a:t>
            </a:r>
            <a:r>
              <a:rPr lang="vi-VN" sz="8000" b="0" smtClean="0">
                <a:solidFill>
                  <a:schemeClr val="bg1"/>
                </a:solidFill>
                <a:effectLst/>
              </a:rPr>
              <a:t>mong đợi ở Chúa, cậy trông ở lời Ngài.</a:t>
            </a:r>
            <a:endParaRPr lang="en-US" sz="8000" b="0">
              <a:solidFill>
                <a:schemeClr val="bg1"/>
              </a:solidFill>
              <a:effectLst/>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8146907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8000" b="0" smtClean="0">
                <a:solidFill>
                  <a:schemeClr val="bg1"/>
                </a:solidFill>
                <a:effectLst/>
              </a:rPr>
              <a:t>T</a:t>
            </a:r>
            <a:r>
              <a:rPr lang="vi-VN" sz="8000" b="0" smtClean="0">
                <a:solidFill>
                  <a:schemeClr val="bg1"/>
                </a:solidFill>
                <a:effectLst/>
              </a:rPr>
              <a:t>ôi </a:t>
            </a:r>
            <a:r>
              <a:rPr lang="vi-VN" sz="8000" b="0" smtClean="0">
                <a:solidFill>
                  <a:schemeClr val="bg1"/>
                </a:solidFill>
                <a:effectLst/>
              </a:rPr>
              <a:t>mong đợi ở Chúa, cậy trông ở lời Ngài.</a:t>
            </a:r>
            <a:endParaRPr lang="en-US" sz="8000" b="0">
              <a:solidFill>
                <a:schemeClr val="bg1"/>
              </a:solidFill>
              <a:effectLst/>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9897326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3962400" y="1123950"/>
            <a:ext cx="4572000" cy="2062103"/>
          </a:xfrm>
          <a:prstGeom prst="rect">
            <a:avLst/>
          </a:prstGeom>
        </p:spPr>
        <p:txBody>
          <a:bodyPr>
            <a:spAutoFit/>
          </a:bodyPr>
          <a:lstStyle/>
          <a:p>
            <a:pPr algn="just"/>
            <a:r>
              <a:rPr lang="vi-VN" sz="3200"/>
              <a:t>Thiên Chúa là Cha hay thương xót. Người luôn trợ giúp chúng ta dang lúc chúng ta cần. </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1143000" y="2570911"/>
            <a:ext cx="7848600" cy="1723549"/>
          </a:xfrm>
          <a:prstGeom prst="rect">
            <a:avLst/>
          </a:prstGeom>
        </p:spPr>
        <p:txBody>
          <a:bodyPr wrap="square">
            <a:spAutoFit/>
          </a:bodyPr>
          <a:lstStyle/>
          <a:p>
            <a:pPr algn="ctr"/>
            <a:r>
              <a:rPr lang="en-US" sz="6600" b="1" i="1" dirty="0" err="1">
                <a:solidFill>
                  <a:srgbClr val="FFFF00"/>
                </a:solidFill>
              </a:rPr>
              <a:t>Tựa</a:t>
            </a:r>
            <a:r>
              <a:rPr lang="en-US" sz="6600" b="1" i="1" dirty="0">
                <a:solidFill>
                  <a:srgbClr val="FFFF00"/>
                </a:solidFill>
              </a:rPr>
              <a:t> </a:t>
            </a:r>
            <a:r>
              <a:rPr lang="en-US" sz="6600" b="1" i="1" dirty="0" err="1">
                <a:solidFill>
                  <a:srgbClr val="FFFF00"/>
                </a:solidFill>
              </a:rPr>
              <a:t>Làn</a:t>
            </a:r>
            <a:r>
              <a:rPr lang="en-US" sz="6600" b="1" i="1" dirty="0">
                <a:solidFill>
                  <a:srgbClr val="FFFF00"/>
                </a:solidFill>
              </a:rPr>
              <a:t> </a:t>
            </a:r>
            <a:r>
              <a:rPr lang="en-US" sz="6600" b="1" i="1" dirty="0" err="1">
                <a:solidFill>
                  <a:srgbClr val="FFFF00"/>
                </a:solidFill>
              </a:rPr>
              <a:t>Trầm</a:t>
            </a:r>
            <a:r>
              <a:rPr lang="en-US" sz="6600" b="1" i="1" dirty="0">
                <a:solidFill>
                  <a:srgbClr val="FFFF00"/>
                </a:solidFill>
              </a:rPr>
              <a:t> H</a:t>
            </a:r>
            <a:r>
              <a:rPr lang="vi-VN" sz="6600" b="1" i="1" dirty="0">
                <a:solidFill>
                  <a:srgbClr val="FFFF00"/>
                </a:solidFill>
              </a:rPr>
              <a:t>ư</a:t>
            </a:r>
            <a:r>
              <a:rPr lang="en-US" sz="6600" b="1" i="1" dirty="0" err="1">
                <a:solidFill>
                  <a:srgbClr val="FFFF00"/>
                </a:solidFill>
              </a:rPr>
              <a:t>ơng</a:t>
            </a:r>
            <a:endParaRPr lang="en-US" sz="6600" b="1" i="1" dirty="0">
              <a:solidFill>
                <a:srgbClr val="FFFF00"/>
              </a:solidFill>
            </a:endParaRPr>
          </a:p>
          <a:p>
            <a:pPr algn="ctr"/>
            <a:r>
              <a:rPr lang="en-US" sz="4000" b="1" i="1" dirty="0" err="1">
                <a:solidFill>
                  <a:schemeClr val="bg1"/>
                </a:solidFill>
              </a:rPr>
              <a:t>Đỗ</a:t>
            </a:r>
            <a:r>
              <a:rPr lang="en-US" sz="4000" b="1" i="1" dirty="0">
                <a:solidFill>
                  <a:schemeClr val="bg1"/>
                </a:solidFill>
              </a:rPr>
              <a:t> </a:t>
            </a:r>
            <a:r>
              <a:rPr lang="en-US" sz="4000" b="1" i="1" dirty="0" err="1">
                <a:solidFill>
                  <a:schemeClr val="bg1"/>
                </a:solidFill>
              </a:rPr>
              <a:t>Vy</a:t>
            </a:r>
            <a:r>
              <a:rPr lang="en-US" sz="4000" b="1" i="1" dirty="0">
                <a:solidFill>
                  <a:schemeClr val="bg1"/>
                </a:solidFill>
              </a:rPr>
              <a:t> </a:t>
            </a:r>
            <a:r>
              <a:rPr lang="en-US" sz="4000" b="1" i="1" dirty="0" err="1">
                <a:solidFill>
                  <a:schemeClr val="bg1"/>
                </a:solidFill>
              </a:rPr>
              <a:t>Hạ</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Tk1:</a:t>
            </a:r>
            <a:r>
              <a:rPr lang="en-US" sz="4800" b="0" dirty="0">
                <a:solidFill>
                  <a:schemeClr val="bg1"/>
                </a:solidFill>
                <a:effectLst/>
              </a:rPr>
              <a:t> </a:t>
            </a:r>
            <a:r>
              <a:rPr lang="vi-VN" sz="4800" b="0" dirty="0">
                <a:solidFill>
                  <a:schemeClr val="bg1"/>
                </a:solidFill>
                <a:effectLst/>
              </a:rPr>
              <a:t>Tựa làn trầm hương thơm bay về thiên đường. Nguyện tình yêu Chúa thánh hóa cho lễ dâng. Đây bánh thơm nồng, đây chén rượu hồng, làm thành lễ vật dâng về Cha chí nhân.</a:t>
            </a:r>
            <a:endParaRPr lang="en-US" sz="48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err="1">
                <a:solidFill>
                  <a:srgbClr val="FFFF00"/>
                </a:solidFill>
                <a:effectLst/>
              </a:rPr>
              <a:t>Đk</a:t>
            </a:r>
            <a:r>
              <a:rPr lang="en-US" sz="5600" b="0" u="sng" dirty="0">
                <a:solidFill>
                  <a:srgbClr val="FFFF00"/>
                </a:solidFill>
                <a:effectLst/>
              </a:rPr>
              <a:t>:</a:t>
            </a:r>
            <a:r>
              <a:rPr lang="en-US" sz="5600" b="0" dirty="0">
                <a:solidFill>
                  <a:schemeClr val="bg1"/>
                </a:solidFill>
                <a:effectLst/>
              </a:rPr>
              <a:t> </a:t>
            </a:r>
            <a:r>
              <a:rPr lang="vi-VN" sz="5600" b="0" dirty="0">
                <a:solidFill>
                  <a:schemeClr val="bg1"/>
                </a:solidFill>
                <a:effectLst/>
              </a:rPr>
              <a:t>Chúc tụng Ngài là Chúa tể càn khôn, Đã rộng tình nuôi sống con từng ngày. Chúc tụng Ngài là Chúa khắp mọi nơi, Chúc tụng Ngài mãi đến muôn muôn đời.</a:t>
            </a:r>
            <a:endParaRPr lang="en-US" sz="56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Tk2:</a:t>
            </a:r>
            <a:r>
              <a:rPr lang="en-US" sz="4800" b="0" dirty="0">
                <a:solidFill>
                  <a:schemeClr val="bg1"/>
                </a:solidFill>
                <a:effectLst/>
              </a:rPr>
              <a:t> </a:t>
            </a:r>
            <a:r>
              <a:rPr lang="vi-VN" sz="4800" b="0" dirty="0">
                <a:solidFill>
                  <a:schemeClr val="bg1"/>
                </a:solidFill>
                <a:effectLst/>
              </a:rPr>
              <a:t>Một niềm thành tâm xin dâng trọn xác hồn, Nguyện từng ngày tháng Chúa thắp lên niềm tin. Cho ước mơ hồng, đẹp lứa tuổi xuân, cuộc đời mai ngày xin Ngài thương đỡ nâng.</a:t>
            </a:r>
            <a:endParaRPr lang="en-US" sz="48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err="1">
                <a:solidFill>
                  <a:srgbClr val="FFFF00"/>
                </a:solidFill>
                <a:effectLst/>
              </a:rPr>
              <a:t>Đk</a:t>
            </a:r>
            <a:r>
              <a:rPr lang="en-US" sz="5600" b="0" u="sng" dirty="0">
                <a:solidFill>
                  <a:srgbClr val="FFFF00"/>
                </a:solidFill>
                <a:effectLst/>
              </a:rPr>
              <a:t>:</a:t>
            </a:r>
            <a:r>
              <a:rPr lang="en-US" sz="5600" b="0" dirty="0">
                <a:solidFill>
                  <a:schemeClr val="bg1"/>
                </a:solidFill>
                <a:effectLst/>
              </a:rPr>
              <a:t> </a:t>
            </a:r>
            <a:r>
              <a:rPr lang="vi-VN" sz="5600" b="0" dirty="0">
                <a:solidFill>
                  <a:schemeClr val="bg1"/>
                </a:solidFill>
                <a:effectLst/>
              </a:rPr>
              <a:t>Chúc tụng Ngài là Chúa tể càn khôn, Đã rộng tình nuôi sống con từng ngày. Chúc tụng Ngài là Chúa khắp mọi nơi, Chúc tụng Ngài mãi đến muôn muôn đời.</a:t>
            </a:r>
            <a:endParaRPr lang="en-US" sz="5600" b="0" dirty="0">
              <a:solidFill>
                <a:schemeClr val="bg1"/>
              </a:solidFill>
              <a:effectLst/>
            </a:endParaRPr>
          </a:p>
        </p:txBody>
      </p:sp>
    </p:spTree>
    <p:extLst>
      <p:ext uri="{BB962C8B-B14F-4D97-AF65-F5344CB8AC3E}">
        <p14:creationId xmlns:p14="http://schemas.microsoft.com/office/powerpoint/2010/main" val="21997094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5482630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7200" b="0" dirty="0">
                <a:solidFill>
                  <a:srgbClr val="FFFF00"/>
                </a:solidFill>
                <a:effectLst/>
              </a:rPr>
              <a:t>Con </a:t>
            </a:r>
            <a:r>
              <a:rPr lang="en-US" sz="7200" b="0" dirty="0" err="1">
                <a:solidFill>
                  <a:srgbClr val="FFFF00"/>
                </a:solidFill>
                <a:effectLst/>
              </a:rPr>
              <a:t>Vững</a:t>
            </a:r>
            <a:r>
              <a:rPr lang="en-US" sz="7200" b="0" dirty="0">
                <a:solidFill>
                  <a:srgbClr val="FFFF00"/>
                </a:solidFill>
                <a:effectLst/>
              </a:rPr>
              <a:t> Tin N</a:t>
            </a:r>
            <a:r>
              <a:rPr lang="vi-VN" sz="7200" b="0" dirty="0">
                <a:solidFill>
                  <a:srgbClr val="FFFF00"/>
                </a:solidFill>
                <a:effectLst/>
              </a:rPr>
              <a:t>ơ</a:t>
            </a:r>
            <a:r>
              <a:rPr lang="en-US" sz="7200" b="0" dirty="0" err="1">
                <a:solidFill>
                  <a:srgbClr val="FFFF00"/>
                </a:solidFill>
                <a:effectLst/>
              </a:rPr>
              <a:t>i</a:t>
            </a:r>
            <a:r>
              <a:rPr lang="en-US" sz="7200" b="0" dirty="0">
                <a:solidFill>
                  <a:srgbClr val="FFFF00"/>
                </a:solidFill>
                <a:effectLst/>
              </a:rPr>
              <a:t> </a:t>
            </a:r>
            <a:r>
              <a:rPr lang="en-US" sz="7200" b="0" dirty="0" err="1">
                <a:solidFill>
                  <a:srgbClr val="FFFF00"/>
                </a:solidFill>
                <a:effectLst/>
              </a:rPr>
              <a:t>Ngài</a:t>
            </a:r>
            <a:r>
              <a:rPr lang="en-US" sz="6600" b="0" dirty="0">
                <a:solidFill>
                  <a:srgbClr val="FFFF00"/>
                </a:solidFill>
                <a:effectLst/>
              </a:rPr>
              <a:t/>
            </a:r>
            <a:br>
              <a:rPr lang="en-US" sz="6600" b="0" dirty="0">
                <a:solidFill>
                  <a:srgbClr val="FFFF00"/>
                </a:solidFill>
                <a:effectLst/>
              </a:rPr>
            </a:br>
            <a:r>
              <a:rPr lang="en-US" sz="4000" b="0" i="1" dirty="0" err="1">
                <a:solidFill>
                  <a:schemeClr val="bg1"/>
                </a:solidFill>
                <a:effectLst/>
              </a:rPr>
              <a:t>Viễn</a:t>
            </a:r>
            <a:r>
              <a:rPr lang="en-US" sz="4000" b="0" i="1" dirty="0">
                <a:solidFill>
                  <a:schemeClr val="bg1"/>
                </a:solidFill>
                <a:effectLst/>
              </a:rPr>
              <a:t> </a:t>
            </a:r>
            <a:r>
              <a:rPr lang="en-US" sz="4000" b="0" i="1" dirty="0" err="1">
                <a:solidFill>
                  <a:schemeClr val="bg1"/>
                </a:solidFill>
                <a:effectLst/>
              </a:rPr>
              <a:t>Xứ</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Tk1:</a:t>
            </a:r>
            <a:r>
              <a:rPr lang="en-US" sz="4800" b="0" dirty="0">
                <a:solidFill>
                  <a:srgbClr val="FFFF00"/>
                </a:solidFill>
                <a:effectLst/>
              </a:rPr>
              <a:t> </a:t>
            </a:r>
            <a:r>
              <a:rPr lang="vi-VN" sz="4800" b="0" dirty="0">
                <a:solidFill>
                  <a:schemeClr val="bg1"/>
                </a:solidFill>
                <a:effectLst/>
              </a:rPr>
              <a:t>Con vững tin nơi Ngài là thành lũy vững chắc chở che. Con vững tin nơi Ngài vì tình </a:t>
            </a:r>
            <a:r>
              <a:rPr lang="en-US" sz="4800" b="0" dirty="0">
                <a:solidFill>
                  <a:schemeClr val="bg1"/>
                </a:solidFill>
                <a:effectLst/>
              </a:rPr>
              <a:t>N</a:t>
            </a:r>
            <a:r>
              <a:rPr lang="vi-VN" sz="4800" b="0" dirty="0">
                <a:solidFill>
                  <a:schemeClr val="bg1"/>
                </a:solidFill>
                <a:effectLst/>
              </a:rPr>
              <a:t>gài không đổi thay. Con vững tin nơi Ngài dù sóng lớp lớp dâng cao, dù phong ba vây tứ bề, tựa vào Chúa con nào hãi chi.</a:t>
            </a:r>
          </a:p>
        </p:txBody>
      </p:sp>
    </p:spTree>
    <p:extLst>
      <p:ext uri="{BB962C8B-B14F-4D97-AF65-F5344CB8AC3E}">
        <p14:creationId xmlns:p14="http://schemas.microsoft.com/office/powerpoint/2010/main" val="520350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b="0" dirty="0">
                <a:solidFill>
                  <a:schemeClr val="bg1"/>
                </a:solidFill>
                <a:effectLst/>
              </a:rPr>
              <a:t> </a:t>
            </a:r>
            <a:r>
              <a:rPr lang="vi-VN" sz="4700" b="0" dirty="0">
                <a:solidFill>
                  <a:schemeClr val="bg1"/>
                </a:solidFill>
                <a:effectLst/>
              </a:rPr>
              <a:t>Nguyện dâng lên Chúa trót thân con. Đời con yếu đuối biết bao phen, đã lao đao, đã hư hao xin Ngài thứ tội. Nguyện dâng lên Chúa những tin yêu, niềm tin nhỏ bé rất chênh vênh, rất lung lay, Chúa con ơi, xin Ngài xót thương.</a:t>
            </a:r>
            <a:endParaRPr lang="en-US" sz="47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700" b="0" u="sng" dirty="0">
                <a:solidFill>
                  <a:srgbClr val="FFFF00"/>
                </a:solidFill>
                <a:effectLst/>
              </a:rPr>
              <a:t>Tk2:</a:t>
            </a:r>
            <a:r>
              <a:rPr lang="en-US" sz="4700" b="0" dirty="0">
                <a:solidFill>
                  <a:schemeClr val="bg1"/>
                </a:solidFill>
                <a:effectLst/>
              </a:rPr>
              <a:t> </a:t>
            </a:r>
            <a:r>
              <a:rPr lang="vi-VN" sz="4700" b="0" dirty="0">
                <a:solidFill>
                  <a:schemeClr val="bg1"/>
                </a:solidFill>
                <a:effectLst/>
              </a:rPr>
              <a:t>Con vững tin nơi Ngài là nguồn ánh sáng chiếu đời con, </a:t>
            </a:r>
            <a:r>
              <a:rPr lang="en-US" sz="4700" b="0" dirty="0">
                <a:solidFill>
                  <a:schemeClr val="bg1"/>
                </a:solidFill>
                <a:effectLst/>
              </a:rPr>
              <a:t>c</a:t>
            </a:r>
            <a:r>
              <a:rPr lang="vi-VN" sz="4700" b="0" dirty="0">
                <a:solidFill>
                  <a:schemeClr val="bg1"/>
                </a:solidFill>
                <a:effectLst/>
              </a:rPr>
              <a:t>on vững tin nơi Ngài là đường để con bước đi. Con vững tin nơi Ngài dù bóng tối khuất lối đi, dù mây đen giăng mịt mù, dựa vào Chúa dẫn đường </a:t>
            </a:r>
            <a:r>
              <a:rPr lang="en-US" sz="4700" b="0" dirty="0">
                <a:solidFill>
                  <a:schemeClr val="bg1"/>
                </a:solidFill>
                <a:effectLst/>
              </a:rPr>
              <a:t>b</a:t>
            </a:r>
            <a:r>
              <a:rPr lang="vi-VN" sz="4700" b="0" dirty="0">
                <a:solidFill>
                  <a:schemeClr val="bg1"/>
                </a:solidFill>
                <a:effectLst/>
              </a:rPr>
              <a:t>ư</a:t>
            </a:r>
            <a:r>
              <a:rPr lang="en-US" sz="4700" b="0" dirty="0" err="1">
                <a:solidFill>
                  <a:schemeClr val="bg1"/>
                </a:solidFill>
                <a:effectLst/>
              </a:rPr>
              <a:t>ớc</a:t>
            </a:r>
            <a:r>
              <a:rPr lang="vi-VN" sz="4700" b="0" dirty="0">
                <a:solidFill>
                  <a:schemeClr val="bg1"/>
                </a:solidFill>
                <a:effectLst/>
              </a:rPr>
              <a:t> đi.</a:t>
            </a:r>
            <a:endParaRPr lang="en-US" sz="4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b="0" dirty="0">
                <a:solidFill>
                  <a:schemeClr val="bg1"/>
                </a:solidFill>
                <a:effectLst/>
              </a:rPr>
              <a:t> </a:t>
            </a:r>
            <a:r>
              <a:rPr lang="vi-VN" sz="4700" b="0" dirty="0">
                <a:solidFill>
                  <a:schemeClr val="bg1"/>
                </a:solidFill>
                <a:effectLst/>
              </a:rPr>
              <a:t>Nguyện dâng lên Chúa trót thân con. Đời con yếu đuối biết bao phen, đã lao đao, đã hư hao xin Ngài thứ tội. Nguyện dâng lên Chúa những tin yêu, niềm tin nhỏ bé rất chênh vênh, rất lung lay, Chúa con ơi, xin Ngài xót thương.</a:t>
            </a:r>
            <a:endParaRPr lang="en-US" sz="4700" b="0" dirty="0">
              <a:solidFill>
                <a:schemeClr val="bg1"/>
              </a:solidFill>
              <a:effectLst/>
            </a:endParaRPr>
          </a:p>
        </p:txBody>
      </p:sp>
    </p:spTree>
    <p:extLst>
      <p:ext uri="{BB962C8B-B14F-4D97-AF65-F5344CB8AC3E}">
        <p14:creationId xmlns:p14="http://schemas.microsoft.com/office/powerpoint/2010/main" val="23208907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a:solidFill>
                  <a:srgbClr val="FFFF00"/>
                </a:solidFill>
                <a:effectLst/>
              </a:rPr>
              <a:t>Tk3:</a:t>
            </a:r>
            <a:r>
              <a:rPr lang="en-US" sz="4700" b="0" dirty="0">
                <a:solidFill>
                  <a:schemeClr val="bg1"/>
                </a:solidFill>
                <a:effectLst/>
              </a:rPr>
              <a:t> Con </a:t>
            </a:r>
            <a:r>
              <a:rPr lang="en-US" sz="4700" b="0" dirty="0" err="1">
                <a:solidFill>
                  <a:schemeClr val="bg1"/>
                </a:solidFill>
                <a:effectLst/>
              </a:rPr>
              <a:t>vững</a:t>
            </a:r>
            <a:r>
              <a:rPr lang="en-US" sz="4700" b="0" dirty="0">
                <a:solidFill>
                  <a:schemeClr val="bg1"/>
                </a:solidFill>
                <a:effectLst/>
              </a:rPr>
              <a:t> tin n</a:t>
            </a:r>
            <a:r>
              <a:rPr lang="vi-VN" sz="4700" b="0" dirty="0">
                <a:solidFill>
                  <a:schemeClr val="bg1"/>
                </a:solidFill>
                <a:effectLst/>
              </a:rPr>
              <a:t>ơ</a:t>
            </a:r>
            <a:r>
              <a:rPr lang="en-US" sz="4700" b="0" dirty="0" err="1">
                <a:solidFill>
                  <a:schemeClr val="bg1"/>
                </a:solidFill>
                <a:effectLst/>
              </a:rPr>
              <a:t>i</a:t>
            </a:r>
            <a:r>
              <a:rPr lang="en-US" sz="4700" b="0" dirty="0">
                <a:solidFill>
                  <a:schemeClr val="bg1"/>
                </a:solidFill>
                <a:effectLst/>
              </a:rPr>
              <a:t> </a:t>
            </a:r>
            <a:r>
              <a:rPr lang="en-US" sz="4700" b="0" dirty="0" err="1">
                <a:solidFill>
                  <a:schemeClr val="bg1"/>
                </a:solidFill>
                <a:effectLst/>
              </a:rPr>
              <a:t>Ngài</a:t>
            </a:r>
            <a:r>
              <a:rPr lang="en-US" sz="4700" b="0" dirty="0">
                <a:solidFill>
                  <a:schemeClr val="bg1"/>
                </a:solidFill>
                <a:effectLst/>
              </a:rPr>
              <a:t> </a:t>
            </a:r>
            <a:r>
              <a:rPr lang="en-US" sz="4700" b="0" dirty="0" err="1">
                <a:solidFill>
                  <a:schemeClr val="bg1"/>
                </a:solidFill>
                <a:effectLst/>
              </a:rPr>
              <a:t>là</a:t>
            </a:r>
            <a:r>
              <a:rPr lang="en-US" sz="4700" b="0" dirty="0">
                <a:solidFill>
                  <a:schemeClr val="bg1"/>
                </a:solidFill>
                <a:effectLst/>
              </a:rPr>
              <a:t> </a:t>
            </a:r>
            <a:r>
              <a:rPr lang="en-US" sz="4700" b="0" dirty="0" err="1">
                <a:solidFill>
                  <a:schemeClr val="bg1"/>
                </a:solidFill>
                <a:effectLst/>
              </a:rPr>
              <a:t>dòng</a:t>
            </a:r>
            <a:r>
              <a:rPr lang="en-US" sz="4700" b="0" dirty="0">
                <a:solidFill>
                  <a:schemeClr val="bg1"/>
                </a:solidFill>
                <a:effectLst/>
              </a:rPr>
              <a:t> </a:t>
            </a:r>
            <a:r>
              <a:rPr lang="en-US" sz="4700" b="0" dirty="0" err="1">
                <a:solidFill>
                  <a:schemeClr val="bg1"/>
                </a:solidFill>
                <a:effectLst/>
              </a:rPr>
              <a:t>suối</a:t>
            </a:r>
            <a:r>
              <a:rPr lang="en-US" sz="4700" b="0" dirty="0">
                <a:solidFill>
                  <a:schemeClr val="bg1"/>
                </a:solidFill>
                <a:effectLst/>
              </a:rPr>
              <a:t> t</a:t>
            </a:r>
            <a:r>
              <a:rPr lang="vi-VN" sz="4700" b="0" dirty="0">
                <a:solidFill>
                  <a:schemeClr val="bg1"/>
                </a:solidFill>
                <a:effectLst/>
              </a:rPr>
              <a:t>ư</a:t>
            </a:r>
            <a:r>
              <a:rPr lang="en-US" sz="4700" b="0" dirty="0" err="1">
                <a:solidFill>
                  <a:schemeClr val="bg1"/>
                </a:solidFill>
                <a:effectLst/>
              </a:rPr>
              <a:t>ới</a:t>
            </a:r>
            <a:r>
              <a:rPr lang="en-US" sz="4700" b="0" dirty="0">
                <a:solidFill>
                  <a:schemeClr val="bg1"/>
                </a:solidFill>
                <a:effectLst/>
              </a:rPr>
              <a:t> </a:t>
            </a:r>
            <a:r>
              <a:rPr lang="en-US" sz="4700" b="0" dirty="0" err="1">
                <a:solidFill>
                  <a:schemeClr val="bg1"/>
                </a:solidFill>
                <a:effectLst/>
              </a:rPr>
              <a:t>mát</a:t>
            </a:r>
            <a:r>
              <a:rPr lang="en-US" sz="4700" b="0" dirty="0">
                <a:solidFill>
                  <a:schemeClr val="bg1"/>
                </a:solidFill>
                <a:effectLst/>
              </a:rPr>
              <a:t> </a:t>
            </a:r>
            <a:r>
              <a:rPr lang="en-US" sz="4700" b="0" dirty="0" err="1">
                <a:solidFill>
                  <a:schemeClr val="bg1"/>
                </a:solidFill>
                <a:effectLst/>
              </a:rPr>
              <a:t>hồn</a:t>
            </a:r>
            <a:r>
              <a:rPr lang="en-US" sz="4700" b="0" dirty="0">
                <a:solidFill>
                  <a:schemeClr val="bg1"/>
                </a:solidFill>
                <a:effectLst/>
              </a:rPr>
              <a:t> con, con </a:t>
            </a:r>
            <a:r>
              <a:rPr lang="en-US" sz="4700" b="0" dirty="0" err="1">
                <a:solidFill>
                  <a:schemeClr val="bg1"/>
                </a:solidFill>
                <a:effectLst/>
              </a:rPr>
              <a:t>vững</a:t>
            </a:r>
            <a:r>
              <a:rPr lang="en-US" sz="4700" b="0" dirty="0">
                <a:solidFill>
                  <a:schemeClr val="bg1"/>
                </a:solidFill>
                <a:effectLst/>
              </a:rPr>
              <a:t> tin n</a:t>
            </a:r>
            <a:r>
              <a:rPr lang="vi-VN" sz="4700" b="0" dirty="0">
                <a:solidFill>
                  <a:schemeClr val="bg1"/>
                </a:solidFill>
                <a:effectLst/>
              </a:rPr>
              <a:t>ơ</a:t>
            </a:r>
            <a:r>
              <a:rPr lang="en-US" sz="4700" b="0" dirty="0" err="1">
                <a:solidFill>
                  <a:schemeClr val="bg1"/>
                </a:solidFill>
                <a:effectLst/>
              </a:rPr>
              <a:t>i</a:t>
            </a:r>
            <a:r>
              <a:rPr lang="en-US" sz="4700" b="0" dirty="0">
                <a:solidFill>
                  <a:schemeClr val="bg1"/>
                </a:solidFill>
                <a:effectLst/>
              </a:rPr>
              <a:t> </a:t>
            </a:r>
            <a:r>
              <a:rPr lang="en-US" sz="4700" b="0" dirty="0" err="1">
                <a:solidFill>
                  <a:schemeClr val="bg1"/>
                </a:solidFill>
                <a:effectLst/>
              </a:rPr>
              <a:t>Ngài</a:t>
            </a:r>
            <a:r>
              <a:rPr lang="en-US" sz="4700" b="0" dirty="0">
                <a:solidFill>
                  <a:schemeClr val="bg1"/>
                </a:solidFill>
                <a:effectLst/>
              </a:rPr>
              <a:t> </a:t>
            </a:r>
            <a:r>
              <a:rPr lang="en-US" sz="4700" b="0" dirty="0" err="1">
                <a:solidFill>
                  <a:schemeClr val="bg1"/>
                </a:solidFill>
                <a:effectLst/>
              </a:rPr>
              <a:t>tình</a:t>
            </a:r>
            <a:r>
              <a:rPr lang="en-US" sz="4700" b="0" dirty="0">
                <a:solidFill>
                  <a:schemeClr val="bg1"/>
                </a:solidFill>
                <a:effectLst/>
              </a:rPr>
              <a:t> </a:t>
            </a:r>
            <a:r>
              <a:rPr lang="en-US" sz="4700" b="0" dirty="0" err="1">
                <a:solidFill>
                  <a:schemeClr val="bg1"/>
                </a:solidFill>
                <a:effectLst/>
              </a:rPr>
              <a:t>Ngài</a:t>
            </a:r>
            <a:r>
              <a:rPr lang="en-US" sz="4700" b="0" dirty="0">
                <a:solidFill>
                  <a:schemeClr val="bg1"/>
                </a:solidFill>
                <a:effectLst/>
              </a:rPr>
              <a:t> </a:t>
            </a:r>
            <a:r>
              <a:rPr lang="en-US" sz="4700" b="0" dirty="0" err="1">
                <a:solidFill>
                  <a:schemeClr val="bg1"/>
                </a:solidFill>
                <a:effectLst/>
              </a:rPr>
              <a:t>đại</a:t>
            </a:r>
            <a:r>
              <a:rPr lang="en-US" sz="4700" b="0" dirty="0">
                <a:solidFill>
                  <a:schemeClr val="bg1"/>
                </a:solidFill>
                <a:effectLst/>
              </a:rPr>
              <a:t> d</a:t>
            </a:r>
            <a:r>
              <a:rPr lang="vi-VN" sz="4700" b="0" dirty="0">
                <a:solidFill>
                  <a:schemeClr val="bg1"/>
                </a:solidFill>
                <a:effectLst/>
              </a:rPr>
              <a:t>ư</a:t>
            </a:r>
            <a:r>
              <a:rPr lang="en-US" sz="4700" b="0" dirty="0" err="1">
                <a:solidFill>
                  <a:schemeClr val="bg1"/>
                </a:solidFill>
                <a:effectLst/>
              </a:rPr>
              <a:t>ơng</a:t>
            </a:r>
            <a:r>
              <a:rPr lang="en-US" sz="4700" b="0" dirty="0">
                <a:solidFill>
                  <a:schemeClr val="bg1"/>
                </a:solidFill>
                <a:effectLst/>
              </a:rPr>
              <a:t> </a:t>
            </a:r>
            <a:r>
              <a:rPr lang="en-US" sz="4700" b="0" dirty="0" err="1">
                <a:solidFill>
                  <a:schemeClr val="bg1"/>
                </a:solidFill>
                <a:effectLst/>
              </a:rPr>
              <a:t>xót</a:t>
            </a:r>
            <a:r>
              <a:rPr lang="en-US" sz="4700" b="0" dirty="0">
                <a:solidFill>
                  <a:schemeClr val="bg1"/>
                </a:solidFill>
                <a:effectLst/>
              </a:rPr>
              <a:t> </a:t>
            </a:r>
            <a:r>
              <a:rPr lang="en-US" sz="4700" b="0" dirty="0" err="1">
                <a:solidFill>
                  <a:schemeClr val="bg1"/>
                </a:solidFill>
                <a:effectLst/>
              </a:rPr>
              <a:t>th</a:t>
            </a:r>
            <a:r>
              <a:rPr lang="vi-VN" sz="4700" b="0" dirty="0">
                <a:solidFill>
                  <a:schemeClr val="bg1"/>
                </a:solidFill>
                <a:effectLst/>
              </a:rPr>
              <a:t>ư</a:t>
            </a:r>
            <a:r>
              <a:rPr lang="en-US" sz="4700" b="0" dirty="0" err="1">
                <a:solidFill>
                  <a:schemeClr val="bg1"/>
                </a:solidFill>
                <a:effectLst/>
              </a:rPr>
              <a:t>ơng</a:t>
            </a:r>
            <a:r>
              <a:rPr lang="en-US" sz="4700" b="0" dirty="0">
                <a:solidFill>
                  <a:schemeClr val="bg1"/>
                </a:solidFill>
                <a:effectLst/>
              </a:rPr>
              <a:t>. Con </a:t>
            </a:r>
            <a:r>
              <a:rPr lang="en-US" sz="4700" b="0" dirty="0" err="1">
                <a:solidFill>
                  <a:schemeClr val="bg1"/>
                </a:solidFill>
                <a:effectLst/>
              </a:rPr>
              <a:t>vững</a:t>
            </a:r>
            <a:r>
              <a:rPr lang="en-US" sz="4700" b="0" dirty="0">
                <a:solidFill>
                  <a:schemeClr val="bg1"/>
                </a:solidFill>
                <a:effectLst/>
              </a:rPr>
              <a:t> tin n</a:t>
            </a:r>
            <a:r>
              <a:rPr lang="vi-VN" sz="4700" b="0" dirty="0">
                <a:solidFill>
                  <a:schemeClr val="bg1"/>
                </a:solidFill>
                <a:effectLst/>
              </a:rPr>
              <a:t>ơ</a:t>
            </a:r>
            <a:r>
              <a:rPr lang="en-US" sz="4700" b="0" dirty="0" err="1">
                <a:solidFill>
                  <a:schemeClr val="bg1"/>
                </a:solidFill>
                <a:effectLst/>
              </a:rPr>
              <a:t>i</a:t>
            </a:r>
            <a:r>
              <a:rPr lang="en-US" sz="4700" b="0" dirty="0">
                <a:solidFill>
                  <a:schemeClr val="bg1"/>
                </a:solidFill>
                <a:effectLst/>
              </a:rPr>
              <a:t> </a:t>
            </a:r>
            <a:r>
              <a:rPr lang="en-US" sz="4700" b="0" dirty="0" err="1">
                <a:solidFill>
                  <a:schemeClr val="bg1"/>
                </a:solidFill>
                <a:effectLst/>
              </a:rPr>
              <a:t>Ngài</a:t>
            </a:r>
            <a:r>
              <a:rPr lang="en-US" sz="4700" b="0" dirty="0">
                <a:solidFill>
                  <a:schemeClr val="bg1"/>
                </a:solidFill>
                <a:effectLst/>
              </a:rPr>
              <a:t> </a:t>
            </a:r>
            <a:r>
              <a:rPr lang="en-US" sz="4700" b="0" dirty="0" err="1">
                <a:solidFill>
                  <a:schemeClr val="bg1"/>
                </a:solidFill>
                <a:effectLst/>
              </a:rPr>
              <a:t>tội</a:t>
            </a:r>
            <a:r>
              <a:rPr lang="en-US" sz="4700" b="0" dirty="0">
                <a:solidFill>
                  <a:schemeClr val="bg1"/>
                </a:solidFill>
                <a:effectLst/>
              </a:rPr>
              <a:t> </a:t>
            </a:r>
            <a:r>
              <a:rPr lang="en-US" sz="4700" b="0" dirty="0" err="1">
                <a:solidFill>
                  <a:schemeClr val="bg1"/>
                </a:solidFill>
                <a:effectLst/>
              </a:rPr>
              <a:t>lỗi</a:t>
            </a:r>
            <a:r>
              <a:rPr lang="en-US" sz="4700" b="0" dirty="0">
                <a:solidFill>
                  <a:schemeClr val="bg1"/>
                </a:solidFill>
                <a:effectLst/>
              </a:rPr>
              <a:t> </a:t>
            </a:r>
            <a:r>
              <a:rPr lang="en-US" sz="4700" b="0" dirty="0" err="1">
                <a:solidFill>
                  <a:schemeClr val="bg1"/>
                </a:solidFill>
                <a:effectLst/>
              </a:rPr>
              <a:t>dẫu</a:t>
            </a:r>
            <a:r>
              <a:rPr lang="en-US" sz="4700" b="0" dirty="0">
                <a:solidFill>
                  <a:schemeClr val="bg1"/>
                </a:solidFill>
                <a:effectLst/>
              </a:rPr>
              <a:t> </a:t>
            </a:r>
            <a:r>
              <a:rPr lang="en-US" sz="4700" b="0" dirty="0" err="1">
                <a:solidFill>
                  <a:schemeClr val="bg1"/>
                </a:solidFill>
                <a:effectLst/>
              </a:rPr>
              <a:t>có</a:t>
            </a:r>
            <a:r>
              <a:rPr lang="en-US" sz="4700" b="0" dirty="0">
                <a:solidFill>
                  <a:schemeClr val="bg1"/>
                </a:solidFill>
                <a:effectLst/>
              </a:rPr>
              <a:t> </a:t>
            </a:r>
            <a:r>
              <a:rPr lang="en-US" sz="4700" b="0" dirty="0" err="1">
                <a:solidFill>
                  <a:schemeClr val="bg1"/>
                </a:solidFill>
                <a:effectLst/>
              </a:rPr>
              <a:t>chất</a:t>
            </a:r>
            <a:r>
              <a:rPr lang="en-US" sz="4700" b="0" dirty="0">
                <a:solidFill>
                  <a:schemeClr val="bg1"/>
                </a:solidFill>
                <a:effectLst/>
              </a:rPr>
              <a:t> </a:t>
            </a:r>
            <a:r>
              <a:rPr lang="en-US" sz="4700" b="0" dirty="0" err="1">
                <a:solidFill>
                  <a:schemeClr val="bg1"/>
                </a:solidFill>
                <a:effectLst/>
              </a:rPr>
              <a:t>chồng</a:t>
            </a:r>
            <a:r>
              <a:rPr lang="en-US" sz="4700" b="0" dirty="0">
                <a:solidFill>
                  <a:schemeClr val="bg1"/>
                </a:solidFill>
                <a:effectLst/>
              </a:rPr>
              <a:t> </a:t>
            </a:r>
            <a:r>
              <a:rPr lang="en-US" sz="4700" b="0" dirty="0" err="1">
                <a:solidFill>
                  <a:schemeClr val="bg1"/>
                </a:solidFill>
                <a:effectLst/>
              </a:rPr>
              <a:t>dù</a:t>
            </a:r>
            <a:r>
              <a:rPr lang="en-US" sz="4700" b="0" dirty="0">
                <a:solidFill>
                  <a:schemeClr val="bg1"/>
                </a:solidFill>
                <a:effectLst/>
              </a:rPr>
              <a:t> con bao </a:t>
            </a:r>
            <a:r>
              <a:rPr lang="en-US" sz="4700" b="0" dirty="0" err="1">
                <a:solidFill>
                  <a:schemeClr val="bg1"/>
                </a:solidFill>
                <a:effectLst/>
              </a:rPr>
              <a:t>phen</a:t>
            </a:r>
            <a:r>
              <a:rPr lang="en-US" sz="4700" b="0" dirty="0">
                <a:solidFill>
                  <a:schemeClr val="bg1"/>
                </a:solidFill>
                <a:effectLst/>
              </a:rPr>
              <a:t> </a:t>
            </a:r>
            <a:r>
              <a:rPr lang="en-US" sz="4700" b="0" dirty="0" err="1">
                <a:solidFill>
                  <a:schemeClr val="bg1"/>
                </a:solidFill>
                <a:effectLst/>
              </a:rPr>
              <a:t>lạc</a:t>
            </a:r>
            <a:r>
              <a:rPr lang="en-US" sz="4700" b="0" dirty="0">
                <a:solidFill>
                  <a:schemeClr val="bg1"/>
                </a:solidFill>
                <a:effectLst/>
              </a:rPr>
              <a:t> đ</a:t>
            </a:r>
            <a:r>
              <a:rPr lang="vi-VN" sz="4700" b="0" dirty="0">
                <a:solidFill>
                  <a:schemeClr val="bg1"/>
                </a:solidFill>
                <a:effectLst/>
              </a:rPr>
              <a:t>ư</a:t>
            </a:r>
            <a:r>
              <a:rPr lang="en-US" sz="4700" b="0" dirty="0" err="1">
                <a:solidFill>
                  <a:schemeClr val="bg1"/>
                </a:solidFill>
                <a:effectLst/>
              </a:rPr>
              <a:t>ờng</a:t>
            </a:r>
            <a:r>
              <a:rPr lang="en-US" sz="4700" b="0" dirty="0">
                <a:solidFill>
                  <a:schemeClr val="bg1"/>
                </a:solidFill>
                <a:effectLst/>
              </a:rPr>
              <a:t> </a:t>
            </a:r>
            <a:r>
              <a:rPr lang="en-US" sz="4700" b="0" dirty="0" err="1">
                <a:solidFill>
                  <a:schemeClr val="bg1"/>
                </a:solidFill>
                <a:effectLst/>
              </a:rPr>
              <a:t>một</a:t>
            </a:r>
            <a:r>
              <a:rPr lang="en-US" sz="4700" b="0" dirty="0">
                <a:solidFill>
                  <a:schemeClr val="bg1"/>
                </a:solidFill>
                <a:effectLst/>
              </a:rPr>
              <a:t> </a:t>
            </a:r>
            <a:r>
              <a:rPr lang="en-US" sz="4700" b="0" dirty="0" err="1">
                <a:solidFill>
                  <a:schemeClr val="bg1"/>
                </a:solidFill>
                <a:effectLst/>
              </a:rPr>
              <a:t>lòng</a:t>
            </a:r>
            <a:r>
              <a:rPr lang="en-US" sz="4700" b="0" dirty="0">
                <a:solidFill>
                  <a:schemeClr val="bg1"/>
                </a:solidFill>
                <a:effectLst/>
              </a:rPr>
              <a:t> </a:t>
            </a:r>
            <a:r>
              <a:rPr lang="en-US" sz="4700" b="0" dirty="0" err="1">
                <a:solidFill>
                  <a:schemeClr val="bg1"/>
                </a:solidFill>
                <a:effectLst/>
              </a:rPr>
              <a:t>tín</a:t>
            </a:r>
            <a:r>
              <a:rPr lang="en-US" sz="4700" b="0" dirty="0">
                <a:solidFill>
                  <a:schemeClr val="bg1"/>
                </a:solidFill>
                <a:effectLst/>
              </a:rPr>
              <a:t> </a:t>
            </a:r>
            <a:r>
              <a:rPr lang="en-US" sz="4700" b="0" dirty="0" err="1">
                <a:solidFill>
                  <a:schemeClr val="bg1"/>
                </a:solidFill>
                <a:effectLst/>
              </a:rPr>
              <a:t>thác</a:t>
            </a:r>
            <a:r>
              <a:rPr lang="en-US" sz="4700" b="0" dirty="0">
                <a:solidFill>
                  <a:schemeClr val="bg1"/>
                </a:solidFill>
                <a:effectLst/>
              </a:rPr>
              <a:t> </a:t>
            </a:r>
            <a:r>
              <a:rPr lang="en-US" sz="4700" b="0" dirty="0" err="1">
                <a:solidFill>
                  <a:schemeClr val="bg1"/>
                </a:solidFill>
                <a:effectLst/>
              </a:rPr>
              <a:t>tình</a:t>
            </a:r>
            <a:r>
              <a:rPr lang="en-US" sz="4700" b="0" dirty="0">
                <a:solidFill>
                  <a:schemeClr val="bg1"/>
                </a:solidFill>
                <a:effectLst/>
              </a:rPr>
              <a:t> </a:t>
            </a:r>
            <a:r>
              <a:rPr lang="en-US" sz="4700" b="0" dirty="0" err="1">
                <a:solidFill>
                  <a:schemeClr val="bg1"/>
                </a:solidFill>
                <a:effectLst/>
              </a:rPr>
              <a:t>Chúa</a:t>
            </a:r>
            <a:r>
              <a:rPr lang="en-US" sz="4700" b="0" dirty="0">
                <a:solidFill>
                  <a:schemeClr val="bg1"/>
                </a:solidFill>
                <a:effectLst/>
              </a:rPr>
              <a:t> </a:t>
            </a:r>
            <a:r>
              <a:rPr lang="en-US" sz="4700" b="0" dirty="0" err="1">
                <a:solidFill>
                  <a:schemeClr val="bg1"/>
                </a:solidFill>
                <a:effectLst/>
              </a:rPr>
              <a:t>th</a:t>
            </a:r>
            <a:r>
              <a:rPr lang="vi-VN" sz="4700" b="0" dirty="0">
                <a:solidFill>
                  <a:schemeClr val="bg1"/>
                </a:solidFill>
                <a:effectLst/>
              </a:rPr>
              <a:t>ư</a:t>
            </a:r>
            <a:r>
              <a:rPr lang="en-US" sz="4700" b="0" dirty="0" err="1">
                <a:solidFill>
                  <a:schemeClr val="bg1"/>
                </a:solidFill>
                <a:effectLst/>
              </a:rPr>
              <a:t>ơng</a:t>
            </a:r>
            <a:r>
              <a:rPr lang="en-US" sz="4700" b="0" dirty="0">
                <a:solidFill>
                  <a:schemeClr val="bg1"/>
                </a:solidFill>
                <a:effectLst/>
              </a:rPr>
              <a:t>.</a:t>
            </a:r>
          </a:p>
        </p:txBody>
      </p:sp>
    </p:spTree>
    <p:extLst>
      <p:ext uri="{BB962C8B-B14F-4D97-AF65-F5344CB8AC3E}">
        <p14:creationId xmlns:p14="http://schemas.microsoft.com/office/powerpoint/2010/main" val="2426266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b="0" dirty="0">
                <a:solidFill>
                  <a:schemeClr val="bg1"/>
                </a:solidFill>
                <a:effectLst/>
              </a:rPr>
              <a:t> </a:t>
            </a:r>
            <a:r>
              <a:rPr lang="vi-VN" sz="4700" b="0" dirty="0">
                <a:solidFill>
                  <a:schemeClr val="bg1"/>
                </a:solidFill>
                <a:effectLst/>
              </a:rPr>
              <a:t>Nguyện dâng lên Chúa trót thân con. Đời con yếu đuối biết bao phen, đã lao đao, đã hư hao xin Ngài thứ tội. Nguyện dâng lên Chúa những tin yêu, niềm tin nhỏ bé rất chênh vênh, rất lung lay, Chúa con ơi, xin Ngài xót thương.</a:t>
            </a:r>
            <a:endParaRPr lang="en-US" sz="4700" b="0" dirty="0">
              <a:solidFill>
                <a:schemeClr val="bg1"/>
              </a:solidFill>
              <a:effectLst/>
            </a:endParaRPr>
          </a:p>
        </p:txBody>
      </p:sp>
    </p:spTree>
    <p:extLst>
      <p:ext uri="{BB962C8B-B14F-4D97-AF65-F5344CB8AC3E}">
        <p14:creationId xmlns:p14="http://schemas.microsoft.com/office/powerpoint/2010/main" val="20727579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548263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en-US" sz="6600" b="0" dirty="0" err="1">
                <a:solidFill>
                  <a:srgbClr val="FFFF00"/>
                </a:solidFill>
                <a:effectLst/>
              </a:rPr>
              <a:t>Nguồn</a:t>
            </a:r>
            <a:r>
              <a:rPr lang="en-US" sz="6600" b="0" dirty="0">
                <a:solidFill>
                  <a:srgbClr val="FFFF00"/>
                </a:solidFill>
                <a:effectLst/>
              </a:rPr>
              <a:t> </a:t>
            </a:r>
            <a:r>
              <a:rPr lang="en-US" sz="6600" b="0" dirty="0" err="1">
                <a:solidFill>
                  <a:srgbClr val="FFFF00"/>
                </a:solidFill>
                <a:effectLst/>
              </a:rPr>
              <a:t>Cậy</a:t>
            </a:r>
            <a:r>
              <a:rPr lang="en-US" sz="6600" b="0" dirty="0">
                <a:solidFill>
                  <a:srgbClr val="FFFF00"/>
                </a:solidFill>
                <a:effectLst/>
              </a:rPr>
              <a:t> </a:t>
            </a:r>
            <a:r>
              <a:rPr lang="en-US" sz="6600" b="0" dirty="0" err="1">
                <a:solidFill>
                  <a:srgbClr val="FFFF00"/>
                </a:solidFill>
                <a:effectLst/>
              </a:rPr>
              <a:t>Trông</a:t>
            </a:r>
            <a:r>
              <a:rPr lang="en-US" sz="5400" b="0" dirty="0">
                <a:solidFill>
                  <a:srgbClr val="FFFF00"/>
                </a:solidFill>
                <a:effectLst/>
              </a:rPr>
              <a:t/>
            </a:r>
            <a:br>
              <a:rPr lang="en-US" sz="5400" b="0" dirty="0">
                <a:solidFill>
                  <a:srgbClr val="FFFF00"/>
                </a:solidFill>
                <a:effectLst/>
              </a:rPr>
            </a:br>
            <a:r>
              <a:rPr lang="en-US" sz="5400" b="0" i="1" dirty="0" err="1">
                <a:solidFill>
                  <a:schemeClr val="bg1"/>
                </a:solidFill>
                <a:effectLst/>
              </a:rPr>
              <a:t>Hoàng</a:t>
            </a:r>
            <a:r>
              <a:rPr lang="en-US" sz="5400" b="0" i="1" dirty="0">
                <a:solidFill>
                  <a:schemeClr val="bg1"/>
                </a:solidFill>
                <a:effectLst/>
              </a:rPr>
              <a:t> </a:t>
            </a:r>
            <a:r>
              <a:rPr lang="en-US" sz="5400" b="0" i="1" dirty="0" err="1">
                <a:solidFill>
                  <a:schemeClr val="bg1"/>
                </a:solidFill>
                <a:effectLst/>
              </a:rPr>
              <a:t>Vũ</a:t>
            </a:r>
            <a:endParaRPr lang="en-US" sz="60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5400" b="0" dirty="0">
                <a:solidFill>
                  <a:schemeClr val="bg1"/>
                </a:solidFill>
                <a:effectLst/>
              </a:rPr>
              <a:t>Mẹ ơi bao người lạc bước lưu đầy ngày tháng chơi vơi như thuyền nan giữa khơi, đoàn con xin Mẹ, Mẹ hãy thương tình dìu dắt con thơ qua hiểm nguy cõi </a:t>
            </a:r>
            <a:r>
              <a:rPr lang="en-US" sz="5400" b="0" dirty="0" err="1">
                <a:solidFill>
                  <a:schemeClr val="bg1"/>
                </a:solidFill>
                <a:effectLst/>
              </a:rPr>
              <a:t>đời</a:t>
            </a:r>
            <a:r>
              <a:rPr lang="en-US" sz="5400" b="0" dirty="0">
                <a:solidFill>
                  <a:schemeClr val="bg1"/>
                </a:solidFill>
                <a:effectLst/>
              </a:rPr>
              <a:t>.</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b="0" dirty="0">
                <a:solidFill>
                  <a:schemeClr val="bg1"/>
                </a:solidFill>
                <a:effectLst/>
              </a:rPr>
              <a:t> </a:t>
            </a:r>
            <a:r>
              <a:rPr lang="vi-VN" sz="4700" b="0" dirty="0">
                <a:solidFill>
                  <a:schemeClr val="bg1"/>
                </a:solidFill>
                <a:effectLst/>
              </a:rPr>
              <a:t>Mẹ nguồn cậy trông, chưa thấy ai xin Mẹ về không, hỡi Mẹ Thiên Chúa, xin hãy lắng nghe con nài van. Mẹ nguồn an vui, ôi Nữ Trinh là nguồn an vui, hết tình kêu khấn, con tin chắc Mẹ thương nhận lời.</a:t>
            </a:r>
            <a:endParaRPr lang="en-US" sz="47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548263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878</TotalTime>
  <Words>1984</Words>
  <Application>Microsoft Office PowerPoint</Application>
  <PresentationFormat>On-screen Show (16:9)</PresentationFormat>
  <Paragraphs>108</Paragraphs>
  <Slides>83</Slides>
  <Notes>0</Notes>
  <HiddenSlides>0</HiddenSlides>
  <MMClips>0</MMClips>
  <ScaleCrop>false</ScaleCrop>
  <HeadingPairs>
    <vt:vector size="4" baseType="variant">
      <vt:variant>
        <vt:lpstr>Theme</vt:lpstr>
      </vt:variant>
      <vt:variant>
        <vt:i4>12</vt:i4>
      </vt:variant>
      <vt:variant>
        <vt:lpstr>Slide Titles</vt:lpstr>
      </vt:variant>
      <vt:variant>
        <vt:i4>83</vt:i4>
      </vt:variant>
    </vt:vector>
  </HeadingPairs>
  <TitlesOfParts>
    <vt:vector size="95" baseType="lpstr">
      <vt:lpstr>Office Theme</vt:lpstr>
      <vt:lpstr>12_Office Theme</vt:lpstr>
      <vt:lpstr>36_Default Design</vt:lpstr>
      <vt:lpstr>10_Office Theme</vt:lpstr>
      <vt:lpstr>37_Default Design</vt:lpstr>
      <vt:lpstr>2_Office Theme</vt:lpstr>
      <vt:lpstr>6_Office Theme</vt:lpstr>
      <vt:lpstr>3_Office Theme</vt:lpstr>
      <vt:lpstr>4_Office Theme</vt:lpstr>
      <vt:lpstr>7_Office Theme</vt:lpstr>
      <vt:lpstr>8_Office Theme</vt:lpstr>
      <vt:lpstr>1_Office Theme</vt:lpstr>
      <vt:lpstr>PowerPoint Presentation</vt:lpstr>
      <vt:lpstr>TẬP HÁT CỘNG ĐOÀN</vt:lpstr>
      <vt:lpstr>Đk: Lạy Chúa, xin cho chúng con được thấy tình thương của Chúa, và ban ơn cứu độ cho chúng con.</vt:lpstr>
      <vt:lpstr>Tk1: Tôi lẳng lặng nghe Chúa nay ban truyền lời chào bình an tặng dân Chúa. Cứu ai hằng sợ Tôn Danh, dọi chiếu ánh vinh hiển Ngài.</vt:lpstr>
      <vt:lpstr>Tôi mong đợi ở Chúa, cậy trông ở lời Ngài.</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Về Đây Hỡi Người  Lan Thanh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84 Chúa Nhật XIX Thường Niên Năm A</vt:lpstr>
      <vt:lpstr>Đk: Lạy Chúa, xin cho chúng con được thấy tình thương của Chúa, và ban ơn cứu độ cho chúng con.</vt:lpstr>
      <vt:lpstr>Tk1: Tôi lẳng lặng nghe Chúa nay ban truyền lời chào bình an tặng dân Chúa. Cứu ai hằng sợ Tôn Danh, dọi chiếu ánh vinh hiển Ngài.</vt:lpstr>
      <vt:lpstr>Đk: Lạy Chúa, xin cho chúng con được thấy tình thương của Chúa, và ban ơn cứu độ cho chúng con.</vt:lpstr>
      <vt:lpstr>Tk2: Ân nghĩa và công lý nay tao ngộ, hòa bình đẹp duyên cùng công chính. Đất nay nảy mầm công minh, thành tín giáng lâm bởi trời.</vt:lpstr>
      <vt:lpstr>Đk: Lạy Chúa, xin cho chúng con được thấy tình thương của Chúa, và ban ơn cứu độ cho chúng con.</vt:lpstr>
      <vt:lpstr>Tk3: Vâng, chính Ngài ban phúc ân dư đầy, và ruộng đồng nở rộ hoa trái. Tín trung rày làm tiền phong mở lối bước chân của Ngài.</vt:lpstr>
      <vt:lpstr>Đk: Lạy Chúa, xin cho chúng con được thấy tình thương của Chúa, và ban ơn cứu độ cho chúng con.</vt:lpstr>
      <vt:lpstr>PowerPoint Presentation</vt:lpstr>
      <vt:lpstr>Tôi mong đợi ở Chúa, cậy trông ở lời Ngài.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Tựa làn trầm hương thơm bay về thiên đường. Nguyện tình yêu Chúa thánh hóa cho lễ dâng. Đây bánh thơm nồng, đây chén rượu hồng, làm thành lễ vật dâng về Cha chí nhân.</vt:lpstr>
      <vt:lpstr>Đk: Chúc tụng Ngài là Chúa tể càn khôn, Đã rộng tình nuôi sống con từng ngày. Chúc tụng Ngài là Chúa khắp mọi nơi, Chúc tụng Ngài mãi đến muôn muôn đời.</vt:lpstr>
      <vt:lpstr>Tk2: Một niềm thành tâm xin dâng trọn xác hồn, Nguyện từng ngày tháng Chúa thắp lên niềm tin. Cho ước mơ hồng, đẹp lứa tuổi xuân, cuộc đời mai ngày xin Ngài thương đỡ nâng.</vt:lpstr>
      <vt:lpstr>Đk: Chúc tụng Ngài là Chúa tể càn khôn, Đã rộng tình nuôi sống con từng ngày. Chúc tụng Ngài là Chúa khắp mọi nơi, Chúc tụng Ngài mãi đến muôn muôn đời.</vt:lpstr>
      <vt:lpstr>PowerPoint Presentation</vt:lpstr>
      <vt:lpstr>PowerPoint Presentation</vt:lpstr>
      <vt:lpstr>Ca Nguyện Hiệp Lễ Con Vững Tin Nơi Ngài Viễn Xứ</vt:lpstr>
      <vt:lpstr>Tk1: Con vững tin nơi Ngài là thành lũy vững chắc chở che. Con vững tin nơi Ngài vì tình Ngài không đổi thay. Con vững tin nơi Ngài dù sóng lớp lớp dâng cao, dù phong ba vây tứ bề, tựa vào Chúa con nào hãi chi.</vt:lpstr>
      <vt:lpstr>Đk: Nguyện dâng lên Chúa trót thân con. Đời con yếu đuối biết bao phen, đã lao đao, đã hư hao xin Ngài thứ tội. Nguyện dâng lên Chúa những tin yêu, niềm tin nhỏ bé rất chênh vênh, rất lung lay, Chúa con ơi, xin Ngài xót thương.</vt:lpstr>
      <vt:lpstr>Tk2: Con vững tin nơi Ngài là nguồn ánh sáng chiếu đời con, con vững tin nơi Ngài là đường để con bước đi. Con vững tin nơi Ngài dù bóng tối khuất lối đi, dù mây đen giăng mịt mù, dựa vào Chúa dẫn đường bước đi.</vt:lpstr>
      <vt:lpstr>Đk: Nguyện dâng lên Chúa trót thân con. Đời con yếu đuối biết bao phen, đã lao đao, đã hư hao xin Ngài thứ tội. Nguyện dâng lên Chúa những tin yêu, niềm tin nhỏ bé rất chênh vênh, rất lung lay, Chúa con ơi, xin Ngài xót thương.</vt:lpstr>
      <vt:lpstr>Tk3: Con vững tin nơi Ngài là dòng suối tưới mát hồn con, con vững tin nơi Ngài tình Ngài đại dương xót thương. Con vững tin nơi Ngài tội lỗi dẫu có chất chồng dù con bao phen lạc đường một lòng tín thác tình Chúa thương.</vt:lpstr>
      <vt:lpstr>Đk: Nguyện dâng lên Chúa trót thân con. Đời con yếu đuối biết bao phen, đã lao đao, đã hư hao xin Ngài thứ tội. Nguyện dâng lên Chúa những tin yêu, niềm tin nhỏ bé rất chênh vênh, rất lung lay, Chúa con ơi, xin Ngài xót thương.</vt:lpstr>
      <vt:lpstr>PowerPoint Presentation</vt:lpstr>
      <vt:lpstr>PowerPoint Presentation</vt:lpstr>
      <vt:lpstr>Ca Kết Lễ Nguồn Cậy Trông Hoàng Vũ</vt:lpstr>
      <vt:lpstr>Tk1: Mẹ ơi bao người lạc bước lưu đầy ngày tháng chơi vơi như thuyền nan giữa khơi, đoàn con xin Mẹ, Mẹ hãy thương tình dìu dắt con thơ qua hiểm nguy cõi đời.</vt:lpstr>
      <vt:lpstr>Đk: Mẹ nguồn cậy trông, chưa thấy ai xin Mẹ về không, hỡi Mẹ Thiên Chúa, xin hãy lắng nghe con nài van. Mẹ nguồn an vui, ôi Nữ Trinh là nguồn an vui, hết tình kêu khấn, con tin chắc Mẹ thương nhận lời.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83</cp:revision>
  <dcterms:created xsi:type="dcterms:W3CDTF">2023-05-21T07:25:42Z</dcterms:created>
  <dcterms:modified xsi:type="dcterms:W3CDTF">2023-07-13T12:10:41Z</dcterms:modified>
</cp:coreProperties>
</file>