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12" r:id="rId6"/>
    <p:sldMasterId id="2147483724" r:id="rId7"/>
    <p:sldMasterId id="2147483748" r:id="rId8"/>
    <p:sldMasterId id="2147483784" r:id="rId9"/>
    <p:sldMasterId id="2147483844" r:id="rId10"/>
    <p:sldMasterId id="2147483868" r:id="rId11"/>
    <p:sldMasterId id="2147483904" r:id="rId12"/>
  </p:sldMasterIdLst>
  <p:notesMasterIdLst>
    <p:notesMasterId r:id="rId106"/>
  </p:notesMasterIdLst>
  <p:sldIdLst>
    <p:sldId id="507" r:id="rId13"/>
    <p:sldId id="376" r:id="rId14"/>
    <p:sldId id="521" r:id="rId15"/>
    <p:sldId id="522" r:id="rId16"/>
    <p:sldId id="523" r:id="rId17"/>
    <p:sldId id="531" r:id="rId18"/>
    <p:sldId id="367" r:id="rId19"/>
    <p:sldId id="368" r:id="rId20"/>
    <p:sldId id="369" r:id="rId21"/>
    <p:sldId id="370" r:id="rId22"/>
    <p:sldId id="371" r:id="rId23"/>
    <p:sldId id="372" r:id="rId24"/>
    <p:sldId id="373" r:id="rId25"/>
    <p:sldId id="374" r:id="rId26"/>
    <p:sldId id="506" r:id="rId27"/>
    <p:sldId id="256" r:id="rId28"/>
    <p:sldId id="443" r:id="rId29"/>
    <p:sldId id="444" r:id="rId30"/>
    <p:sldId id="516" r:id="rId31"/>
    <p:sldId id="505" r:id="rId32"/>
    <p:sldId id="384" r:id="rId33"/>
    <p:sldId id="385" r:id="rId34"/>
    <p:sldId id="386" r:id="rId35"/>
    <p:sldId id="387" r:id="rId36"/>
    <p:sldId id="388" r:id="rId37"/>
    <p:sldId id="389" r:id="rId38"/>
    <p:sldId id="390" r:id="rId39"/>
    <p:sldId id="391" r:id="rId40"/>
    <p:sldId id="392" r:id="rId41"/>
    <p:sldId id="393" r:id="rId42"/>
    <p:sldId id="394" r:id="rId43"/>
    <p:sldId id="395" r:id="rId44"/>
    <p:sldId id="396" r:id="rId45"/>
    <p:sldId id="397" r:id="rId46"/>
    <p:sldId id="398" r:id="rId47"/>
    <p:sldId id="399" r:id="rId48"/>
    <p:sldId id="504" r:id="rId49"/>
    <p:sldId id="540" r:id="rId50"/>
    <p:sldId id="483" r:id="rId51"/>
    <p:sldId id="484" r:id="rId52"/>
    <p:sldId id="485" r:id="rId53"/>
    <p:sldId id="517" r:id="rId54"/>
    <p:sldId id="486" r:id="rId55"/>
    <p:sldId id="518" r:id="rId56"/>
    <p:sldId id="487" r:id="rId57"/>
    <p:sldId id="519" r:id="rId58"/>
    <p:sldId id="488" r:id="rId59"/>
    <p:sldId id="520" r:id="rId60"/>
    <p:sldId id="547" r:id="rId61"/>
    <p:sldId id="542" r:id="rId62"/>
    <p:sldId id="494" r:id="rId63"/>
    <p:sldId id="546" r:id="rId64"/>
    <p:sldId id="474" r:id="rId65"/>
    <p:sldId id="400" r:id="rId66"/>
    <p:sldId id="401" r:id="rId67"/>
    <p:sldId id="402" r:id="rId68"/>
    <p:sldId id="403" r:id="rId69"/>
    <p:sldId id="404" r:id="rId70"/>
    <p:sldId id="405" r:id="rId71"/>
    <p:sldId id="406" r:id="rId72"/>
    <p:sldId id="407" r:id="rId73"/>
    <p:sldId id="408" r:id="rId74"/>
    <p:sldId id="409" r:id="rId75"/>
    <p:sldId id="410" r:id="rId76"/>
    <p:sldId id="411" r:id="rId77"/>
    <p:sldId id="412" r:id="rId78"/>
    <p:sldId id="413" r:id="rId79"/>
    <p:sldId id="414" r:id="rId80"/>
    <p:sldId id="271" r:id="rId81"/>
    <p:sldId id="272" r:id="rId82"/>
    <p:sldId id="273" r:id="rId83"/>
    <p:sldId id="432" r:id="rId84"/>
    <p:sldId id="532" r:id="rId85"/>
    <p:sldId id="533" r:id="rId86"/>
    <p:sldId id="276" r:id="rId87"/>
    <p:sldId id="545" r:id="rId88"/>
    <p:sldId id="277" r:id="rId89"/>
    <p:sldId id="278" r:id="rId90"/>
    <p:sldId id="534" r:id="rId91"/>
    <p:sldId id="279" r:id="rId92"/>
    <p:sldId id="290" r:id="rId93"/>
    <p:sldId id="466" r:id="rId94"/>
    <p:sldId id="537" r:id="rId95"/>
    <p:sldId id="535" r:id="rId96"/>
    <p:sldId id="536" r:id="rId97"/>
    <p:sldId id="538" r:id="rId98"/>
    <p:sldId id="543" r:id="rId99"/>
    <p:sldId id="544" r:id="rId100"/>
    <p:sldId id="293" r:id="rId101"/>
    <p:sldId id="294" r:id="rId102"/>
    <p:sldId id="295" r:id="rId103"/>
    <p:sldId id="539" r:id="rId104"/>
    <p:sldId id="473" r:id="rId10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002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07" Type="http://schemas.openxmlformats.org/officeDocument/2006/relationships/presProps" Target="presProps.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102" Type="http://schemas.openxmlformats.org/officeDocument/2006/relationships/slide" Target="slides/slide90.xml"/><Relationship Id="rId110"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slide" Target="slides/slide83.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103" Type="http://schemas.openxmlformats.org/officeDocument/2006/relationships/slide" Target="slides/slide91.xml"/><Relationship Id="rId108" Type="http://schemas.openxmlformats.org/officeDocument/2006/relationships/viewProps" Target="viewProp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theme" Target="theme/theme1.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8A2B33-9E4C-4864-BAEE-481393DE247A}" type="datetimeFigureOut">
              <a:rPr lang="en-US" smtClean="0"/>
              <a:t>7/13/2023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AFB7EF-55B1-4BB5-888C-CF35D2E3CF23}" type="slidenum">
              <a:rPr lang="en-US" smtClean="0"/>
              <a:t>‹#›</a:t>
            </a:fld>
            <a:endParaRPr lang="en-US"/>
          </a:p>
        </p:txBody>
      </p:sp>
    </p:spTree>
    <p:extLst>
      <p:ext uri="{BB962C8B-B14F-4D97-AF65-F5344CB8AC3E}">
        <p14:creationId xmlns:p14="http://schemas.microsoft.com/office/powerpoint/2010/main" val="3235684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AFB7EF-55B1-4BB5-888C-CF35D2E3CF23}" type="slidenum">
              <a:rPr lang="en-US" smtClean="0"/>
              <a:t>18</a:t>
            </a:fld>
            <a:endParaRPr lang="en-US"/>
          </a:p>
        </p:txBody>
      </p:sp>
    </p:spTree>
    <p:extLst>
      <p:ext uri="{BB962C8B-B14F-4D97-AF65-F5344CB8AC3E}">
        <p14:creationId xmlns:p14="http://schemas.microsoft.com/office/powerpoint/2010/main" val="588586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525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78877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9122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93491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712535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265210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78988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3952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6317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40344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39983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44775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305561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8985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3933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899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8459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770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7685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681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285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406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854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05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724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13/07/2023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2764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13/07/2023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5282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13/07/2023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60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13/07/2023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8271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13/07/2023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0367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13/07/2023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7952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13/07/2023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4773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13/07/2023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342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13/07/2023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536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13/07/2023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817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13/07/2023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1413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6848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586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8596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6828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8748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3235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4612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473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7/13/2023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343593"/>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071138"/>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324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13/07/2023</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5791799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3.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0.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8.xml"/></Relationships>
</file>

<file path=ppt/slides/_rels/slide6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rPr>
              <a:t>Ca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r>
              <a:rPr lang="en-US" sz="6000" b="0" dirty="0">
                <a:solidFill>
                  <a:srgbClr val="FFFF00"/>
                </a:solidFill>
                <a:effectLst/>
              </a:rPr>
              <a:t/>
            </a:r>
            <a:br>
              <a:rPr lang="en-US" sz="6000" b="0" dirty="0">
                <a:solidFill>
                  <a:srgbClr val="FFFF00"/>
                </a:solidFill>
                <a:effectLst/>
              </a:rPr>
            </a:br>
            <a:r>
              <a:rPr lang="en-US" sz="6000" b="0" dirty="0">
                <a:solidFill>
                  <a:srgbClr val="FFFF00"/>
                </a:solidFill>
                <a:effectLst/>
              </a:rPr>
              <a:t>TÂM T</a:t>
            </a:r>
            <a:r>
              <a:rPr lang="vi-VN" sz="6000" b="0" dirty="0">
                <a:solidFill>
                  <a:srgbClr val="FFFF00"/>
                </a:solidFill>
                <a:effectLst/>
              </a:rPr>
              <a:t>Ư</a:t>
            </a:r>
            <a:r>
              <a:rPr lang="en-US" sz="6000" b="0" dirty="0">
                <a:solidFill>
                  <a:srgbClr val="FFFF00"/>
                </a:solidFill>
                <a:effectLst/>
              </a:rPr>
              <a:t> HÂN HOAN</a:t>
            </a:r>
            <a:br>
              <a:rPr lang="en-US" sz="6000" b="0" dirty="0">
                <a:solidFill>
                  <a:srgbClr val="FFFF00"/>
                </a:solidFill>
                <a:effectLst/>
              </a:rPr>
            </a:br>
            <a:r>
              <a:rPr lang="en-US" sz="6000" b="0" i="1" dirty="0" err="1">
                <a:solidFill>
                  <a:schemeClr val="bg1"/>
                </a:solidFill>
                <a:effectLst/>
              </a:rPr>
              <a:t>Lm</a:t>
            </a:r>
            <a:r>
              <a:rPr lang="en-US" sz="6000" b="0" i="1" dirty="0">
                <a:solidFill>
                  <a:schemeClr val="bg1"/>
                </a:solidFill>
                <a:effectLst/>
              </a:rPr>
              <a:t>. </a:t>
            </a:r>
            <a:r>
              <a:rPr lang="en-US" sz="6000" b="0" i="1" dirty="0" err="1">
                <a:solidFill>
                  <a:schemeClr val="bg1"/>
                </a:solidFill>
                <a:effectLst/>
              </a:rPr>
              <a:t>Nguyễn</a:t>
            </a:r>
            <a:r>
              <a:rPr lang="en-US" sz="6000" b="0" i="1" dirty="0">
                <a:solidFill>
                  <a:schemeClr val="bg1"/>
                </a:solidFill>
                <a:effectLst/>
              </a:rPr>
              <a:t> </a:t>
            </a:r>
            <a:r>
              <a:rPr lang="en-US" sz="6000" b="0" i="1" dirty="0" err="1">
                <a:solidFill>
                  <a:schemeClr val="bg1"/>
                </a:solidFill>
                <a:effectLst/>
              </a:rPr>
              <a:t>Duy</a:t>
            </a:r>
            <a:r>
              <a:rPr lang="en-US" sz="6000" b="0" i="1" dirty="0">
                <a:solidFill>
                  <a:schemeClr val="bg1"/>
                </a:solidFill>
                <a:effectLst/>
              </a:rPr>
              <a:t/>
            </a:r>
            <a:br>
              <a:rPr lang="en-US" sz="6000" b="0" i="1" dirty="0">
                <a:solidFill>
                  <a:schemeClr val="bg1"/>
                </a:solidFill>
                <a:effectLst/>
              </a:rPr>
            </a:br>
            <a:endParaRPr lang="en-US" sz="6000" b="0" i="1" dirty="0">
              <a:solidFill>
                <a:schemeClr val="bg1"/>
              </a:solidFill>
              <a:effectLst/>
            </a:endParaRPr>
          </a:p>
        </p:txBody>
      </p:sp>
    </p:spTree>
    <p:extLst>
      <p:ext uri="{BB962C8B-B14F-4D97-AF65-F5344CB8AC3E}">
        <p14:creationId xmlns:p14="http://schemas.microsoft.com/office/powerpoint/2010/main" val="460824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dirty="0">
                <a:solidFill>
                  <a:srgbClr val="FFFF00"/>
                </a:solidFill>
                <a:effectLst/>
                <a:latin typeface="+mj-lt"/>
              </a:rPr>
              <a:t>ĐK:</a:t>
            </a:r>
            <a:r>
              <a:rPr lang="vi-VN" sz="7200" b="0" dirty="0">
                <a:solidFill>
                  <a:schemeClr val="bg1"/>
                </a:solidFill>
                <a:effectLst/>
                <a:latin typeface="+mj-lt"/>
              </a:rPr>
              <a:t> </a:t>
            </a:r>
            <a:r>
              <a:rPr lang="vi-VN" sz="6000" b="0" dirty="0">
                <a:solidFill>
                  <a:schemeClr val="bg1"/>
                </a:solidFill>
                <a:effectLst/>
              </a:rPr>
              <a:t>Tâm tư con mừng vui trong Chúa khi đi lên thánh cung diệu huyền. Con mơ say về bên nhan Chúa Trời để tuổi xuân chan chứa niềm vui.</a:t>
            </a:r>
            <a:endParaRPr lang="vi-VN" sz="7200" b="0" dirty="0">
              <a:solidFill>
                <a:schemeClr val="bg1"/>
              </a:solidFill>
              <a:effectLst/>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dirty="0">
                <a:solidFill>
                  <a:srgbClr val="FFFF00"/>
                </a:solidFill>
                <a:effectLst/>
              </a:rPr>
              <a:t>Tk</a:t>
            </a:r>
            <a:r>
              <a:rPr lang="vi-VN" sz="5200" b="0" u="sng" dirty="0">
                <a:solidFill>
                  <a:srgbClr val="FFFF00"/>
                </a:solidFill>
                <a:effectLst/>
              </a:rPr>
              <a:t>1.</a:t>
            </a:r>
            <a:r>
              <a:rPr lang="vi-VN" sz="5200" b="0" dirty="0">
                <a:solidFill>
                  <a:schemeClr val="bg1"/>
                </a:solidFill>
                <a:effectLst/>
              </a:rPr>
              <a:t> Ngày đêm những ước mơ về cung thánh của Ngài, lòng con đã héo khô vì mong Chúa quá lâu. Thầm băn khoăn khi đời trống vắng, lời than van nỗi sầu chan chứa, Chúa ơi con mơ về Ngài.</a:t>
            </a: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8261148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dirty="0">
                <a:solidFill>
                  <a:srgbClr val="FFFF00"/>
                </a:solidFill>
                <a:effectLst/>
                <a:latin typeface="+mj-lt"/>
              </a:rPr>
              <a:t>ĐK:</a:t>
            </a:r>
            <a:r>
              <a:rPr lang="vi-VN" sz="7200" b="0" dirty="0">
                <a:solidFill>
                  <a:schemeClr val="bg1"/>
                </a:solidFill>
                <a:effectLst/>
                <a:latin typeface="+mj-lt"/>
              </a:rPr>
              <a:t> </a:t>
            </a:r>
            <a:r>
              <a:rPr lang="vi-VN" sz="6000" b="0" dirty="0">
                <a:solidFill>
                  <a:schemeClr val="bg1"/>
                </a:solidFill>
                <a:effectLst/>
              </a:rPr>
              <a:t>Tâm tư con mừng vui trong Chúa khi đi lên thánh cung diệu huyền. Con mơ say về bên nhan Chúa Trời để tuổi xuân chan chứa niềm vui.</a:t>
            </a:r>
            <a:endParaRPr lang="vi-VN" sz="7200" b="0" dirty="0">
              <a:solidFill>
                <a:schemeClr val="bg1"/>
              </a:solidFill>
              <a:effectLst/>
              <a:latin typeface="+mj-lt"/>
            </a:endParaRPr>
          </a:p>
        </p:txBody>
      </p:sp>
    </p:spTree>
    <p:extLst>
      <p:ext uri="{BB962C8B-B14F-4D97-AF65-F5344CB8AC3E}">
        <p14:creationId xmlns:p14="http://schemas.microsoft.com/office/powerpoint/2010/main" val="234971563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600" b="0" u="sng" dirty="0" err="1">
                <a:solidFill>
                  <a:srgbClr val="FFFF00"/>
                </a:solidFill>
                <a:effectLst/>
              </a:rPr>
              <a:t>Đk</a:t>
            </a:r>
            <a:r>
              <a:rPr lang="en-US" sz="6600" b="0" u="sng" dirty="0">
                <a:solidFill>
                  <a:srgbClr val="FFFF00"/>
                </a:solidFill>
                <a:effectLst/>
              </a:rPr>
              <a:t>:</a:t>
            </a:r>
            <a:r>
              <a:rPr lang="en-US" sz="6600" b="0" dirty="0">
                <a:solidFill>
                  <a:schemeClr val="bg1"/>
                </a:solidFill>
                <a:effectLst/>
              </a:rPr>
              <a:t> </a:t>
            </a:r>
            <a:r>
              <a:rPr lang="vi-VN" sz="8800" b="0" dirty="0">
                <a:solidFill>
                  <a:schemeClr val="bg1"/>
                </a:solidFill>
                <a:effectLst/>
              </a:rPr>
              <a:t>Lời Chúa rơi vào đất tốt sẽ khai hoa kết trái nhiều.</a:t>
            </a:r>
            <a:endParaRPr lang="en-US" sz="6600" b="0" dirty="0">
              <a:solidFill>
                <a:schemeClr val="bg1"/>
              </a:solidFill>
              <a:effectLst/>
            </a:endParaRPr>
          </a:p>
        </p:txBody>
      </p:sp>
    </p:spTree>
    <p:extLst>
      <p:ext uri="{BB962C8B-B14F-4D97-AF65-F5344CB8AC3E}">
        <p14:creationId xmlns:p14="http://schemas.microsoft.com/office/powerpoint/2010/main" val="2134332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5388013" cy="1200329"/>
          </a:xfrm>
          <a:prstGeom prst="rect">
            <a:avLst/>
          </a:prstGeom>
          <a:noFill/>
        </p:spPr>
        <p:txBody>
          <a:bodyPr wrap="none" rtlCol="0">
            <a:spAutoFit/>
          </a:bodyPr>
          <a:lstStyle/>
          <a:p>
            <a:r>
              <a:rPr lang="en-US" sz="3600" smtClean="0">
                <a:solidFill>
                  <a:srgbClr val="FFFF00"/>
                </a:solidFill>
              </a:rPr>
              <a:t>Bài đọc 1</a:t>
            </a:r>
          </a:p>
          <a:p>
            <a:r>
              <a:rPr lang="en-US" sz="3600" smtClean="0">
                <a:solidFill>
                  <a:srgbClr val="FFFF00"/>
                </a:solidFill>
              </a:rPr>
              <a:t>Bài trích sách ngôn sứ Isaia</a:t>
            </a:r>
            <a:endParaRPr lang="en-US" sz="3600">
              <a:solidFill>
                <a:srgbClr val="FFFF00"/>
              </a:solidFill>
            </a:endParaRPr>
          </a:p>
        </p:txBody>
      </p:sp>
      <p:sp>
        <p:nvSpPr>
          <p:cNvPr id="7" name="TextBox 6"/>
          <p:cNvSpPr txBox="1"/>
          <p:nvPr/>
        </p:nvSpPr>
        <p:spPr>
          <a:xfrm>
            <a:off x="228600" y="3486150"/>
            <a:ext cx="8686800" cy="1569660"/>
          </a:xfrm>
          <a:prstGeom prst="rect">
            <a:avLst/>
          </a:prstGeom>
          <a:noFill/>
        </p:spPr>
        <p:txBody>
          <a:bodyPr wrap="square" rtlCol="0">
            <a:spAutoFit/>
          </a:bodyPr>
          <a:lstStyle/>
          <a:p>
            <a:r>
              <a:rPr lang="en-US" sz="3200" smtClean="0">
                <a:solidFill>
                  <a:srgbClr val="FFFF00"/>
                </a:solidFill>
              </a:rPr>
              <a:t>Thánh Vịnh </a:t>
            </a:r>
            <a:r>
              <a:rPr lang="en-US" sz="3200">
                <a:solidFill>
                  <a:srgbClr val="FFFF00"/>
                </a:solidFill>
              </a:rPr>
              <a:t>6</a:t>
            </a:r>
            <a:r>
              <a:rPr lang="en-US" sz="3200" smtClean="0">
                <a:solidFill>
                  <a:srgbClr val="FFFF00"/>
                </a:solidFill>
              </a:rPr>
              <a:t>4</a:t>
            </a:r>
          </a:p>
          <a:p>
            <a:r>
              <a:rPr lang="vi-VN" sz="3200">
                <a:solidFill>
                  <a:srgbClr val="FFFF00"/>
                </a:solidFill>
              </a:rPr>
              <a:t>Lời Chúa rơi vào đất tốt sẽ khai hoa kết trái nhiều.</a:t>
            </a:r>
            <a:endParaRPr lang="en-US" sz="3200">
              <a:solidFill>
                <a:srgbClr val="FFFF00"/>
              </a:solidFill>
            </a:endParaRPr>
          </a:p>
        </p:txBody>
      </p:sp>
    </p:spTree>
    <p:extLst>
      <p:ext uri="{BB962C8B-B14F-4D97-AF65-F5344CB8AC3E}">
        <p14:creationId xmlns:p14="http://schemas.microsoft.com/office/powerpoint/2010/main" val="10466460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r>
              <a:rPr lang="en-US" sz="5400" b="0" dirty="0" err="1">
                <a:solidFill>
                  <a:srgbClr val="FFFF00"/>
                </a:solidFill>
                <a:effectLst/>
              </a:rPr>
              <a:t>Thánh</a:t>
            </a:r>
            <a:r>
              <a:rPr lang="en-US" sz="5400" b="0" dirty="0">
                <a:solidFill>
                  <a:srgbClr val="FFFF00"/>
                </a:solidFill>
                <a:effectLst/>
              </a:rPr>
              <a:t> </a:t>
            </a:r>
            <a:r>
              <a:rPr lang="en-US" sz="5400" b="0" dirty="0" err="1">
                <a:solidFill>
                  <a:srgbClr val="FFFF00"/>
                </a:solidFill>
                <a:effectLst/>
              </a:rPr>
              <a:t>Vịnh</a:t>
            </a:r>
            <a:r>
              <a:rPr lang="en-US" sz="5400" b="0" dirty="0">
                <a:solidFill>
                  <a:srgbClr val="FFFF00"/>
                </a:solidFill>
                <a:effectLst/>
              </a:rPr>
              <a:t> 64</a:t>
            </a:r>
            <a:br>
              <a:rPr lang="en-US" sz="5400" b="0" dirty="0">
                <a:solidFill>
                  <a:srgbClr val="FFFF00"/>
                </a:solidFill>
                <a:effectLst/>
              </a:rPr>
            </a:br>
            <a:r>
              <a:rPr lang="en-US" sz="5400" b="0" dirty="0" err="1">
                <a:solidFill>
                  <a:srgbClr val="FFFF00"/>
                </a:solidFill>
                <a:effectLst/>
              </a:rPr>
              <a:t>Chúa</a:t>
            </a:r>
            <a:r>
              <a:rPr lang="en-US" sz="5400" b="0" dirty="0">
                <a:solidFill>
                  <a:srgbClr val="FFFF00"/>
                </a:solidFill>
                <a:effectLst/>
              </a:rPr>
              <a:t> </a:t>
            </a:r>
            <a:r>
              <a:rPr lang="en-US" sz="5400" b="0" dirty="0" err="1">
                <a:solidFill>
                  <a:srgbClr val="FFFF00"/>
                </a:solidFill>
                <a:effectLst/>
              </a:rPr>
              <a:t>Nhật</a:t>
            </a:r>
            <a:r>
              <a:rPr lang="en-US" sz="5400" b="0" dirty="0">
                <a:solidFill>
                  <a:srgbClr val="FFFF00"/>
                </a:solidFill>
                <a:effectLst/>
              </a:rPr>
              <a:t> XV </a:t>
            </a:r>
            <a:r>
              <a:rPr lang="en-US" sz="5400" b="0" dirty="0" err="1">
                <a:solidFill>
                  <a:srgbClr val="FFFF00"/>
                </a:solidFill>
                <a:effectLst/>
              </a:rPr>
              <a:t>Thường</a:t>
            </a:r>
            <a:r>
              <a:rPr lang="en-US" sz="5400" b="0" dirty="0">
                <a:solidFill>
                  <a:srgbClr val="FFFF00"/>
                </a:solidFill>
                <a:effectLst/>
              </a:rPr>
              <a:t> </a:t>
            </a:r>
            <a:r>
              <a:rPr lang="en-US" sz="5400" b="0" dirty="0" err="1">
                <a:solidFill>
                  <a:srgbClr val="FFFF00"/>
                </a:solidFill>
                <a:effectLst/>
              </a:rPr>
              <a:t>Niên</a:t>
            </a:r>
            <a:r>
              <a:rPr lang="en-US" sz="5400" b="0" dirty="0">
                <a:solidFill>
                  <a:srgbClr val="FFFF00"/>
                </a:solidFill>
                <a:effectLst/>
              </a:rPr>
              <a:t/>
            </a:r>
            <a:br>
              <a:rPr lang="en-US" sz="5400" b="0" dirty="0">
                <a:solidFill>
                  <a:srgbClr val="FFFF00"/>
                </a:solidFill>
                <a:effectLst/>
              </a:rPr>
            </a:br>
            <a:r>
              <a:rPr lang="en-US" sz="5400" b="0" dirty="0" err="1">
                <a:solidFill>
                  <a:srgbClr val="FFFF00"/>
                </a:solidFill>
                <a:effectLst/>
              </a:rPr>
              <a:t>Năm</a:t>
            </a:r>
            <a:r>
              <a:rPr lang="en-US" sz="5400" b="0" dirty="0">
                <a:solidFill>
                  <a:srgbClr val="FFFF00"/>
                </a:solidFill>
                <a:effectLst/>
              </a:rPr>
              <a:t> A</a:t>
            </a:r>
            <a:br>
              <a:rPr lang="en-US" sz="5400" b="0" dirty="0">
                <a:solidFill>
                  <a:srgbClr val="FFFF00"/>
                </a:solidFill>
                <a:effectLst/>
              </a:rPr>
            </a:br>
            <a:r>
              <a:rPr lang="en-US" sz="5400" b="0" dirty="0" err="1">
                <a:solidFill>
                  <a:schemeClr val="bg1"/>
                </a:solidFill>
                <a:effectLst/>
              </a:rPr>
              <a:t>Lm</a:t>
            </a:r>
            <a:r>
              <a:rPr lang="en-US" sz="5400" b="0" dirty="0">
                <a:solidFill>
                  <a:schemeClr val="bg1"/>
                </a:solidFill>
                <a:effectLst/>
              </a:rPr>
              <a:t> Kim Long 04 </a:t>
            </a:r>
            <a:r>
              <a:rPr lang="en-US" sz="5400" b="0" dirty="0" err="1">
                <a:solidFill>
                  <a:schemeClr val="bg1"/>
                </a:solidFill>
                <a:effectLst/>
              </a:rPr>
              <a:t>Câu</a:t>
            </a:r>
            <a:endParaRPr lang="en-US" sz="5400" b="0" dirty="0">
              <a:solidFill>
                <a:schemeClr val="bg1"/>
              </a:solidFill>
              <a:effectLst/>
            </a:endParaRPr>
          </a:p>
        </p:txBody>
      </p:sp>
    </p:spTree>
    <p:extLst>
      <p:ext uri="{BB962C8B-B14F-4D97-AF65-F5344CB8AC3E}">
        <p14:creationId xmlns:p14="http://schemas.microsoft.com/office/powerpoint/2010/main" val="746128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b="0" dirty="0">
                <a:solidFill>
                  <a:schemeClr val="bg1"/>
                </a:solidFill>
                <a:effectLst/>
              </a:rPr>
              <a:t> </a:t>
            </a:r>
            <a:r>
              <a:rPr lang="vi-VN" sz="5600" b="0" dirty="0">
                <a:solidFill>
                  <a:schemeClr val="bg1"/>
                </a:solidFill>
                <a:effectLst/>
              </a:rPr>
              <a:t>Chúa thăm đất cho mưa gội nhuần, cho ngập tràn phú túc giàu sang. Cho sông ngòi trào nước mênh mông, dọn sẵn sàng đợi lúa trổ bông.</a:t>
            </a:r>
            <a:endParaRPr lang="en-US" sz="5600" b="0" dirty="0">
              <a:solidFill>
                <a:schemeClr val="bg1"/>
              </a:solidFill>
              <a:effectLst/>
            </a:endParaRPr>
          </a:p>
        </p:txBody>
      </p:sp>
    </p:spTree>
    <p:extLst>
      <p:ext uri="{BB962C8B-B14F-4D97-AF65-F5344CB8AC3E}">
        <p14:creationId xmlns:p14="http://schemas.microsoft.com/office/powerpoint/2010/main" val="28792387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600" b="0" u="sng" dirty="0" err="1">
                <a:solidFill>
                  <a:srgbClr val="FFFF00"/>
                </a:solidFill>
                <a:effectLst/>
              </a:rPr>
              <a:t>Đk</a:t>
            </a:r>
            <a:r>
              <a:rPr lang="en-US" sz="6600" b="0" u="sng" dirty="0">
                <a:solidFill>
                  <a:srgbClr val="FFFF00"/>
                </a:solidFill>
                <a:effectLst/>
              </a:rPr>
              <a:t>:</a:t>
            </a:r>
            <a:r>
              <a:rPr lang="en-US" sz="6600" b="0" dirty="0">
                <a:solidFill>
                  <a:schemeClr val="bg1"/>
                </a:solidFill>
                <a:effectLst/>
              </a:rPr>
              <a:t> </a:t>
            </a:r>
            <a:r>
              <a:rPr lang="vi-VN" sz="8800" b="0" dirty="0">
                <a:solidFill>
                  <a:schemeClr val="bg1"/>
                </a:solidFill>
                <a:effectLst/>
              </a:rPr>
              <a:t>Lời Chúa rơi vào đất tốt sẽ khai hoa kết trái nhiều.</a:t>
            </a:r>
            <a:endParaRPr lang="en-US" sz="6600" b="0" dirty="0">
              <a:solidFill>
                <a:schemeClr val="bg1"/>
              </a:solidFill>
              <a:effectLst/>
            </a:endParaRPr>
          </a:p>
        </p:txBody>
      </p:sp>
    </p:spTree>
    <p:extLst>
      <p:ext uri="{BB962C8B-B14F-4D97-AF65-F5344CB8AC3E}">
        <p14:creationId xmlns:p14="http://schemas.microsoft.com/office/powerpoint/2010/main" val="291114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b="0" dirty="0">
                <a:solidFill>
                  <a:schemeClr val="bg1"/>
                </a:solidFill>
                <a:effectLst/>
              </a:rPr>
              <a:t> </a:t>
            </a:r>
            <a:r>
              <a:rPr lang="vi-VN" sz="5600" b="0" dirty="0">
                <a:solidFill>
                  <a:schemeClr val="bg1"/>
                </a:solidFill>
                <a:effectLst/>
              </a:rPr>
              <a:t>Chúa thăm đất cho mưa gội nhuần, cho ngập tràn phú túc giàu sang. Cho sông ngòi trào nước mênh mông, dọn sẵn sàng đợi lúa trổ bông.</a:t>
            </a:r>
            <a:endParaRPr lang="en-US" sz="5600" b="0" dirty="0">
              <a:solidFill>
                <a:schemeClr val="bg1"/>
              </a:solidFill>
              <a:effectLst/>
            </a:endParaRPr>
          </a:p>
        </p:txBody>
      </p:sp>
    </p:spTree>
    <p:extLst>
      <p:ext uri="{BB962C8B-B14F-4D97-AF65-F5344CB8AC3E}">
        <p14:creationId xmlns:p14="http://schemas.microsoft.com/office/powerpoint/2010/main" val="41535149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600" b="0" u="sng" dirty="0" err="1">
                <a:solidFill>
                  <a:srgbClr val="FFFF00"/>
                </a:solidFill>
                <a:effectLst/>
              </a:rPr>
              <a:t>Đk</a:t>
            </a:r>
            <a:r>
              <a:rPr lang="en-US" sz="6600" b="0" u="sng" dirty="0">
                <a:solidFill>
                  <a:srgbClr val="FFFF00"/>
                </a:solidFill>
                <a:effectLst/>
              </a:rPr>
              <a:t>:</a:t>
            </a:r>
            <a:r>
              <a:rPr lang="en-US" sz="6600" b="0" dirty="0">
                <a:solidFill>
                  <a:schemeClr val="bg1"/>
                </a:solidFill>
                <a:effectLst/>
              </a:rPr>
              <a:t> </a:t>
            </a:r>
            <a:r>
              <a:rPr lang="vi-VN" sz="8800" b="0" dirty="0">
                <a:solidFill>
                  <a:schemeClr val="bg1"/>
                </a:solidFill>
                <a:effectLst/>
              </a:rPr>
              <a:t>Lời Chúa rơi vào đất tốt sẽ khai hoa kết trái nhiều.</a:t>
            </a:r>
            <a:endParaRPr lang="en-US" sz="6600" b="0" dirty="0">
              <a:solidFill>
                <a:schemeClr val="bg1"/>
              </a:solidFill>
              <a:effectLst/>
            </a:endParaRPr>
          </a:p>
        </p:txBody>
      </p:sp>
    </p:spTree>
    <p:extLst>
      <p:ext uri="{BB962C8B-B14F-4D97-AF65-F5344CB8AC3E}">
        <p14:creationId xmlns:p14="http://schemas.microsoft.com/office/powerpoint/2010/main" val="3745771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fontAlgn="base"/>
            <a:r>
              <a:rPr lang="en-US" sz="6000" b="0" u="sng" dirty="0">
                <a:solidFill>
                  <a:srgbClr val="FFFF00"/>
                </a:solidFill>
                <a:effectLst/>
              </a:rPr>
              <a:t>Tk2:</a:t>
            </a:r>
            <a:r>
              <a:rPr lang="en-US" sz="6000" b="0" dirty="0">
                <a:solidFill>
                  <a:schemeClr val="bg1"/>
                </a:solidFill>
                <a:effectLst/>
              </a:rPr>
              <a:t> </a:t>
            </a:r>
            <a:r>
              <a:rPr lang="vi-VN" sz="5400" b="0" dirty="0">
                <a:solidFill>
                  <a:schemeClr val="bg1"/>
                </a:solidFill>
                <a:effectLst/>
              </a:rPr>
              <a:t>Đất đai Chúa lo thu dọn sạch, cho đường cày ứ nước bậm sâu. San cho bằng từng chút mô cao, hạt nảy mầm nhờ Chúa đổ mưa.</a:t>
            </a:r>
            <a:endParaRPr lang="en-US" sz="6000" b="0" dirty="0">
              <a:solidFill>
                <a:schemeClr val="bg1"/>
              </a:solidFill>
              <a:effectLst/>
            </a:endParaRPr>
          </a:p>
        </p:txBody>
      </p:sp>
    </p:spTree>
    <p:extLst>
      <p:ext uri="{BB962C8B-B14F-4D97-AF65-F5344CB8AC3E}">
        <p14:creationId xmlns:p14="http://schemas.microsoft.com/office/powerpoint/2010/main" val="4026393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600" b="0" u="sng" dirty="0" err="1">
                <a:solidFill>
                  <a:srgbClr val="FFFF00"/>
                </a:solidFill>
                <a:effectLst/>
              </a:rPr>
              <a:t>Đk</a:t>
            </a:r>
            <a:r>
              <a:rPr lang="en-US" sz="6600" b="0" u="sng" dirty="0">
                <a:solidFill>
                  <a:srgbClr val="FFFF00"/>
                </a:solidFill>
                <a:effectLst/>
              </a:rPr>
              <a:t>:</a:t>
            </a:r>
            <a:r>
              <a:rPr lang="en-US" sz="6600" b="0" dirty="0">
                <a:solidFill>
                  <a:schemeClr val="bg1"/>
                </a:solidFill>
                <a:effectLst/>
              </a:rPr>
              <a:t> </a:t>
            </a:r>
            <a:r>
              <a:rPr lang="vi-VN" sz="8800" b="0" dirty="0">
                <a:solidFill>
                  <a:schemeClr val="bg1"/>
                </a:solidFill>
                <a:effectLst/>
              </a:rPr>
              <a:t>Lời Chúa rơi vào đất tốt sẽ khai hoa kết trái nhiều.</a:t>
            </a:r>
            <a:endParaRPr lang="en-US" sz="6600" b="0" dirty="0">
              <a:solidFill>
                <a:schemeClr val="bg1"/>
              </a:solidFill>
              <a:effectLst/>
            </a:endParaRPr>
          </a:p>
        </p:txBody>
      </p:sp>
    </p:spTree>
    <p:extLst>
      <p:ext uri="{BB962C8B-B14F-4D97-AF65-F5344CB8AC3E}">
        <p14:creationId xmlns:p14="http://schemas.microsoft.com/office/powerpoint/2010/main" val="23041955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b="0" u="sng" dirty="0">
                <a:solidFill>
                  <a:srgbClr val="FFFF00"/>
                </a:solidFill>
                <a:effectLst/>
              </a:rPr>
              <a:t>Tk3:</a:t>
            </a:r>
            <a:r>
              <a:rPr lang="en-US" sz="6000" b="0" dirty="0">
                <a:solidFill>
                  <a:schemeClr val="bg1"/>
                </a:solidFill>
                <a:effectLst/>
              </a:rPr>
              <a:t> </a:t>
            </a:r>
            <a:r>
              <a:rPr lang="vi-VN" sz="6000" b="0" dirty="0">
                <a:solidFill>
                  <a:schemeClr val="bg1"/>
                </a:solidFill>
                <a:effectLst/>
              </a:rPr>
              <a:t>Phúc ân Chúa quanh năm dư đầy, hoa màu ngợp lối bước Ngài đi. Nơi hoang địa tràn nước trong xanh, và núi đồi phục sức đẹp xinh.</a:t>
            </a:r>
          </a:p>
        </p:txBody>
      </p:sp>
    </p:spTree>
    <p:extLst>
      <p:ext uri="{BB962C8B-B14F-4D97-AF65-F5344CB8AC3E}">
        <p14:creationId xmlns:p14="http://schemas.microsoft.com/office/powerpoint/2010/main" val="5097208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600" b="0" u="sng" dirty="0" err="1">
                <a:solidFill>
                  <a:srgbClr val="FFFF00"/>
                </a:solidFill>
                <a:effectLst/>
              </a:rPr>
              <a:t>Đk</a:t>
            </a:r>
            <a:r>
              <a:rPr lang="en-US" sz="6600" b="0" u="sng" dirty="0">
                <a:solidFill>
                  <a:srgbClr val="FFFF00"/>
                </a:solidFill>
                <a:effectLst/>
              </a:rPr>
              <a:t>:</a:t>
            </a:r>
            <a:r>
              <a:rPr lang="en-US" sz="6600" b="0" dirty="0">
                <a:solidFill>
                  <a:schemeClr val="bg1"/>
                </a:solidFill>
                <a:effectLst/>
              </a:rPr>
              <a:t> </a:t>
            </a:r>
            <a:r>
              <a:rPr lang="vi-VN" sz="8800" b="0" dirty="0">
                <a:solidFill>
                  <a:schemeClr val="bg1"/>
                </a:solidFill>
                <a:effectLst/>
              </a:rPr>
              <a:t>Lời Chúa rơi vào đất tốt sẽ khai hoa kết trái nhiều.</a:t>
            </a:r>
            <a:endParaRPr lang="en-US" sz="6600" b="0" dirty="0">
              <a:solidFill>
                <a:schemeClr val="bg1"/>
              </a:solidFill>
              <a:effectLst/>
            </a:endParaRPr>
          </a:p>
        </p:txBody>
      </p:sp>
    </p:spTree>
    <p:extLst>
      <p:ext uri="{BB962C8B-B14F-4D97-AF65-F5344CB8AC3E}">
        <p14:creationId xmlns:p14="http://schemas.microsoft.com/office/powerpoint/2010/main" val="1225979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600" b="0" u="sng" dirty="0">
                <a:solidFill>
                  <a:srgbClr val="FFFF00"/>
                </a:solidFill>
                <a:effectLst/>
              </a:rPr>
              <a:t>Tk4:</a:t>
            </a:r>
            <a:r>
              <a:rPr lang="en-US" sz="6600" b="0" dirty="0">
                <a:solidFill>
                  <a:schemeClr val="bg1"/>
                </a:solidFill>
                <a:effectLst/>
              </a:rPr>
              <a:t> </a:t>
            </a:r>
            <a:r>
              <a:rPr lang="vi-VN" sz="6000" b="0" dirty="0">
                <a:solidFill>
                  <a:schemeClr val="bg1"/>
                </a:solidFill>
                <a:effectLst/>
              </a:rPr>
              <a:t> Lúa tươi tốt rung rinh dạt dào, chiên cừu phủ trắng xóa đồng xanh. Muôn muôn loài hợp tiếng hoan ca, lời hát hò cùng lúc trổi cao.</a:t>
            </a:r>
            <a:endParaRPr lang="vi-VN" sz="6600" b="0" dirty="0">
              <a:solidFill>
                <a:schemeClr val="bg1"/>
              </a:solidFill>
              <a:effectLst/>
            </a:endParaRPr>
          </a:p>
        </p:txBody>
      </p:sp>
    </p:spTree>
    <p:extLst>
      <p:ext uri="{BB962C8B-B14F-4D97-AF65-F5344CB8AC3E}">
        <p14:creationId xmlns:p14="http://schemas.microsoft.com/office/powerpoint/2010/main" val="18158948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600" b="0" u="sng" dirty="0" err="1">
                <a:solidFill>
                  <a:srgbClr val="FFFF00"/>
                </a:solidFill>
                <a:effectLst/>
              </a:rPr>
              <a:t>Đk</a:t>
            </a:r>
            <a:r>
              <a:rPr lang="en-US" sz="6600" b="0" u="sng" dirty="0">
                <a:solidFill>
                  <a:srgbClr val="FFFF00"/>
                </a:solidFill>
                <a:effectLst/>
              </a:rPr>
              <a:t>:</a:t>
            </a:r>
            <a:r>
              <a:rPr lang="en-US" sz="6600" b="0" dirty="0">
                <a:solidFill>
                  <a:schemeClr val="bg1"/>
                </a:solidFill>
                <a:effectLst/>
              </a:rPr>
              <a:t> </a:t>
            </a:r>
            <a:r>
              <a:rPr lang="vi-VN" sz="8800" b="0" dirty="0">
                <a:solidFill>
                  <a:schemeClr val="bg1"/>
                </a:solidFill>
                <a:effectLst/>
              </a:rPr>
              <a:t>Lời Chúa rơi vào đất tốt sẽ khai hoa kết trái nhiều.</a:t>
            </a:r>
            <a:endParaRPr lang="en-US" sz="6600" b="0" dirty="0">
              <a:solidFill>
                <a:schemeClr val="bg1"/>
              </a:solidFill>
              <a:effectLst/>
            </a:endParaRPr>
          </a:p>
        </p:txBody>
      </p:sp>
    </p:spTree>
    <p:extLst>
      <p:ext uri="{BB962C8B-B14F-4D97-AF65-F5344CB8AC3E}">
        <p14:creationId xmlns:p14="http://schemas.microsoft.com/office/powerpoint/2010/main" val="40232949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088508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600" b="0" u="sng" dirty="0" err="1">
                <a:solidFill>
                  <a:srgbClr val="FFFF00"/>
                </a:solidFill>
                <a:effectLst/>
              </a:rPr>
              <a:t>Đk</a:t>
            </a:r>
            <a:r>
              <a:rPr lang="en-US" sz="6600" b="0" u="sng" dirty="0">
                <a:solidFill>
                  <a:srgbClr val="FFFF00"/>
                </a:solidFill>
                <a:effectLst/>
              </a:rPr>
              <a:t>:</a:t>
            </a:r>
            <a:r>
              <a:rPr lang="en-US" sz="6600" b="0" dirty="0">
                <a:solidFill>
                  <a:schemeClr val="bg1"/>
                </a:solidFill>
                <a:effectLst/>
              </a:rPr>
              <a:t> </a:t>
            </a:r>
            <a:r>
              <a:rPr lang="vi-VN" sz="8800" b="0" dirty="0">
                <a:solidFill>
                  <a:schemeClr val="bg1"/>
                </a:solidFill>
                <a:effectLst/>
              </a:rPr>
              <a:t>Lời Chúa rơi vào đất tốt sẽ khai hoa kết trái nhiều.</a:t>
            </a:r>
            <a:endParaRPr lang="en-US" sz="6600" b="0" dirty="0">
              <a:solidFill>
                <a:schemeClr val="bg1"/>
              </a:solidFill>
              <a:effectLst/>
            </a:endParaRPr>
          </a:p>
        </p:txBody>
      </p:sp>
    </p:spTree>
    <p:extLst>
      <p:ext uri="{BB962C8B-B14F-4D97-AF65-F5344CB8AC3E}">
        <p14:creationId xmlns:p14="http://schemas.microsoft.com/office/powerpoint/2010/main" val="9630624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744428" cy="1754326"/>
          </a:xfrm>
          <a:prstGeom prst="rect">
            <a:avLst/>
          </a:prstGeom>
          <a:noFill/>
        </p:spPr>
        <p:txBody>
          <a:bodyPr wrap="none" rtlCol="0">
            <a:spAutoFit/>
          </a:bodyPr>
          <a:lstStyle/>
          <a:p>
            <a:r>
              <a:rPr lang="en-US" sz="3600" smtClean="0">
                <a:solidFill>
                  <a:srgbClr val="FFFF00"/>
                </a:solidFill>
              </a:rPr>
              <a:t>Bài đọc 2</a:t>
            </a:r>
          </a:p>
          <a:p>
            <a:r>
              <a:rPr lang="en-US" sz="3600" smtClean="0">
                <a:solidFill>
                  <a:srgbClr val="FFFF00"/>
                </a:solidFill>
              </a:rPr>
              <a:t>Bài trích thư của thánh Phaôlô tông đồ</a:t>
            </a:r>
          </a:p>
          <a:p>
            <a:r>
              <a:rPr lang="en-US" sz="3600" smtClean="0">
                <a:solidFill>
                  <a:srgbClr val="FFFF00"/>
                </a:solidFill>
              </a:rPr>
              <a:t>Gửi tín hữu Rôma.</a:t>
            </a:r>
            <a:endParaRPr lang="en-US" sz="3600">
              <a:solidFill>
                <a:srgbClr val="FFFF00"/>
              </a:solidFill>
            </a:endParaRPr>
          </a:p>
        </p:txBody>
      </p:sp>
      <p:sp>
        <p:nvSpPr>
          <p:cNvPr id="7" name="TextBox 6"/>
          <p:cNvSpPr txBox="1"/>
          <p:nvPr/>
        </p:nvSpPr>
        <p:spPr>
          <a:xfrm>
            <a:off x="152400" y="3257550"/>
            <a:ext cx="8590813" cy="1754326"/>
          </a:xfrm>
          <a:prstGeom prst="rect">
            <a:avLst/>
          </a:prstGeom>
          <a:noFill/>
        </p:spPr>
        <p:txBody>
          <a:bodyPr wrap="none" rtlCol="0">
            <a:spAutoFit/>
          </a:bodyPr>
          <a:lstStyle/>
          <a:p>
            <a:r>
              <a:rPr lang="en-US" sz="3600" smtClean="0">
                <a:solidFill>
                  <a:srgbClr val="FFFF00"/>
                </a:solidFill>
              </a:rPr>
              <a:t>Muôn loài thọ tạo những ngong ngóng đợi</a:t>
            </a:r>
          </a:p>
          <a:p>
            <a:r>
              <a:rPr lang="en-US" sz="3600" smtClean="0">
                <a:solidFill>
                  <a:srgbClr val="FFFF00"/>
                </a:solidFill>
              </a:rPr>
              <a:t>Chờ ngày Thiên Chúa mặc khải vinh quang</a:t>
            </a:r>
          </a:p>
          <a:p>
            <a:r>
              <a:rPr lang="en-US" sz="3600" smtClean="0">
                <a:solidFill>
                  <a:srgbClr val="FFFF00"/>
                </a:solidFill>
              </a:rPr>
              <a:t>Của con </a:t>
            </a:r>
            <a:r>
              <a:rPr lang="en-US" sz="3600" smtClean="0">
                <a:solidFill>
                  <a:srgbClr val="FFFF00"/>
                </a:solidFill>
              </a:rPr>
              <a:t>cái </a:t>
            </a:r>
            <a:r>
              <a:rPr lang="en-US" sz="3600" smtClean="0">
                <a:solidFill>
                  <a:srgbClr val="FFFF00"/>
                </a:solidFill>
              </a:rPr>
              <a:t>Người.</a:t>
            </a:r>
            <a:endParaRPr lang="en-US" sz="3600">
              <a:solidFill>
                <a:srgbClr val="FFFF00"/>
              </a:solidFill>
            </a:endParaRPr>
          </a:p>
        </p:txBody>
      </p:sp>
    </p:spTree>
    <p:extLst>
      <p:ext uri="{BB962C8B-B14F-4D97-AF65-F5344CB8AC3E}">
        <p14:creationId xmlns:p14="http://schemas.microsoft.com/office/powerpoint/2010/main" val="37558353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b="0" dirty="0">
                <a:solidFill>
                  <a:schemeClr val="bg1"/>
                </a:solidFill>
                <a:effectLst/>
              </a:rPr>
              <a:t>Hạt giống là Lời Thiên Chúa, Người gieo giống là Đức Ki-tô, những ai tuân giữ Lời Người sẽ tồn tại muôn đời.</a:t>
            </a:r>
            <a:endParaRPr lang="en-US" sz="7200" b="0" dirty="0">
              <a:solidFill>
                <a:schemeClr val="bg1"/>
              </a:solidFill>
              <a:effectLst/>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5783998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0885089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251"/>
            <a:ext cx="9144000" cy="5120063"/>
          </a:xfrm>
          <a:prstGeom prst="rect">
            <a:avLst/>
          </a:prstGeom>
        </p:spPr>
      </p:pic>
    </p:spTree>
    <p:extLst>
      <p:ext uri="{BB962C8B-B14F-4D97-AF65-F5344CB8AC3E}">
        <p14:creationId xmlns:p14="http://schemas.microsoft.com/office/powerpoint/2010/main" val="14288533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b="0" dirty="0">
                <a:solidFill>
                  <a:schemeClr val="bg1"/>
                </a:solidFill>
                <a:effectLst/>
              </a:rPr>
              <a:t>Hạt giống là Lời Thiên Chúa, Người gieo giống là Đức Ki-tô, những ai tuân giữ Lời Người sẽ tồn tại muôn đời.</a:t>
            </a:r>
            <a:endParaRPr lang="en-US" sz="7200" b="0" dirty="0">
              <a:solidFill>
                <a:schemeClr val="bg1"/>
              </a:solidFill>
              <a:effectLst/>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37990518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905010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419600" y="2570911"/>
            <a:ext cx="4572000" cy="1723549"/>
          </a:xfrm>
          <a:prstGeom prst="rect">
            <a:avLst/>
          </a:prstGeom>
        </p:spPr>
        <p:txBody>
          <a:bodyPr>
            <a:spAutoFit/>
          </a:bodyPr>
          <a:lstStyle/>
          <a:p>
            <a:pPr algn="ctr"/>
            <a:r>
              <a:rPr lang="en-US" sz="6600" b="1" dirty="0" err="1">
                <a:solidFill>
                  <a:srgbClr val="FFFF00"/>
                </a:solidFill>
              </a:rPr>
              <a:t>Lời</a:t>
            </a:r>
            <a:r>
              <a:rPr lang="en-US" sz="6600" b="1" dirty="0">
                <a:solidFill>
                  <a:srgbClr val="FFFF00"/>
                </a:solidFill>
              </a:rPr>
              <a:t> </a:t>
            </a:r>
            <a:r>
              <a:rPr lang="en-US" sz="6600" b="1" dirty="0" err="1">
                <a:solidFill>
                  <a:srgbClr val="FFFF00"/>
                </a:solidFill>
              </a:rPr>
              <a:t>Dâng</a:t>
            </a:r>
            <a:r>
              <a:rPr lang="en-US" sz="6600" b="1" dirty="0">
                <a:solidFill>
                  <a:srgbClr val="FFFF00"/>
                </a:solidFill>
              </a:rPr>
              <a:t> 1</a:t>
            </a:r>
          </a:p>
          <a:p>
            <a:pPr algn="ctr"/>
            <a:r>
              <a:rPr lang="en-US" sz="4000" i="1" dirty="0" err="1">
                <a:solidFill>
                  <a:schemeClr val="bg1"/>
                </a:solidFill>
              </a:rPr>
              <a:t>Lm</a:t>
            </a:r>
            <a:r>
              <a:rPr lang="en-US" sz="4000" i="1" dirty="0">
                <a:solidFill>
                  <a:schemeClr val="bg1"/>
                </a:solidFill>
              </a:rPr>
              <a:t>. </a:t>
            </a:r>
            <a:r>
              <a:rPr lang="en-US" sz="4000" i="1" dirty="0" err="1">
                <a:solidFill>
                  <a:schemeClr val="bg1"/>
                </a:solidFill>
              </a:rPr>
              <a:t>Nguyễn</a:t>
            </a:r>
            <a:r>
              <a:rPr lang="en-US" sz="4000" i="1" dirty="0">
                <a:solidFill>
                  <a:schemeClr val="bg1"/>
                </a:solidFill>
              </a:rPr>
              <a:t> </a:t>
            </a:r>
            <a:r>
              <a:rPr lang="en-US" sz="4000" i="1" dirty="0" err="1">
                <a:solidFill>
                  <a:schemeClr val="bg1"/>
                </a:solidFill>
              </a:rPr>
              <a:t>Duy</a:t>
            </a:r>
            <a:endParaRPr lang="en-US" sz="40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a:solidFill>
                  <a:srgbClr val="FFFF00"/>
                </a:solidFill>
                <a:effectLst/>
              </a:rPr>
              <a:t>Tk1:</a:t>
            </a:r>
            <a:r>
              <a:rPr lang="en-US" sz="6000" b="0" dirty="0">
                <a:solidFill>
                  <a:schemeClr val="bg1"/>
                </a:solidFill>
                <a:effectLst/>
              </a:rPr>
              <a:t> </a:t>
            </a:r>
            <a:r>
              <a:rPr lang="vi-VN" sz="4800" b="0" dirty="0">
                <a:solidFill>
                  <a:schemeClr val="bg1"/>
                </a:solidFill>
                <a:effectLst/>
              </a:rPr>
              <a:t>Này tấm bánh thơm, đây ly rượu nồng nàn hương nho mới, xin góp về từ đồng xanh dâng Chúa. Cùng tiến dâng lên tâm tình của muôn con người, là những ước mơ ngày vui đến trong cuộc đời.</a:t>
            </a:r>
            <a:endParaRPr lang="en-US" sz="6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0" u="sng" dirty="0" err="1">
                <a:solidFill>
                  <a:srgbClr val="FFFF00"/>
                </a:solidFill>
                <a:effectLst/>
              </a:rPr>
              <a:t>Đk</a:t>
            </a:r>
            <a:r>
              <a:rPr lang="en-US" sz="7200" b="0" u="sng" dirty="0">
                <a:solidFill>
                  <a:srgbClr val="FFFF00"/>
                </a:solidFill>
                <a:effectLst/>
              </a:rPr>
              <a:t>:</a:t>
            </a:r>
            <a:r>
              <a:rPr lang="en-US" sz="7200" b="0" dirty="0">
                <a:solidFill>
                  <a:schemeClr val="bg1"/>
                </a:solidFill>
                <a:effectLst/>
              </a:rPr>
              <a:t> </a:t>
            </a:r>
            <a:r>
              <a:rPr lang="vi-VN" sz="6600" b="0" dirty="0">
                <a:solidFill>
                  <a:schemeClr val="bg1"/>
                </a:solidFill>
                <a:effectLst/>
              </a:rPr>
              <a:t>Xin dâng lên hy lễ mới, này tấm bánh với ly rượu. Xin Cha ban muôn ân phúc tràn lan trên toàn thế giới</a:t>
            </a:r>
            <a:endParaRPr lang="en-US" sz="7200" b="0" dirty="0">
              <a:solidFill>
                <a:schemeClr val="bg1"/>
              </a:solidFill>
              <a:effectLst/>
            </a:endParaRPr>
          </a:p>
        </p:txBody>
      </p:sp>
    </p:spTree>
    <p:extLst>
      <p:ext uri="{BB962C8B-B14F-4D97-AF65-F5344CB8AC3E}">
        <p14:creationId xmlns:p14="http://schemas.microsoft.com/office/powerpoint/2010/main" val="3361250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a:t>
            </a:r>
            <a:r>
              <a:rPr lang="en-US" sz="4800" b="0" dirty="0">
                <a:solidFill>
                  <a:schemeClr val="bg1"/>
                </a:solidFill>
                <a:effectLst/>
              </a:rPr>
              <a:t> </a:t>
            </a:r>
            <a:r>
              <a:rPr lang="vi-VN" sz="5400" b="0" dirty="0">
                <a:solidFill>
                  <a:schemeClr val="bg1"/>
                </a:solidFill>
                <a:effectLst/>
              </a:rPr>
              <a:t>Xin dâng Cha bao mơ ước, ngày mai quê hương sẽ rạng ngời. Đời vui tươi thêm những nụ cười. Tháng năm sống trong tình yêu Người.</a:t>
            </a:r>
            <a:endParaRPr lang="en-US" sz="4800" b="0" dirty="0">
              <a:solidFill>
                <a:schemeClr val="bg1"/>
              </a:solidFill>
              <a:effectLst/>
            </a:endParaRPr>
          </a:p>
        </p:txBody>
      </p:sp>
    </p:spTree>
    <p:extLst>
      <p:ext uri="{BB962C8B-B14F-4D97-AF65-F5344CB8AC3E}">
        <p14:creationId xmlns:p14="http://schemas.microsoft.com/office/powerpoint/2010/main" val="37574089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Tk2:</a:t>
            </a:r>
            <a:r>
              <a:rPr lang="en-US" sz="5400" b="0" dirty="0">
                <a:solidFill>
                  <a:schemeClr val="bg1"/>
                </a:solidFill>
                <a:effectLst/>
              </a:rPr>
              <a:t> </a:t>
            </a:r>
            <a:r>
              <a:rPr lang="vi-VN" sz="4800" b="0" dirty="0">
                <a:solidFill>
                  <a:schemeClr val="bg1"/>
                </a:solidFill>
                <a:effectLst/>
              </a:rPr>
              <a:t>Của lễ hôm nay xin góp lại tình người trên thế giới, xin dâng ngàn vạn bàn tay đổi mới. Của lễ hôm nay chính là bằng chứng muôn đời, tình mến sẽ không nhạt phai đắp xây cuộc đời.</a:t>
            </a:r>
            <a:endParaRPr lang="en-US" sz="5400" b="0" dirty="0">
              <a:solidFill>
                <a:schemeClr val="bg1"/>
              </a:solidFill>
              <a:effectLst/>
            </a:endParaRPr>
          </a:p>
        </p:txBody>
      </p:sp>
    </p:spTree>
    <p:extLst>
      <p:ext uri="{BB962C8B-B14F-4D97-AF65-F5344CB8AC3E}">
        <p14:creationId xmlns:p14="http://schemas.microsoft.com/office/powerpoint/2010/main" val="19155117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0" u="sng" dirty="0" err="1">
                <a:solidFill>
                  <a:srgbClr val="FFFF00"/>
                </a:solidFill>
                <a:effectLst/>
              </a:rPr>
              <a:t>Đk</a:t>
            </a:r>
            <a:r>
              <a:rPr lang="en-US" sz="7200" b="0" u="sng" dirty="0">
                <a:solidFill>
                  <a:srgbClr val="FFFF00"/>
                </a:solidFill>
                <a:effectLst/>
              </a:rPr>
              <a:t>:</a:t>
            </a:r>
            <a:r>
              <a:rPr lang="en-US" sz="7200" b="0" dirty="0">
                <a:solidFill>
                  <a:schemeClr val="bg1"/>
                </a:solidFill>
                <a:effectLst/>
              </a:rPr>
              <a:t> </a:t>
            </a:r>
            <a:r>
              <a:rPr lang="vi-VN" sz="6600" b="0" dirty="0">
                <a:solidFill>
                  <a:schemeClr val="bg1"/>
                </a:solidFill>
                <a:effectLst/>
              </a:rPr>
              <a:t>Xin dâng lên hy lễ mới, này tấm bánh với ly rượu. Xin Cha ban muôn ân phúc tràn lan trên toàn thế giới</a:t>
            </a:r>
            <a:endParaRPr lang="en-US" sz="7200" b="0" dirty="0">
              <a:solidFill>
                <a:schemeClr val="bg1"/>
              </a:solidFill>
              <a:effectLst/>
            </a:endParaRPr>
          </a:p>
        </p:txBody>
      </p:sp>
    </p:spTree>
    <p:extLst>
      <p:ext uri="{BB962C8B-B14F-4D97-AF65-F5344CB8AC3E}">
        <p14:creationId xmlns:p14="http://schemas.microsoft.com/office/powerpoint/2010/main" val="17883012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a:t>
            </a:r>
            <a:r>
              <a:rPr lang="en-US" sz="4800" b="0" dirty="0">
                <a:solidFill>
                  <a:schemeClr val="bg1"/>
                </a:solidFill>
                <a:effectLst/>
              </a:rPr>
              <a:t> </a:t>
            </a:r>
            <a:r>
              <a:rPr lang="vi-VN" sz="5400" b="0" dirty="0">
                <a:solidFill>
                  <a:schemeClr val="bg1"/>
                </a:solidFill>
                <a:effectLst/>
              </a:rPr>
              <a:t>Xin dâng Cha bao mơ ước, ngày mai quê hương sẽ rạng ngời. Đời vui tươi thêm những nụ cười. Tháng năm sống trong tình yêu Người.</a:t>
            </a:r>
            <a:endParaRPr lang="en-US" sz="4800" b="0" dirty="0">
              <a:solidFill>
                <a:schemeClr val="bg1"/>
              </a:solidFill>
              <a:effectLst/>
            </a:endParaRPr>
          </a:p>
        </p:txBody>
      </p:sp>
    </p:spTree>
    <p:extLst>
      <p:ext uri="{BB962C8B-B14F-4D97-AF65-F5344CB8AC3E}">
        <p14:creationId xmlns:p14="http://schemas.microsoft.com/office/powerpoint/2010/main" val="10447378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68499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9600" b="0" dirty="0" err="1">
                <a:solidFill>
                  <a:srgbClr val="FFFF00"/>
                </a:solidFill>
                <a:effectLst/>
              </a:rPr>
              <a:t>Lời</a:t>
            </a:r>
            <a:r>
              <a:rPr lang="en-US" sz="9600" b="0" dirty="0">
                <a:solidFill>
                  <a:srgbClr val="FFFF00"/>
                </a:solidFill>
                <a:effectLst/>
              </a:rPr>
              <a:t> </a:t>
            </a:r>
            <a:r>
              <a:rPr lang="en-US" sz="9600" b="0" dirty="0" err="1">
                <a:solidFill>
                  <a:srgbClr val="FFFF00"/>
                </a:solidFill>
                <a:effectLst/>
              </a:rPr>
              <a:t>Tâm</a:t>
            </a:r>
            <a:r>
              <a:rPr lang="en-US" sz="9600" b="0" dirty="0">
                <a:solidFill>
                  <a:srgbClr val="FFFF00"/>
                </a:solidFill>
                <a:effectLst/>
              </a:rPr>
              <a:t> </a:t>
            </a:r>
            <a:r>
              <a:rPr lang="en-US" sz="9600" b="0" dirty="0" err="1">
                <a:solidFill>
                  <a:srgbClr val="FFFF00"/>
                </a:solidFill>
                <a:effectLst/>
              </a:rPr>
              <a:t>Nguyện</a:t>
            </a:r>
            <a:r>
              <a:rPr lang="en-US" sz="6600" b="0" dirty="0">
                <a:solidFill>
                  <a:srgbClr val="FFFF00"/>
                </a:solidFill>
                <a:effectLst/>
              </a:rPr>
              <a:t/>
            </a:r>
            <a:br>
              <a:rPr lang="en-US" sz="6600" b="0" dirty="0">
                <a:solidFill>
                  <a:srgbClr val="FFFF00"/>
                </a:solidFill>
                <a:effectLst/>
              </a:rPr>
            </a:br>
            <a:r>
              <a:rPr lang="en-US" sz="4000" b="0" dirty="0" err="1">
                <a:solidFill>
                  <a:schemeClr val="bg1"/>
                </a:solidFill>
                <a:effectLst/>
              </a:rPr>
              <a:t>Sr.</a:t>
            </a:r>
            <a:r>
              <a:rPr lang="en-US" sz="4000" b="0" i="1" dirty="0" err="1">
                <a:solidFill>
                  <a:schemeClr val="bg1"/>
                </a:solidFill>
                <a:effectLst/>
              </a:rPr>
              <a:t>Hiền</a:t>
            </a:r>
            <a:r>
              <a:rPr lang="en-US" sz="4000" b="0" i="1" dirty="0">
                <a:solidFill>
                  <a:schemeClr val="bg1"/>
                </a:solidFill>
                <a:effectLst/>
              </a:rPr>
              <a:t> </a:t>
            </a:r>
            <a:r>
              <a:rPr lang="en-US" sz="4000" b="0" i="1" dirty="0" err="1">
                <a:solidFill>
                  <a:schemeClr val="bg1"/>
                </a:solidFill>
                <a:effectLst/>
              </a:rPr>
              <a:t>Hòa</a:t>
            </a:r>
            <a:endParaRPr lang="en-US" sz="6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0" u="sng" dirty="0">
                <a:solidFill>
                  <a:srgbClr val="FFFF00"/>
                </a:solidFill>
                <a:effectLst/>
              </a:rPr>
              <a:t>Tk1:</a:t>
            </a:r>
            <a:r>
              <a:rPr lang="en-US" sz="7200" b="0" dirty="0">
                <a:solidFill>
                  <a:schemeClr val="bg1"/>
                </a:solidFill>
                <a:effectLst/>
              </a:rPr>
              <a:t> </a:t>
            </a:r>
            <a:r>
              <a:rPr lang="en-US" sz="7200" b="0" dirty="0" err="1">
                <a:solidFill>
                  <a:schemeClr val="bg1"/>
                </a:solidFill>
                <a:effectLst/>
              </a:rPr>
              <a:t>Có</a:t>
            </a:r>
            <a:r>
              <a:rPr lang="en-US" sz="7200" b="0" dirty="0">
                <a:solidFill>
                  <a:schemeClr val="bg1"/>
                </a:solidFill>
                <a:effectLst/>
              </a:rPr>
              <a:t> </a:t>
            </a:r>
            <a:r>
              <a:rPr lang="en-US" sz="7200" b="0" dirty="0" err="1">
                <a:solidFill>
                  <a:schemeClr val="bg1"/>
                </a:solidFill>
                <a:effectLst/>
              </a:rPr>
              <a:t>một</a:t>
            </a:r>
            <a:r>
              <a:rPr lang="en-US" sz="7200" b="0" dirty="0">
                <a:solidFill>
                  <a:schemeClr val="bg1"/>
                </a:solidFill>
                <a:effectLst/>
              </a:rPr>
              <a:t> ng</a:t>
            </a:r>
            <a:r>
              <a:rPr lang="vi-VN" sz="7200" b="0" dirty="0">
                <a:solidFill>
                  <a:schemeClr val="bg1"/>
                </a:solidFill>
                <a:effectLst/>
              </a:rPr>
              <a:t>ư</a:t>
            </a:r>
            <a:r>
              <a:rPr lang="en-US" sz="7200" b="0" dirty="0" err="1">
                <a:solidFill>
                  <a:schemeClr val="bg1"/>
                </a:solidFill>
                <a:effectLst/>
              </a:rPr>
              <a:t>ời</a:t>
            </a:r>
            <a:r>
              <a:rPr lang="en-US" sz="7200" b="0" dirty="0">
                <a:solidFill>
                  <a:schemeClr val="bg1"/>
                </a:solidFill>
                <a:effectLst/>
              </a:rPr>
              <a:t> ra </a:t>
            </a:r>
            <a:r>
              <a:rPr lang="en-US" sz="7200" b="0" dirty="0" err="1">
                <a:solidFill>
                  <a:schemeClr val="bg1"/>
                </a:solidFill>
                <a:effectLst/>
              </a:rPr>
              <a:t>đi</a:t>
            </a:r>
            <a:r>
              <a:rPr lang="en-US" sz="7200" b="0" dirty="0">
                <a:solidFill>
                  <a:schemeClr val="bg1"/>
                </a:solidFill>
                <a:effectLst/>
              </a:rPr>
              <a:t> </a:t>
            </a:r>
            <a:r>
              <a:rPr lang="en-US" sz="7200" b="0" dirty="0" err="1">
                <a:solidFill>
                  <a:schemeClr val="bg1"/>
                </a:solidFill>
                <a:effectLst/>
              </a:rPr>
              <a:t>gieo</a:t>
            </a:r>
            <a:r>
              <a:rPr lang="en-US" sz="7200" b="0" dirty="0">
                <a:solidFill>
                  <a:schemeClr val="bg1"/>
                </a:solidFill>
                <a:effectLst/>
              </a:rPr>
              <a:t> </a:t>
            </a:r>
            <a:r>
              <a:rPr lang="en-US" sz="7200" b="0" dirty="0" err="1">
                <a:solidFill>
                  <a:schemeClr val="bg1"/>
                </a:solidFill>
                <a:effectLst/>
              </a:rPr>
              <a:t>giống</a:t>
            </a:r>
            <a:r>
              <a:rPr lang="en-US" sz="7200" b="0" dirty="0">
                <a:solidFill>
                  <a:schemeClr val="bg1"/>
                </a:solidFill>
                <a:effectLst/>
              </a:rPr>
              <a:t> </a:t>
            </a:r>
            <a:r>
              <a:rPr lang="en-US" sz="7200" b="0" dirty="0" err="1">
                <a:solidFill>
                  <a:schemeClr val="bg1"/>
                </a:solidFill>
                <a:effectLst/>
              </a:rPr>
              <a:t>kìa</a:t>
            </a:r>
            <a:r>
              <a:rPr lang="en-US" sz="7200" b="0" dirty="0">
                <a:solidFill>
                  <a:schemeClr val="bg1"/>
                </a:solidFill>
                <a:effectLst/>
              </a:rPr>
              <a:t> </a:t>
            </a:r>
            <a:r>
              <a:rPr lang="en-US" sz="7200" b="0" dirty="0" err="1">
                <a:solidFill>
                  <a:schemeClr val="bg1"/>
                </a:solidFill>
                <a:effectLst/>
              </a:rPr>
              <a:t>hạt</a:t>
            </a:r>
            <a:r>
              <a:rPr lang="en-US" sz="7200" b="0" dirty="0">
                <a:solidFill>
                  <a:schemeClr val="bg1"/>
                </a:solidFill>
                <a:effectLst/>
              </a:rPr>
              <a:t> </a:t>
            </a:r>
            <a:r>
              <a:rPr lang="en-US" sz="7200" b="0" dirty="0" err="1">
                <a:solidFill>
                  <a:schemeClr val="bg1"/>
                </a:solidFill>
                <a:effectLst/>
              </a:rPr>
              <a:t>giống</a:t>
            </a:r>
            <a:r>
              <a:rPr lang="en-US" sz="7200" b="0" dirty="0">
                <a:solidFill>
                  <a:schemeClr val="bg1"/>
                </a:solidFill>
                <a:effectLst/>
              </a:rPr>
              <a:t> r</a:t>
            </a:r>
            <a:r>
              <a:rPr lang="vi-VN" sz="7200" b="0" dirty="0">
                <a:solidFill>
                  <a:schemeClr val="bg1"/>
                </a:solidFill>
                <a:effectLst/>
              </a:rPr>
              <a:t>ơ</a:t>
            </a:r>
            <a:r>
              <a:rPr lang="en-US" sz="7200" b="0" dirty="0" err="1">
                <a:solidFill>
                  <a:schemeClr val="bg1"/>
                </a:solidFill>
                <a:effectLst/>
              </a:rPr>
              <a:t>i</a:t>
            </a:r>
            <a:r>
              <a:rPr lang="en-US" sz="7200" b="0" dirty="0">
                <a:solidFill>
                  <a:schemeClr val="bg1"/>
                </a:solidFill>
                <a:effectLst/>
              </a:rPr>
              <a:t> </a:t>
            </a:r>
            <a:r>
              <a:rPr lang="en-US" sz="7200" b="0" dirty="0" err="1">
                <a:solidFill>
                  <a:schemeClr val="bg1"/>
                </a:solidFill>
                <a:effectLst/>
              </a:rPr>
              <a:t>trên</a:t>
            </a:r>
            <a:r>
              <a:rPr lang="en-US" sz="7200" b="0" dirty="0">
                <a:solidFill>
                  <a:schemeClr val="bg1"/>
                </a:solidFill>
                <a:effectLst/>
              </a:rPr>
              <a:t> </a:t>
            </a:r>
            <a:r>
              <a:rPr lang="en-US" sz="7200" b="0" dirty="0" err="1">
                <a:solidFill>
                  <a:schemeClr val="bg1"/>
                </a:solidFill>
                <a:effectLst/>
              </a:rPr>
              <a:t>vệ</a:t>
            </a:r>
            <a:r>
              <a:rPr lang="en-US" sz="7200" b="0" dirty="0">
                <a:solidFill>
                  <a:schemeClr val="bg1"/>
                </a:solidFill>
                <a:effectLst/>
              </a:rPr>
              <a:t> đ</a:t>
            </a:r>
            <a:r>
              <a:rPr lang="vi-VN" sz="7200" b="0" dirty="0">
                <a:solidFill>
                  <a:schemeClr val="bg1"/>
                </a:solidFill>
                <a:effectLst/>
              </a:rPr>
              <a:t>ư</a:t>
            </a:r>
            <a:r>
              <a:rPr lang="en-US" sz="7200" b="0" dirty="0" err="1">
                <a:solidFill>
                  <a:schemeClr val="bg1"/>
                </a:solidFill>
                <a:effectLst/>
              </a:rPr>
              <a:t>ờng</a:t>
            </a:r>
            <a:r>
              <a:rPr lang="en-US" sz="7200" b="0" dirty="0">
                <a:solidFill>
                  <a:schemeClr val="bg1"/>
                </a:solidFill>
                <a:effectLst/>
              </a:rPr>
              <a:t> </a:t>
            </a:r>
            <a:r>
              <a:rPr lang="en-US" sz="7200" b="0" dirty="0" err="1">
                <a:solidFill>
                  <a:schemeClr val="bg1"/>
                </a:solidFill>
                <a:effectLst/>
              </a:rPr>
              <a:t>chim</a:t>
            </a:r>
            <a:r>
              <a:rPr lang="en-US" sz="7200" b="0" dirty="0">
                <a:solidFill>
                  <a:schemeClr val="bg1"/>
                </a:solidFill>
                <a:effectLst/>
              </a:rPr>
              <a:t> </a:t>
            </a:r>
            <a:r>
              <a:rPr lang="en-US" sz="7200" b="0" dirty="0" err="1">
                <a:solidFill>
                  <a:schemeClr val="bg1"/>
                </a:solidFill>
                <a:effectLst/>
              </a:rPr>
              <a:t>trời</a:t>
            </a:r>
            <a:r>
              <a:rPr lang="en-US" sz="7200" b="0" dirty="0">
                <a:solidFill>
                  <a:schemeClr val="bg1"/>
                </a:solidFill>
                <a:effectLst/>
              </a:rPr>
              <a:t> bay </a:t>
            </a:r>
            <a:r>
              <a:rPr lang="en-US" sz="7200" b="0" dirty="0" err="1">
                <a:solidFill>
                  <a:schemeClr val="bg1"/>
                </a:solidFill>
                <a:effectLst/>
              </a:rPr>
              <a:t>đến</a:t>
            </a:r>
            <a:r>
              <a:rPr lang="en-US" sz="7200" b="0" dirty="0">
                <a:solidFill>
                  <a:schemeClr val="bg1"/>
                </a:solidFill>
                <a:effectLst/>
              </a:rPr>
              <a:t> </a:t>
            </a:r>
            <a:r>
              <a:rPr lang="en-US" sz="7200" b="0" dirty="0" err="1">
                <a:solidFill>
                  <a:schemeClr val="bg1"/>
                </a:solidFill>
                <a:effectLst/>
              </a:rPr>
              <a:t>mà</a:t>
            </a:r>
            <a:r>
              <a:rPr lang="en-US" sz="7200" b="0" dirty="0">
                <a:solidFill>
                  <a:schemeClr val="bg1"/>
                </a:solidFill>
                <a:effectLst/>
              </a:rPr>
              <a:t> </a:t>
            </a:r>
            <a:r>
              <a:rPr lang="en-US" sz="7200" b="0" dirty="0" err="1">
                <a:solidFill>
                  <a:schemeClr val="bg1"/>
                </a:solidFill>
                <a:effectLst/>
              </a:rPr>
              <a:t>ăn</a:t>
            </a:r>
            <a:r>
              <a:rPr lang="en-US" sz="7200" b="0" dirty="0">
                <a:solidFill>
                  <a:schemeClr val="bg1"/>
                </a:solidFill>
                <a:effectLst/>
              </a:rPr>
              <a:t>, </a:t>
            </a:r>
          </a:p>
        </p:txBody>
      </p:sp>
    </p:spTree>
    <p:extLst>
      <p:ext uri="{BB962C8B-B14F-4D97-AF65-F5344CB8AC3E}">
        <p14:creationId xmlns:p14="http://schemas.microsoft.com/office/powerpoint/2010/main" val="520350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dirty="0">
                <a:solidFill>
                  <a:srgbClr val="FFFF00"/>
                </a:solidFill>
                <a:effectLst/>
              </a:rPr>
              <a:t>:</a:t>
            </a:r>
            <a:r>
              <a:rPr lang="en-US" sz="6600" b="0" dirty="0">
                <a:solidFill>
                  <a:schemeClr val="bg1"/>
                </a:solidFill>
                <a:effectLst/>
              </a:rPr>
              <a:t> </a:t>
            </a:r>
            <a:r>
              <a:rPr lang="en-US" sz="6600" b="0" dirty="0" err="1">
                <a:solidFill>
                  <a:schemeClr val="bg1"/>
                </a:solidFill>
                <a:effectLst/>
              </a:rPr>
              <a:t>Cũng</a:t>
            </a:r>
            <a:r>
              <a:rPr lang="en-US" sz="6600" b="0" dirty="0">
                <a:solidFill>
                  <a:schemeClr val="bg1"/>
                </a:solidFill>
                <a:effectLst/>
              </a:rPr>
              <a:t> </a:t>
            </a:r>
            <a:r>
              <a:rPr lang="en-US" sz="6600" b="0" dirty="0" err="1">
                <a:solidFill>
                  <a:schemeClr val="bg1"/>
                </a:solidFill>
                <a:effectLst/>
              </a:rPr>
              <a:t>nh</a:t>
            </a:r>
            <a:r>
              <a:rPr lang="vi-VN" sz="6600" b="0" dirty="0">
                <a:solidFill>
                  <a:schemeClr val="bg1"/>
                </a:solidFill>
                <a:effectLst/>
              </a:rPr>
              <a:t>ư</a:t>
            </a:r>
            <a:r>
              <a:rPr lang="en-US" sz="6600" b="0" dirty="0">
                <a:solidFill>
                  <a:schemeClr val="bg1"/>
                </a:solidFill>
                <a:effectLst/>
              </a:rPr>
              <a:t> ng</a:t>
            </a:r>
            <a:r>
              <a:rPr lang="vi-VN" sz="6600" b="0" dirty="0">
                <a:solidFill>
                  <a:schemeClr val="bg1"/>
                </a:solidFill>
                <a:effectLst/>
              </a:rPr>
              <a:t>ư</a:t>
            </a:r>
            <a:r>
              <a:rPr lang="en-US" sz="6600" b="0" dirty="0" err="1">
                <a:solidFill>
                  <a:schemeClr val="bg1"/>
                </a:solidFill>
                <a:effectLst/>
              </a:rPr>
              <a:t>ời</a:t>
            </a:r>
            <a:r>
              <a:rPr lang="en-US" sz="6600" b="0" dirty="0">
                <a:solidFill>
                  <a:schemeClr val="bg1"/>
                </a:solidFill>
                <a:effectLst/>
              </a:rPr>
              <a:t> </a:t>
            </a:r>
            <a:r>
              <a:rPr lang="en-US" sz="6600" b="0" dirty="0" err="1">
                <a:solidFill>
                  <a:schemeClr val="bg1"/>
                </a:solidFill>
                <a:effectLst/>
              </a:rPr>
              <a:t>lắng</a:t>
            </a:r>
            <a:r>
              <a:rPr lang="en-US" sz="6600" b="0" dirty="0">
                <a:solidFill>
                  <a:schemeClr val="bg1"/>
                </a:solidFill>
                <a:effectLst/>
              </a:rPr>
              <a:t> </a:t>
            </a:r>
            <a:r>
              <a:rPr lang="en-US" sz="6600" b="0" dirty="0" err="1">
                <a:solidFill>
                  <a:schemeClr val="bg1"/>
                </a:solidFill>
                <a:effectLst/>
              </a:rPr>
              <a:t>nghe</a:t>
            </a:r>
            <a:r>
              <a:rPr lang="en-US" sz="6600" b="0" dirty="0">
                <a:solidFill>
                  <a:schemeClr val="bg1"/>
                </a:solidFill>
                <a:effectLst/>
              </a:rPr>
              <a:t> </a:t>
            </a:r>
            <a:r>
              <a:rPr lang="en-US" sz="6600" b="0" dirty="0" err="1">
                <a:solidFill>
                  <a:schemeClr val="bg1"/>
                </a:solidFill>
                <a:effectLst/>
              </a:rPr>
              <a:t>Lời</a:t>
            </a:r>
            <a:r>
              <a:rPr lang="en-US" sz="6600" b="0" dirty="0">
                <a:solidFill>
                  <a:schemeClr val="bg1"/>
                </a:solidFill>
                <a:effectLst/>
              </a:rPr>
              <a:t> </a:t>
            </a:r>
            <a:r>
              <a:rPr lang="en-US" sz="6600" b="0" dirty="0" err="1">
                <a:solidFill>
                  <a:schemeClr val="bg1"/>
                </a:solidFill>
                <a:effectLst/>
              </a:rPr>
              <a:t>Chúa</a:t>
            </a:r>
            <a:r>
              <a:rPr lang="en-US" sz="6600" b="0" dirty="0">
                <a:solidFill>
                  <a:schemeClr val="bg1"/>
                </a:solidFill>
                <a:effectLst/>
              </a:rPr>
              <a:t> </a:t>
            </a:r>
            <a:r>
              <a:rPr lang="en-US" sz="6600" b="0" dirty="0" err="1">
                <a:solidFill>
                  <a:schemeClr val="bg1"/>
                </a:solidFill>
                <a:effectLst/>
              </a:rPr>
              <a:t>nh</a:t>
            </a:r>
            <a:r>
              <a:rPr lang="vi-VN" sz="6600" b="0" dirty="0">
                <a:solidFill>
                  <a:schemeClr val="bg1"/>
                </a:solidFill>
                <a:effectLst/>
              </a:rPr>
              <a:t>ư</a:t>
            </a:r>
            <a:r>
              <a:rPr lang="en-US" sz="6600" b="0" dirty="0">
                <a:solidFill>
                  <a:schemeClr val="bg1"/>
                </a:solidFill>
                <a:effectLst/>
              </a:rPr>
              <a:t>ng </a:t>
            </a:r>
            <a:r>
              <a:rPr lang="en-US" sz="6600" b="0" dirty="0" err="1">
                <a:solidFill>
                  <a:schemeClr val="bg1"/>
                </a:solidFill>
                <a:effectLst/>
              </a:rPr>
              <a:t>tâm</a:t>
            </a:r>
            <a:r>
              <a:rPr lang="en-US" sz="6600" b="0" dirty="0">
                <a:solidFill>
                  <a:schemeClr val="bg1"/>
                </a:solidFill>
                <a:effectLst/>
              </a:rPr>
              <a:t> t</a:t>
            </a:r>
            <a:r>
              <a:rPr lang="vi-VN" sz="6600" b="0" dirty="0">
                <a:solidFill>
                  <a:schemeClr val="bg1"/>
                </a:solidFill>
                <a:effectLst/>
              </a:rPr>
              <a:t>ư</a:t>
            </a:r>
            <a:r>
              <a:rPr lang="en-US" sz="6600" b="0" dirty="0">
                <a:solidFill>
                  <a:schemeClr val="bg1"/>
                </a:solidFill>
                <a:effectLst/>
              </a:rPr>
              <a:t> </a:t>
            </a:r>
            <a:r>
              <a:rPr lang="en-US" sz="6600" b="0" dirty="0" err="1">
                <a:solidFill>
                  <a:schemeClr val="bg1"/>
                </a:solidFill>
                <a:effectLst/>
              </a:rPr>
              <a:t>khô</a:t>
            </a:r>
            <a:r>
              <a:rPr lang="en-US" sz="6600" b="0" dirty="0">
                <a:solidFill>
                  <a:schemeClr val="bg1"/>
                </a:solidFill>
                <a:effectLst/>
              </a:rPr>
              <a:t> khan chai </a:t>
            </a:r>
            <a:r>
              <a:rPr lang="en-US" sz="6600" b="0" dirty="0" err="1">
                <a:solidFill>
                  <a:schemeClr val="bg1"/>
                </a:solidFill>
                <a:effectLst/>
              </a:rPr>
              <a:t>lì</a:t>
            </a:r>
            <a:r>
              <a:rPr lang="en-US" sz="6600" b="0" dirty="0">
                <a:solidFill>
                  <a:schemeClr val="bg1"/>
                </a:solidFill>
                <a:effectLst/>
              </a:rPr>
              <a:t>, ma </a:t>
            </a:r>
            <a:r>
              <a:rPr lang="en-US" sz="6600" b="0" dirty="0" err="1">
                <a:solidFill>
                  <a:schemeClr val="bg1"/>
                </a:solidFill>
                <a:effectLst/>
              </a:rPr>
              <a:t>quỷ</a:t>
            </a:r>
            <a:r>
              <a:rPr lang="en-US" sz="6600" b="0" dirty="0">
                <a:solidFill>
                  <a:schemeClr val="bg1"/>
                </a:solidFill>
                <a:effectLst/>
              </a:rPr>
              <a:t> </a:t>
            </a:r>
            <a:r>
              <a:rPr lang="en-US" sz="6600" b="0" dirty="0" err="1">
                <a:solidFill>
                  <a:schemeClr val="bg1"/>
                </a:solidFill>
                <a:effectLst/>
              </a:rPr>
              <a:t>liền</a:t>
            </a:r>
            <a:r>
              <a:rPr lang="en-US" sz="6600" b="0" dirty="0">
                <a:solidFill>
                  <a:schemeClr val="bg1"/>
                </a:solidFill>
                <a:effectLst/>
              </a:rPr>
              <a:t> </a:t>
            </a:r>
            <a:r>
              <a:rPr lang="en-US" sz="6600" b="0" dirty="0" err="1">
                <a:solidFill>
                  <a:schemeClr val="bg1"/>
                </a:solidFill>
                <a:effectLst/>
              </a:rPr>
              <a:t>đến</a:t>
            </a:r>
            <a:r>
              <a:rPr lang="en-US" sz="6600" b="0" dirty="0">
                <a:solidFill>
                  <a:schemeClr val="bg1"/>
                </a:solidFill>
                <a:effectLst/>
              </a:rPr>
              <a:t> c</a:t>
            </a:r>
            <a:r>
              <a:rPr lang="vi-VN" sz="6600" b="0" dirty="0">
                <a:solidFill>
                  <a:schemeClr val="bg1"/>
                </a:solidFill>
                <a:effectLst/>
              </a:rPr>
              <a:t>ư</a:t>
            </a:r>
            <a:r>
              <a:rPr lang="en-US" sz="6600" b="0" dirty="0" err="1">
                <a:solidFill>
                  <a:schemeClr val="bg1"/>
                </a:solidFill>
                <a:effectLst/>
              </a:rPr>
              <a:t>ớp</a:t>
            </a:r>
            <a:r>
              <a:rPr lang="en-US" sz="6600" b="0" dirty="0">
                <a:solidFill>
                  <a:schemeClr val="bg1"/>
                </a:solidFill>
                <a:effectLst/>
              </a:rPr>
              <a:t> </a:t>
            </a:r>
            <a:r>
              <a:rPr lang="en-US" sz="6600" b="0" dirty="0" err="1">
                <a:solidFill>
                  <a:schemeClr val="bg1"/>
                </a:solidFill>
                <a:effectLst/>
              </a:rPr>
              <a:t>đi</a:t>
            </a:r>
            <a:r>
              <a:rPr lang="en-US" sz="6600" b="0" dirty="0">
                <a:solidFill>
                  <a:schemeClr val="bg1"/>
                </a:solidFill>
                <a:effectLst/>
              </a:rPr>
              <a:t> </a:t>
            </a:r>
            <a:r>
              <a:rPr lang="en-US" sz="6600" b="0" dirty="0" err="1">
                <a:solidFill>
                  <a:schemeClr val="bg1"/>
                </a:solidFill>
                <a:effectLst/>
              </a:rPr>
              <a:t>Lời</a:t>
            </a:r>
            <a:r>
              <a:rPr lang="en-US" sz="6600" b="0" dirty="0">
                <a:solidFill>
                  <a:schemeClr val="bg1"/>
                </a:solidFill>
                <a:effectLst/>
              </a:rPr>
              <a:t> </a:t>
            </a:r>
            <a:r>
              <a:rPr lang="en-US" sz="6600" b="0" dirty="0" err="1">
                <a:solidFill>
                  <a:schemeClr val="bg1"/>
                </a:solidFill>
                <a:effectLst/>
              </a:rPr>
              <a:t>đã</a:t>
            </a:r>
            <a:r>
              <a:rPr lang="en-US" sz="6600" b="0" dirty="0">
                <a:solidFill>
                  <a:schemeClr val="bg1"/>
                </a:solidFill>
                <a:effectLst/>
              </a:rPr>
              <a:t> </a:t>
            </a:r>
            <a:r>
              <a:rPr lang="en-US" sz="6600" b="0" dirty="0" err="1">
                <a:solidFill>
                  <a:schemeClr val="bg1"/>
                </a:solidFill>
                <a:effectLst/>
              </a:rPr>
              <a:t>gieo</a:t>
            </a:r>
            <a:r>
              <a:rPr lang="en-US" sz="6600" b="0" dirty="0">
                <a:solidFill>
                  <a:schemeClr val="bg1"/>
                </a:solidFill>
                <a:effectLst/>
              </a:rPr>
              <a:t> </a:t>
            </a:r>
            <a:r>
              <a:rPr lang="en-US" sz="6600" b="0" dirty="0" err="1">
                <a:solidFill>
                  <a:schemeClr val="bg1"/>
                </a:solidFill>
                <a:effectLst/>
              </a:rPr>
              <a:t>trong</a:t>
            </a:r>
            <a:r>
              <a:rPr lang="en-US" sz="6600" b="0" dirty="0">
                <a:solidFill>
                  <a:schemeClr val="bg1"/>
                </a:solidFill>
                <a:effectLst/>
              </a:rPr>
              <a:t> </a:t>
            </a:r>
            <a:r>
              <a:rPr lang="en-US" sz="6600" b="0" dirty="0" err="1">
                <a:solidFill>
                  <a:schemeClr val="bg1"/>
                </a:solidFill>
                <a:effectLst/>
              </a:rPr>
              <a:t>lòng</a:t>
            </a:r>
            <a:r>
              <a:rPr lang="en-US" sz="6600" b="0" dirty="0">
                <a:solidFill>
                  <a:schemeClr val="bg1"/>
                </a:solidFill>
                <a:effectLst/>
              </a:rPr>
              <a:t>. </a:t>
            </a:r>
          </a:p>
        </p:txBody>
      </p:sp>
    </p:spTree>
    <p:extLst>
      <p:ext uri="{BB962C8B-B14F-4D97-AF65-F5344CB8AC3E}">
        <p14:creationId xmlns:p14="http://schemas.microsoft.com/office/powerpoint/2010/main" val="1742298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Xin </a:t>
            </a:r>
            <a:r>
              <a:rPr lang="en-US" sz="6000" b="0" dirty="0" err="1">
                <a:solidFill>
                  <a:schemeClr val="bg1"/>
                </a:solidFill>
                <a:effectLst/>
              </a:rPr>
              <a:t>cho</a:t>
            </a:r>
            <a:r>
              <a:rPr lang="en-US" sz="6000" b="0" dirty="0">
                <a:solidFill>
                  <a:schemeClr val="bg1"/>
                </a:solidFill>
                <a:effectLst/>
              </a:rPr>
              <a:t> con </a:t>
            </a:r>
            <a:r>
              <a:rPr lang="en-US" sz="6000" b="0" dirty="0" err="1">
                <a:solidFill>
                  <a:schemeClr val="bg1"/>
                </a:solidFill>
                <a:effectLst/>
              </a:rPr>
              <a:t>biết</a:t>
            </a:r>
            <a:r>
              <a:rPr lang="en-US" sz="6000" b="0" dirty="0">
                <a:solidFill>
                  <a:schemeClr val="bg1"/>
                </a:solidFill>
                <a:effectLst/>
              </a:rPr>
              <a:t> </a:t>
            </a:r>
            <a:r>
              <a:rPr lang="en-US" sz="6000" b="0" dirty="0" err="1">
                <a:solidFill>
                  <a:schemeClr val="bg1"/>
                </a:solidFill>
                <a:effectLst/>
              </a:rPr>
              <a:t>lắng</a:t>
            </a:r>
            <a:r>
              <a:rPr lang="en-US" sz="6000" b="0" dirty="0">
                <a:solidFill>
                  <a:schemeClr val="bg1"/>
                </a:solidFill>
                <a:effectLst/>
              </a:rPr>
              <a:t> </a:t>
            </a:r>
            <a:r>
              <a:rPr lang="en-US" sz="6000" b="0" dirty="0" err="1">
                <a:solidFill>
                  <a:schemeClr val="bg1"/>
                </a:solidFill>
                <a:effectLst/>
              </a:rPr>
              <a:t>nghe</a:t>
            </a:r>
            <a:r>
              <a:rPr lang="en-US" sz="6000" b="0" dirty="0">
                <a:solidFill>
                  <a:schemeClr val="bg1"/>
                </a:solidFill>
                <a:effectLst/>
              </a:rPr>
              <a:t> </a:t>
            </a:r>
            <a:r>
              <a:rPr lang="en-US" sz="6000" b="0" dirty="0" err="1">
                <a:solidFill>
                  <a:schemeClr val="bg1"/>
                </a:solidFill>
                <a:effectLst/>
              </a:rPr>
              <a:t>Lời</a:t>
            </a:r>
            <a:r>
              <a:rPr lang="en-US" sz="6000" b="0" dirty="0">
                <a:solidFill>
                  <a:schemeClr val="bg1"/>
                </a:solidFill>
                <a:effectLst/>
              </a:rPr>
              <a:t> </a:t>
            </a:r>
            <a:r>
              <a:rPr lang="en-US" sz="6000" b="0" dirty="0" err="1">
                <a:solidFill>
                  <a:schemeClr val="bg1"/>
                </a:solidFill>
                <a:effectLst/>
              </a:rPr>
              <a:t>Ngài</a:t>
            </a:r>
            <a:r>
              <a:rPr lang="en-US" sz="6000" b="0" dirty="0">
                <a:solidFill>
                  <a:schemeClr val="bg1"/>
                </a:solidFill>
                <a:effectLst/>
              </a:rPr>
              <a:t> </a:t>
            </a:r>
            <a:r>
              <a:rPr lang="en-US" sz="6000" b="0" dirty="0" err="1">
                <a:solidFill>
                  <a:schemeClr val="bg1"/>
                </a:solidFill>
                <a:effectLst/>
              </a:rPr>
              <a:t>với</a:t>
            </a:r>
            <a:r>
              <a:rPr lang="en-US" sz="6000" b="0" dirty="0">
                <a:solidFill>
                  <a:schemeClr val="bg1"/>
                </a:solidFill>
                <a:effectLst/>
              </a:rPr>
              <a:t> </a:t>
            </a:r>
            <a:r>
              <a:rPr lang="en-US" sz="6000" b="0" dirty="0" err="1">
                <a:solidFill>
                  <a:schemeClr val="bg1"/>
                </a:solidFill>
                <a:effectLst/>
              </a:rPr>
              <a:t>tấm</a:t>
            </a:r>
            <a:r>
              <a:rPr lang="en-US" sz="6000" b="0" dirty="0">
                <a:solidFill>
                  <a:schemeClr val="bg1"/>
                </a:solidFill>
                <a:effectLst/>
              </a:rPr>
              <a:t> </a:t>
            </a:r>
            <a:r>
              <a:rPr lang="en-US" sz="6000" b="0" dirty="0" err="1">
                <a:solidFill>
                  <a:schemeClr val="bg1"/>
                </a:solidFill>
                <a:effectLst/>
              </a:rPr>
              <a:t>lòng</a:t>
            </a:r>
            <a:r>
              <a:rPr lang="en-US" sz="6000" b="0" dirty="0">
                <a:solidFill>
                  <a:schemeClr val="bg1"/>
                </a:solidFill>
                <a:effectLst/>
              </a:rPr>
              <a:t> tin </a:t>
            </a:r>
            <a:r>
              <a:rPr lang="en-US" sz="6000" b="0" dirty="0" err="1">
                <a:solidFill>
                  <a:schemeClr val="bg1"/>
                </a:solidFill>
                <a:effectLst/>
              </a:rPr>
              <a:t>yêu</a:t>
            </a:r>
            <a:r>
              <a:rPr lang="en-US" sz="6000" b="0" dirty="0">
                <a:solidFill>
                  <a:schemeClr val="bg1"/>
                </a:solidFill>
                <a:effectLst/>
              </a:rPr>
              <a:t> </a:t>
            </a:r>
            <a:r>
              <a:rPr lang="en-US" sz="6000" b="0" dirty="0" err="1">
                <a:solidFill>
                  <a:schemeClr val="bg1"/>
                </a:solidFill>
                <a:effectLst/>
              </a:rPr>
              <a:t>quảng</a:t>
            </a:r>
            <a:r>
              <a:rPr lang="en-US" sz="6000" b="0" dirty="0">
                <a:solidFill>
                  <a:schemeClr val="bg1"/>
                </a:solidFill>
                <a:effectLst/>
              </a:rPr>
              <a:t> </a:t>
            </a:r>
            <a:r>
              <a:rPr lang="en-US" sz="6000" b="0" dirty="0" err="1">
                <a:solidFill>
                  <a:schemeClr val="bg1"/>
                </a:solidFill>
                <a:effectLst/>
              </a:rPr>
              <a:t>đại</a:t>
            </a:r>
            <a:r>
              <a:rPr lang="en-US" sz="6000" b="0" dirty="0">
                <a:solidFill>
                  <a:schemeClr val="bg1"/>
                </a:solidFill>
                <a:effectLst/>
              </a:rPr>
              <a:t>. Nh</a:t>
            </a:r>
            <a:r>
              <a:rPr lang="vi-VN" sz="6000" b="0" dirty="0">
                <a:solidFill>
                  <a:schemeClr val="bg1"/>
                </a:solidFill>
                <a:effectLst/>
              </a:rPr>
              <a:t>ư</a:t>
            </a:r>
            <a:r>
              <a:rPr lang="en-US" sz="6000" b="0" dirty="0">
                <a:solidFill>
                  <a:schemeClr val="bg1"/>
                </a:solidFill>
                <a:effectLst/>
              </a:rPr>
              <a:t> </a:t>
            </a:r>
            <a:r>
              <a:rPr lang="en-US" sz="6000" b="0" dirty="0" err="1">
                <a:solidFill>
                  <a:schemeClr val="bg1"/>
                </a:solidFill>
                <a:effectLst/>
              </a:rPr>
              <a:t>hạt</a:t>
            </a:r>
            <a:r>
              <a:rPr lang="en-US" sz="6000" b="0" dirty="0">
                <a:solidFill>
                  <a:schemeClr val="bg1"/>
                </a:solidFill>
                <a:effectLst/>
              </a:rPr>
              <a:t> </a:t>
            </a:r>
            <a:r>
              <a:rPr lang="en-US" sz="6000" b="0" dirty="0" err="1">
                <a:solidFill>
                  <a:schemeClr val="bg1"/>
                </a:solidFill>
                <a:effectLst/>
              </a:rPr>
              <a:t>giống</a:t>
            </a:r>
            <a:r>
              <a:rPr lang="en-US" sz="6000" b="0" dirty="0">
                <a:solidFill>
                  <a:schemeClr val="bg1"/>
                </a:solidFill>
                <a:effectLst/>
              </a:rPr>
              <a:t> </a:t>
            </a:r>
            <a:r>
              <a:rPr lang="en-US" sz="6000" b="0" dirty="0" err="1">
                <a:solidFill>
                  <a:schemeClr val="bg1"/>
                </a:solidFill>
                <a:effectLst/>
              </a:rPr>
              <a:t>gieo</a:t>
            </a:r>
            <a:r>
              <a:rPr lang="en-US" sz="6000" b="0" dirty="0">
                <a:solidFill>
                  <a:schemeClr val="bg1"/>
                </a:solidFill>
                <a:effectLst/>
              </a:rPr>
              <a:t> </a:t>
            </a:r>
            <a:r>
              <a:rPr lang="en-US" sz="6000" b="0" dirty="0" err="1">
                <a:solidFill>
                  <a:schemeClr val="bg1"/>
                </a:solidFill>
                <a:effectLst/>
              </a:rPr>
              <a:t>trên</a:t>
            </a:r>
            <a:r>
              <a:rPr lang="en-US" sz="6000" b="0" dirty="0">
                <a:solidFill>
                  <a:schemeClr val="bg1"/>
                </a:solidFill>
                <a:effectLst/>
              </a:rPr>
              <a:t> </a:t>
            </a:r>
            <a:r>
              <a:rPr lang="en-US" sz="6000" b="0" dirty="0" err="1">
                <a:solidFill>
                  <a:schemeClr val="bg1"/>
                </a:solidFill>
                <a:effectLst/>
              </a:rPr>
              <a:t>đất</a:t>
            </a:r>
            <a:r>
              <a:rPr lang="en-US" sz="6000" b="0" dirty="0">
                <a:solidFill>
                  <a:schemeClr val="bg1"/>
                </a:solidFill>
                <a:effectLst/>
              </a:rPr>
              <a:t> </a:t>
            </a:r>
            <a:r>
              <a:rPr lang="en-US" sz="6000" b="0" dirty="0" err="1">
                <a:solidFill>
                  <a:schemeClr val="bg1"/>
                </a:solidFill>
                <a:effectLst/>
              </a:rPr>
              <a:t>tốt</a:t>
            </a:r>
            <a:r>
              <a:rPr lang="en-US" sz="6000" b="0" dirty="0">
                <a:solidFill>
                  <a:schemeClr val="bg1"/>
                </a:solidFill>
                <a:effectLst/>
              </a:rPr>
              <a:t> </a:t>
            </a:r>
            <a:r>
              <a:rPr lang="en-US" sz="6000" b="0" dirty="0" err="1">
                <a:solidFill>
                  <a:schemeClr val="bg1"/>
                </a:solidFill>
                <a:effectLst/>
              </a:rPr>
              <a:t>trổ</a:t>
            </a:r>
            <a:r>
              <a:rPr lang="en-US" sz="6000" b="0" dirty="0">
                <a:solidFill>
                  <a:schemeClr val="bg1"/>
                </a:solidFill>
                <a:effectLst/>
              </a:rPr>
              <a:t> </a:t>
            </a:r>
            <a:r>
              <a:rPr lang="en-US" sz="6000" b="0" dirty="0" err="1">
                <a:solidFill>
                  <a:schemeClr val="bg1"/>
                </a:solidFill>
                <a:effectLst/>
              </a:rPr>
              <a:t>sinh</a:t>
            </a:r>
            <a:r>
              <a:rPr lang="en-US" sz="6000" b="0" dirty="0">
                <a:solidFill>
                  <a:schemeClr val="bg1"/>
                </a:solidFill>
                <a:effectLst/>
              </a:rPr>
              <a:t> </a:t>
            </a:r>
            <a:r>
              <a:rPr lang="en-US" sz="6000" b="0" dirty="0" err="1">
                <a:solidFill>
                  <a:schemeClr val="bg1"/>
                </a:solidFill>
                <a:effectLst/>
              </a:rPr>
              <a:t>biết</a:t>
            </a:r>
            <a:r>
              <a:rPr lang="en-US" sz="6000" b="0" dirty="0">
                <a:solidFill>
                  <a:schemeClr val="bg1"/>
                </a:solidFill>
                <a:effectLst/>
              </a:rPr>
              <a:t> bao </a:t>
            </a:r>
            <a:r>
              <a:rPr lang="en-US" sz="6000" b="0" dirty="0" err="1">
                <a:solidFill>
                  <a:schemeClr val="bg1"/>
                </a:solidFill>
                <a:effectLst/>
              </a:rPr>
              <a:t>bông</a:t>
            </a:r>
            <a:r>
              <a:rPr lang="en-US" sz="6000" b="0" dirty="0">
                <a:solidFill>
                  <a:schemeClr val="bg1"/>
                </a:solidFill>
                <a:effectLst/>
              </a:rPr>
              <a:t> </a:t>
            </a:r>
            <a:r>
              <a:rPr lang="en-US" sz="6000" b="0" dirty="0" err="1">
                <a:solidFill>
                  <a:schemeClr val="bg1"/>
                </a:solidFill>
                <a:effectLst/>
              </a:rPr>
              <a:t>hạt</a:t>
            </a:r>
            <a:r>
              <a:rPr lang="en-US" sz="6000" b="0" dirty="0">
                <a:solidFill>
                  <a:schemeClr val="bg1"/>
                </a:solidFill>
                <a:effectLst/>
              </a:rPr>
              <a:t> . </a:t>
            </a:r>
          </a:p>
        </p:txBody>
      </p:sp>
    </p:spTree>
    <p:extLst>
      <p:ext uri="{BB962C8B-B14F-4D97-AF65-F5344CB8AC3E}">
        <p14:creationId xmlns:p14="http://schemas.microsoft.com/office/powerpoint/2010/main" val="17187707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a:solidFill>
                  <a:srgbClr val="FFFF00"/>
                </a:solidFill>
                <a:effectLst/>
              </a:rPr>
              <a:t>Tk2:</a:t>
            </a:r>
            <a:r>
              <a:rPr lang="en-US" sz="6600" b="0" dirty="0">
                <a:solidFill>
                  <a:schemeClr val="bg1"/>
                </a:solidFill>
                <a:effectLst/>
              </a:rPr>
              <a:t> </a:t>
            </a:r>
            <a:r>
              <a:rPr lang="en-US" sz="6600" b="0" dirty="0" err="1">
                <a:solidFill>
                  <a:schemeClr val="bg1"/>
                </a:solidFill>
                <a:effectLst/>
              </a:rPr>
              <a:t>Những</a:t>
            </a:r>
            <a:r>
              <a:rPr lang="en-US" sz="6600" b="0" dirty="0">
                <a:solidFill>
                  <a:schemeClr val="bg1"/>
                </a:solidFill>
                <a:effectLst/>
              </a:rPr>
              <a:t> </a:t>
            </a:r>
            <a:r>
              <a:rPr lang="en-US" sz="6600" b="0" dirty="0" err="1">
                <a:solidFill>
                  <a:schemeClr val="bg1"/>
                </a:solidFill>
                <a:effectLst/>
              </a:rPr>
              <a:t>hạt</a:t>
            </a:r>
            <a:r>
              <a:rPr lang="en-US" sz="6600" b="0" dirty="0">
                <a:solidFill>
                  <a:schemeClr val="bg1"/>
                </a:solidFill>
                <a:effectLst/>
              </a:rPr>
              <a:t> </a:t>
            </a:r>
            <a:r>
              <a:rPr lang="en-US" sz="6600" b="0" dirty="0" err="1">
                <a:solidFill>
                  <a:schemeClr val="bg1"/>
                </a:solidFill>
                <a:effectLst/>
              </a:rPr>
              <a:t>nào</a:t>
            </a:r>
            <a:r>
              <a:rPr lang="en-US" sz="6600" b="0" dirty="0">
                <a:solidFill>
                  <a:schemeClr val="bg1"/>
                </a:solidFill>
                <a:effectLst/>
              </a:rPr>
              <a:t> r</a:t>
            </a:r>
            <a:r>
              <a:rPr lang="vi-VN" sz="6600" b="0" dirty="0">
                <a:solidFill>
                  <a:schemeClr val="bg1"/>
                </a:solidFill>
                <a:effectLst/>
              </a:rPr>
              <a:t>ơ</a:t>
            </a:r>
            <a:r>
              <a:rPr lang="en-US" sz="6600" b="0" dirty="0" err="1">
                <a:solidFill>
                  <a:schemeClr val="bg1"/>
                </a:solidFill>
                <a:effectLst/>
              </a:rPr>
              <a:t>i</a:t>
            </a:r>
            <a:r>
              <a:rPr lang="en-US" sz="6600" b="0" dirty="0">
                <a:solidFill>
                  <a:schemeClr val="bg1"/>
                </a:solidFill>
                <a:effectLst/>
              </a:rPr>
              <a:t> </a:t>
            </a:r>
            <a:r>
              <a:rPr lang="en-US" sz="6600" b="0" dirty="0" err="1">
                <a:solidFill>
                  <a:schemeClr val="bg1"/>
                </a:solidFill>
                <a:effectLst/>
              </a:rPr>
              <a:t>trên</a:t>
            </a:r>
            <a:r>
              <a:rPr lang="en-US" sz="6600" b="0" dirty="0">
                <a:solidFill>
                  <a:schemeClr val="bg1"/>
                </a:solidFill>
                <a:effectLst/>
              </a:rPr>
              <a:t> </a:t>
            </a:r>
            <a:r>
              <a:rPr lang="en-US" sz="6600" b="0" dirty="0" err="1">
                <a:solidFill>
                  <a:schemeClr val="bg1"/>
                </a:solidFill>
                <a:effectLst/>
              </a:rPr>
              <a:t>sỏi</a:t>
            </a:r>
            <a:r>
              <a:rPr lang="en-US" sz="6600" b="0" dirty="0">
                <a:solidFill>
                  <a:schemeClr val="bg1"/>
                </a:solidFill>
                <a:effectLst/>
              </a:rPr>
              <a:t> </a:t>
            </a:r>
            <a:r>
              <a:rPr lang="en-US" sz="6600" b="0" dirty="0" err="1">
                <a:solidFill>
                  <a:schemeClr val="bg1"/>
                </a:solidFill>
                <a:effectLst/>
              </a:rPr>
              <a:t>đá</a:t>
            </a:r>
            <a:r>
              <a:rPr lang="en-US" sz="6600" b="0" dirty="0">
                <a:solidFill>
                  <a:schemeClr val="bg1"/>
                </a:solidFill>
                <a:effectLst/>
              </a:rPr>
              <a:t> </a:t>
            </a:r>
            <a:r>
              <a:rPr lang="en-US" sz="6600" b="0" dirty="0" err="1">
                <a:solidFill>
                  <a:schemeClr val="bg1"/>
                </a:solidFill>
                <a:effectLst/>
              </a:rPr>
              <a:t>mặt</a:t>
            </a:r>
            <a:r>
              <a:rPr lang="en-US" sz="6600" b="0" dirty="0">
                <a:solidFill>
                  <a:schemeClr val="bg1"/>
                </a:solidFill>
                <a:effectLst/>
              </a:rPr>
              <a:t> </a:t>
            </a:r>
            <a:r>
              <a:rPr lang="en-US" sz="6600" b="0" dirty="0" err="1">
                <a:solidFill>
                  <a:schemeClr val="bg1"/>
                </a:solidFill>
                <a:effectLst/>
              </a:rPr>
              <a:t>trời</a:t>
            </a:r>
            <a:r>
              <a:rPr lang="en-US" sz="6600" b="0" dirty="0">
                <a:solidFill>
                  <a:schemeClr val="bg1"/>
                </a:solidFill>
                <a:effectLst/>
              </a:rPr>
              <a:t> </a:t>
            </a:r>
            <a:r>
              <a:rPr lang="en-US" sz="6600" b="0" dirty="0" err="1">
                <a:solidFill>
                  <a:schemeClr val="bg1"/>
                </a:solidFill>
                <a:effectLst/>
              </a:rPr>
              <a:t>chiếu</a:t>
            </a:r>
            <a:r>
              <a:rPr lang="en-US" sz="6600" b="0" dirty="0">
                <a:solidFill>
                  <a:schemeClr val="bg1"/>
                </a:solidFill>
                <a:effectLst/>
              </a:rPr>
              <a:t> </a:t>
            </a:r>
            <a:r>
              <a:rPr lang="en-US" sz="6600" b="0" dirty="0" err="1">
                <a:solidFill>
                  <a:schemeClr val="bg1"/>
                </a:solidFill>
                <a:effectLst/>
              </a:rPr>
              <a:t>khi</a:t>
            </a:r>
            <a:r>
              <a:rPr lang="en-US" sz="6600" b="0" dirty="0">
                <a:solidFill>
                  <a:schemeClr val="bg1"/>
                </a:solidFill>
                <a:effectLst/>
              </a:rPr>
              <a:t> </a:t>
            </a:r>
            <a:r>
              <a:rPr lang="en-US" sz="6600" b="0" dirty="0" err="1">
                <a:solidFill>
                  <a:schemeClr val="bg1"/>
                </a:solidFill>
                <a:effectLst/>
              </a:rPr>
              <a:t>cây</a:t>
            </a:r>
            <a:r>
              <a:rPr lang="en-US" sz="6600" b="0" dirty="0">
                <a:solidFill>
                  <a:schemeClr val="bg1"/>
                </a:solidFill>
                <a:effectLst/>
              </a:rPr>
              <a:t> </a:t>
            </a:r>
            <a:r>
              <a:rPr lang="en-US" sz="6600" b="0" dirty="0" err="1">
                <a:solidFill>
                  <a:schemeClr val="bg1"/>
                </a:solidFill>
                <a:effectLst/>
              </a:rPr>
              <a:t>vừa</a:t>
            </a:r>
            <a:r>
              <a:rPr lang="en-US" sz="6600" b="0" dirty="0">
                <a:solidFill>
                  <a:schemeClr val="bg1"/>
                </a:solidFill>
                <a:effectLst/>
              </a:rPr>
              <a:t> </a:t>
            </a:r>
            <a:r>
              <a:rPr lang="en-US" sz="6600" b="0" dirty="0" err="1">
                <a:solidFill>
                  <a:schemeClr val="bg1"/>
                </a:solidFill>
                <a:effectLst/>
              </a:rPr>
              <a:t>mọc</a:t>
            </a:r>
            <a:r>
              <a:rPr lang="en-US" sz="6600" b="0" dirty="0">
                <a:solidFill>
                  <a:schemeClr val="bg1"/>
                </a:solidFill>
                <a:effectLst/>
              </a:rPr>
              <a:t> </a:t>
            </a:r>
            <a:r>
              <a:rPr lang="en-US" sz="6600" b="0" dirty="0" err="1">
                <a:solidFill>
                  <a:schemeClr val="bg1"/>
                </a:solidFill>
                <a:effectLst/>
              </a:rPr>
              <a:t>nên</a:t>
            </a:r>
            <a:r>
              <a:rPr lang="en-US" sz="6600" b="0" dirty="0">
                <a:solidFill>
                  <a:schemeClr val="bg1"/>
                </a:solidFill>
                <a:effectLst/>
              </a:rPr>
              <a:t> </a:t>
            </a:r>
            <a:r>
              <a:rPr lang="en-US" sz="6600" b="0" dirty="0" err="1">
                <a:solidFill>
                  <a:schemeClr val="bg1"/>
                </a:solidFill>
                <a:effectLst/>
              </a:rPr>
              <a:t>vội</a:t>
            </a:r>
            <a:r>
              <a:rPr lang="en-US" sz="6600" b="0" dirty="0">
                <a:solidFill>
                  <a:schemeClr val="bg1"/>
                </a:solidFill>
                <a:effectLst/>
              </a:rPr>
              <a:t> </a:t>
            </a:r>
            <a:r>
              <a:rPr lang="en-US" sz="6600" b="0" dirty="0" err="1">
                <a:solidFill>
                  <a:schemeClr val="bg1"/>
                </a:solidFill>
                <a:effectLst/>
              </a:rPr>
              <a:t>khô</a:t>
            </a:r>
            <a:r>
              <a:rPr lang="en-US" sz="6600" b="0" dirty="0">
                <a:solidFill>
                  <a:schemeClr val="bg1"/>
                </a:solidFill>
                <a:effectLst/>
              </a:rPr>
              <a:t> </a:t>
            </a:r>
            <a:r>
              <a:rPr lang="en-US" sz="6600" b="0" dirty="0" err="1">
                <a:solidFill>
                  <a:schemeClr val="bg1"/>
                </a:solidFill>
                <a:effectLst/>
              </a:rPr>
              <a:t>héo</a:t>
            </a:r>
            <a:r>
              <a:rPr lang="en-US" sz="6600" b="0" dirty="0">
                <a:solidFill>
                  <a:schemeClr val="bg1"/>
                </a:solidFill>
                <a:effectLst/>
              </a:rPr>
              <a:t> </a:t>
            </a:r>
            <a:r>
              <a:rPr lang="en-US" sz="6600" b="0" dirty="0" err="1">
                <a:solidFill>
                  <a:schemeClr val="bg1"/>
                </a:solidFill>
                <a:effectLst/>
              </a:rPr>
              <a:t>tàn</a:t>
            </a:r>
            <a:r>
              <a:rPr lang="en-US" sz="6600" b="0" dirty="0">
                <a:solidFill>
                  <a:schemeClr val="bg1"/>
                </a:solidFill>
                <a:effectLst/>
              </a:rPr>
              <a:t> </a:t>
            </a:r>
            <a:r>
              <a:rPr lang="en-US" sz="6600" b="0" dirty="0" err="1">
                <a:solidFill>
                  <a:schemeClr val="bg1"/>
                </a:solidFill>
                <a:effectLst/>
              </a:rPr>
              <a:t>phai</a:t>
            </a:r>
            <a:r>
              <a:rPr lang="en-US" sz="6600" b="0" dirty="0">
                <a:solidFill>
                  <a:schemeClr val="bg1"/>
                </a:solidFill>
                <a:effectLst/>
              </a:rPr>
              <a:t>, </a:t>
            </a:r>
          </a:p>
        </p:txBody>
      </p:sp>
    </p:spTree>
    <p:extLst>
      <p:ext uri="{BB962C8B-B14F-4D97-AF65-F5344CB8AC3E}">
        <p14:creationId xmlns:p14="http://schemas.microsoft.com/office/powerpoint/2010/main" val="24262661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a:t>
            </a:r>
            <a:r>
              <a:rPr lang="en-US" sz="6000" b="0" dirty="0">
                <a:solidFill>
                  <a:schemeClr val="bg1"/>
                </a:solidFill>
                <a:effectLst/>
              </a:rPr>
              <a:t> </a:t>
            </a:r>
            <a:r>
              <a:rPr lang="en-US" sz="6000" b="0" dirty="0" err="1">
                <a:solidFill>
                  <a:schemeClr val="bg1"/>
                </a:solidFill>
                <a:effectLst/>
              </a:rPr>
              <a:t>Cũng</a:t>
            </a:r>
            <a:r>
              <a:rPr lang="en-US" sz="6000" b="0" dirty="0">
                <a:solidFill>
                  <a:schemeClr val="bg1"/>
                </a:solidFill>
                <a:effectLst/>
              </a:rPr>
              <a:t> </a:t>
            </a:r>
            <a:r>
              <a:rPr lang="en-US" sz="6000" b="0" dirty="0" err="1">
                <a:solidFill>
                  <a:schemeClr val="bg1"/>
                </a:solidFill>
                <a:effectLst/>
              </a:rPr>
              <a:t>nh</a:t>
            </a:r>
            <a:r>
              <a:rPr lang="vi-VN" sz="6000" b="0" dirty="0">
                <a:solidFill>
                  <a:schemeClr val="bg1"/>
                </a:solidFill>
                <a:effectLst/>
              </a:rPr>
              <a:t>ư</a:t>
            </a:r>
            <a:r>
              <a:rPr lang="en-US" sz="6000" b="0" dirty="0">
                <a:solidFill>
                  <a:schemeClr val="bg1"/>
                </a:solidFill>
                <a:effectLst/>
              </a:rPr>
              <a:t> ng</a:t>
            </a:r>
            <a:r>
              <a:rPr lang="vi-VN" sz="6000" b="0" dirty="0">
                <a:solidFill>
                  <a:schemeClr val="bg1"/>
                </a:solidFill>
                <a:effectLst/>
              </a:rPr>
              <a:t>ư</a:t>
            </a:r>
            <a:r>
              <a:rPr lang="en-US" sz="6000" b="0" dirty="0" err="1">
                <a:solidFill>
                  <a:schemeClr val="bg1"/>
                </a:solidFill>
                <a:effectLst/>
              </a:rPr>
              <a:t>ời</a:t>
            </a:r>
            <a:r>
              <a:rPr lang="en-US" sz="6000" b="0" dirty="0">
                <a:solidFill>
                  <a:schemeClr val="bg1"/>
                </a:solidFill>
                <a:effectLst/>
              </a:rPr>
              <a:t> </a:t>
            </a:r>
            <a:r>
              <a:rPr lang="en-US" sz="6000" b="0" dirty="0" err="1">
                <a:solidFill>
                  <a:schemeClr val="bg1"/>
                </a:solidFill>
                <a:effectLst/>
              </a:rPr>
              <a:t>lắng</a:t>
            </a:r>
            <a:r>
              <a:rPr lang="en-US" sz="6000" b="0" dirty="0">
                <a:solidFill>
                  <a:schemeClr val="bg1"/>
                </a:solidFill>
                <a:effectLst/>
              </a:rPr>
              <a:t> </a:t>
            </a:r>
            <a:r>
              <a:rPr lang="en-US" sz="6000" b="0" dirty="0" err="1">
                <a:solidFill>
                  <a:schemeClr val="bg1"/>
                </a:solidFill>
                <a:effectLst/>
              </a:rPr>
              <a:t>nghe</a:t>
            </a:r>
            <a:r>
              <a:rPr lang="en-US" sz="6000" b="0" dirty="0">
                <a:solidFill>
                  <a:schemeClr val="bg1"/>
                </a:solidFill>
                <a:effectLst/>
              </a:rPr>
              <a:t> </a:t>
            </a:r>
            <a:r>
              <a:rPr lang="en-US" sz="6000" b="0" dirty="0" err="1">
                <a:solidFill>
                  <a:schemeClr val="bg1"/>
                </a:solidFill>
                <a:effectLst/>
              </a:rPr>
              <a:t>Lời</a:t>
            </a:r>
            <a:r>
              <a:rPr lang="en-US" sz="6000" b="0" dirty="0">
                <a:solidFill>
                  <a:schemeClr val="bg1"/>
                </a:solidFill>
                <a:effectLst/>
              </a:rPr>
              <a:t> </a:t>
            </a:r>
            <a:r>
              <a:rPr lang="en-US" sz="6000" b="0" dirty="0" err="1">
                <a:solidFill>
                  <a:schemeClr val="bg1"/>
                </a:solidFill>
                <a:effectLst/>
              </a:rPr>
              <a:t>Chúa</a:t>
            </a:r>
            <a:r>
              <a:rPr lang="en-US" sz="6000" b="0" dirty="0">
                <a:solidFill>
                  <a:schemeClr val="bg1"/>
                </a:solidFill>
                <a:effectLst/>
              </a:rPr>
              <a:t> </a:t>
            </a:r>
            <a:r>
              <a:rPr lang="en-US" sz="6000" b="0" dirty="0" err="1">
                <a:solidFill>
                  <a:schemeClr val="bg1"/>
                </a:solidFill>
                <a:effectLst/>
              </a:rPr>
              <a:t>khi</a:t>
            </a:r>
            <a:r>
              <a:rPr lang="en-US" sz="6000" b="0" dirty="0">
                <a:solidFill>
                  <a:schemeClr val="bg1"/>
                </a:solidFill>
                <a:effectLst/>
              </a:rPr>
              <a:t> </a:t>
            </a:r>
            <a:r>
              <a:rPr lang="en-US" sz="6000" b="0" dirty="0" err="1">
                <a:solidFill>
                  <a:schemeClr val="bg1"/>
                </a:solidFill>
                <a:effectLst/>
              </a:rPr>
              <a:t>gian</a:t>
            </a:r>
            <a:r>
              <a:rPr lang="en-US" sz="6000" b="0" dirty="0">
                <a:solidFill>
                  <a:schemeClr val="bg1"/>
                </a:solidFill>
                <a:effectLst/>
              </a:rPr>
              <a:t> nan hay </a:t>
            </a:r>
            <a:r>
              <a:rPr lang="en-US" sz="6000" b="0" dirty="0" err="1">
                <a:solidFill>
                  <a:schemeClr val="bg1"/>
                </a:solidFill>
                <a:effectLst/>
              </a:rPr>
              <a:t>khi</a:t>
            </a:r>
            <a:r>
              <a:rPr lang="en-US" sz="6000" b="0" dirty="0">
                <a:solidFill>
                  <a:schemeClr val="bg1"/>
                </a:solidFill>
                <a:effectLst/>
              </a:rPr>
              <a:t> </a:t>
            </a:r>
            <a:r>
              <a:rPr lang="en-US" sz="6000" b="0" dirty="0" err="1">
                <a:solidFill>
                  <a:schemeClr val="bg1"/>
                </a:solidFill>
                <a:effectLst/>
              </a:rPr>
              <a:t>đau</a:t>
            </a:r>
            <a:r>
              <a:rPr lang="en-US" sz="6000" b="0" dirty="0">
                <a:solidFill>
                  <a:schemeClr val="bg1"/>
                </a:solidFill>
                <a:effectLst/>
              </a:rPr>
              <a:t> </a:t>
            </a:r>
            <a:r>
              <a:rPr lang="en-US" sz="6000" b="0" dirty="0" err="1">
                <a:solidFill>
                  <a:schemeClr val="bg1"/>
                </a:solidFill>
                <a:effectLst/>
              </a:rPr>
              <a:t>khổ</a:t>
            </a:r>
            <a:r>
              <a:rPr lang="en-US" sz="6000" b="0" dirty="0">
                <a:solidFill>
                  <a:schemeClr val="bg1"/>
                </a:solidFill>
                <a:effectLst/>
              </a:rPr>
              <a:t>, </a:t>
            </a:r>
            <a:r>
              <a:rPr lang="en-US" sz="6000" b="0" dirty="0" err="1">
                <a:solidFill>
                  <a:schemeClr val="bg1"/>
                </a:solidFill>
                <a:effectLst/>
              </a:rPr>
              <a:t>nên</a:t>
            </a:r>
            <a:r>
              <a:rPr lang="en-US" sz="6000" b="0" dirty="0">
                <a:solidFill>
                  <a:schemeClr val="bg1"/>
                </a:solidFill>
                <a:effectLst/>
              </a:rPr>
              <a:t> </a:t>
            </a:r>
            <a:r>
              <a:rPr lang="en-US" sz="6000" b="0" dirty="0" err="1">
                <a:solidFill>
                  <a:schemeClr val="bg1"/>
                </a:solidFill>
                <a:effectLst/>
              </a:rPr>
              <a:t>họ</a:t>
            </a:r>
            <a:r>
              <a:rPr lang="en-US" sz="6000" b="0" dirty="0">
                <a:solidFill>
                  <a:schemeClr val="bg1"/>
                </a:solidFill>
                <a:effectLst/>
              </a:rPr>
              <a:t> </a:t>
            </a:r>
            <a:r>
              <a:rPr lang="en-US" sz="6000" b="0" dirty="0" err="1">
                <a:solidFill>
                  <a:schemeClr val="bg1"/>
                </a:solidFill>
                <a:effectLst/>
              </a:rPr>
              <a:t>sẽ</a:t>
            </a:r>
            <a:r>
              <a:rPr lang="en-US" sz="6000" b="0" dirty="0">
                <a:solidFill>
                  <a:schemeClr val="bg1"/>
                </a:solidFill>
                <a:effectLst/>
              </a:rPr>
              <a:t> </a:t>
            </a:r>
            <a:r>
              <a:rPr lang="en-US" sz="6000" b="0" dirty="0" err="1">
                <a:solidFill>
                  <a:schemeClr val="bg1"/>
                </a:solidFill>
                <a:effectLst/>
              </a:rPr>
              <a:t>vấp</a:t>
            </a:r>
            <a:r>
              <a:rPr lang="en-US" sz="6000" b="0" dirty="0">
                <a:solidFill>
                  <a:schemeClr val="bg1"/>
                </a:solidFill>
                <a:effectLst/>
              </a:rPr>
              <a:t> </a:t>
            </a:r>
            <a:r>
              <a:rPr lang="en-US" sz="6000" b="0" dirty="0" err="1">
                <a:solidFill>
                  <a:schemeClr val="bg1"/>
                </a:solidFill>
                <a:effectLst/>
              </a:rPr>
              <a:t>ngã</a:t>
            </a:r>
            <a:r>
              <a:rPr lang="en-US" sz="6000" b="0" dirty="0">
                <a:solidFill>
                  <a:schemeClr val="bg1"/>
                </a:solidFill>
                <a:effectLst/>
              </a:rPr>
              <a:t> </a:t>
            </a:r>
            <a:r>
              <a:rPr lang="en-US" sz="6000" b="0" dirty="0" err="1">
                <a:solidFill>
                  <a:schemeClr val="bg1"/>
                </a:solidFill>
                <a:effectLst/>
              </a:rPr>
              <a:t>ngay</a:t>
            </a:r>
            <a:r>
              <a:rPr lang="en-US" sz="6000" b="0" dirty="0">
                <a:solidFill>
                  <a:schemeClr val="bg1"/>
                </a:solidFill>
                <a:effectLst/>
              </a:rPr>
              <a:t> </a:t>
            </a:r>
            <a:r>
              <a:rPr lang="en-US" sz="6000" b="0" dirty="0" err="1">
                <a:solidFill>
                  <a:schemeClr val="bg1"/>
                </a:solidFill>
                <a:effectLst/>
              </a:rPr>
              <a:t>từ</a:t>
            </a:r>
            <a:r>
              <a:rPr lang="en-US" sz="6000" b="0" dirty="0">
                <a:solidFill>
                  <a:schemeClr val="bg1"/>
                </a:solidFill>
                <a:effectLst/>
              </a:rPr>
              <a:t> </a:t>
            </a:r>
            <a:r>
              <a:rPr lang="en-US" sz="6000" b="0" dirty="0" err="1">
                <a:solidFill>
                  <a:schemeClr val="bg1"/>
                </a:solidFill>
                <a:effectLst/>
              </a:rPr>
              <a:t>kh</a:t>
            </a:r>
            <a:r>
              <a:rPr lang="vi-VN" sz="6000" b="0" dirty="0">
                <a:solidFill>
                  <a:schemeClr val="bg1"/>
                </a:solidFill>
                <a:effectLst/>
              </a:rPr>
              <a:t>ư</a:t>
            </a:r>
            <a:r>
              <a:rPr lang="en-US" sz="6000" b="0" dirty="0" err="1">
                <a:solidFill>
                  <a:schemeClr val="bg1"/>
                </a:solidFill>
                <a:effectLst/>
              </a:rPr>
              <a:t>ớc</a:t>
            </a:r>
            <a:r>
              <a:rPr lang="en-US" sz="6000" b="0" dirty="0">
                <a:solidFill>
                  <a:schemeClr val="bg1"/>
                </a:solidFill>
                <a:effectLst/>
              </a:rPr>
              <a:t> bao </a:t>
            </a:r>
            <a:r>
              <a:rPr lang="en-US" sz="6000" b="0" dirty="0" err="1">
                <a:solidFill>
                  <a:schemeClr val="bg1"/>
                </a:solidFill>
                <a:effectLst/>
              </a:rPr>
              <a:t>ơn</a:t>
            </a:r>
            <a:r>
              <a:rPr lang="en-US" sz="6000" b="0" dirty="0">
                <a:solidFill>
                  <a:schemeClr val="bg1"/>
                </a:solidFill>
                <a:effectLst/>
              </a:rPr>
              <a:t> </a:t>
            </a:r>
            <a:r>
              <a:rPr lang="en-US" sz="6000" b="0" dirty="0" err="1">
                <a:solidFill>
                  <a:schemeClr val="bg1"/>
                </a:solidFill>
                <a:effectLst/>
              </a:rPr>
              <a:t>lành</a:t>
            </a:r>
            <a:r>
              <a:rPr lang="en-US" sz="6000" b="0" dirty="0">
                <a:solidFill>
                  <a:schemeClr val="bg1"/>
                </a:solidFill>
                <a:effectLst/>
              </a:rPr>
              <a:t>. </a:t>
            </a:r>
          </a:p>
        </p:txBody>
      </p:sp>
    </p:spTree>
    <p:extLst>
      <p:ext uri="{BB962C8B-B14F-4D97-AF65-F5344CB8AC3E}">
        <p14:creationId xmlns:p14="http://schemas.microsoft.com/office/powerpoint/2010/main" val="3344843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Xin </a:t>
            </a:r>
            <a:r>
              <a:rPr lang="en-US" sz="6000" b="0" dirty="0" err="1">
                <a:solidFill>
                  <a:schemeClr val="bg1"/>
                </a:solidFill>
                <a:effectLst/>
              </a:rPr>
              <a:t>cho</a:t>
            </a:r>
            <a:r>
              <a:rPr lang="en-US" sz="6000" b="0" dirty="0">
                <a:solidFill>
                  <a:schemeClr val="bg1"/>
                </a:solidFill>
                <a:effectLst/>
              </a:rPr>
              <a:t> con </a:t>
            </a:r>
            <a:r>
              <a:rPr lang="en-US" sz="6000" b="0" dirty="0" err="1">
                <a:solidFill>
                  <a:schemeClr val="bg1"/>
                </a:solidFill>
                <a:effectLst/>
              </a:rPr>
              <a:t>biết</a:t>
            </a:r>
            <a:r>
              <a:rPr lang="en-US" sz="6000" b="0" dirty="0">
                <a:solidFill>
                  <a:schemeClr val="bg1"/>
                </a:solidFill>
                <a:effectLst/>
              </a:rPr>
              <a:t> </a:t>
            </a:r>
            <a:r>
              <a:rPr lang="en-US" sz="6000" b="0" dirty="0" err="1">
                <a:solidFill>
                  <a:schemeClr val="bg1"/>
                </a:solidFill>
                <a:effectLst/>
              </a:rPr>
              <a:t>lắng</a:t>
            </a:r>
            <a:r>
              <a:rPr lang="en-US" sz="6000" b="0" dirty="0">
                <a:solidFill>
                  <a:schemeClr val="bg1"/>
                </a:solidFill>
                <a:effectLst/>
              </a:rPr>
              <a:t> </a:t>
            </a:r>
            <a:r>
              <a:rPr lang="en-US" sz="6000" b="0" dirty="0" err="1">
                <a:solidFill>
                  <a:schemeClr val="bg1"/>
                </a:solidFill>
                <a:effectLst/>
              </a:rPr>
              <a:t>nghe</a:t>
            </a:r>
            <a:r>
              <a:rPr lang="en-US" sz="6000" b="0" dirty="0">
                <a:solidFill>
                  <a:schemeClr val="bg1"/>
                </a:solidFill>
                <a:effectLst/>
              </a:rPr>
              <a:t> </a:t>
            </a:r>
            <a:r>
              <a:rPr lang="en-US" sz="6000" b="0" dirty="0" err="1">
                <a:solidFill>
                  <a:schemeClr val="bg1"/>
                </a:solidFill>
                <a:effectLst/>
              </a:rPr>
              <a:t>Lời</a:t>
            </a:r>
            <a:r>
              <a:rPr lang="en-US" sz="6000" b="0" dirty="0">
                <a:solidFill>
                  <a:schemeClr val="bg1"/>
                </a:solidFill>
                <a:effectLst/>
              </a:rPr>
              <a:t> </a:t>
            </a:r>
            <a:r>
              <a:rPr lang="en-US" sz="6000" b="0" dirty="0" err="1">
                <a:solidFill>
                  <a:schemeClr val="bg1"/>
                </a:solidFill>
                <a:effectLst/>
              </a:rPr>
              <a:t>Ngài</a:t>
            </a:r>
            <a:r>
              <a:rPr lang="en-US" sz="6000" b="0" dirty="0">
                <a:solidFill>
                  <a:schemeClr val="bg1"/>
                </a:solidFill>
                <a:effectLst/>
              </a:rPr>
              <a:t> </a:t>
            </a:r>
            <a:r>
              <a:rPr lang="en-US" sz="6000" b="0" dirty="0" err="1">
                <a:solidFill>
                  <a:schemeClr val="bg1"/>
                </a:solidFill>
                <a:effectLst/>
              </a:rPr>
              <a:t>với</a:t>
            </a:r>
            <a:r>
              <a:rPr lang="en-US" sz="6000" b="0" dirty="0">
                <a:solidFill>
                  <a:schemeClr val="bg1"/>
                </a:solidFill>
                <a:effectLst/>
              </a:rPr>
              <a:t> </a:t>
            </a:r>
            <a:r>
              <a:rPr lang="en-US" sz="6000" b="0" dirty="0" err="1">
                <a:solidFill>
                  <a:schemeClr val="bg1"/>
                </a:solidFill>
                <a:effectLst/>
              </a:rPr>
              <a:t>tấm</a:t>
            </a:r>
            <a:r>
              <a:rPr lang="en-US" sz="6000" b="0" dirty="0">
                <a:solidFill>
                  <a:schemeClr val="bg1"/>
                </a:solidFill>
                <a:effectLst/>
              </a:rPr>
              <a:t> </a:t>
            </a:r>
            <a:r>
              <a:rPr lang="en-US" sz="6000" b="0" dirty="0" err="1">
                <a:solidFill>
                  <a:schemeClr val="bg1"/>
                </a:solidFill>
                <a:effectLst/>
              </a:rPr>
              <a:t>lòng</a:t>
            </a:r>
            <a:r>
              <a:rPr lang="en-US" sz="6000" b="0" dirty="0">
                <a:solidFill>
                  <a:schemeClr val="bg1"/>
                </a:solidFill>
                <a:effectLst/>
              </a:rPr>
              <a:t> tin </a:t>
            </a:r>
            <a:r>
              <a:rPr lang="en-US" sz="6000" b="0" dirty="0" err="1">
                <a:solidFill>
                  <a:schemeClr val="bg1"/>
                </a:solidFill>
                <a:effectLst/>
              </a:rPr>
              <a:t>yêu</a:t>
            </a:r>
            <a:r>
              <a:rPr lang="en-US" sz="6000" b="0" dirty="0">
                <a:solidFill>
                  <a:schemeClr val="bg1"/>
                </a:solidFill>
                <a:effectLst/>
              </a:rPr>
              <a:t> </a:t>
            </a:r>
            <a:r>
              <a:rPr lang="en-US" sz="6000" b="0" dirty="0" err="1">
                <a:solidFill>
                  <a:schemeClr val="bg1"/>
                </a:solidFill>
                <a:effectLst/>
              </a:rPr>
              <a:t>quảng</a:t>
            </a:r>
            <a:r>
              <a:rPr lang="en-US" sz="6000" b="0" dirty="0">
                <a:solidFill>
                  <a:schemeClr val="bg1"/>
                </a:solidFill>
                <a:effectLst/>
              </a:rPr>
              <a:t> </a:t>
            </a:r>
            <a:r>
              <a:rPr lang="en-US" sz="6000" b="0" dirty="0" err="1">
                <a:solidFill>
                  <a:schemeClr val="bg1"/>
                </a:solidFill>
                <a:effectLst/>
              </a:rPr>
              <a:t>đại</a:t>
            </a:r>
            <a:r>
              <a:rPr lang="en-US" sz="6000" b="0" dirty="0">
                <a:solidFill>
                  <a:schemeClr val="bg1"/>
                </a:solidFill>
                <a:effectLst/>
              </a:rPr>
              <a:t>. Nh</a:t>
            </a:r>
            <a:r>
              <a:rPr lang="vi-VN" sz="6000" b="0" dirty="0">
                <a:solidFill>
                  <a:schemeClr val="bg1"/>
                </a:solidFill>
                <a:effectLst/>
              </a:rPr>
              <a:t>ư</a:t>
            </a:r>
            <a:r>
              <a:rPr lang="en-US" sz="6000" b="0" dirty="0">
                <a:solidFill>
                  <a:schemeClr val="bg1"/>
                </a:solidFill>
                <a:effectLst/>
              </a:rPr>
              <a:t> </a:t>
            </a:r>
            <a:r>
              <a:rPr lang="en-US" sz="6000" b="0" dirty="0" err="1">
                <a:solidFill>
                  <a:schemeClr val="bg1"/>
                </a:solidFill>
                <a:effectLst/>
              </a:rPr>
              <a:t>hạt</a:t>
            </a:r>
            <a:r>
              <a:rPr lang="en-US" sz="6000" b="0" dirty="0">
                <a:solidFill>
                  <a:schemeClr val="bg1"/>
                </a:solidFill>
                <a:effectLst/>
              </a:rPr>
              <a:t> </a:t>
            </a:r>
            <a:r>
              <a:rPr lang="en-US" sz="6000" b="0" dirty="0" err="1">
                <a:solidFill>
                  <a:schemeClr val="bg1"/>
                </a:solidFill>
                <a:effectLst/>
              </a:rPr>
              <a:t>giống</a:t>
            </a:r>
            <a:r>
              <a:rPr lang="en-US" sz="6000" b="0" dirty="0">
                <a:solidFill>
                  <a:schemeClr val="bg1"/>
                </a:solidFill>
                <a:effectLst/>
              </a:rPr>
              <a:t> </a:t>
            </a:r>
            <a:r>
              <a:rPr lang="en-US" sz="6000" b="0" dirty="0" err="1">
                <a:solidFill>
                  <a:schemeClr val="bg1"/>
                </a:solidFill>
                <a:effectLst/>
              </a:rPr>
              <a:t>gieo</a:t>
            </a:r>
            <a:r>
              <a:rPr lang="en-US" sz="6000" b="0" dirty="0">
                <a:solidFill>
                  <a:schemeClr val="bg1"/>
                </a:solidFill>
                <a:effectLst/>
              </a:rPr>
              <a:t> </a:t>
            </a:r>
            <a:r>
              <a:rPr lang="en-US" sz="6000" b="0" dirty="0" err="1">
                <a:solidFill>
                  <a:schemeClr val="bg1"/>
                </a:solidFill>
                <a:effectLst/>
              </a:rPr>
              <a:t>trên</a:t>
            </a:r>
            <a:r>
              <a:rPr lang="en-US" sz="6000" b="0" dirty="0">
                <a:solidFill>
                  <a:schemeClr val="bg1"/>
                </a:solidFill>
                <a:effectLst/>
              </a:rPr>
              <a:t> </a:t>
            </a:r>
            <a:r>
              <a:rPr lang="en-US" sz="6000" b="0" dirty="0" err="1">
                <a:solidFill>
                  <a:schemeClr val="bg1"/>
                </a:solidFill>
                <a:effectLst/>
              </a:rPr>
              <a:t>đất</a:t>
            </a:r>
            <a:r>
              <a:rPr lang="en-US" sz="6000" b="0" dirty="0">
                <a:solidFill>
                  <a:schemeClr val="bg1"/>
                </a:solidFill>
                <a:effectLst/>
              </a:rPr>
              <a:t> </a:t>
            </a:r>
            <a:r>
              <a:rPr lang="en-US" sz="6000" b="0" dirty="0" err="1">
                <a:solidFill>
                  <a:schemeClr val="bg1"/>
                </a:solidFill>
                <a:effectLst/>
              </a:rPr>
              <a:t>tốt</a:t>
            </a:r>
            <a:r>
              <a:rPr lang="en-US" sz="6000" b="0" dirty="0">
                <a:solidFill>
                  <a:schemeClr val="bg1"/>
                </a:solidFill>
                <a:effectLst/>
              </a:rPr>
              <a:t> </a:t>
            </a:r>
            <a:r>
              <a:rPr lang="en-US" sz="6000" b="0" dirty="0" err="1">
                <a:solidFill>
                  <a:schemeClr val="bg1"/>
                </a:solidFill>
                <a:effectLst/>
              </a:rPr>
              <a:t>trổ</a:t>
            </a:r>
            <a:r>
              <a:rPr lang="en-US" sz="6000" b="0" dirty="0">
                <a:solidFill>
                  <a:schemeClr val="bg1"/>
                </a:solidFill>
                <a:effectLst/>
              </a:rPr>
              <a:t> </a:t>
            </a:r>
            <a:r>
              <a:rPr lang="en-US" sz="6000" b="0" dirty="0" err="1">
                <a:solidFill>
                  <a:schemeClr val="bg1"/>
                </a:solidFill>
                <a:effectLst/>
              </a:rPr>
              <a:t>sinh</a:t>
            </a:r>
            <a:r>
              <a:rPr lang="en-US" sz="6000" b="0" dirty="0">
                <a:solidFill>
                  <a:schemeClr val="bg1"/>
                </a:solidFill>
                <a:effectLst/>
              </a:rPr>
              <a:t> </a:t>
            </a:r>
            <a:r>
              <a:rPr lang="en-US" sz="6000" b="0" dirty="0" err="1">
                <a:solidFill>
                  <a:schemeClr val="bg1"/>
                </a:solidFill>
                <a:effectLst/>
              </a:rPr>
              <a:t>biết</a:t>
            </a:r>
            <a:r>
              <a:rPr lang="en-US" sz="6000" b="0" dirty="0">
                <a:solidFill>
                  <a:schemeClr val="bg1"/>
                </a:solidFill>
                <a:effectLst/>
              </a:rPr>
              <a:t> bao </a:t>
            </a:r>
            <a:r>
              <a:rPr lang="en-US" sz="6000" b="0" dirty="0" err="1">
                <a:solidFill>
                  <a:schemeClr val="bg1"/>
                </a:solidFill>
                <a:effectLst/>
              </a:rPr>
              <a:t>bông</a:t>
            </a:r>
            <a:r>
              <a:rPr lang="en-US" sz="6000" b="0" dirty="0">
                <a:solidFill>
                  <a:schemeClr val="bg1"/>
                </a:solidFill>
                <a:effectLst/>
              </a:rPr>
              <a:t> </a:t>
            </a:r>
            <a:r>
              <a:rPr lang="en-US" sz="6000" b="0" dirty="0" err="1">
                <a:solidFill>
                  <a:schemeClr val="bg1"/>
                </a:solidFill>
                <a:effectLst/>
              </a:rPr>
              <a:t>hạt</a:t>
            </a:r>
            <a:r>
              <a:rPr lang="en-US" sz="6000" b="0" dirty="0">
                <a:solidFill>
                  <a:schemeClr val="bg1"/>
                </a:solidFill>
                <a:effectLst/>
              </a:rPr>
              <a:t> . </a:t>
            </a:r>
          </a:p>
        </p:txBody>
      </p:sp>
    </p:spTree>
    <p:extLst>
      <p:ext uri="{BB962C8B-B14F-4D97-AF65-F5344CB8AC3E}">
        <p14:creationId xmlns:p14="http://schemas.microsoft.com/office/powerpoint/2010/main" val="9125612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a:solidFill>
                  <a:srgbClr val="FFFF00"/>
                </a:solidFill>
                <a:effectLst/>
              </a:rPr>
              <a:t>Tk3:</a:t>
            </a:r>
            <a:r>
              <a:rPr lang="en-US" sz="6600" b="0" dirty="0">
                <a:solidFill>
                  <a:schemeClr val="bg1"/>
                </a:solidFill>
                <a:effectLst/>
              </a:rPr>
              <a:t> </a:t>
            </a:r>
            <a:r>
              <a:rPr lang="en-US" sz="6600" b="0" dirty="0" err="1">
                <a:solidFill>
                  <a:schemeClr val="bg1"/>
                </a:solidFill>
                <a:effectLst/>
              </a:rPr>
              <a:t>Có</a:t>
            </a:r>
            <a:r>
              <a:rPr lang="en-US" sz="6600" b="0" dirty="0">
                <a:solidFill>
                  <a:schemeClr val="bg1"/>
                </a:solidFill>
                <a:effectLst/>
              </a:rPr>
              <a:t> </a:t>
            </a:r>
            <a:r>
              <a:rPr lang="en-US" sz="6600" b="0" dirty="0" err="1">
                <a:solidFill>
                  <a:schemeClr val="bg1"/>
                </a:solidFill>
                <a:effectLst/>
              </a:rPr>
              <a:t>một</a:t>
            </a:r>
            <a:r>
              <a:rPr lang="en-US" sz="6600" b="0" dirty="0">
                <a:solidFill>
                  <a:schemeClr val="bg1"/>
                </a:solidFill>
                <a:effectLst/>
              </a:rPr>
              <a:t> ng</a:t>
            </a:r>
            <a:r>
              <a:rPr lang="vi-VN" sz="6600" b="0" dirty="0">
                <a:solidFill>
                  <a:schemeClr val="bg1"/>
                </a:solidFill>
                <a:effectLst/>
              </a:rPr>
              <a:t>ư</a:t>
            </a:r>
            <a:r>
              <a:rPr lang="en-US" sz="6600" b="0" dirty="0" err="1">
                <a:solidFill>
                  <a:schemeClr val="bg1"/>
                </a:solidFill>
                <a:effectLst/>
              </a:rPr>
              <a:t>ời</a:t>
            </a:r>
            <a:r>
              <a:rPr lang="en-US" sz="6600" b="0" dirty="0">
                <a:solidFill>
                  <a:schemeClr val="bg1"/>
                </a:solidFill>
                <a:effectLst/>
              </a:rPr>
              <a:t> ra </a:t>
            </a:r>
            <a:r>
              <a:rPr lang="en-US" sz="6600" b="0" dirty="0" err="1">
                <a:solidFill>
                  <a:schemeClr val="bg1"/>
                </a:solidFill>
                <a:effectLst/>
              </a:rPr>
              <a:t>đi</a:t>
            </a:r>
            <a:r>
              <a:rPr lang="en-US" sz="6600" b="0" dirty="0">
                <a:solidFill>
                  <a:schemeClr val="bg1"/>
                </a:solidFill>
                <a:effectLst/>
              </a:rPr>
              <a:t> </a:t>
            </a:r>
            <a:r>
              <a:rPr lang="en-US" sz="6600" b="0" dirty="0" err="1">
                <a:solidFill>
                  <a:schemeClr val="bg1"/>
                </a:solidFill>
                <a:effectLst/>
              </a:rPr>
              <a:t>gieo</a:t>
            </a:r>
            <a:r>
              <a:rPr lang="en-US" sz="6600" b="0" dirty="0">
                <a:solidFill>
                  <a:schemeClr val="bg1"/>
                </a:solidFill>
                <a:effectLst/>
              </a:rPr>
              <a:t> </a:t>
            </a:r>
            <a:r>
              <a:rPr lang="en-US" sz="6600" b="0" dirty="0" err="1">
                <a:solidFill>
                  <a:schemeClr val="bg1"/>
                </a:solidFill>
                <a:effectLst/>
              </a:rPr>
              <a:t>giống</a:t>
            </a:r>
            <a:r>
              <a:rPr lang="en-US" sz="6600" b="0" dirty="0">
                <a:solidFill>
                  <a:schemeClr val="bg1"/>
                </a:solidFill>
                <a:effectLst/>
              </a:rPr>
              <a:t> </a:t>
            </a:r>
            <a:r>
              <a:rPr lang="en-US" sz="6600" b="0" dirty="0" err="1">
                <a:solidFill>
                  <a:schemeClr val="bg1"/>
                </a:solidFill>
                <a:effectLst/>
              </a:rPr>
              <a:t>kìa</a:t>
            </a:r>
            <a:r>
              <a:rPr lang="en-US" sz="6600" b="0" dirty="0">
                <a:solidFill>
                  <a:schemeClr val="bg1"/>
                </a:solidFill>
                <a:effectLst/>
              </a:rPr>
              <a:t> </a:t>
            </a:r>
            <a:r>
              <a:rPr lang="en-US" sz="6600" b="0" dirty="0" err="1">
                <a:solidFill>
                  <a:schemeClr val="bg1"/>
                </a:solidFill>
                <a:effectLst/>
              </a:rPr>
              <a:t>hạt</a:t>
            </a:r>
            <a:r>
              <a:rPr lang="en-US" sz="6600" b="0" dirty="0">
                <a:solidFill>
                  <a:schemeClr val="bg1"/>
                </a:solidFill>
                <a:effectLst/>
              </a:rPr>
              <a:t> </a:t>
            </a:r>
            <a:r>
              <a:rPr lang="en-US" sz="6600" b="0" dirty="0" err="1">
                <a:solidFill>
                  <a:schemeClr val="bg1"/>
                </a:solidFill>
                <a:effectLst/>
              </a:rPr>
              <a:t>giống</a:t>
            </a:r>
            <a:r>
              <a:rPr lang="en-US" sz="6600" b="0" dirty="0">
                <a:solidFill>
                  <a:schemeClr val="bg1"/>
                </a:solidFill>
                <a:effectLst/>
              </a:rPr>
              <a:t> </a:t>
            </a:r>
            <a:r>
              <a:rPr lang="en-US" sz="6600" b="0" dirty="0" err="1">
                <a:solidFill>
                  <a:schemeClr val="bg1"/>
                </a:solidFill>
                <a:effectLst/>
              </a:rPr>
              <a:t>tung</a:t>
            </a:r>
            <a:r>
              <a:rPr lang="en-US" sz="6600" b="0" dirty="0">
                <a:solidFill>
                  <a:schemeClr val="bg1"/>
                </a:solidFill>
                <a:effectLst/>
              </a:rPr>
              <a:t> bay </a:t>
            </a:r>
            <a:r>
              <a:rPr lang="en-US" sz="6600" b="0" dirty="0" err="1">
                <a:solidFill>
                  <a:schemeClr val="bg1"/>
                </a:solidFill>
                <a:effectLst/>
              </a:rPr>
              <a:t>muôn</a:t>
            </a:r>
            <a:r>
              <a:rPr lang="en-US" sz="6600" b="0" dirty="0">
                <a:solidFill>
                  <a:schemeClr val="bg1"/>
                </a:solidFill>
                <a:effectLst/>
              </a:rPr>
              <a:t> </a:t>
            </a:r>
            <a:r>
              <a:rPr lang="en-US" sz="6600" b="0" dirty="0" err="1">
                <a:solidFill>
                  <a:schemeClr val="bg1"/>
                </a:solidFill>
                <a:effectLst/>
              </a:rPr>
              <a:t>nẻo</a:t>
            </a:r>
            <a:r>
              <a:rPr lang="en-US" sz="6600" b="0" dirty="0">
                <a:solidFill>
                  <a:schemeClr val="bg1"/>
                </a:solidFill>
                <a:effectLst/>
              </a:rPr>
              <a:t> bao </a:t>
            </a:r>
            <a:r>
              <a:rPr lang="en-US" sz="6600" b="0" dirty="0" err="1">
                <a:solidFill>
                  <a:schemeClr val="bg1"/>
                </a:solidFill>
                <a:effectLst/>
              </a:rPr>
              <a:t>hạt</a:t>
            </a:r>
            <a:r>
              <a:rPr lang="en-US" sz="6600" b="0" dirty="0">
                <a:solidFill>
                  <a:schemeClr val="bg1"/>
                </a:solidFill>
                <a:effectLst/>
              </a:rPr>
              <a:t> r</a:t>
            </a:r>
            <a:r>
              <a:rPr lang="vi-VN" sz="6600" b="0" dirty="0">
                <a:solidFill>
                  <a:schemeClr val="bg1"/>
                </a:solidFill>
                <a:effectLst/>
              </a:rPr>
              <a:t>ơ</a:t>
            </a:r>
            <a:r>
              <a:rPr lang="en-US" sz="6600" b="0" dirty="0" err="1">
                <a:solidFill>
                  <a:schemeClr val="bg1"/>
                </a:solidFill>
                <a:effectLst/>
              </a:rPr>
              <a:t>i</a:t>
            </a:r>
            <a:r>
              <a:rPr lang="en-US" sz="6600" b="0" dirty="0">
                <a:solidFill>
                  <a:schemeClr val="bg1"/>
                </a:solidFill>
                <a:effectLst/>
              </a:rPr>
              <a:t> </a:t>
            </a:r>
            <a:r>
              <a:rPr lang="en-US" sz="6600" b="0" dirty="0" err="1">
                <a:solidFill>
                  <a:schemeClr val="bg1"/>
                </a:solidFill>
                <a:effectLst/>
              </a:rPr>
              <a:t>giữa</a:t>
            </a:r>
            <a:r>
              <a:rPr lang="en-US" sz="6600" b="0" dirty="0">
                <a:solidFill>
                  <a:schemeClr val="bg1"/>
                </a:solidFill>
                <a:effectLst/>
              </a:rPr>
              <a:t> </a:t>
            </a:r>
            <a:r>
              <a:rPr lang="en-US" sz="6600" b="0" dirty="0" err="1">
                <a:solidFill>
                  <a:schemeClr val="bg1"/>
                </a:solidFill>
                <a:effectLst/>
              </a:rPr>
              <a:t>bụi</a:t>
            </a:r>
            <a:r>
              <a:rPr lang="en-US" sz="6600" b="0" dirty="0">
                <a:solidFill>
                  <a:schemeClr val="bg1"/>
                </a:solidFill>
                <a:effectLst/>
              </a:rPr>
              <a:t> gai.</a:t>
            </a:r>
          </a:p>
        </p:txBody>
      </p:sp>
    </p:spTree>
    <p:extLst>
      <p:ext uri="{BB962C8B-B14F-4D97-AF65-F5344CB8AC3E}">
        <p14:creationId xmlns:p14="http://schemas.microsoft.com/office/powerpoint/2010/main" val="7000649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a:t>
            </a:r>
            <a:r>
              <a:rPr lang="en-US" sz="6000" b="0" dirty="0">
                <a:solidFill>
                  <a:schemeClr val="bg1"/>
                </a:solidFill>
                <a:effectLst/>
              </a:rPr>
              <a:t> </a:t>
            </a:r>
            <a:r>
              <a:rPr lang="en-US" sz="6000" b="0" dirty="0" err="1">
                <a:solidFill>
                  <a:schemeClr val="bg1"/>
                </a:solidFill>
                <a:effectLst/>
              </a:rPr>
              <a:t>Cũng</a:t>
            </a:r>
            <a:r>
              <a:rPr lang="en-US" sz="6000" b="0" dirty="0">
                <a:solidFill>
                  <a:schemeClr val="bg1"/>
                </a:solidFill>
                <a:effectLst/>
              </a:rPr>
              <a:t> </a:t>
            </a:r>
            <a:r>
              <a:rPr lang="en-US" sz="6000" b="0" dirty="0" err="1">
                <a:solidFill>
                  <a:schemeClr val="bg1"/>
                </a:solidFill>
                <a:effectLst/>
              </a:rPr>
              <a:t>nh</a:t>
            </a:r>
            <a:r>
              <a:rPr lang="vi-VN" sz="6000" b="0" dirty="0">
                <a:solidFill>
                  <a:schemeClr val="bg1"/>
                </a:solidFill>
                <a:effectLst/>
              </a:rPr>
              <a:t>ư</a:t>
            </a:r>
            <a:r>
              <a:rPr lang="en-US" sz="6000" b="0" dirty="0">
                <a:solidFill>
                  <a:schemeClr val="bg1"/>
                </a:solidFill>
                <a:effectLst/>
              </a:rPr>
              <a:t> ng</a:t>
            </a:r>
            <a:r>
              <a:rPr lang="vi-VN" sz="6000" b="0" dirty="0">
                <a:solidFill>
                  <a:schemeClr val="bg1"/>
                </a:solidFill>
                <a:effectLst/>
              </a:rPr>
              <a:t>ư</a:t>
            </a:r>
            <a:r>
              <a:rPr lang="en-US" sz="6000" b="0" dirty="0" err="1">
                <a:solidFill>
                  <a:schemeClr val="bg1"/>
                </a:solidFill>
                <a:effectLst/>
              </a:rPr>
              <a:t>ời</a:t>
            </a:r>
            <a:r>
              <a:rPr lang="en-US" sz="6000" b="0" dirty="0">
                <a:solidFill>
                  <a:schemeClr val="bg1"/>
                </a:solidFill>
                <a:effectLst/>
              </a:rPr>
              <a:t> </a:t>
            </a:r>
            <a:r>
              <a:rPr lang="en-US" sz="6000" b="0" dirty="0" err="1">
                <a:solidFill>
                  <a:schemeClr val="bg1"/>
                </a:solidFill>
                <a:effectLst/>
              </a:rPr>
              <a:t>lắng</a:t>
            </a:r>
            <a:r>
              <a:rPr lang="en-US" sz="6000" b="0" dirty="0">
                <a:solidFill>
                  <a:schemeClr val="bg1"/>
                </a:solidFill>
                <a:effectLst/>
              </a:rPr>
              <a:t> </a:t>
            </a:r>
            <a:r>
              <a:rPr lang="en-US" sz="6000" b="0" dirty="0" err="1">
                <a:solidFill>
                  <a:schemeClr val="bg1"/>
                </a:solidFill>
                <a:effectLst/>
              </a:rPr>
              <a:t>nghe</a:t>
            </a:r>
            <a:r>
              <a:rPr lang="en-US" sz="6000" b="0" dirty="0">
                <a:solidFill>
                  <a:schemeClr val="bg1"/>
                </a:solidFill>
                <a:effectLst/>
              </a:rPr>
              <a:t> </a:t>
            </a:r>
            <a:r>
              <a:rPr lang="en-US" sz="6000" b="0" dirty="0" err="1">
                <a:solidFill>
                  <a:schemeClr val="bg1"/>
                </a:solidFill>
                <a:effectLst/>
              </a:rPr>
              <a:t>Lời</a:t>
            </a:r>
            <a:r>
              <a:rPr lang="en-US" sz="6000" b="0" dirty="0">
                <a:solidFill>
                  <a:schemeClr val="bg1"/>
                </a:solidFill>
                <a:effectLst/>
              </a:rPr>
              <a:t> </a:t>
            </a:r>
            <a:r>
              <a:rPr lang="en-US" sz="6000" b="0" dirty="0" err="1">
                <a:solidFill>
                  <a:schemeClr val="bg1"/>
                </a:solidFill>
                <a:effectLst/>
              </a:rPr>
              <a:t>Chúa</a:t>
            </a:r>
            <a:r>
              <a:rPr lang="en-US" sz="6000" b="0" dirty="0">
                <a:solidFill>
                  <a:schemeClr val="bg1"/>
                </a:solidFill>
                <a:effectLst/>
              </a:rPr>
              <a:t> </a:t>
            </a:r>
            <a:r>
              <a:rPr lang="en-US" sz="6000" b="0" dirty="0" err="1">
                <a:solidFill>
                  <a:schemeClr val="bg1"/>
                </a:solidFill>
                <a:effectLst/>
              </a:rPr>
              <a:t>nh</a:t>
            </a:r>
            <a:r>
              <a:rPr lang="vi-VN" sz="6000" b="0" dirty="0">
                <a:solidFill>
                  <a:schemeClr val="bg1"/>
                </a:solidFill>
                <a:effectLst/>
              </a:rPr>
              <a:t>ư</a:t>
            </a:r>
            <a:r>
              <a:rPr lang="en-US" sz="6000" b="0" dirty="0">
                <a:solidFill>
                  <a:schemeClr val="bg1"/>
                </a:solidFill>
                <a:effectLst/>
              </a:rPr>
              <a:t>ng </a:t>
            </a:r>
            <a:r>
              <a:rPr lang="en-US" sz="6000" b="0" dirty="0" err="1">
                <a:solidFill>
                  <a:schemeClr val="bg1"/>
                </a:solidFill>
                <a:effectLst/>
              </a:rPr>
              <a:t>đam</a:t>
            </a:r>
            <a:r>
              <a:rPr lang="en-US" sz="6000" b="0" dirty="0">
                <a:solidFill>
                  <a:schemeClr val="bg1"/>
                </a:solidFill>
                <a:effectLst/>
              </a:rPr>
              <a:t> </a:t>
            </a:r>
            <a:r>
              <a:rPr lang="en-US" sz="6000" b="0" dirty="0" err="1">
                <a:solidFill>
                  <a:schemeClr val="bg1"/>
                </a:solidFill>
                <a:effectLst/>
              </a:rPr>
              <a:t>mê</a:t>
            </a:r>
            <a:r>
              <a:rPr lang="en-US" sz="6000" b="0" dirty="0">
                <a:solidFill>
                  <a:schemeClr val="bg1"/>
                </a:solidFill>
                <a:effectLst/>
              </a:rPr>
              <a:t> </a:t>
            </a:r>
            <a:r>
              <a:rPr lang="en-US" sz="6000" b="0" dirty="0" err="1">
                <a:solidFill>
                  <a:schemeClr val="bg1"/>
                </a:solidFill>
                <a:effectLst/>
              </a:rPr>
              <a:t>vinh</a:t>
            </a:r>
            <a:r>
              <a:rPr lang="en-US" sz="6000" b="0" dirty="0">
                <a:solidFill>
                  <a:schemeClr val="bg1"/>
                </a:solidFill>
                <a:effectLst/>
              </a:rPr>
              <a:t> </a:t>
            </a:r>
            <a:r>
              <a:rPr lang="en-US" sz="6000" b="0" dirty="0" err="1">
                <a:solidFill>
                  <a:schemeClr val="bg1"/>
                </a:solidFill>
                <a:effectLst/>
              </a:rPr>
              <a:t>hoa</a:t>
            </a:r>
            <a:r>
              <a:rPr lang="en-US" sz="6000" b="0" dirty="0">
                <a:solidFill>
                  <a:schemeClr val="bg1"/>
                </a:solidFill>
                <a:effectLst/>
              </a:rPr>
              <a:t> </a:t>
            </a:r>
            <a:r>
              <a:rPr lang="en-US" sz="6000" b="0" dirty="0" err="1">
                <a:solidFill>
                  <a:schemeClr val="bg1"/>
                </a:solidFill>
                <a:effectLst/>
              </a:rPr>
              <a:t>trong</a:t>
            </a:r>
            <a:r>
              <a:rPr lang="en-US" sz="6000" b="0" dirty="0">
                <a:solidFill>
                  <a:schemeClr val="bg1"/>
                </a:solidFill>
                <a:effectLst/>
              </a:rPr>
              <a:t> </a:t>
            </a:r>
            <a:r>
              <a:rPr lang="en-US" sz="6000" b="0" dirty="0" err="1">
                <a:solidFill>
                  <a:schemeClr val="bg1"/>
                </a:solidFill>
                <a:effectLst/>
              </a:rPr>
              <a:t>đời</a:t>
            </a:r>
            <a:r>
              <a:rPr lang="en-US" sz="6000" b="0" dirty="0">
                <a:solidFill>
                  <a:schemeClr val="bg1"/>
                </a:solidFill>
                <a:effectLst/>
              </a:rPr>
              <a:t>, </a:t>
            </a:r>
            <a:r>
              <a:rPr lang="en-US" sz="6000" b="0" dirty="0" err="1">
                <a:solidFill>
                  <a:schemeClr val="bg1"/>
                </a:solidFill>
                <a:effectLst/>
              </a:rPr>
              <a:t>vây</a:t>
            </a:r>
            <a:r>
              <a:rPr lang="en-US" sz="6000" b="0" dirty="0">
                <a:solidFill>
                  <a:schemeClr val="bg1"/>
                </a:solidFill>
                <a:effectLst/>
              </a:rPr>
              <a:t> </a:t>
            </a:r>
            <a:r>
              <a:rPr lang="en-US" sz="6000" b="0" dirty="0" err="1">
                <a:solidFill>
                  <a:schemeClr val="bg1"/>
                </a:solidFill>
                <a:effectLst/>
              </a:rPr>
              <a:t>bủa</a:t>
            </a:r>
            <a:r>
              <a:rPr lang="en-US" sz="6000" b="0" dirty="0">
                <a:solidFill>
                  <a:schemeClr val="bg1"/>
                </a:solidFill>
                <a:effectLst/>
              </a:rPr>
              <a:t> </a:t>
            </a:r>
            <a:r>
              <a:rPr lang="en-US" sz="6000" b="0" dirty="0" err="1">
                <a:solidFill>
                  <a:schemeClr val="bg1"/>
                </a:solidFill>
                <a:effectLst/>
              </a:rPr>
              <a:t>làm</a:t>
            </a:r>
            <a:r>
              <a:rPr lang="en-US" sz="6000" b="0" dirty="0">
                <a:solidFill>
                  <a:schemeClr val="bg1"/>
                </a:solidFill>
                <a:effectLst/>
              </a:rPr>
              <a:t> </a:t>
            </a:r>
            <a:r>
              <a:rPr lang="en-US" sz="6000" b="0" dirty="0" err="1">
                <a:solidFill>
                  <a:schemeClr val="bg1"/>
                </a:solidFill>
                <a:effectLst/>
              </a:rPr>
              <a:t>chết</a:t>
            </a:r>
            <a:r>
              <a:rPr lang="en-US" sz="6000" b="0" dirty="0">
                <a:solidFill>
                  <a:schemeClr val="bg1"/>
                </a:solidFill>
                <a:effectLst/>
              </a:rPr>
              <a:t> </a:t>
            </a:r>
            <a:r>
              <a:rPr lang="en-US" sz="6000" b="0" dirty="0" err="1">
                <a:solidFill>
                  <a:schemeClr val="bg1"/>
                </a:solidFill>
                <a:effectLst/>
              </a:rPr>
              <a:t>héo</a:t>
            </a:r>
            <a:r>
              <a:rPr lang="en-US" sz="6000" b="0" dirty="0">
                <a:solidFill>
                  <a:schemeClr val="bg1"/>
                </a:solidFill>
                <a:effectLst/>
              </a:rPr>
              <a:t> </a:t>
            </a:r>
            <a:r>
              <a:rPr lang="en-US" sz="6000" b="0" dirty="0" err="1">
                <a:solidFill>
                  <a:schemeClr val="bg1"/>
                </a:solidFill>
                <a:effectLst/>
              </a:rPr>
              <a:t>khô</a:t>
            </a:r>
            <a:r>
              <a:rPr lang="en-US" sz="6000" b="0" dirty="0">
                <a:solidFill>
                  <a:schemeClr val="bg1"/>
                </a:solidFill>
                <a:effectLst/>
              </a:rPr>
              <a:t> </a:t>
            </a:r>
            <a:r>
              <a:rPr lang="en-US" sz="6000" b="0" dirty="0" err="1">
                <a:solidFill>
                  <a:schemeClr val="bg1"/>
                </a:solidFill>
                <a:effectLst/>
              </a:rPr>
              <a:t>Lời</a:t>
            </a:r>
            <a:r>
              <a:rPr lang="en-US" sz="6000" b="0" dirty="0">
                <a:solidFill>
                  <a:schemeClr val="bg1"/>
                </a:solidFill>
                <a:effectLst/>
              </a:rPr>
              <a:t> </a:t>
            </a:r>
            <a:r>
              <a:rPr lang="en-US" sz="6000" b="0" dirty="0" err="1">
                <a:solidFill>
                  <a:schemeClr val="bg1"/>
                </a:solidFill>
                <a:effectLst/>
              </a:rPr>
              <a:t>đã</a:t>
            </a:r>
            <a:r>
              <a:rPr lang="en-US" sz="6000" b="0" dirty="0">
                <a:solidFill>
                  <a:schemeClr val="bg1"/>
                </a:solidFill>
                <a:effectLst/>
              </a:rPr>
              <a:t> </a:t>
            </a:r>
            <a:r>
              <a:rPr lang="en-US" sz="6000" b="0" dirty="0" err="1">
                <a:solidFill>
                  <a:schemeClr val="bg1"/>
                </a:solidFill>
                <a:effectLst/>
              </a:rPr>
              <a:t>gieo</a:t>
            </a:r>
            <a:r>
              <a:rPr lang="en-US" sz="6000" b="0" dirty="0">
                <a:solidFill>
                  <a:schemeClr val="bg1"/>
                </a:solidFill>
                <a:effectLst/>
              </a:rPr>
              <a:t> </a:t>
            </a:r>
            <a:r>
              <a:rPr lang="en-US" sz="6000" b="0" dirty="0" err="1">
                <a:solidFill>
                  <a:schemeClr val="bg1"/>
                </a:solidFill>
                <a:effectLst/>
              </a:rPr>
              <a:t>trong</a:t>
            </a:r>
            <a:r>
              <a:rPr lang="en-US" sz="6000" b="0" dirty="0">
                <a:solidFill>
                  <a:schemeClr val="bg1"/>
                </a:solidFill>
                <a:effectLst/>
              </a:rPr>
              <a:t> </a:t>
            </a:r>
            <a:r>
              <a:rPr lang="en-US" sz="6000" b="0" dirty="0" err="1">
                <a:solidFill>
                  <a:schemeClr val="bg1"/>
                </a:solidFill>
                <a:effectLst/>
              </a:rPr>
              <a:t>lòng</a:t>
            </a:r>
            <a:r>
              <a:rPr lang="en-US" sz="6000" b="0" dirty="0">
                <a:solidFill>
                  <a:schemeClr val="bg1"/>
                </a:solidFill>
                <a:effectLst/>
              </a:rPr>
              <a:t>. </a:t>
            </a:r>
          </a:p>
        </p:txBody>
      </p:sp>
    </p:spTree>
    <p:extLst>
      <p:ext uri="{BB962C8B-B14F-4D97-AF65-F5344CB8AC3E}">
        <p14:creationId xmlns:p14="http://schemas.microsoft.com/office/powerpoint/2010/main" val="38296492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Xin </a:t>
            </a:r>
            <a:r>
              <a:rPr lang="en-US" sz="6000" b="0" dirty="0" err="1">
                <a:solidFill>
                  <a:schemeClr val="bg1"/>
                </a:solidFill>
                <a:effectLst/>
              </a:rPr>
              <a:t>cho</a:t>
            </a:r>
            <a:r>
              <a:rPr lang="en-US" sz="6000" b="0" dirty="0">
                <a:solidFill>
                  <a:schemeClr val="bg1"/>
                </a:solidFill>
                <a:effectLst/>
              </a:rPr>
              <a:t> con </a:t>
            </a:r>
            <a:r>
              <a:rPr lang="en-US" sz="6000" b="0" dirty="0" err="1">
                <a:solidFill>
                  <a:schemeClr val="bg1"/>
                </a:solidFill>
                <a:effectLst/>
              </a:rPr>
              <a:t>biết</a:t>
            </a:r>
            <a:r>
              <a:rPr lang="en-US" sz="6000" b="0" dirty="0">
                <a:solidFill>
                  <a:schemeClr val="bg1"/>
                </a:solidFill>
                <a:effectLst/>
              </a:rPr>
              <a:t> </a:t>
            </a:r>
            <a:r>
              <a:rPr lang="en-US" sz="6000" b="0" dirty="0" err="1">
                <a:solidFill>
                  <a:schemeClr val="bg1"/>
                </a:solidFill>
                <a:effectLst/>
              </a:rPr>
              <a:t>lắng</a:t>
            </a:r>
            <a:r>
              <a:rPr lang="en-US" sz="6000" b="0" dirty="0">
                <a:solidFill>
                  <a:schemeClr val="bg1"/>
                </a:solidFill>
                <a:effectLst/>
              </a:rPr>
              <a:t> </a:t>
            </a:r>
            <a:r>
              <a:rPr lang="en-US" sz="6000" b="0" dirty="0" err="1">
                <a:solidFill>
                  <a:schemeClr val="bg1"/>
                </a:solidFill>
                <a:effectLst/>
              </a:rPr>
              <a:t>nghe</a:t>
            </a:r>
            <a:r>
              <a:rPr lang="en-US" sz="6000" b="0" dirty="0">
                <a:solidFill>
                  <a:schemeClr val="bg1"/>
                </a:solidFill>
                <a:effectLst/>
              </a:rPr>
              <a:t> </a:t>
            </a:r>
            <a:r>
              <a:rPr lang="en-US" sz="6000" b="0" dirty="0" err="1">
                <a:solidFill>
                  <a:schemeClr val="bg1"/>
                </a:solidFill>
                <a:effectLst/>
              </a:rPr>
              <a:t>Lời</a:t>
            </a:r>
            <a:r>
              <a:rPr lang="en-US" sz="6000" b="0" dirty="0">
                <a:solidFill>
                  <a:schemeClr val="bg1"/>
                </a:solidFill>
                <a:effectLst/>
              </a:rPr>
              <a:t> </a:t>
            </a:r>
            <a:r>
              <a:rPr lang="en-US" sz="6000" b="0" dirty="0" err="1">
                <a:solidFill>
                  <a:schemeClr val="bg1"/>
                </a:solidFill>
                <a:effectLst/>
              </a:rPr>
              <a:t>Ngài</a:t>
            </a:r>
            <a:r>
              <a:rPr lang="en-US" sz="6000" b="0" dirty="0">
                <a:solidFill>
                  <a:schemeClr val="bg1"/>
                </a:solidFill>
                <a:effectLst/>
              </a:rPr>
              <a:t> </a:t>
            </a:r>
            <a:r>
              <a:rPr lang="en-US" sz="6000" b="0" dirty="0" err="1">
                <a:solidFill>
                  <a:schemeClr val="bg1"/>
                </a:solidFill>
                <a:effectLst/>
              </a:rPr>
              <a:t>với</a:t>
            </a:r>
            <a:r>
              <a:rPr lang="en-US" sz="6000" b="0" dirty="0">
                <a:solidFill>
                  <a:schemeClr val="bg1"/>
                </a:solidFill>
                <a:effectLst/>
              </a:rPr>
              <a:t> </a:t>
            </a:r>
            <a:r>
              <a:rPr lang="en-US" sz="6000" b="0" dirty="0" err="1">
                <a:solidFill>
                  <a:schemeClr val="bg1"/>
                </a:solidFill>
                <a:effectLst/>
              </a:rPr>
              <a:t>tấm</a:t>
            </a:r>
            <a:r>
              <a:rPr lang="en-US" sz="6000" b="0" dirty="0">
                <a:solidFill>
                  <a:schemeClr val="bg1"/>
                </a:solidFill>
                <a:effectLst/>
              </a:rPr>
              <a:t> </a:t>
            </a:r>
            <a:r>
              <a:rPr lang="en-US" sz="6000" b="0" dirty="0" err="1">
                <a:solidFill>
                  <a:schemeClr val="bg1"/>
                </a:solidFill>
                <a:effectLst/>
              </a:rPr>
              <a:t>lòng</a:t>
            </a:r>
            <a:r>
              <a:rPr lang="en-US" sz="6000" b="0" dirty="0">
                <a:solidFill>
                  <a:schemeClr val="bg1"/>
                </a:solidFill>
                <a:effectLst/>
              </a:rPr>
              <a:t> tin </a:t>
            </a:r>
            <a:r>
              <a:rPr lang="en-US" sz="6000" b="0" dirty="0" err="1">
                <a:solidFill>
                  <a:schemeClr val="bg1"/>
                </a:solidFill>
                <a:effectLst/>
              </a:rPr>
              <a:t>yêu</a:t>
            </a:r>
            <a:r>
              <a:rPr lang="en-US" sz="6000" b="0" dirty="0">
                <a:solidFill>
                  <a:schemeClr val="bg1"/>
                </a:solidFill>
                <a:effectLst/>
              </a:rPr>
              <a:t> </a:t>
            </a:r>
            <a:r>
              <a:rPr lang="en-US" sz="6000" b="0" dirty="0" err="1">
                <a:solidFill>
                  <a:schemeClr val="bg1"/>
                </a:solidFill>
                <a:effectLst/>
              </a:rPr>
              <a:t>quảng</a:t>
            </a:r>
            <a:r>
              <a:rPr lang="en-US" sz="6000" b="0" dirty="0">
                <a:solidFill>
                  <a:schemeClr val="bg1"/>
                </a:solidFill>
                <a:effectLst/>
              </a:rPr>
              <a:t> </a:t>
            </a:r>
            <a:r>
              <a:rPr lang="en-US" sz="6000" b="0" dirty="0" err="1">
                <a:solidFill>
                  <a:schemeClr val="bg1"/>
                </a:solidFill>
                <a:effectLst/>
              </a:rPr>
              <a:t>đại</a:t>
            </a:r>
            <a:r>
              <a:rPr lang="en-US" sz="6000" b="0" dirty="0">
                <a:solidFill>
                  <a:schemeClr val="bg1"/>
                </a:solidFill>
                <a:effectLst/>
              </a:rPr>
              <a:t>. Nh</a:t>
            </a:r>
            <a:r>
              <a:rPr lang="vi-VN" sz="6000" b="0" dirty="0">
                <a:solidFill>
                  <a:schemeClr val="bg1"/>
                </a:solidFill>
                <a:effectLst/>
              </a:rPr>
              <a:t>ư</a:t>
            </a:r>
            <a:r>
              <a:rPr lang="en-US" sz="6000" b="0" dirty="0">
                <a:solidFill>
                  <a:schemeClr val="bg1"/>
                </a:solidFill>
                <a:effectLst/>
              </a:rPr>
              <a:t> </a:t>
            </a:r>
            <a:r>
              <a:rPr lang="en-US" sz="6000" b="0" dirty="0" err="1">
                <a:solidFill>
                  <a:schemeClr val="bg1"/>
                </a:solidFill>
                <a:effectLst/>
              </a:rPr>
              <a:t>hạt</a:t>
            </a:r>
            <a:r>
              <a:rPr lang="en-US" sz="6000" b="0" dirty="0">
                <a:solidFill>
                  <a:schemeClr val="bg1"/>
                </a:solidFill>
                <a:effectLst/>
              </a:rPr>
              <a:t> </a:t>
            </a:r>
            <a:r>
              <a:rPr lang="en-US" sz="6000" b="0" dirty="0" err="1">
                <a:solidFill>
                  <a:schemeClr val="bg1"/>
                </a:solidFill>
                <a:effectLst/>
              </a:rPr>
              <a:t>giống</a:t>
            </a:r>
            <a:r>
              <a:rPr lang="en-US" sz="6000" b="0" dirty="0">
                <a:solidFill>
                  <a:schemeClr val="bg1"/>
                </a:solidFill>
                <a:effectLst/>
              </a:rPr>
              <a:t> </a:t>
            </a:r>
            <a:r>
              <a:rPr lang="en-US" sz="6000" b="0" dirty="0" err="1">
                <a:solidFill>
                  <a:schemeClr val="bg1"/>
                </a:solidFill>
                <a:effectLst/>
              </a:rPr>
              <a:t>gieo</a:t>
            </a:r>
            <a:r>
              <a:rPr lang="en-US" sz="6000" b="0" dirty="0">
                <a:solidFill>
                  <a:schemeClr val="bg1"/>
                </a:solidFill>
                <a:effectLst/>
              </a:rPr>
              <a:t> </a:t>
            </a:r>
            <a:r>
              <a:rPr lang="en-US" sz="6000" b="0" dirty="0" err="1">
                <a:solidFill>
                  <a:schemeClr val="bg1"/>
                </a:solidFill>
                <a:effectLst/>
              </a:rPr>
              <a:t>trên</a:t>
            </a:r>
            <a:r>
              <a:rPr lang="en-US" sz="6000" b="0" dirty="0">
                <a:solidFill>
                  <a:schemeClr val="bg1"/>
                </a:solidFill>
                <a:effectLst/>
              </a:rPr>
              <a:t> </a:t>
            </a:r>
            <a:r>
              <a:rPr lang="en-US" sz="6000" b="0" dirty="0" err="1">
                <a:solidFill>
                  <a:schemeClr val="bg1"/>
                </a:solidFill>
                <a:effectLst/>
              </a:rPr>
              <a:t>đất</a:t>
            </a:r>
            <a:r>
              <a:rPr lang="en-US" sz="6000" b="0" dirty="0">
                <a:solidFill>
                  <a:schemeClr val="bg1"/>
                </a:solidFill>
                <a:effectLst/>
              </a:rPr>
              <a:t> </a:t>
            </a:r>
            <a:r>
              <a:rPr lang="en-US" sz="6000" b="0" dirty="0" err="1">
                <a:solidFill>
                  <a:schemeClr val="bg1"/>
                </a:solidFill>
                <a:effectLst/>
              </a:rPr>
              <a:t>tốt</a:t>
            </a:r>
            <a:r>
              <a:rPr lang="en-US" sz="6000" b="0" dirty="0">
                <a:solidFill>
                  <a:schemeClr val="bg1"/>
                </a:solidFill>
                <a:effectLst/>
              </a:rPr>
              <a:t> </a:t>
            </a:r>
            <a:r>
              <a:rPr lang="en-US" sz="6000" b="0" dirty="0" err="1">
                <a:solidFill>
                  <a:schemeClr val="bg1"/>
                </a:solidFill>
                <a:effectLst/>
              </a:rPr>
              <a:t>trổ</a:t>
            </a:r>
            <a:r>
              <a:rPr lang="en-US" sz="6000" b="0" dirty="0">
                <a:solidFill>
                  <a:schemeClr val="bg1"/>
                </a:solidFill>
                <a:effectLst/>
              </a:rPr>
              <a:t> </a:t>
            </a:r>
            <a:r>
              <a:rPr lang="en-US" sz="6000" b="0" dirty="0" err="1">
                <a:solidFill>
                  <a:schemeClr val="bg1"/>
                </a:solidFill>
                <a:effectLst/>
              </a:rPr>
              <a:t>sinh</a:t>
            </a:r>
            <a:r>
              <a:rPr lang="en-US" sz="6000" b="0" dirty="0">
                <a:solidFill>
                  <a:schemeClr val="bg1"/>
                </a:solidFill>
                <a:effectLst/>
              </a:rPr>
              <a:t> </a:t>
            </a:r>
            <a:r>
              <a:rPr lang="en-US" sz="6000" b="0" dirty="0" err="1">
                <a:solidFill>
                  <a:schemeClr val="bg1"/>
                </a:solidFill>
                <a:effectLst/>
              </a:rPr>
              <a:t>biết</a:t>
            </a:r>
            <a:r>
              <a:rPr lang="en-US" sz="6000" b="0" dirty="0">
                <a:solidFill>
                  <a:schemeClr val="bg1"/>
                </a:solidFill>
                <a:effectLst/>
              </a:rPr>
              <a:t> bao </a:t>
            </a:r>
            <a:r>
              <a:rPr lang="en-US" sz="6000" b="0" dirty="0" err="1">
                <a:solidFill>
                  <a:schemeClr val="bg1"/>
                </a:solidFill>
                <a:effectLst/>
              </a:rPr>
              <a:t>bông</a:t>
            </a:r>
            <a:r>
              <a:rPr lang="en-US" sz="6000" b="0" dirty="0">
                <a:solidFill>
                  <a:schemeClr val="bg1"/>
                </a:solidFill>
                <a:effectLst/>
              </a:rPr>
              <a:t> </a:t>
            </a:r>
            <a:r>
              <a:rPr lang="en-US" sz="6000" b="0" dirty="0" err="1">
                <a:solidFill>
                  <a:schemeClr val="bg1"/>
                </a:solidFill>
                <a:effectLst/>
              </a:rPr>
              <a:t>hạt</a:t>
            </a:r>
            <a:r>
              <a:rPr lang="en-US" sz="6000" b="0" dirty="0">
                <a:solidFill>
                  <a:schemeClr val="bg1"/>
                </a:solidFill>
                <a:effectLst/>
              </a:rPr>
              <a:t> . </a:t>
            </a:r>
          </a:p>
        </p:txBody>
      </p:sp>
    </p:spTree>
    <p:extLst>
      <p:ext uri="{BB962C8B-B14F-4D97-AF65-F5344CB8AC3E}">
        <p14:creationId xmlns:p14="http://schemas.microsoft.com/office/powerpoint/2010/main" val="733348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251"/>
            <a:ext cx="9144000" cy="5120063"/>
          </a:xfrm>
          <a:prstGeom prst="rect">
            <a:avLst/>
          </a:prstGeom>
        </p:spPr>
      </p:pic>
    </p:spTree>
    <p:extLst>
      <p:ext uri="{BB962C8B-B14F-4D97-AF65-F5344CB8AC3E}">
        <p14:creationId xmlns:p14="http://schemas.microsoft.com/office/powerpoint/2010/main" val="706500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684993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r>
              <a:rPr lang="en-US" sz="8000" b="0" dirty="0">
                <a:solidFill>
                  <a:srgbClr val="FFFF00"/>
                </a:solidFill>
                <a:effectLst/>
              </a:rPr>
              <a:t/>
            </a:r>
            <a:br>
              <a:rPr lang="en-US" sz="8000" b="0" dirty="0">
                <a:solidFill>
                  <a:srgbClr val="FFFF00"/>
                </a:solidFill>
                <a:effectLst/>
              </a:rPr>
            </a:br>
            <a:r>
              <a:rPr lang="en-US" sz="8000" b="0" dirty="0">
                <a:solidFill>
                  <a:srgbClr val="FFFF00"/>
                </a:solidFill>
                <a:effectLst/>
              </a:rPr>
              <a:t>Ra </a:t>
            </a:r>
            <a:r>
              <a:rPr lang="en-US" sz="8000" b="0" dirty="0" err="1">
                <a:solidFill>
                  <a:srgbClr val="FFFF00"/>
                </a:solidFill>
                <a:effectLst/>
              </a:rPr>
              <a:t>Về</a:t>
            </a:r>
            <a:r>
              <a:rPr lang="en-US" sz="5400" b="0" dirty="0">
                <a:solidFill>
                  <a:srgbClr val="FFFF00"/>
                </a:solidFill>
                <a:effectLst/>
              </a:rPr>
              <a:t/>
            </a:r>
            <a:br>
              <a:rPr lang="en-US" sz="5400" b="0" dirty="0">
                <a:solidFill>
                  <a:srgbClr val="FFFF00"/>
                </a:solidFill>
                <a:effectLst/>
              </a:rPr>
            </a:br>
            <a:r>
              <a:rPr lang="en-US" sz="5400" b="0" i="1" dirty="0">
                <a:solidFill>
                  <a:schemeClr val="bg1"/>
                </a:solidFill>
                <a:effectLst/>
              </a:rPr>
              <a:t>Anh </a:t>
            </a:r>
            <a:r>
              <a:rPr lang="en-US" sz="5400" b="0" i="1" dirty="0" err="1">
                <a:solidFill>
                  <a:schemeClr val="bg1"/>
                </a:solidFill>
                <a:effectLst/>
              </a:rPr>
              <a:t>Tuấn</a:t>
            </a:r>
            <a:endParaRPr lang="en-US" sz="6000" b="0" i="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4800" b="0" dirty="0">
                <a:solidFill>
                  <a:schemeClr val="bg1"/>
                </a:solidFill>
                <a:effectLst/>
              </a:rPr>
              <a:t>Ra về, ra về lòng con bao hân hoan Chúa ơi! Vui mừng, vui mừng vì có Chúa bước đi cùng con. Ơn trời, ơn trời tựa mưa sa xuống trên đời con. Đỡ nâng con giữ gìn con năm tháng luôn đẹp tươi.</a:t>
            </a:r>
            <a:endParaRPr lang="vi-VN" sz="6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0" u="sng" dirty="0">
                <a:solidFill>
                  <a:srgbClr val="FFFF00"/>
                </a:solidFill>
                <a:effectLst/>
              </a:rPr>
              <a:t>Tk1:</a:t>
            </a:r>
            <a:r>
              <a:rPr lang="en-US" sz="5800" b="0" dirty="0">
                <a:solidFill>
                  <a:schemeClr val="bg1"/>
                </a:solidFill>
                <a:effectLst/>
              </a:rPr>
              <a:t> </a:t>
            </a:r>
            <a:r>
              <a:rPr lang="vi-VN" sz="5800" b="0" dirty="0">
                <a:solidFill>
                  <a:schemeClr val="bg1"/>
                </a:solidFill>
                <a:effectLst/>
              </a:rPr>
              <a:t>Chúa đã thương ban Lời Ngài soi sáng dẫn đưa đoàn con cái thấy đường về bến yêu thương, là quê hương luôn sống trong niềm vui.</a:t>
            </a:r>
            <a:endParaRPr lang="en-US" sz="5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4800" b="0" dirty="0">
                <a:solidFill>
                  <a:schemeClr val="bg1"/>
                </a:solidFill>
                <a:effectLst/>
              </a:rPr>
              <a:t>Ra về, ra về lòng con bao hân hoan Chúa ơi! Vui mừng, vui mừng vì có Chúa bước đi cùng con. Ơn trời, ơn trời tựa mưa sa xuống trên đời con. Đỡ nâng con giữ gìn con năm tháng luôn đẹp tươi.</a:t>
            </a:r>
            <a:endParaRPr lang="vi-VN" sz="6000" b="0" dirty="0">
              <a:solidFill>
                <a:schemeClr val="bg1"/>
              </a:solidFill>
              <a:effectLst/>
            </a:endParaRPr>
          </a:p>
        </p:txBody>
      </p:sp>
    </p:spTree>
    <p:extLst>
      <p:ext uri="{BB962C8B-B14F-4D97-AF65-F5344CB8AC3E}">
        <p14:creationId xmlns:p14="http://schemas.microsoft.com/office/powerpoint/2010/main" val="4475201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629861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814</TotalTime>
  <Words>1968</Words>
  <Application>Microsoft Office PowerPoint</Application>
  <PresentationFormat>On-screen Show (16:9)</PresentationFormat>
  <Paragraphs>122</Paragraphs>
  <Slides>93</Slides>
  <Notes>1</Notes>
  <HiddenSlides>0</HiddenSlides>
  <MMClips>0</MMClips>
  <ScaleCrop>false</ScaleCrop>
  <HeadingPairs>
    <vt:vector size="4" baseType="variant">
      <vt:variant>
        <vt:lpstr>Theme</vt:lpstr>
      </vt:variant>
      <vt:variant>
        <vt:i4>12</vt:i4>
      </vt:variant>
      <vt:variant>
        <vt:lpstr>Slide Titles</vt:lpstr>
      </vt:variant>
      <vt:variant>
        <vt:i4>93</vt:i4>
      </vt:variant>
    </vt:vector>
  </HeadingPairs>
  <TitlesOfParts>
    <vt:vector size="105" baseType="lpstr">
      <vt:lpstr>Office Theme</vt:lpstr>
      <vt:lpstr>12_Office Theme</vt:lpstr>
      <vt:lpstr>36_Default Design</vt:lpstr>
      <vt:lpstr>10_Office Theme</vt:lpstr>
      <vt:lpstr>37_Default Design</vt:lpstr>
      <vt:lpstr>1_Office Theme</vt:lpstr>
      <vt:lpstr>3_Office Theme</vt:lpstr>
      <vt:lpstr>5_Office Theme</vt:lpstr>
      <vt:lpstr>Default Design</vt:lpstr>
      <vt:lpstr>8_Office Theme</vt:lpstr>
      <vt:lpstr>2_Office Theme</vt:lpstr>
      <vt:lpstr>6_Office Theme</vt:lpstr>
      <vt:lpstr>PowerPoint Presentation</vt:lpstr>
      <vt:lpstr>TẬP HÁT CỘNG ĐOÀN</vt:lpstr>
      <vt:lpstr>Đk: Lời Chúa rơi vào đất tốt sẽ khai hoa kết trái nhiều.</vt:lpstr>
      <vt:lpstr>Tk1: Chúa thăm đất cho mưa gội nhuần, cho ngập tràn phú túc giàu sang. Cho sông ngòi trào nước mênh mông, dọn sẵn sàng đợi lúa trổ bông.</vt:lpstr>
      <vt:lpstr>Đk: Lời Chúa rơi vào đất tốt sẽ khai hoa kết trái nhiều.</vt:lpstr>
      <vt:lpstr>Hạt giống là Lời Thiên Chúa, Người gieo giống là Đức Ki-tô, những ai tuân giữ Lời Người sẽ tồn tại muôn đời.</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TÂM TƯ HÂN HOAN Lm. Nguyễn Duy </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Vịnh 64 Chúa Nhật XV Thường Niên Năm A Lm Kim Long 04 Câu</vt:lpstr>
      <vt:lpstr>Đk: Lời Chúa rơi vào đất tốt sẽ khai hoa kết trái nhiều.</vt:lpstr>
      <vt:lpstr>Tk1: Chúa thăm đất cho mưa gội nhuần, cho ngập tràn phú túc giàu sang. Cho sông ngòi trào nước mênh mông, dọn sẵn sàng đợi lúa trổ bông.</vt:lpstr>
      <vt:lpstr>Đk: Lời Chúa rơi vào đất tốt sẽ khai hoa kết trái nhiều.</vt:lpstr>
      <vt:lpstr>Tk2: Đất đai Chúa lo thu dọn sạch, cho đường cày ứ nước bậm sâu. San cho bằng từng chút mô cao, hạt nảy mầm nhờ Chúa đổ mưa.</vt:lpstr>
      <vt:lpstr>Đk: Lời Chúa rơi vào đất tốt sẽ khai hoa kết trái nhiều.</vt:lpstr>
      <vt:lpstr>Tk3: Phúc ân Chúa quanh năm dư đầy, hoa màu ngợp lối bước Ngài đi. Nơi hoang địa tràn nước trong xanh, và núi đồi phục sức đẹp xinh.</vt:lpstr>
      <vt:lpstr>Đk: Lời Chúa rơi vào đất tốt sẽ khai hoa kết trái nhiều.</vt:lpstr>
      <vt:lpstr>Tk4:  Lúa tươi tốt rung rinh dạt dào, chiên cừu phủ trắng xóa đồng xanh. Muôn muôn loài hợp tiếng hoan ca, lời hát hò cùng lúc trổi cao.</vt:lpstr>
      <vt:lpstr>Đk: Lời Chúa rơi vào đất tốt sẽ khai hoa kết trái nhiều.</vt:lpstr>
      <vt:lpstr>PowerPoint Presentation</vt:lpstr>
      <vt:lpstr>PowerPoint Presentation</vt:lpstr>
      <vt:lpstr>Hạt giống là Lời Thiên Chúa, Người gieo giống là Đức Ki-tô, những ai tuân giữ Lời Người sẽ tồn tại muôn đời.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Này tấm bánh thơm, đây ly rượu nồng nàn hương nho mới, xin góp về từ đồng xanh dâng Chúa. Cùng tiến dâng lên tâm tình của muôn con người, là những ước mơ ngày vui đến trong cuộc đời.</vt:lpstr>
      <vt:lpstr>Đk: Xin dâng lên hy lễ mới, này tấm bánh với ly rượu. Xin Cha ban muôn ân phúc tràn lan trên toàn thế giới</vt:lpstr>
      <vt:lpstr>**: Xin dâng Cha bao mơ ước, ngày mai quê hương sẽ rạng ngời. Đời vui tươi thêm những nụ cười. Tháng năm sống trong tình yêu Người.</vt:lpstr>
      <vt:lpstr>Tk2: Của lễ hôm nay xin góp lại tình người trên thế giới, xin dâng ngàn vạn bàn tay đổi mới. Của lễ hôm nay chính là bằng chứng muôn đời, tình mến sẽ không nhạt phai đắp xây cuộc đời.</vt:lpstr>
      <vt:lpstr>Đk: Xin dâng lên hy lễ mới, này tấm bánh với ly rượu. Xin Cha ban muôn ân phúc tràn lan trên toàn thế giới</vt:lpstr>
      <vt:lpstr>**: Xin dâng Cha bao mơ ước, ngày mai quê hương sẽ rạng ngời. Đời vui tươi thêm những nụ cười. Tháng năm sống trong tình yêu Người.</vt:lpstr>
      <vt:lpstr>PowerPoint Presentation</vt:lpstr>
      <vt:lpstr>PowerPoint Presentation</vt:lpstr>
      <vt:lpstr>Ca Nguyện Hiệp Lễ Lời Tâm Nguyện Sr.Hiền Hòa</vt:lpstr>
      <vt:lpstr>Tk1: Có một người ra đi gieo giống kìa hạt giống rơi trên vệ đường chim trời bay đến mà ăn, </vt:lpstr>
      <vt:lpstr>Đk: Cũng như người lắng nghe Lời Chúa nhưng tâm tư khô khan chai lì, ma quỷ liền đến cướp đi Lời đã gieo trong lòng. </vt:lpstr>
      <vt:lpstr>Đk: Xin cho con biết lắng nghe Lời Ngài với tấm lòng tin yêu quảng đại. Như hạt giống gieo trên đất tốt trổ sinh biết bao bông hạt . </vt:lpstr>
      <vt:lpstr>Tk2: Những hạt nào rơi trên sỏi đá mặt trời chiếu khi cây vừa mọc nên vội khô héo tàn phai, </vt:lpstr>
      <vt:lpstr>**: Cũng như người lắng nghe Lời Chúa khi gian nan hay khi đau khổ, nên họ sẽ vấp ngã ngay từ khước bao ơn lành. </vt:lpstr>
      <vt:lpstr>Đk: Xin cho con biết lắng nghe Lời Ngài với tấm lòng tin yêu quảng đại. Như hạt giống gieo trên đất tốt trổ sinh biết bao bông hạt . </vt:lpstr>
      <vt:lpstr>Tk3: Có một người ra đi gieo giống kìa hạt giống tung bay muôn nẻo bao hạt rơi giữa bụi gai.</vt:lpstr>
      <vt:lpstr>**: Cũng như người lắng nghe Lời Chúa nhưng đam mê vinh hoa trong đời, vây bủa làm chết héo khô Lời đã gieo trong lòng. </vt:lpstr>
      <vt:lpstr>Đk: Xin cho con biết lắng nghe Lời Ngài với tấm lòng tin yêu quảng đại. Như hạt giống gieo trên đất tốt trổ sinh biết bao bông hạt . </vt:lpstr>
      <vt:lpstr>PowerPoint Presentation</vt:lpstr>
      <vt:lpstr>PowerPoint Presentation</vt:lpstr>
      <vt:lpstr>Ca Kết Lễ Ra Về Anh Tuấn</vt:lpstr>
      <vt:lpstr>Đk: Ra về, ra về lòng con bao hân hoan Chúa ơi! Vui mừng, vui mừng vì có Chúa bước đi cùng con. Ơn trời, ơn trời tựa mưa sa xuống trên đời con. Đỡ nâng con giữ gìn con năm tháng luôn đẹp tươi.</vt:lpstr>
      <vt:lpstr>Tk1: Chúa đã thương ban Lời Ngài soi sáng dẫn đưa đoàn con cái thấy đường về bến yêu thương, là quê hương luôn sống trong niềm vui.</vt:lpstr>
      <vt:lpstr>Đk: Ra về, ra về lòng con bao hân hoan Chúa ơi! Vui mừng, vui mừng vì có Chúa bước đi cùng con. Ơn trời, ơn trời tựa mưa sa xuống trên đời con. Đỡ nâng con giữ gìn con năm tháng luôn đẹp tươi.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45</cp:revision>
  <dcterms:created xsi:type="dcterms:W3CDTF">2023-05-21T07:25:42Z</dcterms:created>
  <dcterms:modified xsi:type="dcterms:W3CDTF">2023-07-13T07:39:41Z</dcterms:modified>
</cp:coreProperties>
</file>