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48" r:id="rId7"/>
    <p:sldMasterId id="2147483784" r:id="rId8"/>
    <p:sldMasterId id="2147483904" r:id="rId9"/>
    <p:sldMasterId id="2147483916" r:id="rId10"/>
    <p:sldMasterId id="2147483928" r:id="rId11"/>
    <p:sldMasterId id="2147483940" r:id="rId12"/>
    <p:sldMasterId id="2147483952" r:id="rId13"/>
  </p:sldMasterIdLst>
  <p:sldIdLst>
    <p:sldId id="507" r:id="rId14"/>
    <p:sldId id="376" r:id="rId15"/>
    <p:sldId id="532" r:id="rId16"/>
    <p:sldId id="533" r:id="rId17"/>
    <p:sldId id="534" r:id="rId18"/>
    <p:sldId id="497" r:id="rId19"/>
    <p:sldId id="367" r:id="rId20"/>
    <p:sldId id="368" r:id="rId21"/>
    <p:sldId id="369" r:id="rId22"/>
    <p:sldId id="370" r:id="rId23"/>
    <p:sldId id="371" r:id="rId24"/>
    <p:sldId id="372" r:id="rId25"/>
    <p:sldId id="373" r:id="rId26"/>
    <p:sldId id="374" r:id="rId27"/>
    <p:sldId id="535" r:id="rId28"/>
    <p:sldId id="256" r:id="rId29"/>
    <p:sldId id="443" r:id="rId30"/>
    <p:sldId id="444" r:id="rId31"/>
    <p:sldId id="516" r:id="rId32"/>
    <p:sldId id="536" r:id="rId33"/>
    <p:sldId id="392" r:id="rId34"/>
    <p:sldId id="393" r:id="rId35"/>
    <p:sldId id="394" r:id="rId36"/>
    <p:sldId id="395" r:id="rId37"/>
    <p:sldId id="396" r:id="rId38"/>
    <p:sldId id="397" r:id="rId39"/>
    <p:sldId id="398" r:id="rId40"/>
    <p:sldId id="399" r:id="rId41"/>
    <p:sldId id="541" r:id="rId42"/>
    <p:sldId id="483" r:id="rId43"/>
    <p:sldId id="484" r:id="rId44"/>
    <p:sldId id="485" r:id="rId45"/>
    <p:sldId id="518" r:id="rId46"/>
    <p:sldId id="517" r:id="rId47"/>
    <p:sldId id="519" r:id="rId48"/>
    <p:sldId id="486" r:id="rId49"/>
    <p:sldId id="520" r:id="rId50"/>
    <p:sldId id="539" r:id="rId51"/>
    <p:sldId id="494" r:id="rId52"/>
    <p:sldId id="545" r:id="rId53"/>
    <p:sldId id="542"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43" r:id="rId68"/>
    <p:sldId id="414" r:id="rId69"/>
    <p:sldId id="271" r:id="rId70"/>
    <p:sldId id="272" r:id="rId71"/>
    <p:sldId id="273" r:id="rId72"/>
    <p:sldId id="521" r:id="rId73"/>
    <p:sldId id="432" r:id="rId74"/>
    <p:sldId id="522" r:id="rId75"/>
    <p:sldId id="546" r:id="rId76"/>
    <p:sldId id="277" r:id="rId77"/>
    <p:sldId id="278" r:id="rId78"/>
    <p:sldId id="466" r:id="rId79"/>
    <p:sldId id="526" r:id="rId80"/>
    <p:sldId id="524" r:id="rId81"/>
    <p:sldId id="527" r:id="rId82"/>
    <p:sldId id="528" r:id="rId83"/>
    <p:sldId id="525" r:id="rId84"/>
    <p:sldId id="529" r:id="rId85"/>
    <p:sldId id="530" r:id="rId86"/>
    <p:sldId id="549" r:id="rId87"/>
    <p:sldId id="547" r:id="rId88"/>
    <p:sldId id="293" r:id="rId89"/>
    <p:sldId id="294" r:id="rId90"/>
    <p:sldId id="295" r:id="rId91"/>
    <p:sldId id="531" r:id="rId92"/>
    <p:sldId id="548"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57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9602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9383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988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9227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1467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8938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4336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1127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4419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29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0542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609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5302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3451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414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8387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8200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8552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210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0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4250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1695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92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299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963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51386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1758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3972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7968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285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9538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1910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7411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4188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5992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1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20/07/2023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20/07/2023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20/07/2023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20/07/2023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20/07/2023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20/07/2023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934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1253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652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7898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395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3177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034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998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44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0556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985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0435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1955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3945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889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7096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8673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8994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85011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112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08975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65113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20/07/2023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07113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286730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0" dirty="0">
                <a:solidFill>
                  <a:srgbClr val="FFFF00"/>
                </a:solidFill>
                <a:effectLst/>
              </a:rPr>
              <a:t>Con B</a:t>
            </a:r>
            <a:r>
              <a:rPr lang="vi-VN" sz="6000" b="0" dirty="0">
                <a:solidFill>
                  <a:srgbClr val="FFFF00"/>
                </a:solidFill>
                <a:effectLst/>
              </a:rPr>
              <a:t>ư</a:t>
            </a:r>
            <a:r>
              <a:rPr lang="en-US" sz="6000" b="0" dirty="0" err="1">
                <a:solidFill>
                  <a:srgbClr val="FFFF00"/>
                </a:solidFill>
                <a:effectLst/>
              </a:rPr>
              <a:t>ớc</a:t>
            </a:r>
            <a:r>
              <a:rPr lang="en-US" sz="6000" b="0" dirty="0">
                <a:solidFill>
                  <a:srgbClr val="FFFF00"/>
                </a:solidFill>
                <a:effectLst/>
              </a:rPr>
              <a:t> </a:t>
            </a:r>
            <a:r>
              <a:rPr lang="en-US" sz="6000" b="0" dirty="0" err="1">
                <a:solidFill>
                  <a:srgbClr val="FFFF00"/>
                </a:solidFill>
                <a:effectLst/>
              </a:rPr>
              <a:t>Lên</a:t>
            </a:r>
            <a:r>
              <a:rPr lang="en-US" sz="6000" b="0" dirty="0">
                <a:solidFill>
                  <a:srgbClr val="FFFF00"/>
                </a:solidFill>
                <a:effectLst/>
              </a:rPr>
              <a:t/>
            </a:r>
            <a:br>
              <a:rPr lang="en-US" sz="6000" b="0" dirty="0">
                <a:solidFill>
                  <a:srgbClr val="FFFF00"/>
                </a:solidFill>
                <a:effectLst/>
              </a:rPr>
            </a:br>
            <a:r>
              <a:rPr lang="en-US" sz="6000" b="0" i="1" dirty="0" err="1">
                <a:solidFill>
                  <a:schemeClr val="bg1"/>
                </a:solidFill>
                <a:effectLst/>
              </a:rPr>
              <a:t>Lm</a:t>
            </a:r>
            <a:r>
              <a:rPr lang="en-US" sz="6000" b="0" i="1" dirty="0">
                <a:solidFill>
                  <a:schemeClr val="bg1"/>
                </a:solidFill>
                <a:effectLst/>
              </a:rPr>
              <a:t>. Kim Long</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Con bước lên b</a:t>
            </a:r>
            <a:r>
              <a:rPr lang="en-US" sz="5600" b="0" dirty="0" err="1">
                <a:solidFill>
                  <a:schemeClr val="bg1"/>
                </a:solidFill>
                <a:effectLst/>
              </a:rPr>
              <a:t>àn</a:t>
            </a:r>
            <a:r>
              <a:rPr lang="vi-VN" sz="5600" b="0" dirty="0">
                <a:solidFill>
                  <a:schemeClr val="bg1"/>
                </a:solidFill>
                <a:effectLst/>
              </a:rPr>
              <a:t> thờ Chúa, gần bên Chúa tâm hồn con sướng vui thảnh thơi. Nơi Danh Chúa toàn năng tác sinh đất trời, tràn ơn phúc c</a:t>
            </a:r>
            <a:r>
              <a:rPr lang="en-US" sz="5600" b="0" dirty="0" err="1">
                <a:solidFill>
                  <a:schemeClr val="bg1"/>
                </a:solidFill>
                <a:effectLst/>
              </a:rPr>
              <a:t>ứu</a:t>
            </a:r>
            <a:r>
              <a:rPr lang="vi-VN" sz="5600" b="0" dirty="0">
                <a:solidFill>
                  <a:schemeClr val="bg1"/>
                </a:solidFill>
                <a:effectLst/>
              </a:rPr>
              <a:t> độ muôn người.</a:t>
            </a: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5400" b="0" dirty="0">
                <a:solidFill>
                  <a:schemeClr val="bg1"/>
                </a:solidFill>
                <a:effectLst/>
              </a:rPr>
              <a:t>Đây lễ vật hy sinh, con Chúa Trời uy linh dâng mình trên thánh giá. Nay tiến dâng trên muôn bàn thờ, đây bánh thơm đây ly rượu nồng, lễ vật vẹn sạch trinh trong.</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Con bước lên b</a:t>
            </a:r>
            <a:r>
              <a:rPr lang="en-US" sz="5600" b="0" dirty="0" err="1">
                <a:solidFill>
                  <a:schemeClr val="bg1"/>
                </a:solidFill>
                <a:effectLst/>
              </a:rPr>
              <a:t>àn</a:t>
            </a:r>
            <a:r>
              <a:rPr lang="vi-VN" sz="5600" b="0" dirty="0">
                <a:solidFill>
                  <a:schemeClr val="bg1"/>
                </a:solidFill>
                <a:effectLst/>
              </a:rPr>
              <a:t> thờ Chúa, gần bên Chúa tâm hồn con sướng vui thảnh thơi. Nơi Danh Chúa toàn năng tác sinh đất trời, tràn ơn phúc c</a:t>
            </a:r>
            <a:r>
              <a:rPr lang="en-US" sz="5600" b="0" dirty="0" err="1">
                <a:solidFill>
                  <a:schemeClr val="bg1"/>
                </a:solidFill>
                <a:effectLst/>
              </a:rPr>
              <a:t>ứu</a:t>
            </a:r>
            <a:r>
              <a:rPr lang="vi-VN" sz="5600" b="0" dirty="0">
                <a:solidFill>
                  <a:schemeClr val="bg1"/>
                </a:solidFill>
                <a:effectLst/>
              </a:rPr>
              <a:t> độ muôn người.</a:t>
            </a:r>
          </a:p>
        </p:txBody>
      </p:sp>
    </p:spTree>
    <p:extLst>
      <p:ext uri="{BB962C8B-B14F-4D97-AF65-F5344CB8AC3E}">
        <p14:creationId xmlns:p14="http://schemas.microsoft.com/office/powerpoint/2010/main" val="32431831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2867306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171609"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khôn ngoan</a:t>
            </a:r>
            <a:endParaRPr lang="en-US" sz="3600">
              <a:solidFill>
                <a:srgbClr val="FFFF00"/>
              </a:solidFill>
            </a:endParaRPr>
          </a:p>
        </p:txBody>
      </p:sp>
      <p:sp>
        <p:nvSpPr>
          <p:cNvPr id="7" name="TextBox 6"/>
          <p:cNvSpPr txBox="1"/>
          <p:nvPr/>
        </p:nvSpPr>
        <p:spPr>
          <a:xfrm>
            <a:off x="228600" y="3486150"/>
            <a:ext cx="8177239" cy="1077218"/>
          </a:xfrm>
          <a:prstGeom prst="rect">
            <a:avLst/>
          </a:prstGeom>
          <a:noFill/>
        </p:spPr>
        <p:txBody>
          <a:bodyPr wrap="none" rtlCol="0">
            <a:spAutoFit/>
          </a:bodyPr>
          <a:lstStyle/>
          <a:p>
            <a:r>
              <a:rPr lang="en-US" sz="3200" smtClean="0">
                <a:solidFill>
                  <a:srgbClr val="FFFF00"/>
                </a:solidFill>
              </a:rPr>
              <a:t>Thánh Vịnh 85</a:t>
            </a:r>
          </a:p>
          <a:p>
            <a:r>
              <a:rPr lang="vi-VN" sz="3200">
                <a:solidFill>
                  <a:srgbClr val="FFFF00"/>
                </a:solidFill>
              </a:rPr>
              <a:t>Lạy Chúa, Chúa nhân hậu và luôn khoan hồng.</a:t>
            </a:r>
            <a:endParaRPr lang="en-US" sz="3200">
              <a:solidFill>
                <a:srgbClr val="FFFF00"/>
              </a:solidFill>
            </a:endParaRPr>
          </a:p>
        </p:txBody>
      </p:sp>
    </p:spTree>
    <p:extLst>
      <p:ext uri="{BB962C8B-B14F-4D97-AF65-F5344CB8AC3E}">
        <p14:creationId xmlns:p14="http://schemas.microsoft.com/office/powerpoint/2010/main" val="218597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000" b="0" dirty="0">
                <a:solidFill>
                  <a:schemeClr val="bg1"/>
                </a:solidFill>
                <a:effectLst/>
              </a:rPr>
              <a:t>Lạy Chúa</a:t>
            </a:r>
            <a:r>
              <a:rPr lang="en-US" sz="8000" b="0" dirty="0">
                <a:solidFill>
                  <a:schemeClr val="bg1"/>
                </a:solidFill>
                <a:effectLst/>
              </a:rPr>
              <a:t>!</a:t>
            </a:r>
            <a:r>
              <a:rPr lang="vi-VN" sz="8000" b="0" dirty="0">
                <a:solidFill>
                  <a:schemeClr val="bg1"/>
                </a:solidFill>
                <a:effectLst/>
              </a:rPr>
              <a:t> Chúa nhân hậu và luôn khoan hồng.</a:t>
            </a:r>
            <a:endParaRPr lang="en-US" sz="8000" b="0" dirty="0">
              <a:solidFill>
                <a:schemeClr val="bg1"/>
              </a:solidFill>
              <a:effectLst/>
            </a:endParaRPr>
          </a:p>
        </p:txBody>
      </p:sp>
    </p:spTree>
    <p:extLst>
      <p:ext uri="{BB962C8B-B14F-4D97-AF65-F5344CB8AC3E}">
        <p14:creationId xmlns:p14="http://schemas.microsoft.com/office/powerpoint/2010/main" val="2144744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b="0" dirty="0" err="1">
                <a:solidFill>
                  <a:srgbClr val="FFFF00"/>
                </a:solidFill>
                <a:effectLst/>
              </a:rPr>
              <a:t>Thánh</a:t>
            </a:r>
            <a:r>
              <a:rPr lang="en-US" sz="5400" b="0" dirty="0">
                <a:solidFill>
                  <a:srgbClr val="FFFF00"/>
                </a:solidFill>
                <a:effectLst/>
              </a:rPr>
              <a:t> </a:t>
            </a:r>
            <a:r>
              <a:rPr lang="en-US" sz="5400" b="0" dirty="0" err="1">
                <a:solidFill>
                  <a:srgbClr val="FFFF00"/>
                </a:solidFill>
                <a:effectLst/>
              </a:rPr>
              <a:t>Vịnh</a:t>
            </a:r>
            <a:r>
              <a:rPr lang="en-US" sz="5400" b="0" dirty="0">
                <a:solidFill>
                  <a:srgbClr val="FFFF00"/>
                </a:solidFill>
                <a:effectLst/>
              </a:rPr>
              <a:t> 85</a:t>
            </a:r>
            <a:br>
              <a:rPr lang="en-US" sz="5400" b="0" dirty="0">
                <a:solidFill>
                  <a:srgbClr val="FFFF00"/>
                </a:solidFill>
                <a:effectLst/>
              </a:rPr>
            </a:br>
            <a:r>
              <a:rPr lang="en-US" sz="5400" b="0" dirty="0" err="1">
                <a:solidFill>
                  <a:srgbClr val="FFFF00"/>
                </a:solidFill>
                <a:effectLst/>
              </a:rPr>
              <a:t>Chúa</a:t>
            </a:r>
            <a:r>
              <a:rPr lang="en-US" sz="5400" b="0" dirty="0">
                <a:solidFill>
                  <a:srgbClr val="FFFF00"/>
                </a:solidFill>
                <a:effectLst/>
              </a:rPr>
              <a:t> </a:t>
            </a:r>
            <a:r>
              <a:rPr lang="en-US" sz="5400" b="0" dirty="0" err="1">
                <a:solidFill>
                  <a:srgbClr val="FFFF00"/>
                </a:solidFill>
                <a:effectLst/>
              </a:rPr>
              <a:t>Nhật</a:t>
            </a:r>
            <a:r>
              <a:rPr lang="en-US" sz="5400" b="0" dirty="0">
                <a:solidFill>
                  <a:srgbClr val="FFFF00"/>
                </a:solidFill>
                <a:effectLst/>
              </a:rPr>
              <a:t> XIV </a:t>
            </a:r>
            <a:r>
              <a:rPr lang="en-US" sz="5400" b="0" dirty="0" err="1">
                <a:solidFill>
                  <a:srgbClr val="FFFF00"/>
                </a:solidFill>
                <a:effectLst/>
              </a:rPr>
              <a:t>Thường</a:t>
            </a:r>
            <a:r>
              <a:rPr lang="en-US" sz="5400" b="0" dirty="0">
                <a:solidFill>
                  <a:srgbClr val="FFFF00"/>
                </a:solidFill>
                <a:effectLst/>
              </a:rPr>
              <a:t> </a:t>
            </a:r>
            <a:r>
              <a:rPr lang="en-US" sz="5400" b="0" dirty="0" err="1">
                <a:solidFill>
                  <a:srgbClr val="FFFF00"/>
                </a:solidFill>
                <a:effectLst/>
              </a:rPr>
              <a:t>Niên</a:t>
            </a:r>
            <a:r>
              <a:rPr lang="en-US" sz="5400" b="0" dirty="0">
                <a:solidFill>
                  <a:srgbClr val="FFFF00"/>
                </a:solidFill>
                <a:effectLst/>
              </a:rPr>
              <a:t/>
            </a:r>
            <a:br>
              <a:rPr lang="en-US" sz="5400" b="0" dirty="0">
                <a:solidFill>
                  <a:srgbClr val="FFFF00"/>
                </a:solidFill>
                <a:effectLst/>
              </a:rPr>
            </a:br>
            <a:r>
              <a:rPr lang="en-US" sz="5400" b="0" dirty="0" err="1">
                <a:solidFill>
                  <a:srgbClr val="FFFF00"/>
                </a:solidFill>
                <a:effectLst/>
              </a:rPr>
              <a:t>Năm</a:t>
            </a:r>
            <a:r>
              <a:rPr lang="en-US" sz="5400" b="0" dirty="0">
                <a:solidFill>
                  <a:srgbClr val="FFFF00"/>
                </a:solidFill>
                <a:effectLst/>
              </a:rPr>
              <a:t> A</a:t>
            </a:r>
            <a:br>
              <a:rPr lang="en-US" sz="5400" b="0" dirty="0">
                <a:solidFill>
                  <a:srgbClr val="FFFF00"/>
                </a:solidFill>
                <a:effectLst/>
              </a:rPr>
            </a:br>
            <a:r>
              <a:rPr lang="en-US" sz="5400" b="0" dirty="0" err="1">
                <a:solidFill>
                  <a:schemeClr val="bg1"/>
                </a:solidFill>
                <a:effectLst/>
              </a:rPr>
              <a:t>Lm</a:t>
            </a:r>
            <a:r>
              <a:rPr lang="en-US" sz="5400" b="0" dirty="0">
                <a:solidFill>
                  <a:schemeClr val="bg1"/>
                </a:solidFill>
                <a:effectLst/>
              </a:rPr>
              <a:t> Kim Long 03 </a:t>
            </a:r>
            <a:r>
              <a:rPr lang="en-US" sz="5400" b="0" dirty="0" err="1">
                <a:solidFill>
                  <a:schemeClr val="bg1"/>
                </a:solidFill>
                <a:effectLst/>
              </a:rPr>
              <a:t>Câu</a:t>
            </a:r>
            <a:endParaRPr lang="en-US" sz="5400" b="0" dirty="0">
              <a:solidFill>
                <a:schemeClr val="bg1"/>
              </a:solidFill>
              <a:effectLst/>
            </a:endParaRPr>
          </a:p>
        </p:txBody>
      </p:sp>
    </p:spTree>
    <p:extLst>
      <p:ext uri="{BB962C8B-B14F-4D97-AF65-F5344CB8AC3E}">
        <p14:creationId xmlns:p14="http://schemas.microsoft.com/office/powerpoint/2010/main" val="746128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000" b="0" dirty="0">
                <a:solidFill>
                  <a:schemeClr val="bg1"/>
                </a:solidFill>
                <a:effectLst/>
              </a:rPr>
              <a:t>Lạy Chúa</a:t>
            </a:r>
            <a:r>
              <a:rPr lang="en-US" sz="8000" b="0" dirty="0">
                <a:solidFill>
                  <a:schemeClr val="bg1"/>
                </a:solidFill>
                <a:effectLst/>
              </a:rPr>
              <a:t>!</a:t>
            </a:r>
            <a:r>
              <a:rPr lang="vi-VN" sz="8000" b="0" dirty="0">
                <a:solidFill>
                  <a:schemeClr val="bg1"/>
                </a:solidFill>
                <a:effectLst/>
              </a:rPr>
              <a:t> Chúa nhân hậu và luôn khoan hồng.</a:t>
            </a:r>
            <a:endParaRPr lang="en-US" sz="8000" b="0" dirty="0">
              <a:solidFill>
                <a:schemeClr val="bg1"/>
              </a:solidFill>
              <a:effectLst/>
            </a:endParaRPr>
          </a:p>
        </p:txBody>
      </p:sp>
    </p:spTree>
    <p:extLst>
      <p:ext uri="{BB962C8B-B14F-4D97-AF65-F5344CB8AC3E}">
        <p14:creationId xmlns:p14="http://schemas.microsoft.com/office/powerpoint/2010/main" val="291114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4800" b="0" dirty="0">
                <a:solidFill>
                  <a:schemeClr val="bg1"/>
                </a:solidFill>
                <a:effectLst/>
              </a:rPr>
              <a:t>Thiên Chúa luôn từ bi hải hà, giàu yêu thương cho người khấn ước. Xin Chúa niệm tình lặng nghe tiếng lòng này khấn xin. Bao tiếng hồn con khấn cầu, nguyện lưu tâm Chúa ơi.</a:t>
            </a:r>
            <a:endParaRPr lang="en-US" sz="6000" b="0" dirty="0">
              <a:solidFill>
                <a:schemeClr val="bg1"/>
              </a:solidFill>
              <a:effectLst/>
            </a:endParaRPr>
          </a:p>
        </p:txBody>
      </p:sp>
    </p:spTree>
    <p:extLst>
      <p:ext uri="{BB962C8B-B14F-4D97-AF65-F5344CB8AC3E}">
        <p14:creationId xmlns:p14="http://schemas.microsoft.com/office/powerpoint/2010/main" val="4153514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000" b="0" dirty="0">
                <a:solidFill>
                  <a:schemeClr val="bg1"/>
                </a:solidFill>
                <a:effectLst/>
              </a:rPr>
              <a:t>Lạy Chúa</a:t>
            </a:r>
            <a:r>
              <a:rPr lang="en-US" sz="8000" b="0" dirty="0">
                <a:solidFill>
                  <a:schemeClr val="bg1"/>
                </a:solidFill>
                <a:effectLst/>
              </a:rPr>
              <a:t>!</a:t>
            </a:r>
            <a:r>
              <a:rPr lang="vi-VN" sz="8000" b="0" dirty="0">
                <a:solidFill>
                  <a:schemeClr val="bg1"/>
                </a:solidFill>
                <a:effectLst/>
              </a:rPr>
              <a:t> Chúa nhân hậu và luôn khoan hồng.</a:t>
            </a:r>
            <a:endParaRPr lang="en-US" sz="8000" b="0" dirty="0">
              <a:solidFill>
                <a:schemeClr val="bg1"/>
              </a:solidFill>
              <a:effectLst/>
            </a:endParaRPr>
          </a:p>
        </p:txBody>
      </p:sp>
    </p:spTree>
    <p:extLst>
      <p:ext uri="{BB962C8B-B14F-4D97-AF65-F5344CB8AC3E}">
        <p14:creationId xmlns:p14="http://schemas.microsoft.com/office/powerpoint/2010/main" val="1611664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chemeClr val="bg1"/>
                </a:solidFill>
                <a:effectLst/>
              </a:rPr>
              <a:t> </a:t>
            </a:r>
            <a:r>
              <a:rPr lang="vi-VN" sz="4800" b="0" dirty="0">
                <a:solidFill>
                  <a:schemeClr val="bg1"/>
                </a:solidFill>
                <a:effectLst/>
              </a:rPr>
              <a:t>Muôn sắc dân Ngài đã tác thành, về nơi đây suy phục bái kính. Ơn Chúa trọng đại dường bao, chỉ Ngài là Chúa thôi. Tay Chúa từng đã tác thành ngàn uy công, Chúa ơi.</a:t>
            </a:r>
            <a:endParaRPr lang="en-US" sz="6000" b="0" dirty="0">
              <a:solidFill>
                <a:schemeClr val="bg1"/>
              </a:solidFill>
              <a:effectLst/>
            </a:endParaRPr>
          </a:p>
        </p:txBody>
      </p:sp>
    </p:spTree>
    <p:extLst>
      <p:ext uri="{BB962C8B-B14F-4D97-AF65-F5344CB8AC3E}">
        <p14:creationId xmlns:p14="http://schemas.microsoft.com/office/powerpoint/2010/main" val="3045422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000" b="0" dirty="0">
                <a:solidFill>
                  <a:schemeClr val="bg1"/>
                </a:solidFill>
                <a:effectLst/>
              </a:rPr>
              <a:t>Lạy Chúa</a:t>
            </a:r>
            <a:r>
              <a:rPr lang="en-US" sz="8000" b="0" dirty="0">
                <a:solidFill>
                  <a:schemeClr val="bg1"/>
                </a:solidFill>
                <a:effectLst/>
              </a:rPr>
              <a:t>!</a:t>
            </a:r>
            <a:r>
              <a:rPr lang="vi-VN" sz="8000" b="0" dirty="0">
                <a:solidFill>
                  <a:schemeClr val="bg1"/>
                </a:solidFill>
                <a:effectLst/>
              </a:rPr>
              <a:t> Chúa nhân hậu và luôn khoan hồng.</a:t>
            </a:r>
            <a:endParaRPr lang="en-US" sz="8000" b="0" dirty="0">
              <a:solidFill>
                <a:schemeClr val="bg1"/>
              </a:solidFill>
              <a:effectLst/>
            </a:endParaRPr>
          </a:p>
        </p:txBody>
      </p:sp>
    </p:spTree>
    <p:extLst>
      <p:ext uri="{BB962C8B-B14F-4D97-AF65-F5344CB8AC3E}">
        <p14:creationId xmlns:p14="http://schemas.microsoft.com/office/powerpoint/2010/main" val="2387528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b="0" dirty="0">
                <a:solidFill>
                  <a:schemeClr val="bg1"/>
                </a:solidFill>
                <a:effectLst/>
              </a:rPr>
              <a:t>Nhưng Chúa ơi, Ngài bao tốt lành, đầy khoan dung, luôn chậm oán thán. Ôi Chúa thực giàu tình thương, vẫn một lòng tín trung. Xin Chúa từ bi đoái nhìn và xin thương xót con.</a:t>
            </a:r>
            <a:endParaRPr lang="en-US" sz="4800" b="0" dirty="0">
              <a:solidFill>
                <a:schemeClr val="bg1"/>
              </a:solidFill>
              <a:effectLst/>
            </a:endParaRPr>
          </a:p>
        </p:txBody>
      </p:sp>
    </p:spTree>
    <p:extLst>
      <p:ext uri="{BB962C8B-B14F-4D97-AF65-F5344CB8AC3E}">
        <p14:creationId xmlns:p14="http://schemas.microsoft.com/office/powerpoint/2010/main" val="402639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000" b="0" dirty="0">
                <a:solidFill>
                  <a:schemeClr val="bg1"/>
                </a:solidFill>
                <a:effectLst/>
              </a:rPr>
              <a:t>Lạy Chúa</a:t>
            </a:r>
            <a:r>
              <a:rPr lang="en-US" sz="8000" b="0" dirty="0">
                <a:solidFill>
                  <a:schemeClr val="bg1"/>
                </a:solidFill>
                <a:effectLst/>
              </a:rPr>
              <a:t>!</a:t>
            </a:r>
            <a:r>
              <a:rPr lang="vi-VN" sz="8000" b="0" dirty="0">
                <a:solidFill>
                  <a:schemeClr val="bg1"/>
                </a:solidFill>
                <a:effectLst/>
              </a:rPr>
              <a:t> Chúa nhân hậu và luôn khoan hồng.</a:t>
            </a:r>
            <a:endParaRPr lang="en-US" sz="8000" b="0" dirty="0">
              <a:solidFill>
                <a:schemeClr val="bg1"/>
              </a:solidFill>
              <a:effectLst/>
            </a:endParaRPr>
          </a:p>
        </p:txBody>
      </p:sp>
    </p:spTree>
    <p:extLst>
      <p:ext uri="{BB962C8B-B14F-4D97-AF65-F5344CB8AC3E}">
        <p14:creationId xmlns:p14="http://schemas.microsoft.com/office/powerpoint/2010/main" val="3859485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129148" cy="1200329"/>
          </a:xfrm>
          <a:prstGeom prst="rect">
            <a:avLst/>
          </a:prstGeom>
          <a:noFill/>
        </p:spPr>
        <p:txBody>
          <a:bodyPr wrap="none" rtlCol="0">
            <a:spAutoFit/>
          </a:bodyPr>
          <a:lstStyle/>
          <a:p>
            <a:r>
              <a:rPr lang="en-US" sz="3600" smtClean="0">
                <a:solidFill>
                  <a:srgbClr val="FFFF00"/>
                </a:solidFill>
              </a:rPr>
              <a:t>Thần Khí cầu thay nguyện giúp chúng ta,</a:t>
            </a:r>
          </a:p>
          <a:p>
            <a:r>
              <a:rPr lang="en-US" sz="3600" smtClean="0">
                <a:solidFill>
                  <a:srgbClr val="FFFF00"/>
                </a:solidFill>
              </a:rPr>
              <a:t>Bằng những tiếng rên siết khôn tả.</a:t>
            </a:r>
            <a:endParaRPr lang="en-US" sz="3600">
              <a:solidFill>
                <a:srgbClr val="FFFF00"/>
              </a:solidFill>
            </a:endParaRPr>
          </a:p>
        </p:txBody>
      </p:sp>
    </p:spTree>
    <p:extLst>
      <p:ext uri="{BB962C8B-B14F-4D97-AF65-F5344CB8AC3E}">
        <p14:creationId xmlns:p14="http://schemas.microsoft.com/office/powerpoint/2010/main" val="1296831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b="0" dirty="0">
                <a:solidFill>
                  <a:schemeClr val="bg1"/>
                </a:solidFill>
                <a:effectLst/>
              </a:rPr>
              <a:t>Lạy Cha là Chúa Cả trời đất, chúc tụng Cha, vì Cha đã mạc khải nước trời cho những người bé mọn.</a:t>
            </a:r>
            <a:endParaRPr lang="en-US" sz="6000" b="0" dirty="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b="1" u="sng"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u="sng" dirty="0">
                <a:solidFill>
                  <a:srgbClr val="FFFF00"/>
                </a:solidFill>
              </a:rPr>
              <a:t>Alleluia …</a:t>
            </a:r>
          </a:p>
        </p:txBody>
      </p:sp>
    </p:spTree>
    <p:extLst>
      <p:ext uri="{BB962C8B-B14F-4D97-AF65-F5344CB8AC3E}">
        <p14:creationId xmlns:p14="http://schemas.microsoft.com/office/powerpoint/2010/main" val="57839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4800" b="0" dirty="0">
                <a:solidFill>
                  <a:schemeClr val="bg1"/>
                </a:solidFill>
                <a:effectLst/>
              </a:rPr>
              <a:t>Thiên Chúa luôn từ bi hải hà, giàu yêu thương cho người khấn ước. Xin Chúa niệm tình lặng nghe tiếng lòng này khấn xin. Bao tiếng hồn con khấn cầu, nguyện lưu tâm Chúa ơi.</a:t>
            </a:r>
            <a:endParaRPr lang="en-US" sz="6000" b="0" dirty="0">
              <a:solidFill>
                <a:schemeClr val="bg1"/>
              </a:solidFill>
              <a:effectLst/>
            </a:endParaRPr>
          </a:p>
        </p:txBody>
      </p:sp>
    </p:spTree>
    <p:extLst>
      <p:ext uri="{BB962C8B-B14F-4D97-AF65-F5344CB8AC3E}">
        <p14:creationId xmlns:p14="http://schemas.microsoft.com/office/powerpoint/2010/main" val="698085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47585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4722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000" b="0" dirty="0">
                <a:solidFill>
                  <a:schemeClr val="bg1"/>
                </a:solidFill>
                <a:effectLst/>
              </a:rPr>
              <a:t>Lạy Chúa</a:t>
            </a:r>
            <a:r>
              <a:rPr lang="en-US" sz="8000" b="0" dirty="0">
                <a:solidFill>
                  <a:schemeClr val="bg1"/>
                </a:solidFill>
                <a:effectLst/>
              </a:rPr>
              <a:t>!</a:t>
            </a:r>
            <a:r>
              <a:rPr lang="vi-VN" sz="8000" b="0" dirty="0">
                <a:solidFill>
                  <a:schemeClr val="bg1"/>
                </a:solidFill>
                <a:effectLst/>
              </a:rPr>
              <a:t> Chúa nhân hậu và luôn khoan hồng.</a:t>
            </a:r>
            <a:endParaRPr lang="en-US" sz="8000" b="0" dirty="0">
              <a:solidFill>
                <a:schemeClr val="bg1"/>
              </a:solidFill>
              <a:effectLst/>
            </a:endParaRPr>
          </a:p>
        </p:txBody>
      </p:sp>
    </p:spTree>
    <p:extLst>
      <p:ext uri="{BB962C8B-B14F-4D97-AF65-F5344CB8AC3E}">
        <p14:creationId xmlns:p14="http://schemas.microsoft.com/office/powerpoint/2010/main" val="811261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39985156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2570911"/>
            <a:ext cx="5867400" cy="1446550"/>
          </a:xfrm>
          <a:prstGeom prst="rect">
            <a:avLst/>
          </a:prstGeom>
        </p:spPr>
        <p:txBody>
          <a:bodyPr wrap="square">
            <a:spAutoFit/>
          </a:bodyPr>
          <a:lstStyle/>
          <a:p>
            <a:pPr algn="ctr"/>
            <a:r>
              <a:rPr lang="en-US" sz="4800" b="1" i="1" dirty="0" err="1">
                <a:solidFill>
                  <a:srgbClr val="FFFF00"/>
                </a:solidFill>
              </a:rPr>
              <a:t>Dâng</a:t>
            </a:r>
            <a:r>
              <a:rPr lang="en-US" sz="4800" b="1" i="1" dirty="0">
                <a:solidFill>
                  <a:srgbClr val="FFFF00"/>
                </a:solidFill>
              </a:rPr>
              <a:t> </a:t>
            </a:r>
            <a:r>
              <a:rPr lang="en-US" sz="4800" b="1" i="1" dirty="0" err="1">
                <a:solidFill>
                  <a:srgbClr val="FFFF00"/>
                </a:solidFill>
              </a:rPr>
              <a:t>Niềm</a:t>
            </a:r>
            <a:r>
              <a:rPr lang="en-US" sz="4800" b="1" i="1" dirty="0">
                <a:solidFill>
                  <a:srgbClr val="FFFF00"/>
                </a:solidFill>
              </a:rPr>
              <a:t> </a:t>
            </a:r>
            <a:r>
              <a:rPr lang="en-US" sz="4800" b="1" i="1" dirty="0" err="1">
                <a:solidFill>
                  <a:srgbClr val="FFFF00"/>
                </a:solidFill>
              </a:rPr>
              <a:t>Cảm</a:t>
            </a:r>
            <a:r>
              <a:rPr lang="en-US" sz="4800" b="1" i="1" dirty="0">
                <a:solidFill>
                  <a:srgbClr val="FFFF00"/>
                </a:solidFill>
              </a:rPr>
              <a:t> </a:t>
            </a:r>
            <a:r>
              <a:rPr lang="en-US" sz="4800" b="1" i="1" dirty="0" err="1">
                <a:solidFill>
                  <a:srgbClr val="FFFF00"/>
                </a:solidFill>
              </a:rPr>
              <a:t>Mến</a:t>
            </a:r>
            <a:r>
              <a:rPr lang="en-US" sz="4800" b="1" i="1" dirty="0">
                <a:solidFill>
                  <a:srgbClr val="FFFF00"/>
                </a:solidFill>
              </a:rPr>
              <a:t> </a:t>
            </a:r>
          </a:p>
          <a:p>
            <a:pPr algn="ctr"/>
            <a:r>
              <a:rPr lang="en-US" sz="4000" b="1" i="1" dirty="0" err="1">
                <a:solidFill>
                  <a:schemeClr val="bg1"/>
                </a:solidFill>
              </a:rPr>
              <a:t>Phanxicô</a:t>
            </a:r>
            <a:endParaRPr lang="en-US" sz="4000" b="1"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Như dòng nến trôi trên bàn thờ, tâm hồn con lâng lâng niềm cảm mến vô bờ. Xin tiến dâng đây con tim ươm bao ước vọng. Hằng muốn sắt son một đời mến yêu.</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Kính tiến Chúa tình yêu bao nhiêu mà có gì. Xin hãy thánh hóa lòng con. Tình yêu mới bước tới ngày mai.</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chemeClr val="bg1"/>
                </a:solidFill>
                <a:effectLst/>
              </a:rPr>
              <a:t> </a:t>
            </a:r>
            <a:r>
              <a:rPr lang="vi-VN" sz="4800" b="0" dirty="0">
                <a:solidFill>
                  <a:schemeClr val="bg1"/>
                </a:solidFill>
                <a:effectLst/>
              </a:rPr>
              <a:t>Bao ngày tháng xuôi theo </a:t>
            </a:r>
            <a:r>
              <a:rPr lang="en-US" sz="4800" b="0" dirty="0">
                <a:solidFill>
                  <a:schemeClr val="bg1"/>
                </a:solidFill>
                <a:effectLst/>
              </a:rPr>
              <a:t>d</a:t>
            </a:r>
            <a:r>
              <a:rPr lang="vi-VN" sz="4800" b="0" dirty="0">
                <a:solidFill>
                  <a:schemeClr val="bg1"/>
                </a:solidFill>
                <a:effectLst/>
              </a:rPr>
              <a:t>òng đời, tâm hồn con lênh đênh tìm hạnh phúc mong chờ. Xin Chúa thương khi con đây trông mong đến Ngài. Là núi đá che chở người tháng năm.</a:t>
            </a:r>
            <a:endParaRPr lang="en-US" sz="48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b="0" dirty="0">
                <a:solidFill>
                  <a:schemeClr val="bg1"/>
                </a:solidFill>
                <a:effectLst/>
              </a:rPr>
              <a:t>Lạy Cha là Chúa Cả trời đất, chúc tụng Cha, vì Cha đã mạc khải nước trời cho những người bé mọn.</a:t>
            </a:r>
            <a:endParaRPr lang="en-US" sz="6000" b="0" dirty="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b="1" u="sng"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u="sng" dirty="0">
                <a:solidFill>
                  <a:srgbClr val="FFFF00"/>
                </a:solidFill>
              </a:rPr>
              <a:t>Alleluia …</a:t>
            </a:r>
          </a:p>
        </p:txBody>
      </p:sp>
    </p:spTree>
    <p:extLst>
      <p:ext uri="{BB962C8B-B14F-4D97-AF65-F5344CB8AC3E}">
        <p14:creationId xmlns:p14="http://schemas.microsoft.com/office/powerpoint/2010/main" val="1149060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Kính tiến Chúa tình yêu bao nhiêu mà có gì. Xin hãy thánh hóa lòng con. Tình yêu mới bước tới ngày mai.</a:t>
            </a:r>
            <a:endParaRPr lang="en-US" sz="6000" b="0" dirty="0">
              <a:solidFill>
                <a:schemeClr val="bg1"/>
              </a:solidFill>
              <a:effectLst/>
            </a:endParaRPr>
          </a:p>
        </p:txBody>
      </p:sp>
    </p:spTree>
    <p:extLst>
      <p:ext uri="{BB962C8B-B14F-4D97-AF65-F5344CB8AC3E}">
        <p14:creationId xmlns:p14="http://schemas.microsoft.com/office/powerpoint/2010/main" val="2135853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Tk3:</a:t>
            </a:r>
            <a:r>
              <a:rPr lang="en-US" sz="5200" b="0" dirty="0">
                <a:solidFill>
                  <a:schemeClr val="bg1"/>
                </a:solidFill>
                <a:effectLst/>
              </a:rPr>
              <a:t> </a:t>
            </a:r>
            <a:r>
              <a:rPr lang="vi-VN" sz="5200" b="0" dirty="0">
                <a:solidFill>
                  <a:schemeClr val="bg1"/>
                </a:solidFill>
                <a:effectLst/>
              </a:rPr>
              <a:t>Như giọt nước tan trong rượu lành, tâm hồn con hân hoan hòa nhịp với muôn người. Xin Chúa thương cho muôn nơi an vui thái bình. Tình Chúa thắm trong cuộc đời ước mơ.</a:t>
            </a:r>
            <a:endParaRPr lang="en-US" sz="5200" b="0" dirty="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000" b="0" dirty="0">
                <a:solidFill>
                  <a:schemeClr val="bg1"/>
                </a:solidFill>
                <a:effectLst/>
              </a:rPr>
              <a:t>Kính tiến Chúa tình yêu bao nhiêu mà có gì. Xin hãy thánh hóa lòng con. Tình yêu mới bước tới ngày mai.</a:t>
            </a:r>
            <a:endParaRPr lang="en-US" sz="6600" b="0" dirty="0">
              <a:solidFill>
                <a:schemeClr val="bg1"/>
              </a:solidFill>
              <a:effectLst/>
            </a:endParaRPr>
          </a:p>
        </p:txBody>
      </p:sp>
    </p:spTree>
    <p:extLst>
      <p:ext uri="{BB962C8B-B14F-4D97-AF65-F5344CB8AC3E}">
        <p14:creationId xmlns:p14="http://schemas.microsoft.com/office/powerpoint/2010/main" val="2513090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475857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9600" b="0" dirty="0" err="1">
                <a:solidFill>
                  <a:srgbClr val="FFFF00"/>
                </a:solidFill>
                <a:effectLst/>
              </a:rPr>
              <a:t>Lúa</a:t>
            </a:r>
            <a:r>
              <a:rPr lang="en-US" sz="9600" b="0" dirty="0">
                <a:solidFill>
                  <a:srgbClr val="FFFF00"/>
                </a:solidFill>
                <a:effectLst/>
              </a:rPr>
              <a:t> </a:t>
            </a:r>
            <a:r>
              <a:rPr lang="en-US" sz="9600" b="0" dirty="0" err="1">
                <a:solidFill>
                  <a:srgbClr val="FFFF00"/>
                </a:solidFill>
                <a:effectLst/>
              </a:rPr>
              <a:t>Với</a:t>
            </a:r>
            <a:r>
              <a:rPr lang="en-US" sz="9600" b="0" dirty="0">
                <a:solidFill>
                  <a:srgbClr val="FFFF00"/>
                </a:solidFill>
                <a:effectLst/>
              </a:rPr>
              <a:t> </a:t>
            </a:r>
            <a:r>
              <a:rPr lang="en-US" sz="9600" b="0" dirty="0" err="1">
                <a:solidFill>
                  <a:srgbClr val="FFFF00"/>
                </a:solidFill>
                <a:effectLst/>
              </a:rPr>
              <a:t>Cỏ</a:t>
            </a:r>
            <a:r>
              <a:rPr lang="en-US" sz="9600" b="0" dirty="0">
                <a:solidFill>
                  <a:srgbClr val="FFFF00"/>
                </a:solidFill>
                <a:effectLst/>
              </a:rPr>
              <a:t> </a:t>
            </a:r>
            <a:r>
              <a:rPr lang="en-US" sz="9600" b="0" dirty="0" err="1">
                <a:solidFill>
                  <a:srgbClr val="FFFF00"/>
                </a:solidFill>
                <a:effectLst/>
              </a:rPr>
              <a:t>Lùng</a:t>
            </a:r>
            <a:r>
              <a:rPr lang="en-US" sz="6600" b="0" dirty="0">
                <a:solidFill>
                  <a:srgbClr val="FFFF00"/>
                </a:solidFill>
                <a:effectLst/>
              </a:rPr>
              <a:t/>
            </a:r>
            <a:br>
              <a:rPr lang="en-US" sz="6600" b="0" dirty="0">
                <a:solidFill>
                  <a:srgbClr val="FFFF00"/>
                </a:solidFill>
                <a:effectLst/>
              </a:rPr>
            </a:br>
            <a:r>
              <a:rPr lang="en-US" sz="5400" b="0" dirty="0" err="1">
                <a:solidFill>
                  <a:schemeClr val="bg1"/>
                </a:solidFill>
                <a:effectLst/>
              </a:rPr>
              <a:t>Lm</a:t>
            </a:r>
            <a:r>
              <a:rPr lang="en-US" sz="5400" b="0" dirty="0">
                <a:solidFill>
                  <a:schemeClr val="bg1"/>
                </a:solidFill>
                <a:effectLst/>
              </a:rPr>
              <a:t>. </a:t>
            </a:r>
            <a:r>
              <a:rPr lang="en-US" sz="5400" b="0" dirty="0" err="1">
                <a:solidFill>
                  <a:schemeClr val="bg1"/>
                </a:solidFill>
                <a:effectLst/>
              </a:rPr>
              <a:t>Thái</a:t>
            </a:r>
            <a:r>
              <a:rPr lang="en-US" sz="5400" b="0" dirty="0">
                <a:solidFill>
                  <a:schemeClr val="bg1"/>
                </a:solidFill>
                <a:effectLst/>
              </a:rPr>
              <a:t> </a:t>
            </a:r>
            <a:r>
              <a:rPr lang="en-US" sz="5400" b="0" dirty="0" err="1">
                <a:solidFill>
                  <a:schemeClr val="bg1"/>
                </a:solidFill>
                <a:effectLst/>
              </a:rPr>
              <a:t>Nguyên</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7"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b="0" dirty="0">
                <a:solidFill>
                  <a:schemeClr val="bg1"/>
                </a:solidFill>
                <a:effectLst/>
              </a:rPr>
              <a:t>Chúa chấp nhận cỏ lùng mọc chung với lúa. Chúa chấp nhận tình trạng vàng thau với nhau. Ngài nhẫn nại với tội nhân kiên tâm chờ đợi trở về. Tình thương Chúa ôi bao la như trời biển khơi.</a:t>
            </a:r>
            <a:endParaRPr lang="en-US"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600" b="0" dirty="0">
                <a:solidFill>
                  <a:schemeClr val="bg1"/>
                </a:solidFill>
                <a:effectLst/>
              </a:rPr>
              <a:t>Cỏ lùng và lúa tốt nằm ngay trong tim mỗi người và đong đưa trong mỗi ngày giữa thiện và ác phân tranh. </a:t>
            </a:r>
            <a:endParaRPr lang="en-US" sz="6000" b="0" dirty="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Chúa thương thanh luyện cho mọi sự ở trong con trở thành lúa tốt đẹp hơn chờ ngày gặt tới đẹp tươi.</a:t>
            </a:r>
            <a:endParaRPr lang="en-US" sz="6000" b="0" dirty="0">
              <a:solidFill>
                <a:schemeClr val="bg1"/>
              </a:solidFill>
              <a:effectLst/>
            </a:endParaRPr>
          </a:p>
        </p:txBody>
      </p:sp>
    </p:spTree>
    <p:extLst>
      <p:ext uri="{BB962C8B-B14F-4D97-AF65-F5344CB8AC3E}">
        <p14:creationId xmlns:p14="http://schemas.microsoft.com/office/powerpoint/2010/main" val="3470942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7" y="1"/>
            <a:ext cx="9144000" cy="5143499"/>
          </a:xfrm>
        </p:spPr>
        <p:txBody>
          <a:bodyPr>
            <a:noAutofit/>
          </a:bodyPr>
          <a:lstStyle/>
          <a:p>
            <a:pPr algn="just"/>
            <a:r>
              <a:rPr lang="en-US" sz="4800" b="0" u="sng" dirty="0">
                <a:solidFill>
                  <a:srgbClr val="FFFF00"/>
                </a:solidFill>
                <a:effectLst/>
              </a:rPr>
              <a:t>Tk2:</a:t>
            </a:r>
            <a:r>
              <a:rPr lang="en-US" sz="4800" b="0" dirty="0">
                <a:solidFill>
                  <a:schemeClr val="bg1"/>
                </a:solidFill>
                <a:effectLst/>
              </a:rPr>
              <a:t> </a:t>
            </a:r>
            <a:r>
              <a:rPr lang="vi-VN" sz="4800" b="0" dirty="0">
                <a:solidFill>
                  <a:schemeClr val="bg1"/>
                </a:solidFill>
                <a:effectLst/>
              </a:rPr>
              <a:t>Khó tránh được kẻ thù hằng gieo tai ác. Khó tránh được bạo ngược và bao bất công. Cuộc sống dù bao sầu thương không nên vội vàng chán chường. Tình thương Chúa mang cho ta hy vọng tốt hơn.</a:t>
            </a:r>
            <a:endParaRPr lang="en-US" sz="4800" b="0" dirty="0">
              <a:solidFill>
                <a:schemeClr val="bg1"/>
              </a:solidFill>
              <a:effectLst/>
            </a:endParaRPr>
          </a:p>
        </p:txBody>
      </p:sp>
    </p:spTree>
    <p:extLst>
      <p:ext uri="{BB962C8B-B14F-4D97-AF65-F5344CB8AC3E}">
        <p14:creationId xmlns:p14="http://schemas.microsoft.com/office/powerpoint/2010/main" val="2149953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6000" b="0" dirty="0">
                <a:solidFill>
                  <a:schemeClr val="bg1"/>
                </a:solidFill>
                <a:effectLst/>
              </a:rPr>
              <a:t>Cỏ lùng và lúa tốt nằm ngay trong tim mỗi người và đong đưa trong mỗi ngày giữa thiện và ác phân tranh. </a:t>
            </a:r>
            <a:endParaRPr lang="en-US" sz="5400" b="0" dirty="0">
              <a:solidFill>
                <a:schemeClr val="bg1"/>
              </a:solidFill>
              <a:effectLst/>
            </a:endParaRPr>
          </a:p>
        </p:txBody>
      </p:sp>
    </p:spTree>
    <p:extLst>
      <p:ext uri="{BB962C8B-B14F-4D97-AF65-F5344CB8AC3E}">
        <p14:creationId xmlns:p14="http://schemas.microsoft.com/office/powerpoint/2010/main" val="51050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Chúa thương thanh luyện cho mọi sự ở trong con trở thành lúa tốt đẹp hơn chờ ngày gặt tới đẹp tươi.</a:t>
            </a:r>
            <a:endParaRPr lang="en-US" sz="6000" b="0" dirty="0">
              <a:solidFill>
                <a:schemeClr val="bg1"/>
              </a:solidFill>
              <a:effectLst/>
            </a:endParaRPr>
          </a:p>
        </p:txBody>
      </p:sp>
    </p:spTree>
    <p:extLst>
      <p:ext uri="{BB962C8B-B14F-4D97-AF65-F5344CB8AC3E}">
        <p14:creationId xmlns:p14="http://schemas.microsoft.com/office/powerpoint/2010/main" val="14580960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7"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b="0" dirty="0">
                <a:solidFill>
                  <a:schemeClr val="bg1"/>
                </a:solidFill>
                <a:effectLst/>
              </a:rPr>
              <a:t>Hãy chấp nhận những gì còn đang tăm tối. Chớ nóng lòng loại trừ người gian ác ra. Này Chúa mời ta từ tâm không nên hành động sai lầm. Ngài mời chúng ta kiên tâm âm thầm đắp xây.</a:t>
            </a:r>
            <a:endParaRPr lang="en-US" sz="4800" b="0" dirty="0">
              <a:solidFill>
                <a:schemeClr val="bg1"/>
              </a:solidFill>
              <a:effectLst/>
            </a:endParaRPr>
          </a:p>
        </p:txBody>
      </p:sp>
    </p:spTree>
    <p:extLst>
      <p:ext uri="{BB962C8B-B14F-4D97-AF65-F5344CB8AC3E}">
        <p14:creationId xmlns:p14="http://schemas.microsoft.com/office/powerpoint/2010/main" val="357759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600" b="0" dirty="0">
                <a:solidFill>
                  <a:schemeClr val="bg1"/>
                </a:solidFill>
                <a:effectLst/>
              </a:rPr>
              <a:t>Cỏ lùng và lúa tốt nằm ngay trong tim mỗi người và đong đưa trong mỗi ngày giữa thiện và ác phân tranh. </a:t>
            </a:r>
            <a:endParaRPr lang="en-US" sz="6000" b="0" dirty="0">
              <a:solidFill>
                <a:schemeClr val="bg1"/>
              </a:solidFill>
              <a:effectLst/>
            </a:endParaRPr>
          </a:p>
        </p:txBody>
      </p:sp>
    </p:spTree>
    <p:extLst>
      <p:ext uri="{BB962C8B-B14F-4D97-AF65-F5344CB8AC3E}">
        <p14:creationId xmlns:p14="http://schemas.microsoft.com/office/powerpoint/2010/main" val="4256813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Chúa thương thanh luyện cho mọi sự ở trong con trở thành lúa tốt đẹp hơn chờ ngày gặt tới đẹp tươi.</a:t>
            </a:r>
            <a:endParaRPr lang="en-US" sz="6000" b="0" dirty="0">
              <a:solidFill>
                <a:schemeClr val="bg1"/>
              </a:solidFill>
              <a:effectLst/>
            </a:endParaRPr>
          </a:p>
        </p:txBody>
      </p:sp>
    </p:spTree>
    <p:extLst>
      <p:ext uri="{BB962C8B-B14F-4D97-AF65-F5344CB8AC3E}">
        <p14:creationId xmlns:p14="http://schemas.microsoft.com/office/powerpoint/2010/main" val="1396161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36675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475857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5400" b="0" dirty="0" err="1">
                <a:solidFill>
                  <a:srgbClr val="FFFF00"/>
                </a:solidFill>
                <a:effectLst/>
              </a:rPr>
              <a:t>Hồng</a:t>
            </a:r>
            <a:r>
              <a:rPr lang="en-US" sz="5400" b="0" dirty="0">
                <a:solidFill>
                  <a:srgbClr val="FFFF00"/>
                </a:solidFill>
                <a:effectLst/>
              </a:rPr>
              <a:t> </a:t>
            </a:r>
            <a:r>
              <a:rPr lang="en-US" sz="5400" b="0" dirty="0" err="1">
                <a:solidFill>
                  <a:srgbClr val="FFFF00"/>
                </a:solidFill>
                <a:effectLst/>
              </a:rPr>
              <a:t>Ân</a:t>
            </a:r>
            <a:r>
              <a:rPr lang="en-US" sz="5400" b="0" dirty="0">
                <a:solidFill>
                  <a:srgbClr val="FFFF00"/>
                </a:solidFill>
                <a:effectLst/>
              </a:rPr>
              <a:t> </a:t>
            </a:r>
            <a:r>
              <a:rPr lang="en-US" sz="5400" b="0" dirty="0" err="1">
                <a:solidFill>
                  <a:srgbClr val="FFFF00"/>
                </a:solidFill>
                <a:effectLst/>
              </a:rPr>
              <a:t>Chúa</a:t>
            </a:r>
            <a:r>
              <a:rPr lang="en-US" sz="5400" b="0" dirty="0">
                <a:solidFill>
                  <a:srgbClr val="FFFF00"/>
                </a:solidFill>
                <a:effectLst/>
              </a:rPr>
              <a:t> Bao La</a:t>
            </a:r>
            <a:br>
              <a:rPr lang="en-US" sz="5400" b="0" dirty="0">
                <a:solidFill>
                  <a:srgbClr val="FFFF00"/>
                </a:solidFill>
                <a:effectLst/>
              </a:rPr>
            </a:br>
            <a:r>
              <a:rPr lang="en-US" sz="5400" b="0" i="1" dirty="0" err="1">
                <a:solidFill>
                  <a:schemeClr val="bg1"/>
                </a:solidFill>
                <a:effectLst/>
              </a:rPr>
              <a:t>Thiện</a:t>
            </a:r>
            <a:r>
              <a:rPr lang="en-US" sz="5400" b="0" i="1" dirty="0">
                <a:solidFill>
                  <a:schemeClr val="bg1"/>
                </a:solidFill>
                <a:effectLst/>
              </a:rPr>
              <a:t> </a:t>
            </a:r>
            <a:r>
              <a:rPr lang="en-US" sz="5400" b="0" i="1" dirty="0" err="1">
                <a:solidFill>
                  <a:schemeClr val="bg1"/>
                </a:solidFill>
                <a:effectLst/>
              </a:rPr>
              <a:t>Cẩm</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b="0" dirty="0">
                <a:solidFill>
                  <a:schemeClr val="bg1"/>
                </a:solidFill>
                <a:effectLst/>
              </a:rPr>
              <a:t>Hồng ân Chúa bao la tuôn đổ xuống chan hòa. Tuy tay con nhỏ bé bao nhiêu cũng không vừa.</a:t>
            </a: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b="0" dirty="0">
                <a:solidFill>
                  <a:schemeClr val="bg1"/>
                </a:solidFill>
                <a:effectLst/>
              </a:rPr>
              <a:t>Chính tay Ngài đã dựng nên con, Thần Khí Ngài làm cho con sống, tình yêu Ngài ngày đêm ấp ủ, Lời Ngài dẫn dắt con trên đường.</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b="0" dirty="0">
                <a:solidFill>
                  <a:schemeClr val="bg1"/>
                </a:solidFill>
                <a:effectLst/>
              </a:rPr>
              <a:t>Hồng ân Chúa bao la tuôn đổ xuống chan hòa. Tuy tay con nhỏ bé bao nhiêu cũng không vừa.</a:t>
            </a:r>
          </a:p>
        </p:txBody>
      </p:sp>
    </p:spTree>
    <p:extLst>
      <p:ext uri="{BB962C8B-B14F-4D97-AF65-F5344CB8AC3E}">
        <p14:creationId xmlns:p14="http://schemas.microsoft.com/office/powerpoint/2010/main" val="20114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4758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1711</Words>
  <Application>Microsoft Office PowerPoint</Application>
  <PresentationFormat>On-screen Show (16:9)</PresentationFormat>
  <Paragraphs>99</Paragraphs>
  <Slides>80</Slides>
  <Notes>0</Notes>
  <HiddenSlides>0</HiddenSlides>
  <MMClips>0</MMClips>
  <ScaleCrop>false</ScaleCrop>
  <HeadingPairs>
    <vt:vector size="4" baseType="variant">
      <vt:variant>
        <vt:lpstr>Theme</vt:lpstr>
      </vt:variant>
      <vt:variant>
        <vt:i4>13</vt:i4>
      </vt:variant>
      <vt:variant>
        <vt:lpstr>Slide Titles</vt:lpstr>
      </vt:variant>
      <vt:variant>
        <vt:i4>80</vt:i4>
      </vt:variant>
    </vt:vector>
  </HeadingPairs>
  <TitlesOfParts>
    <vt:vector size="93" baseType="lpstr">
      <vt:lpstr>Office Theme</vt:lpstr>
      <vt:lpstr>12_Office Theme</vt:lpstr>
      <vt:lpstr>36_Default Design</vt:lpstr>
      <vt:lpstr>10_Office Theme</vt:lpstr>
      <vt:lpstr>37_Default Design</vt:lpstr>
      <vt:lpstr>3_Office Theme</vt:lpstr>
      <vt:lpstr>5_Office Theme</vt:lpstr>
      <vt:lpstr>Default Design</vt:lpstr>
      <vt:lpstr>6_Office Theme</vt:lpstr>
      <vt:lpstr>4_Office Theme</vt:lpstr>
      <vt:lpstr>7_Office Theme</vt:lpstr>
      <vt:lpstr>9_Office Theme</vt:lpstr>
      <vt:lpstr>2_Office Theme</vt:lpstr>
      <vt:lpstr>PowerPoint Presentation</vt:lpstr>
      <vt:lpstr>TẬP HÁT CỘNG ĐOÀN</vt:lpstr>
      <vt:lpstr>Đk: Lạy Chúa! Chúa nhân hậu và luôn khoan hồng.</vt:lpstr>
      <vt:lpstr>Tk1: Thiên Chúa luôn từ bi hải hà, giàu yêu thương cho người khấn ước. Xin Chúa niệm tình lặng nghe tiếng lòng này khấn xin. Bao tiếng hồn con khấn cầu, nguyện lưu tâm Chúa ơi.</vt:lpstr>
      <vt:lpstr>Đk: Lạy Chúa! Chúa nhân hậu và luôn khoan hồng.</vt:lpstr>
      <vt:lpstr>Lạy Cha là Chúa Cả trời đất, chúc tụng Cha, vì Cha đã mạc khải nước trời cho những người bé mọn.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Con Bước Lên Lm. Kim Long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85 Chúa Nhật XIV Thường Niên Năm A Lm Kim Long 03 Câu</vt:lpstr>
      <vt:lpstr>Đk: Lạy Chúa! Chúa nhân hậu và luôn khoan hồng.</vt:lpstr>
      <vt:lpstr>Tk1: Thiên Chúa luôn từ bi hải hà, giàu yêu thương cho người khấn ước. Xin Chúa niệm tình lặng nghe tiếng lòng này khấn xin. Bao tiếng hồn con khấn cầu, nguyện lưu tâm Chúa ơi.</vt:lpstr>
      <vt:lpstr>Đk: Lạy Chúa! Chúa nhân hậu và luôn khoan hồng.</vt:lpstr>
      <vt:lpstr>Tk2: Muôn sắc dân Ngài đã tác thành, về nơi đây suy phục bái kính. Ơn Chúa trọng đại dường bao, chỉ Ngài là Chúa thôi. Tay Chúa từng đã tác thành ngàn uy công, Chúa ơi.</vt:lpstr>
      <vt:lpstr>Đk: Lạy Chúa! Chúa nhân hậu và luôn khoan hồng.</vt:lpstr>
      <vt:lpstr>Tk3: Nhưng Chúa ơi, Ngài bao tốt lành, đầy khoan dung, luôn chậm oán thán. Ôi Chúa thực giàu tình thương, vẫn một lòng tín trung. Xin Chúa từ bi đoái nhìn và xin thương xót con.</vt:lpstr>
      <vt:lpstr>Đk: Lạy Chúa! Chúa nhân hậu và luôn khoan hồng.</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Như dòng nến trôi trên bàn thờ, tâm hồn con lâng lâng niềm cảm mến vô bờ. Xin tiến dâng đây con tim ươm bao ước vọng. Hằng muốn sắt son một đời mến yêu.</vt:lpstr>
      <vt:lpstr>Đk: Kính tiến Chúa tình yêu bao nhiêu mà có gì. Xin hãy thánh hóa lòng con. Tình yêu mới bước tới ngày mai.</vt:lpstr>
      <vt:lpstr>Tk2: Bao ngày tháng xuôi theo dòng đời, tâm hồn con lênh đênh tìm hạnh phúc mong chờ. Xin Chúa thương khi con đây trông mong đến Ngài. Là núi đá che chở người tháng năm.</vt:lpstr>
      <vt:lpstr>Đk: Kính tiến Chúa tình yêu bao nhiêu mà có gì. Xin hãy thánh hóa lòng con. Tình yêu mới bước tới ngày mai.</vt:lpstr>
      <vt:lpstr>Tk3: Như giọt nước tan trong rượu lành, tâm hồn con hân hoan hòa nhịp với muôn người. Xin Chúa thương cho muôn nơi an vui thái bình. Tình Chúa thắm trong cuộc đời ước mơ.</vt:lpstr>
      <vt:lpstr>Đk: Kính tiến Chúa tình yêu bao nhiêu mà có gì. Xin hãy thánh hóa lòng con. Tình yêu mới bước tới ngày mai.</vt:lpstr>
      <vt:lpstr>PowerPoint Presentation</vt:lpstr>
      <vt:lpstr>Ca Nguyện Hiệp Lễ Lúa Với Cỏ Lùng Lm. Thái Nguyên</vt:lpstr>
      <vt:lpstr>Tk1: Chúa chấp nhận cỏ lùng mọc chung với lúa. Chúa chấp nhận tình trạng vàng thau với nhau. Ngài nhẫn nại với tội nhân kiên tâm chờ đợi trở về. Tình thương Chúa ôi bao la như trời biển khơi.</vt:lpstr>
      <vt:lpstr>Đk: Cỏ lùng và lúa tốt nằm ngay trong tim mỗi người và đong đưa trong mỗi ngày giữa thiện và ác phân tranh. </vt:lpstr>
      <vt:lpstr>**: Xin Chúa thương thanh luyện cho mọi sự ở trong con trở thành lúa tốt đẹp hơn chờ ngày gặt tới đẹp tươi.</vt:lpstr>
      <vt:lpstr>Tk2: Khó tránh được kẻ thù hằng gieo tai ác. Khó tránh được bạo ngược và bao bất công. Cuộc sống dù bao sầu thương không nên vội vàng chán chường. Tình thương Chúa mang cho ta hy vọng tốt hơn.</vt:lpstr>
      <vt:lpstr>Đk: Cỏ lùng và lúa tốt nằm ngay trong tim mỗi người và đong đưa trong mỗi ngày giữa thiện và ác phân tranh. </vt:lpstr>
      <vt:lpstr>**: Xin Chúa thương thanh luyện cho mọi sự ở trong con trở thành lúa tốt đẹp hơn chờ ngày gặt tới đẹp tươi.</vt:lpstr>
      <vt:lpstr>Tk3: Hãy chấp nhận những gì còn đang tăm tối. Chớ nóng lòng loại trừ người gian ác ra. Này Chúa mời ta từ tâm không nên hành động sai lầm. Ngài mời chúng ta kiên tâm âm thầm đắp xây.</vt:lpstr>
      <vt:lpstr>Đk: Cỏ lùng và lúa tốt nằm ngay trong tim mỗi người và đong đưa trong mỗi ngày giữa thiện và ác phân tranh. </vt:lpstr>
      <vt:lpstr>**: Xin Chúa thương thanh luyện cho mọi sự ở trong con trở thành lúa tốt đẹp hơn chờ ngày gặt tới đẹp tươi.</vt:lpstr>
      <vt:lpstr>PowerPoint Presentation</vt:lpstr>
      <vt:lpstr>PowerPoint Presentation</vt:lpstr>
      <vt:lpstr>Ca Kết Lễ Hồng Ân Chúa Bao La Thiện Cẩm</vt:lpstr>
      <vt:lpstr>Đk: Hồng ân Chúa bao la tuôn đổ xuống chan hòa. Tuy tay con nhỏ bé bao nhiêu cũng không vừa.</vt:lpstr>
      <vt:lpstr>Tk1: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51</cp:revision>
  <dcterms:created xsi:type="dcterms:W3CDTF">2023-05-21T07:25:42Z</dcterms:created>
  <dcterms:modified xsi:type="dcterms:W3CDTF">2023-07-19T21:46:23Z</dcterms:modified>
</cp:coreProperties>
</file>