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36" r:id="rId6"/>
    <p:sldMasterId id="2147483748" r:id="rId7"/>
    <p:sldMasterId id="2147483928" r:id="rId8"/>
    <p:sldMasterId id="2147483952" r:id="rId9"/>
    <p:sldMasterId id="2147483964" r:id="rId10"/>
    <p:sldMasterId id="2147483976" r:id="rId11"/>
    <p:sldMasterId id="2147483988" r:id="rId12"/>
  </p:sldMasterIdLst>
  <p:sldIdLst>
    <p:sldId id="507" r:id="rId13"/>
    <p:sldId id="376" r:id="rId14"/>
    <p:sldId id="574" r:id="rId15"/>
    <p:sldId id="575" r:id="rId16"/>
    <p:sldId id="576" r:id="rId17"/>
    <p:sldId id="584" r:id="rId18"/>
    <p:sldId id="367" r:id="rId19"/>
    <p:sldId id="368" r:id="rId20"/>
    <p:sldId id="369" r:id="rId21"/>
    <p:sldId id="370" r:id="rId22"/>
    <p:sldId id="371" r:id="rId23"/>
    <p:sldId id="372" r:id="rId24"/>
    <p:sldId id="373" r:id="rId25"/>
    <p:sldId id="374" r:id="rId26"/>
    <p:sldId id="585" r:id="rId27"/>
    <p:sldId id="553" r:id="rId28"/>
    <p:sldId id="443" r:id="rId29"/>
    <p:sldId id="554" r:id="rId30"/>
    <p:sldId id="565" r:id="rId31"/>
    <p:sldId id="586" r:id="rId32"/>
    <p:sldId id="384" r:id="rId33"/>
    <p:sldId id="385" r:id="rId34"/>
    <p:sldId id="386" r:id="rId35"/>
    <p:sldId id="387" r:id="rId36"/>
    <p:sldId id="388" r:id="rId37"/>
    <p:sldId id="389" r:id="rId38"/>
    <p:sldId id="390" r:id="rId39"/>
    <p:sldId id="391" r:id="rId40"/>
    <p:sldId id="392" r:id="rId41"/>
    <p:sldId id="393" r:id="rId42"/>
    <p:sldId id="394" r:id="rId43"/>
    <p:sldId id="395" r:id="rId44"/>
    <p:sldId id="396" r:id="rId45"/>
    <p:sldId id="397" r:id="rId46"/>
    <p:sldId id="398" r:id="rId47"/>
    <p:sldId id="399" r:id="rId48"/>
    <p:sldId id="587" r:id="rId49"/>
    <p:sldId id="415" r:id="rId50"/>
    <p:sldId id="536" r:id="rId51"/>
    <p:sldId id="537" r:id="rId52"/>
    <p:sldId id="538" r:id="rId53"/>
    <p:sldId id="566" r:id="rId54"/>
    <p:sldId id="539" r:id="rId55"/>
    <p:sldId id="567" r:id="rId56"/>
    <p:sldId id="556" r:id="rId57"/>
    <p:sldId id="568" r:id="rId58"/>
    <p:sldId id="540" r:id="rId59"/>
    <p:sldId id="569" r:id="rId60"/>
    <p:sldId id="417" r:id="rId61"/>
    <p:sldId id="542" r:id="rId62"/>
    <p:sldId id="532" r:id="rId63"/>
    <p:sldId id="549" r:id="rId64"/>
    <p:sldId id="400" r:id="rId65"/>
    <p:sldId id="401" r:id="rId66"/>
    <p:sldId id="402" r:id="rId67"/>
    <p:sldId id="403" r:id="rId68"/>
    <p:sldId id="404" r:id="rId69"/>
    <p:sldId id="405" r:id="rId70"/>
    <p:sldId id="406" r:id="rId71"/>
    <p:sldId id="407" r:id="rId72"/>
    <p:sldId id="408" r:id="rId73"/>
    <p:sldId id="409" r:id="rId74"/>
    <p:sldId id="410" r:id="rId75"/>
    <p:sldId id="411" r:id="rId76"/>
    <p:sldId id="412" r:id="rId77"/>
    <p:sldId id="550" r:id="rId78"/>
    <p:sldId id="558" r:id="rId79"/>
    <p:sldId id="559" r:id="rId80"/>
    <p:sldId id="560" r:id="rId81"/>
    <p:sldId id="561" r:id="rId82"/>
    <p:sldId id="570" r:id="rId83"/>
    <p:sldId id="276" r:id="rId84"/>
    <p:sldId id="503" r:id="rId85"/>
    <p:sldId id="277" r:id="rId86"/>
    <p:sldId id="278" r:id="rId87"/>
    <p:sldId id="279" r:id="rId88"/>
    <p:sldId id="290" r:id="rId89"/>
    <p:sldId id="571" r:id="rId90"/>
    <p:sldId id="291" r:id="rId91"/>
    <p:sldId id="572" r:id="rId92"/>
    <p:sldId id="292" r:id="rId93"/>
    <p:sldId id="588" r:id="rId94"/>
    <p:sldId id="293" r:id="rId95"/>
    <p:sldId id="563" r:id="rId96"/>
    <p:sldId id="564" r:id="rId97"/>
    <p:sldId id="531" r:id="rId98"/>
    <p:sldId id="573" r:id="rId99"/>
    <p:sldId id="589" r:id="rId10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62" y="187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102"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slide" Target="slides/slide83.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100" Type="http://schemas.openxmlformats.org/officeDocument/2006/relationships/slide" Target="slides/slide88.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103" Type="http://schemas.openxmlformats.org/officeDocument/2006/relationships/theme" Target="theme/theme1.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74979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071176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50086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704907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26732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99272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09121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0861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89505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830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630115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74979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071176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50086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93601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84034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42837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30501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351246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445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50521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793453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30718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40989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264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7/6/2023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7/6/2023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393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7/6/2023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5899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8459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8770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7/6/2023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7685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7/6/2023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6681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7/6/2023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8285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7406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4854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0055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77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8579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8692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0168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4050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7/6/2023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761579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7/6/2023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6687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7/6/2023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0117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1510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053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5770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1872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70490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2673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99272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09121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0861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8950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8309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6301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4.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7/6/2023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674432"/>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674432"/>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591077"/>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63249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7/6/2023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768010"/>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4.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3059605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rPr>
              <a:t>Ca </a:t>
            </a:r>
            <a:r>
              <a:rPr lang="en-US" sz="6000" b="0" dirty="0" err="1">
                <a:solidFill>
                  <a:srgbClr val="FFFF00"/>
                </a:solidFill>
                <a:effectLst/>
              </a:rPr>
              <a:t>Nhập</a:t>
            </a:r>
            <a:r>
              <a:rPr lang="en-US" sz="6000" b="0" dirty="0">
                <a:solidFill>
                  <a:srgbClr val="FFFF00"/>
                </a:solidFill>
                <a:effectLst/>
              </a:rPr>
              <a:t> </a:t>
            </a:r>
            <a:r>
              <a:rPr lang="en-US" sz="6000" b="0" dirty="0" err="1">
                <a:solidFill>
                  <a:srgbClr val="FFFF00"/>
                </a:solidFill>
                <a:effectLst/>
              </a:rPr>
              <a:t>Lễ</a:t>
            </a:r>
            <a:r>
              <a:rPr lang="en-US" sz="6000" b="0" dirty="0">
                <a:solidFill>
                  <a:srgbClr val="FFFF00"/>
                </a:solidFill>
                <a:effectLst/>
              </a:rPr>
              <a:t/>
            </a:r>
            <a:br>
              <a:rPr lang="en-US" sz="6000" b="0" dirty="0">
                <a:solidFill>
                  <a:srgbClr val="FFFF00"/>
                </a:solidFill>
                <a:effectLst/>
              </a:rPr>
            </a:br>
            <a:r>
              <a:rPr lang="en-US" sz="9600" b="0" dirty="0" err="1">
                <a:solidFill>
                  <a:srgbClr val="FFFF00"/>
                </a:solidFill>
                <a:effectLst/>
              </a:rPr>
              <a:t>Nào</a:t>
            </a:r>
            <a:r>
              <a:rPr lang="en-US" sz="9600" b="0" dirty="0">
                <a:solidFill>
                  <a:srgbClr val="FFFF00"/>
                </a:solidFill>
                <a:effectLst/>
              </a:rPr>
              <a:t> Ta </a:t>
            </a:r>
            <a:r>
              <a:rPr lang="en-US" sz="9600" b="0" dirty="0" err="1">
                <a:solidFill>
                  <a:srgbClr val="FFFF00"/>
                </a:solidFill>
                <a:effectLst/>
              </a:rPr>
              <a:t>Hân</a:t>
            </a:r>
            <a:r>
              <a:rPr lang="en-US" sz="9600" b="0" dirty="0">
                <a:solidFill>
                  <a:srgbClr val="FFFF00"/>
                </a:solidFill>
                <a:effectLst/>
              </a:rPr>
              <a:t> </a:t>
            </a:r>
            <a:r>
              <a:rPr lang="en-US" sz="9600" b="0" dirty="0" err="1">
                <a:solidFill>
                  <a:srgbClr val="FFFF00"/>
                </a:solidFill>
                <a:effectLst/>
              </a:rPr>
              <a:t>Hoan</a:t>
            </a:r>
            <a:r>
              <a:rPr lang="en-US" sz="6000" b="0" dirty="0">
                <a:solidFill>
                  <a:srgbClr val="FFFF00"/>
                </a:solidFill>
                <a:effectLst/>
              </a:rPr>
              <a:t/>
            </a:r>
            <a:br>
              <a:rPr lang="en-US" sz="6000" b="0" dirty="0">
                <a:solidFill>
                  <a:srgbClr val="FFFF00"/>
                </a:solidFill>
                <a:effectLst/>
              </a:rPr>
            </a:br>
            <a:r>
              <a:rPr lang="en-US" sz="6000" b="0" i="1" dirty="0">
                <a:solidFill>
                  <a:schemeClr val="bg1"/>
                </a:solidFill>
                <a:effectLst/>
              </a:rPr>
              <a:t/>
            </a:r>
            <a:br>
              <a:rPr lang="en-US" sz="6000" b="0" i="1" dirty="0">
                <a:solidFill>
                  <a:schemeClr val="bg1"/>
                </a:solidFill>
                <a:effectLst/>
              </a:rPr>
            </a:b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600" b="0" u="sng" dirty="0">
                <a:solidFill>
                  <a:srgbClr val="FFFF00"/>
                </a:solidFill>
                <a:effectLst/>
              </a:rPr>
              <a:t>ĐK:</a:t>
            </a:r>
            <a:r>
              <a:rPr lang="vi-VN" sz="5600" b="0" dirty="0">
                <a:solidFill>
                  <a:schemeClr val="bg1"/>
                </a:solidFill>
                <a:effectLst/>
              </a:rPr>
              <a:t> </a:t>
            </a:r>
            <a:r>
              <a:rPr lang="vi-VN" sz="5400" b="0" dirty="0">
                <a:solidFill>
                  <a:schemeClr val="bg1"/>
                </a:solidFill>
                <a:effectLst/>
              </a:rPr>
              <a:t>Nào ta hân hoan vào cung Thánh Chúa tấu vang cung đàn mừng chúc không ngơi. Hòa trong câu ca nhịp chân tiến bước sánh vai tiến về đền Thánh Chúa Trời.</a:t>
            </a:r>
            <a:endParaRPr lang="vi-VN" sz="5600" b="0" dirty="0">
              <a:solidFill>
                <a:schemeClr val="bg1"/>
              </a:solidFill>
              <a:effectLst/>
            </a:endParaRPr>
          </a:p>
        </p:txBody>
      </p:sp>
    </p:spTree>
    <p:extLst>
      <p:ext uri="{BB962C8B-B14F-4D97-AF65-F5344CB8AC3E}">
        <p14:creationId xmlns:p14="http://schemas.microsoft.com/office/powerpoint/2010/main" val="231503272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a:solidFill>
                  <a:srgbClr val="FFFF00"/>
                </a:solidFill>
                <a:effectLst/>
                <a:latin typeface="+mj-lt"/>
              </a:rPr>
              <a:t>Tk</a:t>
            </a:r>
            <a:r>
              <a:rPr lang="vi-VN" sz="5400" b="0" u="sng" dirty="0">
                <a:solidFill>
                  <a:srgbClr val="FFFF00"/>
                </a:solidFill>
                <a:effectLst/>
                <a:latin typeface="+mj-lt"/>
              </a:rPr>
              <a:t>1.</a:t>
            </a:r>
            <a:r>
              <a:rPr lang="vi-VN" sz="5400" b="0" dirty="0">
                <a:solidFill>
                  <a:srgbClr val="FFFF00"/>
                </a:solidFill>
                <a:effectLst/>
                <a:latin typeface="+mj-lt"/>
              </a:rPr>
              <a:t> </a:t>
            </a:r>
            <a:r>
              <a:rPr lang="vi-VN" sz="6000" b="0" dirty="0">
                <a:solidFill>
                  <a:schemeClr val="bg1"/>
                </a:solidFill>
                <a:effectLst/>
              </a:rPr>
              <a:t>Chúc khen Người nhân loại muôn phương dâng lên Người niềm tin kính mến. Ca khen Chúa khắp chốn muôn nơi vạn vật hỡi tán dương Danh Người.</a:t>
            </a:r>
            <a:endParaRPr lang="vi-VN" sz="54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82927159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600" b="0" u="sng" dirty="0">
                <a:solidFill>
                  <a:srgbClr val="FFFF00"/>
                </a:solidFill>
                <a:effectLst/>
              </a:rPr>
              <a:t>ĐK:</a:t>
            </a:r>
            <a:r>
              <a:rPr lang="vi-VN" sz="5600" b="0" dirty="0">
                <a:solidFill>
                  <a:schemeClr val="bg1"/>
                </a:solidFill>
                <a:effectLst/>
              </a:rPr>
              <a:t> </a:t>
            </a:r>
            <a:r>
              <a:rPr lang="vi-VN" sz="5400" b="0" dirty="0">
                <a:solidFill>
                  <a:schemeClr val="bg1"/>
                </a:solidFill>
                <a:effectLst/>
              </a:rPr>
              <a:t>Nào ta hân hoan vào cung Thánh Chúa tấu vang cung đàn mừng chúc không ngơi. Hòa trong câu ca nhịp chân tiến bước sánh vai tiến về đền Thánh Chúa Trời.</a:t>
            </a:r>
            <a:endParaRPr lang="vi-VN" sz="5600" b="0" dirty="0">
              <a:solidFill>
                <a:schemeClr val="bg1"/>
              </a:solidFill>
              <a:effectLst/>
            </a:endParaRPr>
          </a:p>
        </p:txBody>
      </p:sp>
    </p:spTree>
    <p:extLst>
      <p:ext uri="{BB962C8B-B14F-4D97-AF65-F5344CB8AC3E}">
        <p14:creationId xmlns:p14="http://schemas.microsoft.com/office/powerpoint/2010/main" val="32575020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3059605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Chúa dường bao. </a:t>
            </a:r>
            <a:endParaRPr lang="vi-VN" sz="8000" b="0" dirty="0">
              <a:solidFill>
                <a:schemeClr val="bg1"/>
              </a:solidFill>
              <a:effectLst/>
            </a:endParaRPr>
          </a:p>
        </p:txBody>
      </p:sp>
    </p:spTree>
    <p:extLst>
      <p:ext uri="{BB962C8B-B14F-4D97-AF65-F5344CB8AC3E}">
        <p14:creationId xmlns:p14="http://schemas.microsoft.com/office/powerpoint/2010/main" val="3025390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377242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228600" y="438150"/>
            <a:ext cx="8686800" cy="1569660"/>
          </a:xfrm>
          <a:prstGeom prst="rect">
            <a:avLst/>
          </a:prstGeom>
        </p:spPr>
        <p:txBody>
          <a:bodyPr wrap="square">
            <a:spAutoFit/>
          </a:bodyPr>
          <a:lstStyle/>
          <a:p>
            <a:r>
              <a:rPr lang="en-US" sz="3200" smtClean="0">
                <a:solidFill>
                  <a:srgbClr val="FFFF00"/>
                </a:solidFill>
              </a:rPr>
              <a:t>Bài Đọc 1.</a:t>
            </a:r>
          </a:p>
          <a:p>
            <a:r>
              <a:rPr lang="en-US" sz="3200">
                <a:solidFill>
                  <a:srgbClr val="FFFF00"/>
                </a:solidFill>
              </a:rPr>
              <a:t>Thánh </a:t>
            </a:r>
            <a:r>
              <a:rPr lang="en-US" sz="3200">
                <a:solidFill>
                  <a:srgbClr val="FFFF00"/>
                </a:solidFill>
              </a:rPr>
              <a:t>vịnh </a:t>
            </a:r>
            <a:r>
              <a:rPr lang="en-US" sz="3200" smtClean="0">
                <a:solidFill>
                  <a:srgbClr val="FFFF00"/>
                </a:solidFill>
              </a:rPr>
              <a:t>118.</a:t>
            </a:r>
          </a:p>
          <a:p>
            <a:r>
              <a:rPr lang="vi-VN" sz="3200" smtClean="0">
                <a:solidFill>
                  <a:srgbClr val="FFFF00"/>
                </a:solidFill>
              </a:rPr>
              <a:t>Lạy </a:t>
            </a:r>
            <a:r>
              <a:rPr lang="vi-VN" sz="3200">
                <a:solidFill>
                  <a:srgbClr val="FFFF00"/>
                </a:solidFill>
              </a:rPr>
              <a:t>Chúa, con yêu chuộng luật Chúa dường bao.</a:t>
            </a:r>
            <a:r>
              <a:rPr lang="vi-VN" sz="3200">
                <a:solidFill>
                  <a:srgbClr val="FFFF00"/>
                </a:solidFill>
              </a:rPr>
              <a:t> </a:t>
            </a:r>
            <a:endParaRPr lang="en-US" sz="3200" smtClean="0">
              <a:solidFill>
                <a:srgbClr val="FFFF00"/>
              </a:solidFill>
            </a:endParaRPr>
          </a:p>
        </p:txBody>
      </p:sp>
      <p:sp>
        <p:nvSpPr>
          <p:cNvPr id="4" name="Rectangle 3"/>
          <p:cNvSpPr/>
          <p:nvPr/>
        </p:nvSpPr>
        <p:spPr>
          <a:xfrm>
            <a:off x="304800" y="4433561"/>
            <a:ext cx="7467600" cy="523220"/>
          </a:xfrm>
          <a:prstGeom prst="rect">
            <a:avLst/>
          </a:prstGeom>
        </p:spPr>
        <p:txBody>
          <a:bodyPr wrap="square">
            <a:spAutoFit/>
          </a:bodyPr>
          <a:lstStyle/>
          <a:p>
            <a:r>
              <a:rPr lang="en-US" sz="2800" smtClean="0">
                <a:solidFill>
                  <a:schemeClr val="bg1"/>
                </a:solidFill>
              </a:rPr>
              <a:t>Bài trích sách các Vua quyển thứ nhất.</a:t>
            </a:r>
            <a:endParaRPr lang="en-US" sz="2800">
              <a:solidFill>
                <a:schemeClr val="bg1"/>
              </a:solidFill>
            </a:endParaRPr>
          </a:p>
        </p:txBody>
      </p:sp>
    </p:spTree>
    <p:extLst>
      <p:ext uri="{BB962C8B-B14F-4D97-AF65-F5344CB8AC3E}">
        <p14:creationId xmlns:p14="http://schemas.microsoft.com/office/powerpoint/2010/main" val="29822751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b="0" dirty="0" err="1">
                <a:solidFill>
                  <a:srgbClr val="FFFF00"/>
                </a:solidFill>
                <a:effectLst/>
              </a:rPr>
              <a:t>Thánh</a:t>
            </a:r>
            <a:r>
              <a:rPr lang="en-US" b="0" dirty="0">
                <a:solidFill>
                  <a:srgbClr val="FFFF00"/>
                </a:solidFill>
                <a:effectLst/>
              </a:rPr>
              <a:t> </a:t>
            </a:r>
            <a:r>
              <a:rPr lang="en-US" b="0" dirty="0" err="1">
                <a:solidFill>
                  <a:srgbClr val="FFFF00"/>
                </a:solidFill>
                <a:effectLst/>
              </a:rPr>
              <a:t>Vịnh</a:t>
            </a:r>
            <a:r>
              <a:rPr lang="en-US" b="0" dirty="0">
                <a:solidFill>
                  <a:srgbClr val="FFFF00"/>
                </a:solidFill>
                <a:effectLst/>
              </a:rPr>
              <a:t> 118</a:t>
            </a:r>
            <a:br>
              <a:rPr lang="en-US" b="0" dirty="0">
                <a:solidFill>
                  <a:srgbClr val="FFFF00"/>
                </a:solidFill>
                <a:effectLst/>
              </a:rPr>
            </a:br>
            <a:r>
              <a:rPr lang="en-US" b="0" dirty="0" err="1">
                <a:solidFill>
                  <a:srgbClr val="FFFF00"/>
                </a:solidFill>
                <a:effectLst/>
              </a:rPr>
              <a:t>Chúa</a:t>
            </a:r>
            <a:r>
              <a:rPr lang="en-US" b="0" dirty="0">
                <a:solidFill>
                  <a:srgbClr val="FFFF00"/>
                </a:solidFill>
                <a:effectLst/>
              </a:rPr>
              <a:t> </a:t>
            </a:r>
            <a:r>
              <a:rPr lang="en-US" b="0" dirty="0" err="1">
                <a:solidFill>
                  <a:srgbClr val="FFFF00"/>
                </a:solidFill>
                <a:effectLst/>
              </a:rPr>
              <a:t>Nhật</a:t>
            </a:r>
            <a:r>
              <a:rPr lang="en-US" b="0" dirty="0">
                <a:solidFill>
                  <a:srgbClr val="FFFF00"/>
                </a:solidFill>
                <a:effectLst/>
              </a:rPr>
              <a:t> XVII </a:t>
            </a:r>
            <a:r>
              <a:rPr lang="en-US" b="0" dirty="0" err="1">
                <a:solidFill>
                  <a:srgbClr val="FFFF00"/>
                </a:solidFill>
                <a:effectLst/>
              </a:rPr>
              <a:t>Thường</a:t>
            </a:r>
            <a:r>
              <a:rPr lang="en-US" b="0" dirty="0">
                <a:solidFill>
                  <a:srgbClr val="FFFF00"/>
                </a:solidFill>
                <a:effectLst/>
              </a:rPr>
              <a:t> </a:t>
            </a:r>
            <a:r>
              <a:rPr lang="en-US" b="0" dirty="0" err="1">
                <a:solidFill>
                  <a:srgbClr val="FFFF00"/>
                </a:solidFill>
                <a:effectLst/>
              </a:rPr>
              <a:t>Niên</a:t>
            </a:r>
            <a:r>
              <a:rPr lang="en-US" b="0" dirty="0">
                <a:solidFill>
                  <a:srgbClr val="FFFF00"/>
                </a:solidFill>
                <a:effectLst/>
              </a:rPr>
              <a:t/>
            </a:r>
            <a:br>
              <a:rPr lang="en-US" b="0" dirty="0">
                <a:solidFill>
                  <a:srgbClr val="FFFF00"/>
                </a:solidFill>
                <a:effectLst/>
              </a:rPr>
            </a:br>
            <a:r>
              <a:rPr lang="en-US" b="0" dirty="0" err="1">
                <a:solidFill>
                  <a:srgbClr val="FFFF00"/>
                </a:solidFill>
                <a:effectLst/>
              </a:rPr>
              <a:t>Năm</a:t>
            </a:r>
            <a:r>
              <a:rPr lang="en-US" b="0" dirty="0">
                <a:solidFill>
                  <a:srgbClr val="FFFF00"/>
                </a:solidFill>
                <a:effectLst/>
              </a:rPr>
              <a:t> A</a:t>
            </a:r>
            <a:br>
              <a:rPr lang="en-US" b="0" dirty="0">
                <a:solidFill>
                  <a:srgbClr val="FFFF00"/>
                </a:solidFill>
                <a:effectLst/>
              </a:rPr>
            </a:br>
            <a:r>
              <a:rPr lang="en-US" b="0" dirty="0" err="1">
                <a:solidFill>
                  <a:schemeClr val="bg1"/>
                </a:solidFill>
                <a:effectLst/>
              </a:rPr>
              <a:t>Lm</a:t>
            </a:r>
            <a:r>
              <a:rPr lang="en-US" b="0" dirty="0">
                <a:solidFill>
                  <a:schemeClr val="bg1"/>
                </a:solidFill>
                <a:effectLst/>
              </a:rPr>
              <a:t> Kim Long </a:t>
            </a:r>
            <a:br>
              <a:rPr lang="en-US" b="0" dirty="0">
                <a:solidFill>
                  <a:schemeClr val="bg1"/>
                </a:solidFill>
                <a:effectLst/>
              </a:rPr>
            </a:br>
            <a:r>
              <a:rPr lang="en-US" b="0" dirty="0">
                <a:solidFill>
                  <a:schemeClr val="bg1"/>
                </a:solidFill>
                <a:effectLst/>
              </a:rPr>
              <a:t>04 </a:t>
            </a:r>
            <a:r>
              <a:rPr lang="en-US" b="0" dirty="0" err="1">
                <a:solidFill>
                  <a:schemeClr val="bg1"/>
                </a:solidFill>
                <a:effectLst/>
              </a:rPr>
              <a:t>Câu</a:t>
            </a:r>
            <a:endParaRPr lang="en-US" b="0" dirty="0">
              <a:solidFill>
                <a:srgbClr val="FFFF00"/>
              </a:solidFill>
              <a:effectLst/>
            </a:endParaRPr>
          </a:p>
        </p:txBody>
      </p:sp>
    </p:spTree>
    <p:extLst>
      <p:ext uri="{BB962C8B-B14F-4D97-AF65-F5344CB8AC3E}">
        <p14:creationId xmlns:p14="http://schemas.microsoft.com/office/powerpoint/2010/main" val="1163245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Tk1:</a:t>
            </a:r>
            <a:r>
              <a:rPr lang="en-US" sz="5400" b="0" dirty="0">
                <a:solidFill>
                  <a:schemeClr val="bg1"/>
                </a:solidFill>
                <a:effectLst/>
              </a:rPr>
              <a:t> </a:t>
            </a:r>
            <a:r>
              <a:rPr lang="vi-VN" sz="5400" b="0" dirty="0">
                <a:solidFill>
                  <a:schemeClr val="bg1"/>
                </a:solidFill>
                <a:effectLst/>
              </a:rPr>
              <a:t>Nguyện Chúa nghe, con đây vẫn thân thưa rằng: Cơ ngơi con chính là Lời Chúa.  Nguyện giúp con coi trọng luật Ngài ban bố, Thật quý hơn vàng biển bạc rừng</a:t>
            </a:r>
            <a:r>
              <a:rPr lang="en-US" sz="5400" b="0" dirty="0">
                <a:solidFill>
                  <a:schemeClr val="bg1"/>
                </a:solidFill>
                <a:effectLst/>
              </a:rPr>
              <a:t>.</a:t>
            </a:r>
          </a:p>
        </p:txBody>
      </p:sp>
    </p:spTree>
    <p:extLst>
      <p:ext uri="{BB962C8B-B14F-4D97-AF65-F5344CB8AC3E}">
        <p14:creationId xmlns:p14="http://schemas.microsoft.com/office/powerpoint/2010/main" val="2027345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Chúa dường bao. </a:t>
            </a:r>
            <a:endParaRPr lang="vi-VN" sz="8000" b="0" dirty="0">
              <a:solidFill>
                <a:schemeClr val="bg1"/>
              </a:solidFill>
              <a:effectLst/>
            </a:endParaRPr>
          </a:p>
        </p:txBody>
      </p:sp>
    </p:spTree>
    <p:extLst>
      <p:ext uri="{BB962C8B-B14F-4D97-AF65-F5344CB8AC3E}">
        <p14:creationId xmlns:p14="http://schemas.microsoft.com/office/powerpoint/2010/main" val="39261639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Tk1:</a:t>
            </a:r>
            <a:r>
              <a:rPr lang="en-US" sz="5400" b="0" dirty="0">
                <a:solidFill>
                  <a:schemeClr val="bg1"/>
                </a:solidFill>
                <a:effectLst/>
              </a:rPr>
              <a:t> </a:t>
            </a:r>
            <a:r>
              <a:rPr lang="vi-VN" sz="5400" b="0" dirty="0">
                <a:solidFill>
                  <a:schemeClr val="bg1"/>
                </a:solidFill>
                <a:effectLst/>
              </a:rPr>
              <a:t>Nguyện Chúa nghe, con đây vẫn thân thưa rằng: Cơ ngơi con chính là Lời Chúa.  Nguyện giúp con coi trọng luật Ngài ban bố, Thật quý hơn vàng biển bạc rừng</a:t>
            </a:r>
            <a:r>
              <a:rPr lang="en-US" sz="5400" b="0" dirty="0">
                <a:solidFill>
                  <a:schemeClr val="bg1"/>
                </a:solidFill>
                <a:effectLst/>
              </a:rPr>
              <a:t>.</a:t>
            </a:r>
          </a:p>
        </p:txBody>
      </p:sp>
    </p:spTree>
    <p:extLst>
      <p:ext uri="{BB962C8B-B14F-4D97-AF65-F5344CB8AC3E}">
        <p14:creationId xmlns:p14="http://schemas.microsoft.com/office/powerpoint/2010/main" val="17950988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Chúa dường bao. </a:t>
            </a:r>
            <a:endParaRPr lang="vi-VN" sz="8000" b="0" dirty="0">
              <a:solidFill>
                <a:schemeClr val="bg1"/>
              </a:solidFill>
              <a:effectLst/>
            </a:endParaRPr>
          </a:p>
        </p:txBody>
      </p:sp>
    </p:spTree>
    <p:extLst>
      <p:ext uri="{BB962C8B-B14F-4D97-AF65-F5344CB8AC3E}">
        <p14:creationId xmlns:p14="http://schemas.microsoft.com/office/powerpoint/2010/main" val="37021546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b="0" u="sng" dirty="0">
                <a:solidFill>
                  <a:srgbClr val="FFFF00"/>
                </a:solidFill>
                <a:effectLst/>
              </a:rPr>
              <a:t>Tk2:</a:t>
            </a:r>
            <a:r>
              <a:rPr lang="en-US" sz="5400" b="0" dirty="0">
                <a:solidFill>
                  <a:schemeClr val="bg1"/>
                </a:solidFill>
                <a:effectLst/>
              </a:rPr>
              <a:t> </a:t>
            </a:r>
            <a:r>
              <a:rPr lang="vi-VN" sz="5400" b="0" dirty="0">
                <a:solidFill>
                  <a:schemeClr val="bg1"/>
                </a:solidFill>
                <a:effectLst/>
              </a:rPr>
              <a:t>Ngài ủi an khi thương xót phận tôi hèn, Theo như xưa Ngài từng đoan hứa.  Vì mến thương nên Ngài còn cho con sống Lòng sướng vui vì thánh chỉ Ngài. </a:t>
            </a:r>
            <a:endParaRPr lang="en-US" sz="5400" b="0" dirty="0">
              <a:solidFill>
                <a:schemeClr val="bg1"/>
              </a:solidFill>
              <a:effectLst/>
            </a:endParaRPr>
          </a:p>
        </p:txBody>
      </p:sp>
    </p:spTree>
    <p:extLst>
      <p:ext uri="{BB962C8B-B14F-4D97-AF65-F5344CB8AC3E}">
        <p14:creationId xmlns:p14="http://schemas.microsoft.com/office/powerpoint/2010/main" val="37595385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Chúa dường bao. </a:t>
            </a:r>
            <a:endParaRPr lang="vi-VN" sz="8000" b="0" dirty="0">
              <a:solidFill>
                <a:schemeClr val="bg1"/>
              </a:solidFill>
              <a:effectLst/>
            </a:endParaRPr>
          </a:p>
        </p:txBody>
      </p:sp>
    </p:spTree>
    <p:extLst>
      <p:ext uri="{BB962C8B-B14F-4D97-AF65-F5344CB8AC3E}">
        <p14:creationId xmlns:p14="http://schemas.microsoft.com/office/powerpoint/2010/main" val="24293866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b="0" u="sng" dirty="0">
                <a:solidFill>
                  <a:srgbClr val="FFFF00"/>
                </a:solidFill>
                <a:effectLst/>
              </a:rPr>
              <a:t>Tk3:</a:t>
            </a:r>
            <a:r>
              <a:rPr lang="en-US" sz="5400" b="0" dirty="0">
                <a:solidFill>
                  <a:schemeClr val="bg1"/>
                </a:solidFill>
                <a:effectLst/>
              </a:rPr>
              <a:t> </a:t>
            </a:r>
            <a:r>
              <a:rPr lang="vi-VN" sz="5400" b="0" dirty="0">
                <a:solidFill>
                  <a:schemeClr val="bg1"/>
                </a:solidFill>
                <a:effectLst/>
              </a:rPr>
              <a:t>Vì thế con luôn yêu mến mệnh lệnh Ngài, Hơn luôn hơn quí vàng tinh chất.  Bởi đó nên theo lệnh Ngài con thẳng bước Lòng ghét khinh đường nẻo gian tà</a:t>
            </a:r>
            <a:r>
              <a:rPr lang="en-US" sz="5400" b="0" dirty="0">
                <a:solidFill>
                  <a:schemeClr val="bg1"/>
                </a:solidFill>
                <a:effectLst/>
              </a:rPr>
              <a:t>.</a:t>
            </a:r>
            <a:endParaRPr lang="vi-VN" sz="5400" b="0" dirty="0">
              <a:solidFill>
                <a:schemeClr val="bg1"/>
              </a:solidFill>
              <a:effectLst/>
            </a:endParaRPr>
          </a:p>
        </p:txBody>
      </p:sp>
    </p:spTree>
    <p:extLst>
      <p:ext uri="{BB962C8B-B14F-4D97-AF65-F5344CB8AC3E}">
        <p14:creationId xmlns:p14="http://schemas.microsoft.com/office/powerpoint/2010/main" val="1097510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Chúa dường bao. </a:t>
            </a:r>
            <a:endParaRPr lang="vi-VN" sz="8000" b="0" dirty="0">
              <a:solidFill>
                <a:schemeClr val="bg1"/>
              </a:solidFill>
              <a:effectLst/>
            </a:endParaRPr>
          </a:p>
        </p:txBody>
      </p:sp>
    </p:spTree>
    <p:extLst>
      <p:ext uri="{BB962C8B-B14F-4D97-AF65-F5344CB8AC3E}">
        <p14:creationId xmlns:p14="http://schemas.microsoft.com/office/powerpoint/2010/main" val="14214107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800" b="0" u="sng" dirty="0">
                <a:solidFill>
                  <a:srgbClr val="FFFF00"/>
                </a:solidFill>
                <a:effectLst/>
              </a:rPr>
              <a:t>Tk4:</a:t>
            </a:r>
            <a:r>
              <a:rPr lang="en-US" sz="5800" b="0" dirty="0">
                <a:solidFill>
                  <a:schemeClr val="bg1"/>
                </a:solidFill>
                <a:effectLst/>
              </a:rPr>
              <a:t> </a:t>
            </a:r>
            <a:r>
              <a:rPr lang="vi-VN" sz="5800" b="0" dirty="0">
                <a:solidFill>
                  <a:schemeClr val="bg1"/>
                </a:solidFill>
                <a:effectLst/>
              </a:rPr>
              <a:t>Luật Chúa ban, ôi cao quí và diệu kỳ, Con đây xin hết lòng tuân giữ.  Nghiền ngẫm luôn cho lời Ngài dọi ánh sáng, Làm kẻ đơn thật hiểu ngọn nguồn</a:t>
            </a:r>
            <a:r>
              <a:rPr lang="en-US" sz="5800" b="0" dirty="0">
                <a:solidFill>
                  <a:schemeClr val="bg1"/>
                </a:solidFill>
                <a:effectLst/>
              </a:rPr>
              <a:t>.</a:t>
            </a:r>
            <a:endParaRPr lang="vi-VN" sz="5800" b="0" dirty="0">
              <a:solidFill>
                <a:schemeClr val="bg1"/>
              </a:solidFill>
              <a:effectLst/>
            </a:endParaRPr>
          </a:p>
        </p:txBody>
      </p:sp>
    </p:spTree>
    <p:extLst>
      <p:ext uri="{BB962C8B-B14F-4D97-AF65-F5344CB8AC3E}">
        <p14:creationId xmlns:p14="http://schemas.microsoft.com/office/powerpoint/2010/main" val="39587845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Chúa dường bao. </a:t>
            </a:r>
            <a:endParaRPr lang="vi-VN" sz="8000" b="0" dirty="0">
              <a:solidFill>
                <a:schemeClr val="bg1"/>
              </a:solidFill>
              <a:effectLst/>
            </a:endParaRPr>
          </a:p>
        </p:txBody>
      </p:sp>
    </p:spTree>
    <p:extLst>
      <p:ext uri="{BB962C8B-B14F-4D97-AF65-F5344CB8AC3E}">
        <p14:creationId xmlns:p14="http://schemas.microsoft.com/office/powerpoint/2010/main" val="40251902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7744428" cy="1754326"/>
          </a:xfrm>
          <a:prstGeom prst="rect">
            <a:avLst/>
          </a:prstGeom>
          <a:noFill/>
        </p:spPr>
        <p:txBody>
          <a:bodyPr wrap="none" rtlCol="0">
            <a:spAutoFit/>
          </a:bodyPr>
          <a:lstStyle/>
          <a:p>
            <a:r>
              <a:rPr lang="en-US" sz="3600">
                <a:solidFill>
                  <a:srgbClr val="FFFF00"/>
                </a:solidFill>
              </a:rPr>
              <a:t>Bài đọc 2</a:t>
            </a:r>
          </a:p>
          <a:p>
            <a:r>
              <a:rPr lang="en-US" sz="3600">
                <a:solidFill>
                  <a:srgbClr val="FFFF00"/>
                </a:solidFill>
              </a:rPr>
              <a:t>Bài trích thư của thánh Phaôlô tông đồ</a:t>
            </a:r>
          </a:p>
          <a:p>
            <a:r>
              <a:rPr lang="en-US" sz="3600">
                <a:solidFill>
                  <a:srgbClr val="FFFF00"/>
                </a:solidFill>
              </a:rPr>
              <a:t>Gửi tín hữu Rôma.</a:t>
            </a:r>
          </a:p>
        </p:txBody>
      </p:sp>
      <p:sp>
        <p:nvSpPr>
          <p:cNvPr id="7" name="TextBox 6"/>
          <p:cNvSpPr txBox="1"/>
          <p:nvPr/>
        </p:nvSpPr>
        <p:spPr>
          <a:xfrm>
            <a:off x="152400" y="3714750"/>
            <a:ext cx="8117928" cy="1200329"/>
          </a:xfrm>
          <a:prstGeom prst="rect">
            <a:avLst/>
          </a:prstGeom>
          <a:noFill/>
        </p:spPr>
        <p:txBody>
          <a:bodyPr wrap="none" rtlCol="0">
            <a:spAutoFit/>
          </a:bodyPr>
          <a:lstStyle/>
          <a:p>
            <a:r>
              <a:rPr lang="en-US" sz="3600" smtClean="0">
                <a:solidFill>
                  <a:srgbClr val="FFFF00"/>
                </a:solidFill>
              </a:rPr>
              <a:t>Thiên Chúa đã tiên định cho họ nên </a:t>
            </a:r>
          </a:p>
          <a:p>
            <a:r>
              <a:rPr lang="en-US" sz="3600" smtClean="0">
                <a:solidFill>
                  <a:srgbClr val="FFFF00"/>
                </a:solidFill>
              </a:rPr>
              <a:t>đồng hình đồng dạng với Con của Người.</a:t>
            </a:r>
            <a:endParaRPr lang="en-US" sz="3600">
              <a:solidFill>
                <a:srgbClr val="FFFF00"/>
              </a:solidFill>
            </a:endParaRPr>
          </a:p>
        </p:txBody>
      </p:sp>
    </p:spTree>
    <p:extLst>
      <p:ext uri="{BB962C8B-B14F-4D97-AF65-F5344CB8AC3E}">
        <p14:creationId xmlns:p14="http://schemas.microsoft.com/office/powerpoint/2010/main" val="3493787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FFFF00"/>
                </a:solidFill>
                <a:effectLst/>
              </a:rPr>
              <a:t>Đk</a:t>
            </a:r>
            <a:r>
              <a:rPr lang="en-US" sz="8000" b="0" u="sng" dirty="0">
                <a:solidFill>
                  <a:srgbClr val="FFFF00"/>
                </a:solidFill>
                <a:effectLst/>
              </a:rPr>
              <a:t>:</a:t>
            </a:r>
            <a:r>
              <a:rPr lang="en-US" sz="8000" b="0" dirty="0">
                <a:solidFill>
                  <a:schemeClr val="bg1"/>
                </a:solidFill>
                <a:effectLst/>
              </a:rPr>
              <a:t> </a:t>
            </a:r>
            <a:r>
              <a:rPr lang="vi-VN" sz="8800" b="0" dirty="0">
                <a:solidFill>
                  <a:schemeClr val="bg1"/>
                </a:solidFill>
                <a:effectLst/>
              </a:rPr>
              <a:t>Lạy Chúa, con yêu chuộng luật Chúa dường bao. </a:t>
            </a:r>
            <a:endParaRPr lang="vi-VN" sz="8000" b="0" dirty="0">
              <a:solidFill>
                <a:schemeClr val="bg1"/>
              </a:solidFill>
              <a:effectLst/>
            </a:endParaRPr>
          </a:p>
        </p:txBody>
      </p:sp>
    </p:spTree>
    <p:extLst>
      <p:ext uri="{BB962C8B-B14F-4D97-AF65-F5344CB8AC3E}">
        <p14:creationId xmlns:p14="http://schemas.microsoft.com/office/powerpoint/2010/main" val="21920358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b="0" dirty="0">
                <a:solidFill>
                  <a:schemeClr val="bg1"/>
                </a:solidFill>
                <a:effectLst/>
              </a:rPr>
              <a:t>Lạy Cha là Chúa Cả trời đất, chúc tụng Cha, vì Cha đã mạc khải nước trời cho những người bé mọn.</a:t>
            </a:r>
            <a:endParaRPr lang="en-US" sz="5400" b="0" dirty="0">
              <a:solidFill>
                <a:schemeClr val="bg1"/>
              </a:solidFill>
              <a:effectLst/>
            </a:endParaRPr>
          </a:p>
        </p:txBody>
      </p:sp>
      <p:sp>
        <p:nvSpPr>
          <p:cNvPr id="3" name="TextBox 2"/>
          <p:cNvSpPr txBox="1"/>
          <p:nvPr/>
        </p:nvSpPr>
        <p:spPr>
          <a:xfrm>
            <a:off x="0" y="-11705"/>
            <a:ext cx="3886200" cy="646331"/>
          </a:xfrm>
          <a:prstGeom prst="rect">
            <a:avLst/>
          </a:prstGeom>
          <a:noFill/>
        </p:spPr>
        <p:txBody>
          <a:bodyPr wrap="square" rtlCol="0">
            <a:spAutoFit/>
          </a:bodyPr>
          <a:lstStyle/>
          <a:p>
            <a:r>
              <a:rPr lang="en-US" sz="3600" b="1" dirty="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b="1" dirty="0">
                <a:solidFill>
                  <a:srgbClr val="FFFF00"/>
                </a:solidFill>
              </a:rPr>
              <a:t>Alleluia …</a:t>
            </a:r>
          </a:p>
        </p:txBody>
      </p:sp>
    </p:spTree>
    <p:extLst>
      <p:ext uri="{BB962C8B-B14F-4D97-AF65-F5344CB8AC3E}">
        <p14:creationId xmlns:p14="http://schemas.microsoft.com/office/powerpoint/2010/main" val="37784584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28089852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b="0" dirty="0">
                <a:solidFill>
                  <a:schemeClr val="bg1"/>
                </a:solidFill>
                <a:effectLst/>
              </a:rPr>
              <a:t>Lạy Cha là Chúa Cả trời đất, chúc tụng Cha, vì Cha đã mạc khải nước trời cho những người bé mọn.</a:t>
            </a:r>
            <a:endParaRPr lang="en-US" sz="5400" b="0" dirty="0">
              <a:solidFill>
                <a:schemeClr val="bg1"/>
              </a:solidFill>
              <a:effectLst/>
            </a:endParaRPr>
          </a:p>
        </p:txBody>
      </p:sp>
      <p:sp>
        <p:nvSpPr>
          <p:cNvPr id="3" name="TextBox 2"/>
          <p:cNvSpPr txBox="1"/>
          <p:nvPr/>
        </p:nvSpPr>
        <p:spPr>
          <a:xfrm>
            <a:off x="0" y="-11705"/>
            <a:ext cx="3886200" cy="646331"/>
          </a:xfrm>
          <a:prstGeom prst="rect">
            <a:avLst/>
          </a:prstGeom>
          <a:noFill/>
        </p:spPr>
        <p:txBody>
          <a:bodyPr wrap="square" rtlCol="0">
            <a:spAutoFit/>
          </a:bodyPr>
          <a:lstStyle/>
          <a:p>
            <a:r>
              <a:rPr lang="en-US" sz="3600" b="1" dirty="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b="1" dirty="0">
                <a:solidFill>
                  <a:srgbClr val="FFFF00"/>
                </a:solidFill>
              </a:rPr>
              <a:t>Alleluia …</a:t>
            </a:r>
          </a:p>
        </p:txBody>
      </p:sp>
    </p:spTree>
    <p:extLst>
      <p:ext uri="{BB962C8B-B14F-4D97-AF65-F5344CB8AC3E}">
        <p14:creationId xmlns:p14="http://schemas.microsoft.com/office/powerpoint/2010/main" val="42718627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352800" y="1200150"/>
            <a:ext cx="5791200" cy="2554545"/>
          </a:xfrm>
          <a:prstGeom prst="rect">
            <a:avLst/>
          </a:prstGeom>
        </p:spPr>
        <p:txBody>
          <a:bodyPr wrap="square">
            <a:spAutoFit/>
          </a:bodyPr>
          <a:lstStyle/>
          <a:p>
            <a:pPr algn="just"/>
            <a:r>
              <a:rPr lang="vi-VN" sz="3200"/>
              <a:t>Nước Trời quả là một kho tàng vô giá, một viên ngọc quý báu mà bất cứ người khôn ngoan nào cũng đều nhất quyết chiếm cho bằng được.</a:t>
            </a:r>
            <a:endParaRPr lang="en-US" sz="3200"/>
          </a:p>
        </p:txBody>
      </p:sp>
    </p:spTree>
    <p:extLst>
      <p:ext uri="{BB962C8B-B14F-4D97-AF65-F5344CB8AC3E}">
        <p14:creationId xmlns:p14="http://schemas.microsoft.com/office/powerpoint/2010/main" val="42050980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590800" y="2570911"/>
            <a:ext cx="6400800" cy="1723549"/>
          </a:xfrm>
          <a:prstGeom prst="rect">
            <a:avLst/>
          </a:prstGeom>
        </p:spPr>
        <p:txBody>
          <a:bodyPr wrap="square">
            <a:spAutoFit/>
          </a:bodyPr>
          <a:lstStyle/>
          <a:p>
            <a:pPr algn="ctr"/>
            <a:r>
              <a:rPr lang="en-US" sz="6600" b="1" i="1" dirty="0" err="1">
                <a:solidFill>
                  <a:srgbClr val="FFFF00"/>
                </a:solidFill>
              </a:rPr>
              <a:t>Lễ</a:t>
            </a:r>
            <a:r>
              <a:rPr lang="en-US" sz="6600" b="1" i="1" dirty="0">
                <a:solidFill>
                  <a:srgbClr val="FFFF00"/>
                </a:solidFill>
              </a:rPr>
              <a:t> </a:t>
            </a:r>
            <a:r>
              <a:rPr lang="en-US" sz="6600" b="1" i="1" dirty="0" err="1">
                <a:solidFill>
                  <a:srgbClr val="FFFF00"/>
                </a:solidFill>
              </a:rPr>
              <a:t>Dâng</a:t>
            </a:r>
            <a:r>
              <a:rPr lang="en-US" sz="6600" b="1" i="1" dirty="0">
                <a:solidFill>
                  <a:srgbClr val="FFFF00"/>
                </a:solidFill>
              </a:rPr>
              <a:t> </a:t>
            </a:r>
            <a:r>
              <a:rPr lang="en-US" sz="6600" b="1" i="1" dirty="0" err="1">
                <a:solidFill>
                  <a:srgbClr val="FFFF00"/>
                </a:solidFill>
              </a:rPr>
              <a:t>Tình</a:t>
            </a:r>
            <a:r>
              <a:rPr lang="en-US" sz="6600" b="1" i="1" dirty="0">
                <a:solidFill>
                  <a:srgbClr val="FFFF00"/>
                </a:solidFill>
              </a:rPr>
              <a:t> </a:t>
            </a:r>
            <a:r>
              <a:rPr lang="en-US" sz="6600" b="1" i="1" dirty="0" err="1">
                <a:solidFill>
                  <a:srgbClr val="FFFF00"/>
                </a:solidFill>
              </a:rPr>
              <a:t>Yêu</a:t>
            </a:r>
            <a:endParaRPr lang="en-US" sz="6600" b="1" i="1" dirty="0">
              <a:solidFill>
                <a:srgbClr val="FFFF00"/>
              </a:solidFill>
            </a:endParaRPr>
          </a:p>
          <a:p>
            <a:pPr algn="ctr"/>
            <a:r>
              <a:rPr lang="en-US" sz="4000" b="1" i="1" dirty="0" err="1">
                <a:solidFill>
                  <a:schemeClr val="bg1"/>
                </a:solidFill>
              </a:rPr>
              <a:t>Đinh</a:t>
            </a:r>
            <a:r>
              <a:rPr lang="en-US" sz="4000" b="1" i="1" dirty="0">
                <a:solidFill>
                  <a:schemeClr val="bg1"/>
                </a:solidFill>
              </a:rPr>
              <a:t> </a:t>
            </a:r>
            <a:r>
              <a:rPr lang="en-US" sz="4000" b="1" i="1" dirty="0" err="1">
                <a:solidFill>
                  <a:schemeClr val="bg1"/>
                </a:solidFill>
              </a:rPr>
              <a:t>Công</a:t>
            </a:r>
            <a:r>
              <a:rPr lang="en-US" sz="4000" b="1" i="1" dirty="0">
                <a:solidFill>
                  <a:schemeClr val="bg1"/>
                </a:solidFill>
              </a:rPr>
              <a:t> </a:t>
            </a:r>
            <a:r>
              <a:rPr lang="en-US" sz="4000" b="1" i="1" dirty="0" err="1">
                <a:solidFill>
                  <a:schemeClr val="bg1"/>
                </a:solidFill>
              </a:rPr>
              <a:t>Huỳnh</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u="sng" dirty="0">
                <a:solidFill>
                  <a:srgbClr val="FFFF00"/>
                </a:solidFill>
                <a:effectLst/>
              </a:rPr>
              <a:t>Tk1:</a:t>
            </a:r>
            <a:r>
              <a:rPr lang="en-US" sz="6600" b="0" dirty="0">
                <a:solidFill>
                  <a:schemeClr val="bg1"/>
                </a:solidFill>
                <a:effectLst/>
              </a:rPr>
              <a:t> </a:t>
            </a:r>
            <a:r>
              <a:rPr lang="vi-VN" sz="6600" b="0" dirty="0">
                <a:solidFill>
                  <a:schemeClr val="bg1"/>
                </a:solidFill>
                <a:effectLst/>
              </a:rPr>
              <a:t>Chúa ơi con chẳng có gì có gì tiến dâng lên Ngài</a:t>
            </a:r>
            <a:r>
              <a:rPr lang="en-US" sz="6600" b="0" dirty="0">
                <a:solidFill>
                  <a:schemeClr val="bg1"/>
                </a:solidFill>
                <a:effectLst/>
              </a:rPr>
              <a:t>,</a:t>
            </a:r>
            <a:r>
              <a:rPr lang="vi-VN" sz="6600" b="0" dirty="0">
                <a:solidFill>
                  <a:schemeClr val="bg1"/>
                </a:solidFill>
                <a:effectLst/>
              </a:rPr>
              <a:t> vì đời con có đáng gì đâu chỉ có trái tim</a:t>
            </a:r>
            <a:r>
              <a:rPr lang="en-US" sz="6600" b="0" dirty="0">
                <a:solidFill>
                  <a:schemeClr val="bg1"/>
                </a:solidFill>
                <a:effectLst/>
              </a:rPr>
              <a:t> c</a:t>
            </a:r>
            <a:r>
              <a:rPr lang="vi-VN" sz="6600" b="0" dirty="0">
                <a:solidFill>
                  <a:schemeClr val="bg1"/>
                </a:solidFill>
                <a:effectLst/>
              </a:rPr>
              <a:t>hân thàn</a:t>
            </a:r>
            <a:r>
              <a:rPr lang="en-US" sz="6600" b="0" dirty="0">
                <a:solidFill>
                  <a:schemeClr val="bg1"/>
                </a:solidFill>
                <a:effectLst/>
              </a:rPr>
              <a:t>h.</a:t>
            </a:r>
          </a:p>
        </p:txBody>
      </p:sp>
    </p:spTree>
    <p:extLst>
      <p:ext uri="{BB962C8B-B14F-4D97-AF65-F5344CB8AC3E}">
        <p14:creationId xmlns:p14="http://schemas.microsoft.com/office/powerpoint/2010/main" val="37593992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b="0" u="sng" dirty="0" err="1">
                <a:solidFill>
                  <a:srgbClr val="FFFF00"/>
                </a:solidFill>
                <a:effectLst/>
              </a:rPr>
              <a:t>Đk</a:t>
            </a:r>
            <a:r>
              <a:rPr lang="en-US" sz="5800" b="0" u="sng" dirty="0">
                <a:solidFill>
                  <a:srgbClr val="FFFF00"/>
                </a:solidFill>
                <a:effectLst/>
              </a:rPr>
              <a:t>:</a:t>
            </a:r>
            <a:r>
              <a:rPr lang="en-US" sz="5800" b="0" dirty="0">
                <a:solidFill>
                  <a:schemeClr val="bg1"/>
                </a:solidFill>
                <a:effectLst/>
              </a:rPr>
              <a:t> </a:t>
            </a:r>
            <a:r>
              <a:rPr lang="vi-VN" sz="5800" b="0" dirty="0">
                <a:solidFill>
                  <a:schemeClr val="bg1"/>
                </a:solidFill>
                <a:effectLst/>
              </a:rPr>
              <a:t>Xin dâng lên hoa trái thơm ngon bao hương hoa từ những cánh đồng nguyện dâng lên Chúa toàn năng lễ vặt thắm bao la ân tình. </a:t>
            </a:r>
            <a:endParaRPr lang="en-US" sz="5800" b="0" dirty="0">
              <a:solidFill>
                <a:schemeClr val="bg1"/>
              </a:solidFill>
              <a:effectLst/>
            </a:endParaRPr>
          </a:p>
        </p:txBody>
      </p:sp>
    </p:spTree>
    <p:extLst>
      <p:ext uri="{BB962C8B-B14F-4D97-AF65-F5344CB8AC3E}">
        <p14:creationId xmlns:p14="http://schemas.microsoft.com/office/powerpoint/2010/main" val="4073943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a:solidFill>
                  <a:srgbClr val="FFFF00"/>
                </a:solidFill>
                <a:effectLst/>
              </a:rPr>
              <a:t>Tk2:</a:t>
            </a:r>
            <a:r>
              <a:rPr lang="en-US" sz="6600" b="0" dirty="0">
                <a:solidFill>
                  <a:schemeClr val="bg1"/>
                </a:solidFill>
                <a:effectLst/>
              </a:rPr>
              <a:t> </a:t>
            </a:r>
            <a:r>
              <a:rPr lang="en-US" sz="6000" b="0" dirty="0" err="1">
                <a:solidFill>
                  <a:schemeClr val="bg1"/>
                </a:solidFill>
                <a:effectLst/>
              </a:rPr>
              <a:t>Bánh</a:t>
            </a:r>
            <a:r>
              <a:rPr lang="en-US" sz="6000" b="0" dirty="0">
                <a:solidFill>
                  <a:schemeClr val="bg1"/>
                </a:solidFill>
                <a:effectLst/>
              </a:rPr>
              <a:t> </a:t>
            </a:r>
            <a:r>
              <a:rPr lang="en-US" sz="6000" b="0" dirty="0" err="1">
                <a:solidFill>
                  <a:schemeClr val="bg1"/>
                </a:solidFill>
                <a:effectLst/>
              </a:rPr>
              <a:t>th</a:t>
            </a:r>
            <a:r>
              <a:rPr lang="vi-VN" sz="6000" b="0" dirty="0">
                <a:solidFill>
                  <a:schemeClr val="bg1"/>
                </a:solidFill>
                <a:effectLst/>
              </a:rPr>
              <a:t>ơ</a:t>
            </a:r>
            <a:r>
              <a:rPr lang="en-US" sz="6000" b="0" dirty="0">
                <a:solidFill>
                  <a:schemeClr val="bg1"/>
                </a:solidFill>
                <a:effectLst/>
              </a:rPr>
              <a:t>m </a:t>
            </a:r>
            <a:r>
              <a:rPr lang="en-US" sz="6000" b="0" dirty="0" err="1">
                <a:solidFill>
                  <a:schemeClr val="bg1"/>
                </a:solidFill>
                <a:effectLst/>
              </a:rPr>
              <a:t>ly</a:t>
            </a:r>
            <a:r>
              <a:rPr lang="en-US" sz="6000" b="0" dirty="0">
                <a:solidFill>
                  <a:schemeClr val="bg1"/>
                </a:solidFill>
                <a:effectLst/>
              </a:rPr>
              <a:t> r</a:t>
            </a:r>
            <a:r>
              <a:rPr lang="vi-VN" sz="6000" b="0" dirty="0">
                <a:solidFill>
                  <a:schemeClr val="bg1"/>
                </a:solidFill>
                <a:effectLst/>
              </a:rPr>
              <a:t>ư</a:t>
            </a:r>
            <a:r>
              <a:rPr lang="en-US" sz="6000" b="0" dirty="0" err="1">
                <a:solidFill>
                  <a:schemeClr val="bg1"/>
                </a:solidFill>
                <a:effectLst/>
              </a:rPr>
              <a:t>ợu</a:t>
            </a:r>
            <a:r>
              <a:rPr lang="en-US" sz="6000" b="0" dirty="0">
                <a:solidFill>
                  <a:schemeClr val="bg1"/>
                </a:solidFill>
                <a:effectLst/>
              </a:rPr>
              <a:t> </a:t>
            </a:r>
            <a:r>
              <a:rPr lang="en-US" sz="6000" b="0" dirty="0" err="1">
                <a:solidFill>
                  <a:schemeClr val="bg1"/>
                </a:solidFill>
                <a:effectLst/>
              </a:rPr>
              <a:t>tinh</a:t>
            </a:r>
            <a:r>
              <a:rPr lang="en-US" sz="6000" b="0" dirty="0">
                <a:solidFill>
                  <a:schemeClr val="bg1"/>
                </a:solidFill>
                <a:effectLst/>
              </a:rPr>
              <a:t> </a:t>
            </a:r>
            <a:r>
              <a:rPr lang="en-US" sz="6000" b="0" dirty="0" err="1">
                <a:solidFill>
                  <a:schemeClr val="bg1"/>
                </a:solidFill>
                <a:effectLst/>
              </a:rPr>
              <a:t>tuyền</a:t>
            </a:r>
            <a:r>
              <a:rPr lang="en-US" sz="6000" b="0" dirty="0">
                <a:solidFill>
                  <a:schemeClr val="bg1"/>
                </a:solidFill>
                <a:effectLst/>
              </a:rPr>
              <a:t> </a:t>
            </a:r>
            <a:r>
              <a:rPr lang="en-US" sz="6000" b="0" dirty="0" err="1">
                <a:solidFill>
                  <a:schemeClr val="bg1"/>
                </a:solidFill>
                <a:effectLst/>
              </a:rPr>
              <a:t>gói</a:t>
            </a:r>
            <a:r>
              <a:rPr lang="en-US" sz="6000" b="0" dirty="0">
                <a:solidFill>
                  <a:schemeClr val="bg1"/>
                </a:solidFill>
                <a:effectLst/>
              </a:rPr>
              <a:t> </a:t>
            </a:r>
            <a:r>
              <a:rPr lang="en-US" sz="6000" b="0" dirty="0" err="1">
                <a:solidFill>
                  <a:schemeClr val="bg1"/>
                </a:solidFill>
                <a:effectLst/>
              </a:rPr>
              <a:t>trọn</a:t>
            </a:r>
            <a:r>
              <a:rPr lang="en-US" sz="6000" b="0" dirty="0">
                <a:solidFill>
                  <a:schemeClr val="bg1"/>
                </a:solidFill>
                <a:effectLst/>
              </a:rPr>
              <a:t> </a:t>
            </a:r>
            <a:r>
              <a:rPr lang="en-US" sz="6000" b="0" dirty="0" err="1">
                <a:solidFill>
                  <a:schemeClr val="bg1"/>
                </a:solidFill>
                <a:effectLst/>
              </a:rPr>
              <a:t>với</a:t>
            </a:r>
            <a:r>
              <a:rPr lang="en-US" sz="6000" b="0" dirty="0">
                <a:solidFill>
                  <a:schemeClr val="bg1"/>
                </a:solidFill>
                <a:effectLst/>
              </a:rPr>
              <a:t> bao </a:t>
            </a:r>
            <a:r>
              <a:rPr lang="en-US" sz="6000" b="0" dirty="0" err="1">
                <a:solidFill>
                  <a:schemeClr val="bg1"/>
                </a:solidFill>
                <a:effectLst/>
              </a:rPr>
              <a:t>tâm</a:t>
            </a:r>
            <a:r>
              <a:rPr lang="en-US" sz="6000" b="0" dirty="0">
                <a:solidFill>
                  <a:schemeClr val="bg1"/>
                </a:solidFill>
                <a:effectLst/>
              </a:rPr>
              <a:t> </a:t>
            </a:r>
            <a:r>
              <a:rPr lang="en-US" sz="6000" b="0" dirty="0" err="1">
                <a:solidFill>
                  <a:schemeClr val="bg1"/>
                </a:solidFill>
                <a:effectLst/>
              </a:rPr>
              <a:t>tình</a:t>
            </a:r>
            <a:r>
              <a:rPr lang="en-US" sz="6000" b="0" dirty="0">
                <a:solidFill>
                  <a:schemeClr val="bg1"/>
                </a:solidFill>
                <a:effectLst/>
              </a:rPr>
              <a:t>. </a:t>
            </a:r>
            <a:r>
              <a:rPr lang="en-US" sz="6000" b="0" dirty="0" err="1">
                <a:solidFill>
                  <a:schemeClr val="bg1"/>
                </a:solidFill>
                <a:effectLst/>
              </a:rPr>
              <a:t>Nguyện</a:t>
            </a:r>
            <a:r>
              <a:rPr lang="en-US" sz="6000" b="0" dirty="0">
                <a:solidFill>
                  <a:schemeClr val="bg1"/>
                </a:solidFill>
                <a:effectLst/>
              </a:rPr>
              <a:t> </a:t>
            </a:r>
            <a:r>
              <a:rPr lang="en-US" sz="6000" b="0" dirty="0" err="1">
                <a:solidFill>
                  <a:schemeClr val="bg1"/>
                </a:solidFill>
                <a:effectLst/>
              </a:rPr>
              <a:t>trở</a:t>
            </a:r>
            <a:r>
              <a:rPr lang="en-US" sz="6000" b="0" dirty="0">
                <a:solidFill>
                  <a:schemeClr val="bg1"/>
                </a:solidFill>
                <a:effectLst/>
              </a:rPr>
              <a:t> </a:t>
            </a:r>
            <a:r>
              <a:rPr lang="en-US" sz="6000" b="0" dirty="0" err="1">
                <a:solidFill>
                  <a:schemeClr val="bg1"/>
                </a:solidFill>
                <a:effectLst/>
              </a:rPr>
              <a:t>nên</a:t>
            </a:r>
            <a:r>
              <a:rPr lang="en-US" sz="6000" b="0" dirty="0">
                <a:solidFill>
                  <a:schemeClr val="bg1"/>
                </a:solidFill>
                <a:effectLst/>
              </a:rPr>
              <a:t> </a:t>
            </a:r>
            <a:r>
              <a:rPr lang="en-US" sz="6000" b="0" dirty="0" err="1">
                <a:solidFill>
                  <a:schemeClr val="bg1"/>
                </a:solidFill>
                <a:effectLst/>
              </a:rPr>
              <a:t>hy</a:t>
            </a:r>
            <a:r>
              <a:rPr lang="en-US" sz="6000" b="0" dirty="0">
                <a:solidFill>
                  <a:schemeClr val="bg1"/>
                </a:solidFill>
                <a:effectLst/>
              </a:rPr>
              <a:t> </a:t>
            </a:r>
            <a:r>
              <a:rPr lang="en-US" sz="6000" b="0" dirty="0" err="1">
                <a:solidFill>
                  <a:schemeClr val="bg1"/>
                </a:solidFill>
                <a:effectLst/>
              </a:rPr>
              <a:t>lễ</a:t>
            </a:r>
            <a:r>
              <a:rPr lang="en-US" sz="6000" b="0" dirty="0">
                <a:solidFill>
                  <a:schemeClr val="bg1"/>
                </a:solidFill>
                <a:effectLst/>
              </a:rPr>
              <a:t> </a:t>
            </a:r>
            <a:r>
              <a:rPr lang="en-US" sz="6000" b="0" dirty="0" err="1">
                <a:solidFill>
                  <a:schemeClr val="bg1"/>
                </a:solidFill>
                <a:effectLst/>
              </a:rPr>
              <a:t>tình</a:t>
            </a:r>
            <a:r>
              <a:rPr lang="en-US" sz="6000" b="0" dirty="0">
                <a:solidFill>
                  <a:schemeClr val="bg1"/>
                </a:solidFill>
                <a:effectLst/>
              </a:rPr>
              <a:t> </a:t>
            </a:r>
            <a:r>
              <a:rPr lang="en-US" sz="6000" b="0" dirty="0" err="1">
                <a:solidFill>
                  <a:schemeClr val="bg1"/>
                </a:solidFill>
                <a:effectLst/>
              </a:rPr>
              <a:t>yêu</a:t>
            </a:r>
            <a:r>
              <a:rPr lang="en-US" sz="6000" b="0" dirty="0">
                <a:solidFill>
                  <a:schemeClr val="bg1"/>
                </a:solidFill>
                <a:effectLst/>
              </a:rPr>
              <a:t> </a:t>
            </a:r>
            <a:r>
              <a:rPr lang="en-US" sz="6000" b="0" dirty="0" err="1">
                <a:solidFill>
                  <a:schemeClr val="bg1"/>
                </a:solidFill>
                <a:effectLst/>
              </a:rPr>
              <a:t>tỏa</a:t>
            </a:r>
            <a:r>
              <a:rPr lang="en-US" sz="6000" b="0" dirty="0">
                <a:solidFill>
                  <a:schemeClr val="bg1"/>
                </a:solidFill>
                <a:effectLst/>
              </a:rPr>
              <a:t> h</a:t>
            </a:r>
            <a:r>
              <a:rPr lang="vi-VN" sz="6000" b="0" dirty="0">
                <a:solidFill>
                  <a:schemeClr val="bg1"/>
                </a:solidFill>
                <a:effectLst/>
              </a:rPr>
              <a:t>ư</a:t>
            </a:r>
            <a:r>
              <a:rPr lang="en-US" sz="6000" b="0" dirty="0" err="1">
                <a:solidFill>
                  <a:schemeClr val="bg1"/>
                </a:solidFill>
                <a:effectLst/>
              </a:rPr>
              <a:t>ơng</a:t>
            </a:r>
            <a:r>
              <a:rPr lang="en-US" sz="6000" b="0" dirty="0">
                <a:solidFill>
                  <a:schemeClr val="bg1"/>
                </a:solidFill>
                <a:effectLst/>
              </a:rPr>
              <a:t> </a:t>
            </a:r>
            <a:r>
              <a:rPr lang="en-US" sz="6000" b="0" dirty="0" err="1">
                <a:solidFill>
                  <a:schemeClr val="bg1"/>
                </a:solidFill>
                <a:effectLst/>
              </a:rPr>
              <a:t>ngát</a:t>
            </a:r>
            <a:r>
              <a:rPr lang="en-US" sz="6000" b="0" dirty="0">
                <a:solidFill>
                  <a:schemeClr val="bg1"/>
                </a:solidFill>
                <a:effectLst/>
              </a:rPr>
              <a:t> </a:t>
            </a:r>
            <a:r>
              <a:rPr lang="en-US" sz="6000" b="0" dirty="0" err="1">
                <a:solidFill>
                  <a:schemeClr val="bg1"/>
                </a:solidFill>
                <a:effectLst/>
              </a:rPr>
              <a:t>th</a:t>
            </a:r>
            <a:r>
              <a:rPr lang="vi-VN" sz="6000" b="0" dirty="0">
                <a:solidFill>
                  <a:schemeClr val="bg1"/>
                </a:solidFill>
                <a:effectLst/>
              </a:rPr>
              <a:t>ơ</a:t>
            </a:r>
            <a:r>
              <a:rPr lang="en-US" sz="6000" b="0" dirty="0">
                <a:solidFill>
                  <a:schemeClr val="bg1"/>
                </a:solidFill>
                <a:effectLst/>
              </a:rPr>
              <a:t>m </a:t>
            </a:r>
            <a:r>
              <a:rPr lang="en-US" sz="6000" b="0" dirty="0" err="1">
                <a:solidFill>
                  <a:schemeClr val="bg1"/>
                </a:solidFill>
                <a:effectLst/>
              </a:rPr>
              <a:t>sớm</a:t>
            </a:r>
            <a:r>
              <a:rPr lang="en-US" sz="6000" b="0" dirty="0">
                <a:solidFill>
                  <a:schemeClr val="bg1"/>
                </a:solidFill>
                <a:effectLst/>
              </a:rPr>
              <a:t> </a:t>
            </a:r>
            <a:r>
              <a:rPr lang="en-US" sz="6000" b="0" dirty="0" err="1">
                <a:solidFill>
                  <a:schemeClr val="bg1"/>
                </a:solidFill>
                <a:effectLst/>
              </a:rPr>
              <a:t>chiều</a:t>
            </a:r>
            <a:r>
              <a:rPr lang="en-US" sz="6000" b="0" dirty="0">
                <a:solidFill>
                  <a:schemeClr val="bg1"/>
                </a:solidFill>
                <a:effectLst/>
              </a:rPr>
              <a:t>. </a:t>
            </a:r>
            <a:endParaRPr lang="en-US" sz="66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b="0" u="sng" dirty="0" err="1">
                <a:solidFill>
                  <a:srgbClr val="FFFF00"/>
                </a:solidFill>
                <a:effectLst/>
              </a:rPr>
              <a:t>Đk</a:t>
            </a:r>
            <a:r>
              <a:rPr lang="en-US" sz="5800" b="0" u="sng" dirty="0">
                <a:solidFill>
                  <a:srgbClr val="FFFF00"/>
                </a:solidFill>
                <a:effectLst/>
              </a:rPr>
              <a:t>:</a:t>
            </a:r>
            <a:r>
              <a:rPr lang="en-US" sz="5800" b="0" dirty="0">
                <a:solidFill>
                  <a:schemeClr val="bg1"/>
                </a:solidFill>
                <a:effectLst/>
              </a:rPr>
              <a:t> </a:t>
            </a:r>
            <a:r>
              <a:rPr lang="vi-VN" sz="5800" b="0" dirty="0">
                <a:solidFill>
                  <a:schemeClr val="bg1"/>
                </a:solidFill>
                <a:effectLst/>
              </a:rPr>
              <a:t>Xin dâng lên hoa trái thơm ngon bao hương hoa từ những cánh đồng nguyện dâng lên Chúa toàn năng lễ vặt thắm bao la ân tình. </a:t>
            </a:r>
            <a:endParaRPr lang="en-US" sz="5800" b="0" dirty="0">
              <a:solidFill>
                <a:schemeClr val="bg1"/>
              </a:solidFill>
              <a:effectLst/>
            </a:endParaRPr>
          </a:p>
        </p:txBody>
      </p:sp>
    </p:spTree>
    <p:extLst>
      <p:ext uri="{BB962C8B-B14F-4D97-AF65-F5344CB8AC3E}">
        <p14:creationId xmlns:p14="http://schemas.microsoft.com/office/powerpoint/2010/main" val="20152383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2364510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en-US" sz="7200" b="0" dirty="0" err="1">
                <a:solidFill>
                  <a:srgbClr val="FFFF00"/>
                </a:solidFill>
                <a:effectLst/>
              </a:rPr>
              <a:t>Mầu</a:t>
            </a:r>
            <a:r>
              <a:rPr lang="en-US" sz="7200" b="0" dirty="0">
                <a:solidFill>
                  <a:srgbClr val="FFFF00"/>
                </a:solidFill>
                <a:effectLst/>
              </a:rPr>
              <a:t> </a:t>
            </a:r>
            <a:r>
              <a:rPr lang="en-US" sz="7200" b="0" dirty="0" err="1">
                <a:solidFill>
                  <a:srgbClr val="FFFF00"/>
                </a:solidFill>
                <a:effectLst/>
              </a:rPr>
              <a:t>Nhiệm</a:t>
            </a:r>
            <a:r>
              <a:rPr lang="en-US" sz="7200" b="0" dirty="0">
                <a:solidFill>
                  <a:srgbClr val="FFFF00"/>
                </a:solidFill>
                <a:effectLst/>
              </a:rPr>
              <a:t> N</a:t>
            </a:r>
            <a:r>
              <a:rPr lang="vi-VN" sz="7200" b="0" dirty="0">
                <a:solidFill>
                  <a:srgbClr val="FFFF00"/>
                </a:solidFill>
                <a:effectLst/>
              </a:rPr>
              <a:t>ư</a:t>
            </a:r>
            <a:r>
              <a:rPr lang="en-US" sz="7200" b="0" dirty="0" err="1">
                <a:solidFill>
                  <a:srgbClr val="FFFF00"/>
                </a:solidFill>
                <a:effectLst/>
              </a:rPr>
              <a:t>ớc</a:t>
            </a:r>
            <a:r>
              <a:rPr lang="en-US" sz="7200" b="0" dirty="0">
                <a:solidFill>
                  <a:srgbClr val="FFFF00"/>
                </a:solidFill>
                <a:effectLst/>
              </a:rPr>
              <a:t> </a:t>
            </a:r>
            <a:r>
              <a:rPr lang="en-US" sz="7200" b="0" dirty="0" err="1">
                <a:solidFill>
                  <a:srgbClr val="FFFF00"/>
                </a:solidFill>
                <a:effectLst/>
              </a:rPr>
              <a:t>Trời</a:t>
            </a:r>
            <a:r>
              <a:rPr lang="en-US" sz="6600" b="0" dirty="0">
                <a:solidFill>
                  <a:srgbClr val="FFFF00"/>
                </a:solidFill>
                <a:effectLst/>
              </a:rPr>
              <a:t/>
            </a:r>
            <a:br>
              <a:rPr lang="en-US" sz="6600" b="0" dirty="0">
                <a:solidFill>
                  <a:srgbClr val="FFFF00"/>
                </a:solidFill>
                <a:effectLst/>
              </a:rPr>
            </a:br>
            <a:r>
              <a:rPr lang="en-US" sz="4000" b="0" i="1" dirty="0">
                <a:solidFill>
                  <a:schemeClr val="bg1"/>
                </a:solidFill>
                <a:effectLst/>
              </a:rPr>
              <a:t>Sr </a:t>
            </a:r>
            <a:r>
              <a:rPr lang="en-US" sz="4000" b="0" i="1" dirty="0" err="1">
                <a:solidFill>
                  <a:schemeClr val="bg1"/>
                </a:solidFill>
                <a:effectLst/>
              </a:rPr>
              <a:t>Hiền</a:t>
            </a:r>
            <a:r>
              <a:rPr lang="en-US" sz="4000" b="0" i="1" dirty="0">
                <a:solidFill>
                  <a:schemeClr val="bg1"/>
                </a:solidFill>
                <a:effectLst/>
              </a:rPr>
              <a:t> </a:t>
            </a:r>
            <a:r>
              <a:rPr lang="en-US" sz="4000" b="0" i="1" dirty="0" err="1">
                <a:solidFill>
                  <a:schemeClr val="bg1"/>
                </a:solidFill>
                <a:effectLst/>
              </a:rPr>
              <a:t>Hòa</a:t>
            </a:r>
            <a:endParaRPr lang="en-US" sz="66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Tk1:</a:t>
            </a:r>
            <a:r>
              <a:rPr lang="en-US" sz="5400" b="0" dirty="0">
                <a:solidFill>
                  <a:srgbClr val="FFFF00"/>
                </a:solidFill>
                <a:effectLst/>
              </a:rPr>
              <a:t> </a:t>
            </a:r>
            <a:r>
              <a:rPr lang="vi-VN" sz="5400" b="0" dirty="0">
                <a:solidFill>
                  <a:schemeClr val="bg1"/>
                </a:solidFill>
                <a:effectLst/>
              </a:rPr>
              <a:t>Nước Trời ví như một kho báu, chôn vùi trong ruộng sâu người kia tìm được. Liền về bán hết gia tài ông đang có, không đắn đo để mua lấy kho tàng.</a:t>
            </a:r>
          </a:p>
        </p:txBody>
      </p:sp>
    </p:spTree>
    <p:extLst>
      <p:ext uri="{BB962C8B-B14F-4D97-AF65-F5344CB8AC3E}">
        <p14:creationId xmlns:p14="http://schemas.microsoft.com/office/powerpoint/2010/main" val="520350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b="0" dirty="0">
                <a:solidFill>
                  <a:schemeClr val="bg1"/>
                </a:solidFill>
                <a:effectLst/>
              </a:rPr>
              <a:t>Này người hỡi hãy mau chọn lấy Nước Trời, quý hơn vàng bạc châu báu ở trần gian. Này người hỡi hãy mau chọn lấy kho tàng, là chính Chúa, Đấng ban nguồn bình an.</a:t>
            </a:r>
            <a:endParaRPr lang="en-US" sz="54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Tk2:</a:t>
            </a:r>
            <a:r>
              <a:rPr lang="en-US" sz="5400" b="0" dirty="0">
                <a:solidFill>
                  <a:schemeClr val="bg1"/>
                </a:solidFill>
                <a:effectLst/>
              </a:rPr>
              <a:t> </a:t>
            </a:r>
            <a:r>
              <a:rPr lang="vi-VN" sz="5400" b="0" dirty="0">
                <a:solidFill>
                  <a:schemeClr val="bg1"/>
                </a:solidFill>
                <a:effectLst/>
              </a:rPr>
              <a:t>Nước Trời dẫu âm thầm khiêm tốn, gieo tình yêu bình an vào trong lòng người. Tựa hạt giống tốt chôn vùi sâu trong đất, theo tháng năm kìa cây lớn đâm chồi.</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b="0" dirty="0">
                <a:solidFill>
                  <a:schemeClr val="bg1"/>
                </a:solidFill>
                <a:effectLst/>
              </a:rPr>
              <a:t>Này người hỡi hãy mau chọn lấy Nước Trời, quý hơn vàng bạc châu báu ở trần gian. Này người hỡi hãy mau chọn lấy kho tàng, là chính Chúa, Đấng ban nguồn bình an.</a:t>
            </a:r>
            <a:endParaRPr lang="en-US" sz="5400" b="0" dirty="0">
              <a:solidFill>
                <a:schemeClr val="bg1"/>
              </a:solidFill>
              <a:effectLst/>
            </a:endParaRPr>
          </a:p>
        </p:txBody>
      </p:sp>
    </p:spTree>
    <p:extLst>
      <p:ext uri="{BB962C8B-B14F-4D97-AF65-F5344CB8AC3E}">
        <p14:creationId xmlns:p14="http://schemas.microsoft.com/office/powerpoint/2010/main" val="11495874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Tk3:</a:t>
            </a:r>
            <a:r>
              <a:rPr lang="en-US" sz="5400" b="0" dirty="0">
                <a:solidFill>
                  <a:schemeClr val="bg1"/>
                </a:solidFill>
                <a:effectLst/>
              </a:rPr>
              <a:t> </a:t>
            </a:r>
            <a:r>
              <a:rPr lang="vi-VN" sz="5400" b="0" dirty="0">
                <a:solidFill>
                  <a:schemeClr val="bg1"/>
                </a:solidFill>
                <a:effectLst/>
              </a:rPr>
              <a:t>Nước Trời sống trong lòng nhân thế, đem niềm vui đẩy lui khổ đau buồn phiền. Đổ tràn sức sống cho người luôn kiên vững, bao tháng năm thành tâm mãi kiếm tìm.</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b="0" dirty="0">
                <a:solidFill>
                  <a:schemeClr val="bg1"/>
                </a:solidFill>
                <a:effectLst/>
              </a:rPr>
              <a:t>Này người hỡi hãy mau chọn lấy Nước Trời, quý hơn vàng bạc châu báu ở trần gian. Này người hỡi hãy mau chọn lấy kho tàng, là chính Chúa, Đấng ban nguồn bình an.</a:t>
            </a:r>
            <a:endParaRPr lang="en-US" sz="5400" b="0" dirty="0">
              <a:solidFill>
                <a:schemeClr val="bg1"/>
              </a:solidFill>
              <a:effectLst/>
            </a:endParaRPr>
          </a:p>
        </p:txBody>
      </p:sp>
    </p:spTree>
    <p:extLst>
      <p:ext uri="{BB962C8B-B14F-4D97-AF65-F5344CB8AC3E}">
        <p14:creationId xmlns:p14="http://schemas.microsoft.com/office/powerpoint/2010/main" val="4598718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7775811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rPr>
              <a:t>Ca </a:t>
            </a:r>
            <a:r>
              <a:rPr lang="en-US" sz="8000" b="0" dirty="0" err="1">
                <a:solidFill>
                  <a:srgbClr val="FFFF00"/>
                </a:solidFill>
                <a:effectLst/>
              </a:rPr>
              <a:t>Kết</a:t>
            </a:r>
            <a:r>
              <a:rPr lang="en-US" sz="8000" b="0" dirty="0">
                <a:solidFill>
                  <a:srgbClr val="FFFF00"/>
                </a:solidFill>
                <a:effectLst/>
              </a:rPr>
              <a:t> </a:t>
            </a:r>
            <a:r>
              <a:rPr lang="en-US" sz="8000" b="0" dirty="0" err="1">
                <a:solidFill>
                  <a:srgbClr val="FFFF00"/>
                </a:solidFill>
                <a:effectLst/>
              </a:rPr>
              <a:t>Lễ</a:t>
            </a:r>
            <a:r>
              <a:rPr lang="en-US" sz="8000" b="0" dirty="0">
                <a:solidFill>
                  <a:srgbClr val="FFFF00"/>
                </a:solidFill>
                <a:effectLst/>
              </a:rPr>
              <a:t/>
            </a:r>
            <a:br>
              <a:rPr lang="en-US" sz="8000" b="0" dirty="0">
                <a:solidFill>
                  <a:srgbClr val="FFFF00"/>
                </a:solidFill>
                <a:effectLst/>
              </a:rPr>
            </a:br>
            <a:r>
              <a:rPr lang="en-US" sz="11500" b="0" dirty="0" err="1">
                <a:solidFill>
                  <a:srgbClr val="FFFF00"/>
                </a:solidFill>
                <a:effectLst/>
              </a:rPr>
              <a:t>Kinh</a:t>
            </a:r>
            <a:r>
              <a:rPr lang="en-US" sz="11500" b="0" dirty="0">
                <a:solidFill>
                  <a:srgbClr val="FFFF00"/>
                </a:solidFill>
                <a:effectLst/>
              </a:rPr>
              <a:t> </a:t>
            </a:r>
            <a:r>
              <a:rPr lang="en-US" sz="11500" b="0" dirty="0" err="1">
                <a:solidFill>
                  <a:srgbClr val="FFFF00"/>
                </a:solidFill>
                <a:effectLst/>
              </a:rPr>
              <a:t>Tạ</a:t>
            </a:r>
            <a:r>
              <a:rPr lang="en-US" sz="11500" b="0" dirty="0">
                <a:solidFill>
                  <a:srgbClr val="FFFF00"/>
                </a:solidFill>
                <a:effectLst/>
              </a:rPr>
              <a:t> </a:t>
            </a:r>
            <a:r>
              <a:rPr lang="en-US" sz="11500" b="0" dirty="0" err="1">
                <a:solidFill>
                  <a:srgbClr val="FFFF00"/>
                </a:solidFill>
                <a:effectLst/>
              </a:rPr>
              <a:t>Lễ</a:t>
            </a:r>
            <a:r>
              <a:rPr lang="en-US" sz="5400" b="0" dirty="0">
                <a:solidFill>
                  <a:srgbClr val="FFFF00"/>
                </a:solidFill>
                <a:effectLst/>
              </a:rPr>
              <a:t/>
            </a:r>
            <a:br>
              <a:rPr lang="en-US" sz="5400" b="0" dirty="0">
                <a:solidFill>
                  <a:srgbClr val="FFFF00"/>
                </a:solidFill>
                <a:effectLst/>
              </a:rPr>
            </a:br>
            <a:r>
              <a:rPr lang="en-US" sz="5400" b="0" i="1" dirty="0" err="1">
                <a:solidFill>
                  <a:schemeClr val="bg1"/>
                </a:solidFill>
                <a:effectLst/>
              </a:rPr>
              <a:t>Lm</a:t>
            </a:r>
            <a:r>
              <a:rPr lang="en-US" sz="5400" b="0" i="1" dirty="0">
                <a:solidFill>
                  <a:schemeClr val="bg1"/>
                </a:solidFill>
                <a:effectLst/>
              </a:rPr>
              <a:t>. </a:t>
            </a:r>
            <a:r>
              <a:rPr lang="en-US" sz="5400" b="0" i="1" dirty="0" err="1">
                <a:solidFill>
                  <a:schemeClr val="bg1"/>
                </a:solidFill>
                <a:effectLst/>
              </a:rPr>
              <a:t>Nguyễn</a:t>
            </a:r>
            <a:r>
              <a:rPr lang="en-US" sz="5400" b="0" i="1" dirty="0">
                <a:solidFill>
                  <a:schemeClr val="bg1"/>
                </a:solidFill>
                <a:effectLst/>
              </a:rPr>
              <a:t> </a:t>
            </a:r>
            <a:r>
              <a:rPr lang="en-US" sz="5400" b="0" i="1" dirty="0" err="1">
                <a:solidFill>
                  <a:schemeClr val="bg1"/>
                </a:solidFill>
                <a:effectLst/>
              </a:rPr>
              <a:t>Duy</a:t>
            </a:r>
            <a:endParaRPr lang="en-US" sz="6000" b="0"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b="0" dirty="0">
                <a:solidFill>
                  <a:schemeClr val="bg1"/>
                </a:solidFill>
                <a:effectLst/>
              </a:rPr>
              <a:t>Tạ ơn Chúa chúng con ra về hoan ca trong cuộc đời nhân chứng. Tạ ơn Chúa chúng con nhịp bước đến khắp nơi để đem Tin Mừng.</a:t>
            </a:r>
          </a:p>
        </p:txBody>
      </p:sp>
    </p:spTree>
    <p:extLst>
      <p:ext uri="{BB962C8B-B14F-4D97-AF65-F5344CB8AC3E}">
        <p14:creationId xmlns:p14="http://schemas.microsoft.com/office/powerpoint/2010/main" val="42783538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000" b="0" u="sng" dirty="0">
                <a:solidFill>
                  <a:srgbClr val="FFFF00"/>
                </a:solidFill>
                <a:effectLst/>
              </a:rPr>
              <a:t>Tk1:</a:t>
            </a:r>
            <a:r>
              <a:rPr lang="en-US" sz="7000" b="0" dirty="0">
                <a:solidFill>
                  <a:schemeClr val="bg1"/>
                </a:solidFill>
                <a:effectLst/>
              </a:rPr>
              <a:t> </a:t>
            </a:r>
            <a:r>
              <a:rPr lang="vi-VN" sz="7000" b="0" dirty="0">
                <a:solidFill>
                  <a:schemeClr val="bg1"/>
                </a:solidFill>
                <a:effectLst/>
              </a:rPr>
              <a:t>Ra đi đến với người gần xa, khơi lên những tiếng lòng ngợi ca.</a:t>
            </a:r>
            <a:endParaRPr lang="en-US" sz="70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000" b="0" u="sng" dirty="0">
                <a:solidFill>
                  <a:srgbClr val="FFFF00"/>
                </a:solidFill>
                <a:effectLst/>
              </a:rPr>
              <a:t>Tk2:</a:t>
            </a:r>
            <a:r>
              <a:rPr lang="en-US" sz="7000" b="0" dirty="0">
                <a:solidFill>
                  <a:schemeClr val="bg1"/>
                </a:solidFill>
                <a:effectLst/>
              </a:rPr>
              <a:t> </a:t>
            </a:r>
            <a:r>
              <a:rPr lang="vi-VN" sz="7000" b="0" dirty="0">
                <a:solidFill>
                  <a:schemeClr val="bg1"/>
                </a:solidFill>
                <a:effectLst/>
              </a:rPr>
              <a:t>Con xin Chúa xuống nguồn hồng ân, cho nhân thế tháng ngày bình an.</a:t>
            </a:r>
          </a:p>
        </p:txBody>
      </p:sp>
    </p:spTree>
    <p:extLst>
      <p:ext uri="{BB962C8B-B14F-4D97-AF65-F5344CB8AC3E}">
        <p14:creationId xmlns:p14="http://schemas.microsoft.com/office/powerpoint/2010/main" val="2011478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b="0" dirty="0">
                <a:solidFill>
                  <a:schemeClr val="bg1"/>
                </a:solidFill>
                <a:effectLst/>
              </a:rPr>
              <a:t>Tạ ơn Chúa chúng con ra về hoan ca trong cuộc đời nhân chứng. Tạ ơn Chúa chúng con nhịp bước đến khắp nơi để đem Tin Mừng.</a:t>
            </a:r>
          </a:p>
        </p:txBody>
      </p:sp>
    </p:spTree>
    <p:extLst>
      <p:ext uri="{BB962C8B-B14F-4D97-AF65-F5344CB8AC3E}">
        <p14:creationId xmlns:p14="http://schemas.microsoft.com/office/powerpoint/2010/main" val="388672635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577946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770</TotalTime>
  <Words>1775</Words>
  <Application>Microsoft Office PowerPoint</Application>
  <PresentationFormat>On-screen Show (16:9)</PresentationFormat>
  <Paragraphs>117</Paragraphs>
  <Slides>88</Slides>
  <Notes>0</Notes>
  <HiddenSlides>0</HiddenSlides>
  <MMClips>0</MMClips>
  <ScaleCrop>false</ScaleCrop>
  <HeadingPairs>
    <vt:vector size="4" baseType="variant">
      <vt:variant>
        <vt:lpstr>Theme</vt:lpstr>
      </vt:variant>
      <vt:variant>
        <vt:i4>12</vt:i4>
      </vt:variant>
      <vt:variant>
        <vt:lpstr>Slide Titles</vt:lpstr>
      </vt:variant>
      <vt:variant>
        <vt:i4>88</vt:i4>
      </vt:variant>
    </vt:vector>
  </HeadingPairs>
  <TitlesOfParts>
    <vt:vector size="100" baseType="lpstr">
      <vt:lpstr>Office Theme</vt:lpstr>
      <vt:lpstr>12_Office Theme</vt:lpstr>
      <vt:lpstr>36_Default Design</vt:lpstr>
      <vt:lpstr>10_Office Theme</vt:lpstr>
      <vt:lpstr>37_Default Design</vt:lpstr>
      <vt:lpstr>4_Office Theme</vt:lpstr>
      <vt:lpstr>5_Office Theme</vt:lpstr>
      <vt:lpstr>6_Office Theme</vt:lpstr>
      <vt:lpstr>1_Office Theme</vt:lpstr>
      <vt:lpstr>3_Office Theme</vt:lpstr>
      <vt:lpstr>7_Office Theme</vt:lpstr>
      <vt:lpstr>8_Office Theme</vt:lpstr>
      <vt:lpstr>PowerPoint Presentation</vt:lpstr>
      <vt:lpstr>TẬP HÁT CỘNG ĐOÀN</vt:lpstr>
      <vt:lpstr>Đk: Lạy Chúa, con yêu chuộng luật Chúa dường bao. </vt:lpstr>
      <vt:lpstr>Tk1: Nguyện Chúa nghe, con đây vẫn thân thưa rằng: Cơ ngơi con chính là Lời Chúa.  Nguyện giúp con coi trọng luật Ngài ban bố, Thật quý hơn vàng biển bạc rừng.</vt:lpstr>
      <vt:lpstr>Đk: Lạy Chúa, con yêu chuộng luật Chúa dường bao. </vt:lpstr>
      <vt:lpstr>Lạy Cha là Chúa Cả trời đất, chúc tụng Cha, vì Cha đã mạc khải nước trời cho những người bé mọn.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Nào Ta Hân Hoan  </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Thánh Vịnh 118 Chúa Nhật XVII Thường Niên Năm A Lm Kim Long  04 Câu</vt:lpstr>
      <vt:lpstr>Đk: Lạy Chúa, con yêu chuộng luật Chúa dường bao. </vt:lpstr>
      <vt:lpstr>Tk1: Nguyện Chúa nghe, con đây vẫn thân thưa rằng: Cơ ngơi con chính là Lời Chúa.  Nguyện giúp con coi trọng luật Ngài ban bố, Thật quý hơn vàng biển bạc rừng.</vt:lpstr>
      <vt:lpstr>Đk: Lạy Chúa, con yêu chuộng luật Chúa dường bao. </vt:lpstr>
      <vt:lpstr>Tk2: Ngài ủi an khi thương xót phận tôi hèn, Theo như xưa Ngài từng đoan hứa.  Vì mến thương nên Ngài còn cho con sống Lòng sướng vui vì thánh chỉ Ngài. </vt:lpstr>
      <vt:lpstr>Đk: Lạy Chúa, con yêu chuộng luật Chúa dường bao. </vt:lpstr>
      <vt:lpstr>Tk3: Vì thế con luôn yêu mến mệnh lệnh Ngài, Hơn luôn hơn quí vàng tinh chất.  Bởi đó nên theo lệnh Ngài con thẳng bước Lòng ghét khinh đường nẻo gian tà.</vt:lpstr>
      <vt:lpstr>Đk: Lạy Chúa, con yêu chuộng luật Chúa dường bao. </vt:lpstr>
      <vt:lpstr>Tk4: Luật Chúa ban, ôi cao quí và diệu kỳ, Con đây xin hết lòng tuân giữ.  Nghiền ngẫm luôn cho lời Ngài dọi ánh sáng, Làm kẻ đơn thật hiểu ngọn nguồn.</vt:lpstr>
      <vt:lpstr>Đk: Lạy Chúa, con yêu chuộng luật Chúa dường bao. </vt:lpstr>
      <vt:lpstr>PowerPoint Presentation</vt:lpstr>
      <vt:lpstr>Lạy Cha là Chúa Cả trời đất, chúc tụng Cha, vì Cha đã mạc khải nước trời cho những người bé mọn.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Chúa ơi con chẳng có gì có gì tiến dâng lên Ngài, vì đời con có đáng gì đâu chỉ có trái tim chân thành.</vt:lpstr>
      <vt:lpstr>Đk: Xin dâng lên hoa trái thơm ngon bao hương hoa từ những cánh đồng nguyện dâng lên Chúa toàn năng lễ vặt thắm bao la ân tình. </vt:lpstr>
      <vt:lpstr>Tk2: Bánh thơm ly rượu tinh tuyền gói trọn với bao tâm tình. Nguyện trở nên hy lễ tình yêu tỏa hương ngát thơm sớm chiều. </vt:lpstr>
      <vt:lpstr>Đk: Xin dâng lên hoa trái thơm ngon bao hương hoa từ những cánh đồng nguyện dâng lên Chúa toàn năng lễ vặt thắm bao la ân tình. </vt:lpstr>
      <vt:lpstr>PowerPoint Presentation</vt:lpstr>
      <vt:lpstr>PowerPoint Presentation</vt:lpstr>
      <vt:lpstr>Ca Nguyện Hiệp Lễ Mầu Nhiệm Nước Trời Sr Hiền Hòa</vt:lpstr>
      <vt:lpstr>Tk1: Nước Trời ví như một kho báu, chôn vùi trong ruộng sâu người kia tìm được. Liền về bán hết gia tài ông đang có, không đắn đo để mua lấy kho tàng.</vt:lpstr>
      <vt:lpstr>Đk: Này người hỡi hãy mau chọn lấy Nước Trời, quý hơn vàng bạc châu báu ở trần gian. Này người hỡi hãy mau chọn lấy kho tàng, là chính Chúa, Đấng ban nguồn bình an.</vt:lpstr>
      <vt:lpstr>Tk2: Nước Trời dẫu âm thầm khiêm tốn, gieo tình yêu bình an vào trong lòng người. Tựa hạt giống tốt chôn vùi sâu trong đất, theo tháng năm kìa cây lớn đâm chồi.</vt:lpstr>
      <vt:lpstr>Đk: Này người hỡi hãy mau chọn lấy Nước Trời, quý hơn vàng bạc châu báu ở trần gian. Này người hỡi hãy mau chọn lấy kho tàng, là chính Chúa, Đấng ban nguồn bình an.</vt:lpstr>
      <vt:lpstr>Tk3: Nước Trời sống trong lòng nhân thế, đem niềm vui đẩy lui khổ đau buồn phiền. Đổ tràn sức sống cho người luôn kiên vững, bao tháng năm thành tâm mãi kiếm tìm.</vt:lpstr>
      <vt:lpstr>Đk: Này người hỡi hãy mau chọn lấy Nước Trời, quý hơn vàng bạc châu báu ở trần gian. Này người hỡi hãy mau chọn lấy kho tàng, là chính Chúa, Đấng ban nguồn bình an.</vt:lpstr>
      <vt:lpstr>PowerPoint Presentation</vt:lpstr>
      <vt:lpstr>PowerPoint Presentation</vt:lpstr>
      <vt:lpstr>Ca Kết Lễ Kinh Tạ Lễ Lm. Nguyễn Duy</vt:lpstr>
      <vt:lpstr>Đk: Tạ ơn Chúa chúng con ra về hoan ca trong cuộc đời nhân chứng. Tạ ơn Chúa chúng con nhịp bước đến khắp nơi để đem Tin Mừng.</vt:lpstr>
      <vt:lpstr>Tk1: Ra đi đến với người gần xa, khơi lên những tiếng lòng ngợi ca.</vt:lpstr>
      <vt:lpstr>Tk2: Con xin Chúa xuống nguồn hồng ân, cho nhân thế tháng ngày bình an.</vt:lpstr>
      <vt:lpstr>Đk: Tạ ơn Chúa chúng con ra về hoan ca trong cuộc đời nhân chứng. Tạ ơn Chúa chúng con nhịp bước đến khắp nơi để đem Tin Mừng.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59</cp:revision>
  <dcterms:created xsi:type="dcterms:W3CDTF">2023-05-21T07:25:42Z</dcterms:created>
  <dcterms:modified xsi:type="dcterms:W3CDTF">2023-07-06T00:56:19Z</dcterms:modified>
</cp:coreProperties>
</file>