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916" r:id="rId7"/>
    <p:sldMasterId id="2147483928" r:id="rId8"/>
    <p:sldMasterId id="2147483960" r:id="rId9"/>
    <p:sldMasterId id="2147483972" r:id="rId10"/>
    <p:sldMasterId id="2147484032" r:id="rId11"/>
    <p:sldMasterId id="2147484080" r:id="rId12"/>
    <p:sldMasterId id="2147484212" r:id="rId13"/>
    <p:sldMasterId id="2147484224" r:id="rId14"/>
    <p:sldMasterId id="2147484236" r:id="rId15"/>
  </p:sldMasterIdLst>
  <p:notesMasterIdLst>
    <p:notesMasterId r:id="rId96"/>
  </p:notesMasterIdLst>
  <p:sldIdLst>
    <p:sldId id="9969" r:id="rId16"/>
    <p:sldId id="9838" r:id="rId17"/>
    <p:sldId id="9839" r:id="rId18"/>
    <p:sldId id="9840" r:id="rId19"/>
    <p:sldId id="9841" r:id="rId20"/>
    <p:sldId id="9842" r:id="rId21"/>
    <p:sldId id="9843" r:id="rId22"/>
    <p:sldId id="9844" r:id="rId23"/>
    <p:sldId id="9845" r:id="rId24"/>
    <p:sldId id="9942" r:id="rId25"/>
    <p:sldId id="9945" r:id="rId26"/>
    <p:sldId id="9946" r:id="rId27"/>
    <p:sldId id="9948" r:id="rId28"/>
    <p:sldId id="9952" r:id="rId29"/>
    <p:sldId id="9949" r:id="rId30"/>
    <p:sldId id="9953" r:id="rId31"/>
    <p:sldId id="9954" r:id="rId32"/>
    <p:sldId id="9955" r:id="rId33"/>
    <p:sldId id="2146" r:id="rId34"/>
    <p:sldId id="9520" r:id="rId35"/>
    <p:sldId id="1982" r:id="rId36"/>
    <p:sldId id="9903" r:id="rId37"/>
    <p:sldId id="9956" r:id="rId38"/>
    <p:sldId id="9855" r:id="rId39"/>
    <p:sldId id="9856" r:id="rId40"/>
    <p:sldId id="9857" r:id="rId41"/>
    <p:sldId id="9858" r:id="rId42"/>
    <p:sldId id="9859" r:id="rId43"/>
    <p:sldId id="9860" r:id="rId44"/>
    <p:sldId id="9861" r:id="rId45"/>
    <p:sldId id="9862" r:id="rId46"/>
    <p:sldId id="9936" r:id="rId47"/>
    <p:sldId id="9835" r:id="rId48"/>
    <p:sldId id="9863" r:id="rId49"/>
    <p:sldId id="9864" r:id="rId50"/>
    <p:sldId id="9931" r:id="rId51"/>
    <p:sldId id="9957" r:id="rId52"/>
    <p:sldId id="9866" r:id="rId53"/>
    <p:sldId id="9932" r:id="rId54"/>
    <p:sldId id="9958" r:id="rId55"/>
    <p:sldId id="9868" r:id="rId56"/>
    <p:sldId id="9933" r:id="rId57"/>
    <p:sldId id="9959" r:id="rId58"/>
    <p:sldId id="9884" r:id="rId59"/>
    <p:sldId id="9837" r:id="rId60"/>
    <p:sldId id="9756" r:id="rId61"/>
    <p:sldId id="9899" r:id="rId62"/>
    <p:sldId id="9972" r:id="rId63"/>
    <p:sldId id="9902" r:id="rId64"/>
    <p:sldId id="1139" r:id="rId65"/>
    <p:sldId id="9789" r:id="rId66"/>
    <p:sldId id="1161" r:id="rId67"/>
    <p:sldId id="9727" r:id="rId68"/>
    <p:sldId id="9960" r:id="rId69"/>
    <p:sldId id="9791" r:id="rId70"/>
    <p:sldId id="9973" r:id="rId71"/>
    <p:sldId id="9970" r:id="rId72"/>
    <p:sldId id="9384" r:id="rId73"/>
    <p:sldId id="2344" r:id="rId74"/>
    <p:sldId id="9826" r:id="rId75"/>
    <p:sldId id="9920" r:id="rId76"/>
    <p:sldId id="9961" r:id="rId77"/>
    <p:sldId id="9692" r:id="rId78"/>
    <p:sldId id="9914" r:id="rId79"/>
    <p:sldId id="9963" r:id="rId80"/>
    <p:sldId id="9964" r:id="rId81"/>
    <p:sldId id="9807" r:id="rId82"/>
    <p:sldId id="9790" r:id="rId83"/>
    <p:sldId id="9965" r:id="rId84"/>
    <p:sldId id="9966" r:id="rId85"/>
    <p:sldId id="9940" r:id="rId86"/>
    <p:sldId id="9962" r:id="rId87"/>
    <p:sldId id="9967" r:id="rId88"/>
    <p:sldId id="9968" r:id="rId89"/>
    <p:sldId id="9900" r:id="rId90"/>
    <p:sldId id="9971" r:id="rId91"/>
    <p:sldId id="9828" r:id="rId92"/>
    <p:sldId id="9829" r:id="rId93"/>
    <p:sldId id="9831" r:id="rId94"/>
    <p:sldId id="9513"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slide" Target="slides/slide74.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5514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253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2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535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4762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5384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4687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844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9783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0888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427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9661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643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6173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4501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1742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3910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9945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9748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6775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708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0083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3747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6195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7420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4946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207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9314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7417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4903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861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8918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643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02661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737256"/>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04291"/>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0.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0.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0.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0.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8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6.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6.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6.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6.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6.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1.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9.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9.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8.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8.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8.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3789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Tiến</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Hoa</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Cho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Mẹ</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Mẹ</a:t>
            </a:r>
            <a:r>
              <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Ngàn</a:t>
            </a:r>
            <a:r>
              <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Hoa</a:t>
            </a:r>
            <a:endPar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S</a:t>
            </a:r>
            <a:r>
              <a:rPr lang="vi-VN"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ơ</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n Ca</a:t>
            </a:r>
            <a:endPar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00538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300" dirty="0">
                <a:effectLst>
                  <a:outerShdw blurRad="38100" dist="38100" dir="2700000" algn="tl">
                    <a:srgbClr val="000000">
                      <a:alpha val="43137"/>
                    </a:srgbClr>
                  </a:outerShdw>
                </a:effectLst>
                <a:latin typeface="+mj-lt"/>
              </a:rPr>
              <a:t> </a:t>
            </a:r>
            <a:r>
              <a:rPr lang="vi-VN" sz="4200" b="1" dirty="0">
                <a:solidFill>
                  <a:srgbClr val="003399"/>
                </a:solidFill>
              </a:rPr>
              <a:t>Mẹ ơi con đến dâng tiến bó hoa thắm nồng mùi hương tỏa vương, quyến với muôn lời hát mừng. Mừng Mẹ hoa thắm ngát thơm tỏa hương trinh. Sắc đẹp diệu huyền gấp ngàn đóa hoa xinh.</a:t>
            </a:r>
            <a:endParaRPr lang="vi-VN" sz="42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079458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rPr>
              <a:t>Đây hoa chúng con cùng dâng lên Mẹ lành. Bông hoa ngát hương trăm màu sắc tươi xinh. Mẹ ơi đoái nhận lòng thành kính.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41166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rPr>
              <a:t>Hoa kia dẫu xinh, và hương có đậm đà, nhưng đem sánh với Mẹ còn kém thua xa, vì đây Mẹ là Mẹ ngàn hoa.</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003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200" dirty="0">
                <a:effectLst>
                  <a:outerShdw blurRad="38100" dist="38100" dir="2700000" algn="tl">
                    <a:srgbClr val="000000">
                      <a:alpha val="43137"/>
                    </a:srgbClr>
                  </a:outerShdw>
                </a:effectLst>
                <a:latin typeface="+mj-lt"/>
              </a:rPr>
              <a:t> </a:t>
            </a:r>
            <a:r>
              <a:rPr lang="vi-VN" sz="4500" b="1" dirty="0">
                <a:solidFill>
                  <a:srgbClr val="003399"/>
                </a:solidFill>
              </a:rPr>
              <a:t>Ngàn hoa chen lá tô thắm ngai vàng Nữ Trinh. Mẹ đẹp ngàn hoa ánh nét tươi xinh mỹ miều. Lời ca tiếng hát vút lên độ cao siêu. Đức Mẹ tươi cười cúi nhìn những con yêu.</a:t>
            </a:r>
            <a:endParaRPr lang="vi-VN" sz="45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9054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rPr>
              <a:t>Đây hoa chúng con cùng dâng lên Mẹ lành. Bông hoa ngát hương trăm màu sắc tươi xinh. Mẹ ơi đoái nhận lòng thành kính.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07926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rPr>
              <a:t>Hoa kia dẫu xinh, và hương có đậm đà, nhưng đem sánh với Mẹ còn kém thua xa, vì đây Mẹ là Mẹ ngàn hoa.</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90398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49974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Dâng</a:t>
            </a:r>
            <a:r>
              <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Lời</a:t>
            </a:r>
            <a:r>
              <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Ngợi</a:t>
            </a:r>
            <a:r>
              <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Khen</a:t>
            </a:r>
            <a:endParaRPr lang="en-US" sz="5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Sr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Trầm</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H</a:t>
            </a:r>
            <a:r>
              <a:rPr lang="vi-VN"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ơng</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FMSR</a:t>
            </a:r>
            <a:endPar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300" dirty="0">
                <a:effectLst>
                  <a:outerShdw blurRad="38100" dist="38100" dir="2700000" algn="tl">
                    <a:srgbClr val="000000">
                      <a:alpha val="43137"/>
                    </a:srgbClr>
                  </a:outerShdw>
                </a:effectLst>
                <a:latin typeface="+mj-lt"/>
              </a:rPr>
              <a:t> </a:t>
            </a:r>
            <a:r>
              <a:rPr lang="vi-VN" sz="4200" b="1" dirty="0">
                <a:solidFill>
                  <a:srgbClr val="003399"/>
                </a:solidFill>
                <a:latin typeface="+mj-lt"/>
              </a:rPr>
              <a:t>Con muốn dâng lời ngợi khen Thiên Chúa. Biết bao ơn lành Ngài ban xuống chan hòa. Hôm nay ngày hân hoan, hôm nay ngày tạ ơn. Con muốn dâng lời tán dương Danh Chúa muôn đời.</a:t>
            </a:r>
            <a:endParaRPr lang="vi-VN" sz="42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rgbClr val="003399"/>
                </a:solidFill>
                <a:latin typeface="+mj-lt"/>
              </a:rPr>
              <a:t>Dâng lên nhạc khúc tôn vinh. Trên môi vang vọng những lời kinh. Dâng lên nhạc khúc tri ân. Thiên thu tán tụng Chúa từ nhân.</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200" dirty="0">
                <a:effectLst>
                  <a:outerShdw blurRad="38100" dist="38100" dir="2700000" algn="tl">
                    <a:srgbClr val="000000">
                      <a:alpha val="43137"/>
                    </a:srgbClr>
                  </a:outerShdw>
                </a:effectLst>
                <a:latin typeface="+mj-lt"/>
              </a:rPr>
              <a:t> </a:t>
            </a:r>
            <a:r>
              <a:rPr lang="vi-VN" sz="4500" b="1" dirty="0">
                <a:solidFill>
                  <a:srgbClr val="003399"/>
                </a:solidFill>
              </a:rPr>
              <a:t>Con muốn dâng trọn tình yêu thơ bé. Với muôn lời cầu tựa như khói hương trầm. Hôm nay ngày hân hoan, hôm nay ngày tạ ơn. Con muốn dâng trọn trái tim thơ bé mọn hèn.</a:t>
            </a:r>
            <a:endParaRPr lang="vi-VN" sz="45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7069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rgbClr val="003399"/>
                </a:solidFill>
                <a:latin typeface="+mj-lt"/>
              </a:rPr>
              <a:t>Dâng lên nhạc khúc tôn vinh. Trên môi vang vọng những lời kinh. Dâng lên nhạc khúc tri ân. Thiên thu tán tụng Chúa từ nhân.</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5212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a:solidFill>
                  <a:srgbClr val="003399"/>
                </a:solidFill>
                <a:effectLst>
                  <a:outerShdw blurRad="38100" dist="38100" dir="2700000" algn="tl">
                    <a:srgbClr val="000000">
                      <a:alpha val="43137"/>
                    </a:srgbClr>
                  </a:outerShdw>
                </a:effectLst>
                <a:latin typeface="+mj-lt"/>
              </a:rPr>
              <a:t>húa</a:t>
            </a:r>
            <a:r>
              <a:rPr lang="vi-VN" sz="5400" b="1" dirty="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0978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dirty="0" err="1">
                <a:solidFill>
                  <a:srgbClr val="FF0000"/>
                </a:solidFill>
                <a:effectLst>
                  <a:outerShdw blurRad="38100" dist="38100" dir="2700000" algn="tl">
                    <a:srgbClr val="000000">
                      <a:alpha val="43137"/>
                    </a:srgbClr>
                  </a:outerShdw>
                </a:effectLst>
                <a:latin typeface="+mj-lt"/>
                <a:cs typeface="Tahoma" pitchFamily="34" charset="0"/>
              </a:rPr>
              <a:t>Đáp</a:t>
            </a:r>
            <a:r>
              <a:rPr lang="en-US" sz="4800" b="1" dirty="0">
                <a:solidFill>
                  <a:srgbClr val="FF0000"/>
                </a:solidFill>
                <a:effectLst>
                  <a:outerShdw blurRad="38100" dist="38100" dir="2700000" algn="tl">
                    <a:srgbClr val="000000">
                      <a:alpha val="43137"/>
                    </a:srgbClr>
                  </a:outerShdw>
                </a:effectLst>
                <a:latin typeface="+mj-lt"/>
                <a:cs typeface="Tahoma" pitchFamily="34" charset="0"/>
              </a:rPr>
              <a:t> Ca</a:t>
            </a:r>
          </a:p>
          <a:p>
            <a:pPr eaLnBrk="1" hangingPunct="1">
              <a:lnSpc>
                <a:spcPct val="105000"/>
              </a:lnSpc>
              <a:defRPr/>
            </a:pPr>
            <a:r>
              <a:rPr lang="en-US" sz="6600" b="1" dirty="0" err="1">
                <a:solidFill>
                  <a:srgbClr val="FF0000"/>
                </a:solidFill>
                <a:effectLst>
                  <a:outerShdw blurRad="38100" dist="38100" dir="2700000" algn="tl">
                    <a:srgbClr val="000000">
                      <a:alpha val="43137"/>
                    </a:srgbClr>
                  </a:outerShdw>
                </a:effectLst>
                <a:latin typeface="+mj-lt"/>
                <a:cs typeface="Tahoma" pitchFamily="34" charset="0"/>
              </a:rPr>
              <a:t>Hãy</a:t>
            </a:r>
            <a:r>
              <a:rPr lang="en-US" sz="6600" b="1" dirty="0">
                <a:solidFill>
                  <a:srgbClr val="FF0000"/>
                </a:solidFill>
                <a:effectLst>
                  <a:outerShdw blurRad="38100" dist="38100" dir="2700000" algn="tl">
                    <a:srgbClr val="000000">
                      <a:alpha val="43137"/>
                    </a:srgbClr>
                  </a:outerShdw>
                </a:effectLst>
                <a:latin typeface="+mj-lt"/>
                <a:cs typeface="Tahoma" pitchFamily="34" charset="0"/>
              </a:rPr>
              <a:t> </a:t>
            </a:r>
            <a:r>
              <a:rPr lang="en-US" sz="6600" b="1" dirty="0" err="1">
                <a:solidFill>
                  <a:srgbClr val="FF0000"/>
                </a:solidFill>
                <a:effectLst>
                  <a:outerShdw blurRad="38100" dist="38100" dir="2700000" algn="tl">
                    <a:srgbClr val="000000">
                      <a:alpha val="43137"/>
                    </a:srgbClr>
                  </a:outerShdw>
                </a:effectLst>
                <a:latin typeface="+mj-lt"/>
                <a:cs typeface="Tahoma" pitchFamily="34" charset="0"/>
              </a:rPr>
              <a:t>Vui</a:t>
            </a:r>
            <a:r>
              <a:rPr lang="en-US" sz="6600" b="1" dirty="0">
                <a:solidFill>
                  <a:srgbClr val="FF0000"/>
                </a:solidFill>
                <a:effectLst>
                  <a:outerShdw blurRad="38100" dist="38100" dir="2700000" algn="tl">
                    <a:srgbClr val="000000">
                      <a:alpha val="43137"/>
                    </a:srgbClr>
                  </a:outerShdw>
                </a:effectLst>
                <a:latin typeface="+mj-lt"/>
                <a:cs typeface="Tahoma" pitchFamily="34" charset="0"/>
              </a:rPr>
              <a:t> </a:t>
            </a:r>
            <a:r>
              <a:rPr lang="en-US" sz="6600" b="1" dirty="0" err="1">
                <a:solidFill>
                  <a:srgbClr val="FF0000"/>
                </a:solidFill>
                <a:effectLst>
                  <a:outerShdw blurRad="38100" dist="38100" dir="2700000" algn="tl">
                    <a:srgbClr val="000000">
                      <a:alpha val="43137"/>
                    </a:srgbClr>
                  </a:outerShdw>
                </a:effectLst>
                <a:latin typeface="+mj-lt"/>
                <a:cs typeface="Tahoma" pitchFamily="34" charset="0"/>
              </a:rPr>
              <a:t>Mừng</a:t>
            </a:r>
            <a:endParaRPr lang="en-US" sz="6600" b="1" dirty="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a:solidFill>
                  <a:srgbClr val="FF0000"/>
                </a:solidFill>
                <a:effectLst>
                  <a:outerShdw blurRad="38100" dist="38100" dir="2700000" algn="tl">
                    <a:srgbClr val="000000">
                      <a:alpha val="43137"/>
                    </a:srgbClr>
                  </a:outerShdw>
                </a:effectLst>
                <a:latin typeface="+mj-lt"/>
                <a:cs typeface="Tahoma" pitchFamily="34" charset="0"/>
              </a:rPr>
              <a:t>Is 12,2,3-4,5-6</a:t>
            </a:r>
          </a:p>
          <a:p>
            <a:pPr eaLnBrk="1" hangingPunct="1">
              <a:lnSpc>
                <a:spcPct val="105000"/>
              </a:lnSpc>
              <a:defRPr/>
            </a:pPr>
            <a:r>
              <a:rPr lang="en-US" sz="4800" b="1" i="1" dirty="0" err="1">
                <a:solidFill>
                  <a:srgbClr val="003399"/>
                </a:solidFill>
                <a:effectLst>
                  <a:outerShdw blurRad="38100" dist="38100" dir="2700000" algn="tl">
                    <a:srgbClr val="000000">
                      <a:alpha val="43137"/>
                    </a:srgbClr>
                  </a:outerShdw>
                </a:effectLst>
                <a:latin typeface="+mj-lt"/>
                <a:cs typeface="Tahoma" pitchFamily="34" charset="0"/>
              </a:rPr>
              <a:t>Lm</a:t>
            </a:r>
            <a:r>
              <a:rPr lang="en-US" sz="4800" b="1" i="1" dirty="0">
                <a:solidFill>
                  <a:srgbClr val="003399"/>
                </a:solidFill>
                <a:effectLst>
                  <a:outerShdw blurRad="38100" dist="38100" dir="2700000" algn="tl">
                    <a:srgbClr val="000000">
                      <a:alpha val="43137"/>
                    </a:srgbClr>
                  </a:outerShdw>
                </a:effectLst>
                <a:latin typeface="+mj-lt"/>
                <a:cs typeface="Tahoma" pitchFamily="34" charset="0"/>
              </a:rPr>
              <a:t>. </a:t>
            </a:r>
            <a:r>
              <a:rPr lang="en-US" sz="4800" b="1" i="1" dirty="0" err="1">
                <a:solidFill>
                  <a:srgbClr val="003399"/>
                </a:solidFill>
                <a:effectLst>
                  <a:outerShdw blurRad="38100" dist="38100" dir="2700000" algn="tl">
                    <a:srgbClr val="000000">
                      <a:alpha val="43137"/>
                    </a:srgbClr>
                  </a:outerShdw>
                </a:effectLst>
                <a:latin typeface="+mj-lt"/>
                <a:cs typeface="Tahoma" pitchFamily="34" charset="0"/>
              </a:rPr>
              <a:t>Bùi</a:t>
            </a:r>
            <a:r>
              <a:rPr lang="en-US" sz="4800" b="1" i="1" dirty="0">
                <a:solidFill>
                  <a:srgbClr val="003399"/>
                </a:solidFill>
                <a:effectLst>
                  <a:outerShdw blurRad="38100" dist="38100" dir="2700000" algn="tl">
                    <a:srgbClr val="000000">
                      <a:alpha val="43137"/>
                    </a:srgbClr>
                  </a:outerShdw>
                </a:effectLst>
                <a:latin typeface="+mj-lt"/>
                <a:cs typeface="Tahoma" pitchFamily="34" charset="0"/>
              </a:rPr>
              <a:t> </a:t>
            </a:r>
            <a:r>
              <a:rPr lang="en-US" sz="4800" b="1" i="1" dirty="0" err="1">
                <a:solidFill>
                  <a:srgbClr val="003399"/>
                </a:solidFill>
                <a:effectLst>
                  <a:outerShdw blurRad="38100" dist="38100" dir="2700000" algn="tl">
                    <a:srgbClr val="000000">
                      <a:alpha val="43137"/>
                    </a:srgbClr>
                  </a:outerShdw>
                </a:effectLst>
                <a:latin typeface="+mj-lt"/>
                <a:cs typeface="Tahoma" pitchFamily="34" charset="0"/>
              </a:rPr>
              <a:t>Ninh</a:t>
            </a:r>
            <a:endParaRPr lang="en-US" sz="4800" b="1" i="1" dirty="0">
              <a:solidFill>
                <a:srgbClr val="003399"/>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a:solidFill>
                  <a:srgbClr val="003399"/>
                </a:solidFill>
                <a:effectLst>
                  <a:outerShdw blurRad="38100" dist="38100" dir="2700000" algn="tl">
                    <a:srgbClr val="000000">
                      <a:alpha val="43137"/>
                    </a:srgbClr>
                  </a:outerShdw>
                </a:effectLst>
                <a:latin typeface="+mj-lt"/>
                <a:cs typeface="Tahoma" pitchFamily="34" charset="0"/>
              </a:rPr>
              <a:t>03 </a:t>
            </a:r>
            <a:r>
              <a:rPr lang="en-US" sz="4800" b="1" i="1" dirty="0" err="1">
                <a:solidFill>
                  <a:srgbClr val="003399"/>
                </a:solidFill>
                <a:effectLst>
                  <a:outerShdw blurRad="38100" dist="38100" dir="2700000" algn="tl">
                    <a:srgbClr val="000000">
                      <a:alpha val="43137"/>
                    </a:srgbClr>
                  </a:outerShdw>
                </a:effectLst>
                <a:latin typeface="+mj-lt"/>
                <a:cs typeface="Tahoma" pitchFamily="34" charset="0"/>
              </a:rPr>
              <a:t>câu</a:t>
            </a:r>
            <a:endParaRPr lang="en-US" sz="4400" b="1" i="1" dirty="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003399"/>
                </a:solidFill>
                <a:latin typeface="+mn-lt"/>
              </a:rPr>
              <a:t>Hãy</a:t>
            </a:r>
            <a:r>
              <a:rPr lang="en-US" sz="7200" b="1" dirty="0">
                <a:solidFill>
                  <a:srgbClr val="003399"/>
                </a:solidFill>
                <a:latin typeface="+mn-lt"/>
              </a:rPr>
              <a:t> </a:t>
            </a:r>
            <a:r>
              <a:rPr lang="en-US" sz="7200" b="1" dirty="0" err="1">
                <a:solidFill>
                  <a:srgbClr val="003399"/>
                </a:solidFill>
                <a:latin typeface="+mn-lt"/>
              </a:rPr>
              <a:t>vui</a:t>
            </a:r>
            <a:r>
              <a:rPr lang="en-US" sz="7200" b="1" dirty="0">
                <a:solidFill>
                  <a:srgbClr val="003399"/>
                </a:solidFill>
                <a:latin typeface="+mn-lt"/>
              </a:rPr>
              <a:t> </a:t>
            </a:r>
            <a:r>
              <a:rPr lang="en-US" sz="7200" b="1" dirty="0" err="1">
                <a:solidFill>
                  <a:srgbClr val="003399"/>
                </a:solidFill>
                <a:latin typeface="+mn-lt"/>
              </a:rPr>
              <a:t>mừng</a:t>
            </a:r>
            <a:r>
              <a:rPr lang="en-US" sz="7200" b="1" dirty="0">
                <a:solidFill>
                  <a:srgbClr val="003399"/>
                </a:solidFill>
                <a:latin typeface="+mn-lt"/>
              </a:rPr>
              <a:t> </a:t>
            </a:r>
            <a:r>
              <a:rPr lang="en-US" sz="7200" b="1" dirty="0" err="1">
                <a:solidFill>
                  <a:srgbClr val="003399"/>
                </a:solidFill>
                <a:latin typeface="+mn-lt"/>
              </a:rPr>
              <a:t>hát</a:t>
            </a:r>
            <a:r>
              <a:rPr lang="en-US" sz="7200" b="1" dirty="0">
                <a:solidFill>
                  <a:srgbClr val="003399"/>
                </a:solidFill>
                <a:latin typeface="+mn-lt"/>
              </a:rPr>
              <a:t> ca, </a:t>
            </a:r>
            <a:r>
              <a:rPr lang="en-US" sz="7200" b="1" dirty="0" err="1">
                <a:solidFill>
                  <a:srgbClr val="003399"/>
                </a:solidFill>
                <a:latin typeface="+mn-lt"/>
              </a:rPr>
              <a:t>vì</a:t>
            </a:r>
            <a:r>
              <a:rPr lang="en-US" sz="7200" b="1" dirty="0">
                <a:solidFill>
                  <a:srgbClr val="003399"/>
                </a:solidFill>
                <a:latin typeface="+mn-lt"/>
              </a:rPr>
              <a:t> </a:t>
            </a:r>
            <a:r>
              <a:rPr lang="en-US" sz="7200" b="1" dirty="0" err="1">
                <a:solidFill>
                  <a:srgbClr val="003399"/>
                </a:solidFill>
                <a:latin typeface="+mn-lt"/>
              </a:rPr>
              <a:t>không</a:t>
            </a:r>
            <a:r>
              <a:rPr lang="en-US" sz="7200" b="1" dirty="0">
                <a:solidFill>
                  <a:srgbClr val="003399"/>
                </a:solidFill>
                <a:latin typeface="+mn-lt"/>
              </a:rPr>
              <a:t> </a:t>
            </a:r>
            <a:r>
              <a:rPr lang="en-US" sz="7200" b="1" dirty="0" err="1">
                <a:solidFill>
                  <a:srgbClr val="003399"/>
                </a:solidFill>
                <a:latin typeface="+mn-lt"/>
              </a:rPr>
              <a:t>xa</a:t>
            </a:r>
            <a:r>
              <a:rPr lang="en-US" sz="7200" b="1" dirty="0">
                <a:solidFill>
                  <a:srgbClr val="003399"/>
                </a:solidFill>
                <a:latin typeface="+mn-lt"/>
              </a:rPr>
              <a:t> </a:t>
            </a:r>
            <a:r>
              <a:rPr lang="en-US" sz="7200" b="1" dirty="0" err="1">
                <a:solidFill>
                  <a:srgbClr val="003399"/>
                </a:solidFill>
                <a:latin typeface="+mn-lt"/>
              </a:rPr>
              <a:t>giữa</a:t>
            </a:r>
            <a:r>
              <a:rPr lang="en-US" sz="7200" b="1" dirty="0">
                <a:solidFill>
                  <a:srgbClr val="003399"/>
                </a:solidFill>
                <a:latin typeface="+mn-lt"/>
              </a:rPr>
              <a:t> ng</a:t>
            </a:r>
            <a:r>
              <a:rPr lang="vi-VN" sz="7200" b="1" dirty="0">
                <a:solidFill>
                  <a:srgbClr val="003399"/>
                </a:solidFill>
                <a:latin typeface="+mn-lt"/>
              </a:rPr>
              <a:t>ư</a:t>
            </a:r>
            <a:r>
              <a:rPr lang="en-US" sz="7200" b="1" dirty="0" err="1">
                <a:solidFill>
                  <a:srgbClr val="003399"/>
                </a:solidFill>
                <a:latin typeface="+mn-lt"/>
              </a:rPr>
              <a:t>ơi</a:t>
            </a:r>
            <a:r>
              <a:rPr lang="en-US" sz="7200" b="1" dirty="0">
                <a:solidFill>
                  <a:srgbClr val="003399"/>
                </a:solidFill>
                <a:latin typeface="+mn-lt"/>
              </a:rPr>
              <a:t>, </a:t>
            </a:r>
            <a:r>
              <a:rPr lang="en-US" sz="7200" b="1" dirty="0" err="1">
                <a:solidFill>
                  <a:srgbClr val="003399"/>
                </a:solidFill>
                <a:latin typeface="+mn-lt"/>
              </a:rPr>
              <a:t>có</a:t>
            </a:r>
            <a:r>
              <a:rPr lang="en-US" sz="7200" b="1" dirty="0">
                <a:solidFill>
                  <a:srgbClr val="003399"/>
                </a:solidFill>
                <a:latin typeface="+mn-lt"/>
              </a:rPr>
              <a:t> </a:t>
            </a:r>
            <a:r>
              <a:rPr lang="en-US" sz="7200" b="1" dirty="0" err="1">
                <a:solidFill>
                  <a:srgbClr val="003399"/>
                </a:solidFill>
                <a:latin typeface="+mn-lt"/>
              </a:rPr>
              <a:t>Đấng</a:t>
            </a:r>
            <a:r>
              <a:rPr lang="en-US" sz="7200" b="1" dirty="0">
                <a:solidFill>
                  <a:srgbClr val="003399"/>
                </a:solidFill>
                <a:latin typeface="+mn-lt"/>
              </a:rPr>
              <a:t> </a:t>
            </a:r>
            <a:r>
              <a:rPr lang="en-US" sz="7200" b="1" dirty="0" err="1">
                <a:solidFill>
                  <a:srgbClr val="003399"/>
                </a:solidFill>
                <a:latin typeface="+mn-lt"/>
              </a:rPr>
              <a:t>Thánh</a:t>
            </a:r>
            <a:r>
              <a:rPr lang="en-US" sz="7200" b="1" dirty="0">
                <a:solidFill>
                  <a:srgbClr val="003399"/>
                </a:solidFill>
                <a:latin typeface="+mn-lt"/>
              </a:rPr>
              <a:t> </a:t>
            </a:r>
            <a:r>
              <a:rPr lang="en-US" sz="7200" b="1" dirty="0" err="1">
                <a:solidFill>
                  <a:srgbClr val="003399"/>
                </a:solidFill>
                <a:latin typeface="+mn-lt"/>
              </a:rPr>
              <a:t>nhà</a:t>
            </a:r>
            <a:r>
              <a:rPr lang="en-US" sz="7200" b="1" dirty="0">
                <a:solidFill>
                  <a:srgbClr val="003399"/>
                </a:solidFill>
                <a:latin typeface="+mn-lt"/>
              </a:rPr>
              <a:t> It-ra-el </a:t>
            </a:r>
            <a:r>
              <a:rPr lang="en-US" sz="7200" b="1" dirty="0" err="1">
                <a:solidFill>
                  <a:srgbClr val="003399"/>
                </a:solidFill>
                <a:latin typeface="+mn-lt"/>
              </a:rPr>
              <a:t>thật</a:t>
            </a:r>
            <a:r>
              <a:rPr lang="en-US" sz="7200" b="1" dirty="0">
                <a:solidFill>
                  <a:srgbClr val="003399"/>
                </a:solidFill>
                <a:latin typeface="+mn-lt"/>
              </a:rPr>
              <a:t> </a:t>
            </a:r>
            <a:r>
              <a:rPr lang="en-US" sz="7200" b="1" dirty="0" err="1">
                <a:solidFill>
                  <a:srgbClr val="003399"/>
                </a:solidFill>
                <a:latin typeface="+mn-lt"/>
              </a:rPr>
              <a:t>cao</a:t>
            </a:r>
            <a:r>
              <a:rPr lang="en-US" sz="7200" b="1" dirty="0">
                <a:solidFill>
                  <a:srgbClr val="003399"/>
                </a:solidFill>
                <a:latin typeface="+mn-lt"/>
              </a:rPr>
              <a:t> sang.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cs typeface="Times New Roman" pitchFamily="18" charset="0"/>
              </a:rPr>
              <a:t>Tk1:</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err="1">
                <a:solidFill>
                  <a:srgbClr val="003399"/>
                </a:solidFill>
              </a:rPr>
              <a:t>Lòng</a:t>
            </a:r>
            <a:r>
              <a:rPr lang="en-US" sz="6600" b="1" dirty="0">
                <a:solidFill>
                  <a:srgbClr val="003399"/>
                </a:solidFill>
              </a:rPr>
              <a:t> </a:t>
            </a:r>
            <a:r>
              <a:rPr lang="en-US" sz="6600" b="1" dirty="0" err="1">
                <a:solidFill>
                  <a:srgbClr val="003399"/>
                </a:solidFill>
              </a:rPr>
              <a:t>tôi</a:t>
            </a:r>
            <a:r>
              <a:rPr lang="en-US" sz="6600" b="1" dirty="0">
                <a:solidFill>
                  <a:srgbClr val="003399"/>
                </a:solidFill>
              </a:rPr>
              <a:t> tin </a:t>
            </a:r>
            <a:r>
              <a:rPr lang="en-US" sz="6600" b="1" dirty="0" err="1">
                <a:solidFill>
                  <a:srgbClr val="003399"/>
                </a:solidFill>
              </a:rPr>
              <a:t>rằng</a:t>
            </a:r>
            <a:r>
              <a:rPr lang="en-US" sz="6600" b="1" dirty="0">
                <a:solidFill>
                  <a:srgbClr val="003399"/>
                </a:solidFill>
              </a:rPr>
              <a:t> </a:t>
            </a:r>
            <a:r>
              <a:rPr lang="en-US" sz="6600" b="1" dirty="0" err="1">
                <a:solidFill>
                  <a:srgbClr val="003399"/>
                </a:solidFill>
              </a:rPr>
              <a:t>Chúa</a:t>
            </a:r>
            <a:r>
              <a:rPr lang="en-US" sz="6600" b="1" dirty="0">
                <a:solidFill>
                  <a:srgbClr val="003399"/>
                </a:solidFill>
              </a:rPr>
              <a:t> </a:t>
            </a:r>
            <a:r>
              <a:rPr lang="en-US" sz="6600" b="1" dirty="0" err="1">
                <a:solidFill>
                  <a:srgbClr val="003399"/>
                </a:solidFill>
              </a:rPr>
              <a:t>cứu</a:t>
            </a:r>
            <a:r>
              <a:rPr lang="en-US" sz="6600" b="1" dirty="0">
                <a:solidFill>
                  <a:srgbClr val="003399"/>
                </a:solidFill>
              </a:rPr>
              <a:t> </a:t>
            </a:r>
            <a:r>
              <a:rPr lang="en-US" sz="6600" b="1" dirty="0" err="1">
                <a:solidFill>
                  <a:srgbClr val="003399"/>
                </a:solidFill>
              </a:rPr>
              <a:t>độ</a:t>
            </a:r>
            <a:r>
              <a:rPr lang="en-US" sz="6600" b="1" dirty="0">
                <a:solidFill>
                  <a:srgbClr val="003399"/>
                </a:solidFill>
              </a:rPr>
              <a:t> </a:t>
            </a:r>
            <a:r>
              <a:rPr lang="en-US" sz="6600" b="1" dirty="0" err="1">
                <a:solidFill>
                  <a:srgbClr val="003399"/>
                </a:solidFill>
              </a:rPr>
              <a:t>đỡ</a:t>
            </a:r>
            <a:r>
              <a:rPr lang="en-US" sz="6600" b="1" dirty="0">
                <a:solidFill>
                  <a:srgbClr val="003399"/>
                </a:solidFill>
              </a:rPr>
              <a:t> </a:t>
            </a:r>
            <a:r>
              <a:rPr lang="en-US" sz="6600" b="1" dirty="0" err="1">
                <a:solidFill>
                  <a:srgbClr val="003399"/>
                </a:solidFill>
              </a:rPr>
              <a:t>nâng</a:t>
            </a:r>
            <a:r>
              <a:rPr lang="en-US" sz="6600" b="1" dirty="0">
                <a:solidFill>
                  <a:srgbClr val="003399"/>
                </a:solidFill>
              </a:rPr>
              <a:t> </a:t>
            </a:r>
            <a:r>
              <a:rPr lang="en-US" sz="6600" b="1" dirty="0" err="1">
                <a:solidFill>
                  <a:srgbClr val="003399"/>
                </a:solidFill>
              </a:rPr>
              <a:t>đời</a:t>
            </a:r>
            <a:r>
              <a:rPr lang="en-US" sz="6600" b="1" dirty="0">
                <a:solidFill>
                  <a:srgbClr val="003399"/>
                </a:solidFill>
              </a:rPr>
              <a:t> </a:t>
            </a:r>
            <a:r>
              <a:rPr lang="en-US" sz="6600" b="1" dirty="0" err="1">
                <a:solidFill>
                  <a:srgbClr val="003399"/>
                </a:solidFill>
              </a:rPr>
              <a:t>tôi</a:t>
            </a:r>
            <a:r>
              <a:rPr lang="en-US" sz="6600" b="1" dirty="0">
                <a:solidFill>
                  <a:srgbClr val="003399"/>
                </a:solidFill>
              </a:rPr>
              <a:t>, </a:t>
            </a:r>
            <a:r>
              <a:rPr lang="en-US" sz="6600" b="1" dirty="0" err="1">
                <a:solidFill>
                  <a:srgbClr val="003399"/>
                </a:solidFill>
              </a:rPr>
              <a:t>tôi</a:t>
            </a:r>
            <a:r>
              <a:rPr lang="en-US" sz="6600" b="1" dirty="0">
                <a:solidFill>
                  <a:srgbClr val="003399"/>
                </a:solidFill>
              </a:rPr>
              <a:t> </a:t>
            </a:r>
            <a:r>
              <a:rPr lang="en-US" sz="6600" b="1" dirty="0" err="1">
                <a:solidFill>
                  <a:srgbClr val="003399"/>
                </a:solidFill>
              </a:rPr>
              <a:t>trông</a:t>
            </a:r>
            <a:r>
              <a:rPr lang="en-US" sz="6600" b="1" dirty="0">
                <a:solidFill>
                  <a:srgbClr val="003399"/>
                </a:solidFill>
              </a:rPr>
              <a:t> </a:t>
            </a:r>
            <a:r>
              <a:rPr lang="en-US" sz="6600" b="1" dirty="0" err="1">
                <a:solidFill>
                  <a:srgbClr val="003399"/>
                </a:solidFill>
              </a:rPr>
              <a:t>đợi</a:t>
            </a:r>
            <a:r>
              <a:rPr lang="en-US" sz="6600" b="1" dirty="0">
                <a:solidFill>
                  <a:srgbClr val="003399"/>
                </a:solidFill>
              </a:rPr>
              <a:t> </a:t>
            </a:r>
            <a:r>
              <a:rPr lang="en-US" sz="6600" b="1" dirty="0" err="1">
                <a:solidFill>
                  <a:srgbClr val="003399"/>
                </a:solidFill>
              </a:rPr>
              <a:t>hy</a:t>
            </a:r>
            <a:r>
              <a:rPr lang="en-US" sz="6600" b="1" dirty="0">
                <a:solidFill>
                  <a:srgbClr val="003399"/>
                </a:solidFill>
              </a:rPr>
              <a:t> </a:t>
            </a:r>
            <a:r>
              <a:rPr lang="en-US" sz="6600" b="1" dirty="0" err="1">
                <a:solidFill>
                  <a:srgbClr val="003399"/>
                </a:solidFill>
              </a:rPr>
              <a:t>vọng</a:t>
            </a:r>
            <a:r>
              <a:rPr lang="en-US" sz="6600" b="1" dirty="0">
                <a:solidFill>
                  <a:srgbClr val="003399"/>
                </a:solidFill>
              </a:rPr>
              <a:t> </a:t>
            </a:r>
            <a:r>
              <a:rPr lang="en-US" sz="6600" b="1" dirty="0" err="1">
                <a:solidFill>
                  <a:srgbClr val="003399"/>
                </a:solidFill>
              </a:rPr>
              <a:t>vào</a:t>
            </a:r>
            <a:r>
              <a:rPr lang="en-US" sz="6600" b="1" dirty="0">
                <a:solidFill>
                  <a:srgbClr val="003399"/>
                </a:solidFill>
              </a:rPr>
              <a:t> </a:t>
            </a:r>
            <a:r>
              <a:rPr lang="en-US" sz="6600" b="1" dirty="0" err="1">
                <a:solidFill>
                  <a:srgbClr val="003399"/>
                </a:solidFill>
              </a:rPr>
              <a:t>Chúa</a:t>
            </a:r>
            <a:r>
              <a:rPr lang="en-US" sz="6600" b="1" dirty="0">
                <a:solidFill>
                  <a:srgbClr val="003399"/>
                </a:solidFill>
              </a:rPr>
              <a:t> </a:t>
            </a:r>
            <a:r>
              <a:rPr lang="en-US" sz="6600" b="1" dirty="0" err="1">
                <a:solidFill>
                  <a:srgbClr val="003399"/>
                </a:solidFill>
              </a:rPr>
              <a:t>không</a:t>
            </a:r>
            <a:r>
              <a:rPr lang="en-US" sz="6600" b="1" dirty="0">
                <a:solidFill>
                  <a:srgbClr val="003399"/>
                </a:solidFill>
              </a:rPr>
              <a:t> </a:t>
            </a:r>
            <a:r>
              <a:rPr lang="en-US" sz="6600" b="1" dirty="0" err="1">
                <a:solidFill>
                  <a:srgbClr val="003399"/>
                </a:solidFill>
              </a:rPr>
              <a:t>hãi</a:t>
            </a:r>
            <a:r>
              <a:rPr lang="en-US" sz="6600" b="1" dirty="0">
                <a:solidFill>
                  <a:srgbClr val="003399"/>
                </a:solidFill>
              </a:rPr>
              <a:t> </a:t>
            </a:r>
            <a:r>
              <a:rPr lang="en-US" sz="6600" b="1" dirty="0" err="1">
                <a:solidFill>
                  <a:srgbClr val="003399"/>
                </a:solidFill>
              </a:rPr>
              <a:t>sợ</a:t>
            </a:r>
            <a:r>
              <a:rPr lang="en-US" sz="6600" b="1" dirty="0">
                <a:solidFill>
                  <a:srgbClr val="003399"/>
                </a:solidFill>
              </a:rPr>
              <a:t> chi. </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800" b="1" u="sng" dirty="0">
                <a:solidFill>
                  <a:srgbClr val="FF0000"/>
                </a:solidFill>
                <a:effectLst>
                  <a:outerShdw blurRad="38100" dist="38100" dir="2700000" algn="tl">
                    <a:srgbClr val="000000">
                      <a:alpha val="43137"/>
                    </a:srgbClr>
                  </a:outerShdw>
                </a:effectLst>
                <a:cs typeface="Times New Roman" pitchFamily="18" charset="0"/>
              </a:rPr>
              <a:t>***</a:t>
            </a:r>
            <a:r>
              <a:rPr lang="en-US" sz="6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800" b="1" dirty="0" err="1">
                <a:solidFill>
                  <a:srgbClr val="003399"/>
                </a:solidFill>
                <a:latin typeface="+mn-lt"/>
              </a:rPr>
              <a:t>Vì</a:t>
            </a:r>
            <a:r>
              <a:rPr lang="en-US" sz="6800" b="1" dirty="0">
                <a:solidFill>
                  <a:srgbClr val="003399"/>
                </a:solidFill>
                <a:latin typeface="+mn-lt"/>
              </a:rPr>
              <a:t> </a:t>
            </a:r>
            <a:r>
              <a:rPr lang="en-US" sz="6800" b="1" dirty="0" err="1">
                <a:solidFill>
                  <a:srgbClr val="003399"/>
                </a:solidFill>
                <a:latin typeface="+mn-lt"/>
              </a:rPr>
              <a:t>tôi</a:t>
            </a:r>
            <a:r>
              <a:rPr lang="en-US" sz="6800" b="1" dirty="0">
                <a:solidFill>
                  <a:srgbClr val="003399"/>
                </a:solidFill>
                <a:latin typeface="+mn-lt"/>
              </a:rPr>
              <a:t> </a:t>
            </a:r>
            <a:r>
              <a:rPr lang="en-US" sz="6800" b="1" dirty="0" err="1">
                <a:solidFill>
                  <a:srgbClr val="003399"/>
                </a:solidFill>
                <a:latin typeface="+mn-lt"/>
              </a:rPr>
              <a:t>rằng</a:t>
            </a:r>
            <a:r>
              <a:rPr lang="en-US" sz="6800" b="1" dirty="0">
                <a:solidFill>
                  <a:srgbClr val="003399"/>
                </a:solidFill>
                <a:latin typeface="+mn-lt"/>
              </a:rPr>
              <a:t> </a:t>
            </a:r>
            <a:r>
              <a:rPr lang="en-US" sz="6800" b="1" dirty="0" err="1">
                <a:solidFill>
                  <a:srgbClr val="003399"/>
                </a:solidFill>
                <a:latin typeface="+mn-lt"/>
              </a:rPr>
              <a:t>Chúa</a:t>
            </a:r>
            <a:r>
              <a:rPr lang="en-US" sz="6800" b="1" dirty="0">
                <a:solidFill>
                  <a:srgbClr val="003399"/>
                </a:solidFill>
                <a:latin typeface="+mn-lt"/>
              </a:rPr>
              <a:t> </a:t>
            </a:r>
            <a:r>
              <a:rPr lang="en-US" sz="6800" b="1" dirty="0" err="1">
                <a:solidFill>
                  <a:srgbClr val="003399"/>
                </a:solidFill>
                <a:latin typeface="+mn-lt"/>
              </a:rPr>
              <a:t>chính</a:t>
            </a:r>
            <a:r>
              <a:rPr lang="en-US" sz="6800" b="1" dirty="0">
                <a:solidFill>
                  <a:srgbClr val="003399"/>
                </a:solidFill>
                <a:latin typeface="+mn-lt"/>
              </a:rPr>
              <a:t> </a:t>
            </a:r>
            <a:r>
              <a:rPr lang="en-US" sz="6800" b="1" dirty="0" err="1">
                <a:solidFill>
                  <a:srgbClr val="003399"/>
                </a:solidFill>
                <a:latin typeface="+mn-lt"/>
              </a:rPr>
              <a:t>là</a:t>
            </a:r>
            <a:r>
              <a:rPr lang="en-US" sz="6800" b="1" dirty="0">
                <a:solidFill>
                  <a:srgbClr val="003399"/>
                </a:solidFill>
                <a:latin typeface="+mn-lt"/>
              </a:rPr>
              <a:t> </a:t>
            </a:r>
            <a:r>
              <a:rPr lang="en-US" sz="6800" b="1" dirty="0" err="1">
                <a:solidFill>
                  <a:srgbClr val="003399"/>
                </a:solidFill>
                <a:latin typeface="+mn-lt"/>
              </a:rPr>
              <a:t>sức</a:t>
            </a:r>
            <a:r>
              <a:rPr lang="en-US" sz="6800" b="1" dirty="0">
                <a:solidFill>
                  <a:srgbClr val="003399"/>
                </a:solidFill>
                <a:latin typeface="+mn-lt"/>
              </a:rPr>
              <a:t> </a:t>
            </a:r>
            <a:r>
              <a:rPr lang="en-US" sz="6800" b="1" dirty="0" err="1">
                <a:solidFill>
                  <a:srgbClr val="003399"/>
                </a:solidFill>
                <a:latin typeface="+mn-lt"/>
              </a:rPr>
              <a:t>thiêng</a:t>
            </a:r>
            <a:r>
              <a:rPr lang="en-US" sz="6800" b="1" dirty="0">
                <a:solidFill>
                  <a:srgbClr val="003399"/>
                </a:solidFill>
                <a:latin typeface="+mn-lt"/>
              </a:rPr>
              <a:t> </a:t>
            </a:r>
            <a:r>
              <a:rPr lang="en-US" sz="6800" b="1" dirty="0" err="1">
                <a:solidFill>
                  <a:srgbClr val="003399"/>
                </a:solidFill>
                <a:latin typeface="+mn-lt"/>
              </a:rPr>
              <a:t>đời</a:t>
            </a:r>
            <a:r>
              <a:rPr lang="en-US" sz="6800" b="1" dirty="0">
                <a:solidFill>
                  <a:srgbClr val="003399"/>
                </a:solidFill>
                <a:latin typeface="+mn-lt"/>
              </a:rPr>
              <a:t> </a:t>
            </a:r>
            <a:r>
              <a:rPr lang="en-US" sz="6800" b="1" dirty="0" err="1">
                <a:solidFill>
                  <a:srgbClr val="003399"/>
                </a:solidFill>
                <a:latin typeface="+mn-lt"/>
              </a:rPr>
              <a:t>tôi</a:t>
            </a:r>
            <a:r>
              <a:rPr lang="en-US" sz="6800" b="1" dirty="0">
                <a:solidFill>
                  <a:srgbClr val="003399"/>
                </a:solidFill>
                <a:latin typeface="+mn-lt"/>
              </a:rPr>
              <a:t>, </a:t>
            </a:r>
            <a:r>
              <a:rPr lang="en-US" sz="6800" b="1" dirty="0" err="1">
                <a:solidFill>
                  <a:srgbClr val="003399"/>
                </a:solidFill>
                <a:latin typeface="+mn-lt"/>
              </a:rPr>
              <a:t>vang</a:t>
            </a:r>
            <a:r>
              <a:rPr lang="en-US" sz="6800" b="1" dirty="0">
                <a:solidFill>
                  <a:srgbClr val="003399"/>
                </a:solidFill>
                <a:latin typeface="+mn-lt"/>
              </a:rPr>
              <a:t> </a:t>
            </a:r>
            <a:r>
              <a:rPr lang="en-US" sz="6800" b="1" dirty="0" err="1">
                <a:solidFill>
                  <a:srgbClr val="003399"/>
                </a:solidFill>
                <a:latin typeface="+mn-lt"/>
              </a:rPr>
              <a:t>câu</a:t>
            </a:r>
            <a:r>
              <a:rPr lang="en-US" sz="6800" b="1" dirty="0">
                <a:solidFill>
                  <a:srgbClr val="003399"/>
                </a:solidFill>
                <a:latin typeface="+mn-lt"/>
              </a:rPr>
              <a:t> ca </a:t>
            </a:r>
            <a:r>
              <a:rPr lang="en-US" sz="6800" b="1" dirty="0" err="1">
                <a:solidFill>
                  <a:srgbClr val="003399"/>
                </a:solidFill>
                <a:latin typeface="+mn-lt"/>
              </a:rPr>
              <a:t>dâng</a:t>
            </a:r>
            <a:r>
              <a:rPr lang="en-US" sz="6800" b="1" dirty="0">
                <a:solidFill>
                  <a:srgbClr val="003399"/>
                </a:solidFill>
                <a:latin typeface="+mn-lt"/>
              </a:rPr>
              <a:t> </a:t>
            </a:r>
            <a:r>
              <a:rPr lang="en-US" sz="6800" b="1" dirty="0" err="1">
                <a:solidFill>
                  <a:srgbClr val="003399"/>
                </a:solidFill>
                <a:latin typeface="+mn-lt"/>
              </a:rPr>
              <a:t>Chúa</a:t>
            </a:r>
            <a:r>
              <a:rPr lang="en-US" sz="6800" b="1" dirty="0">
                <a:solidFill>
                  <a:srgbClr val="003399"/>
                </a:solidFill>
                <a:latin typeface="+mn-lt"/>
              </a:rPr>
              <a:t> </a:t>
            </a:r>
            <a:r>
              <a:rPr lang="en-US" sz="6800" b="1" dirty="0" err="1">
                <a:solidFill>
                  <a:srgbClr val="003399"/>
                </a:solidFill>
                <a:latin typeface="+mn-lt"/>
              </a:rPr>
              <a:t>cứu</a:t>
            </a:r>
            <a:r>
              <a:rPr lang="en-US" sz="6800" b="1" dirty="0">
                <a:solidFill>
                  <a:srgbClr val="003399"/>
                </a:solidFill>
                <a:latin typeface="+mn-lt"/>
              </a:rPr>
              <a:t> </a:t>
            </a:r>
            <a:r>
              <a:rPr lang="en-US" sz="6800" b="1" dirty="0" err="1">
                <a:solidFill>
                  <a:srgbClr val="003399"/>
                </a:solidFill>
                <a:latin typeface="+mn-lt"/>
              </a:rPr>
              <a:t>tôi</a:t>
            </a:r>
            <a:r>
              <a:rPr lang="en-US" sz="6800" b="1" dirty="0">
                <a:solidFill>
                  <a:srgbClr val="003399"/>
                </a:solidFill>
                <a:latin typeface="+mn-lt"/>
              </a:rPr>
              <a:t> </a:t>
            </a:r>
            <a:r>
              <a:rPr lang="en-US" sz="6800" b="1" dirty="0" err="1">
                <a:solidFill>
                  <a:srgbClr val="003399"/>
                </a:solidFill>
                <a:latin typeface="+mn-lt"/>
              </a:rPr>
              <a:t>đậm</a:t>
            </a:r>
            <a:r>
              <a:rPr lang="en-US" sz="6800" b="1" dirty="0">
                <a:solidFill>
                  <a:srgbClr val="003399"/>
                </a:solidFill>
                <a:latin typeface="+mn-lt"/>
              </a:rPr>
              <a:t> </a:t>
            </a:r>
            <a:r>
              <a:rPr lang="en-US" sz="6800" b="1" dirty="0" err="1">
                <a:solidFill>
                  <a:srgbClr val="003399"/>
                </a:solidFill>
                <a:latin typeface="+mn-lt"/>
              </a:rPr>
              <a:t>đà</a:t>
            </a:r>
            <a:r>
              <a:rPr lang="en-US" sz="6800" b="1" dirty="0">
                <a:solidFill>
                  <a:srgbClr val="003399"/>
                </a:solidFill>
                <a:latin typeface="+mn-lt"/>
              </a:rPr>
              <a:t> </a:t>
            </a:r>
            <a:r>
              <a:rPr lang="en-US" sz="6800" b="1" dirty="0" err="1">
                <a:solidFill>
                  <a:srgbClr val="003399"/>
                </a:solidFill>
                <a:latin typeface="+mn-lt"/>
              </a:rPr>
              <a:t>trên</a:t>
            </a:r>
            <a:r>
              <a:rPr lang="en-US" sz="6800" b="1" dirty="0">
                <a:solidFill>
                  <a:srgbClr val="003399"/>
                </a:solidFill>
                <a:latin typeface="+mn-lt"/>
              </a:rPr>
              <a:t> </a:t>
            </a:r>
            <a:r>
              <a:rPr lang="en-US" sz="6800" b="1" dirty="0" err="1">
                <a:solidFill>
                  <a:srgbClr val="003399"/>
                </a:solidFill>
                <a:latin typeface="+mn-lt"/>
              </a:rPr>
              <a:t>môi</a:t>
            </a:r>
            <a:r>
              <a:rPr lang="en-US" sz="6800" b="1" dirty="0">
                <a:solidFill>
                  <a:srgbClr val="003399"/>
                </a:solidFill>
                <a:latin typeface="+mn-lt"/>
              </a:rPr>
              <a:t>. </a:t>
            </a:r>
            <a:endParaRPr lang="en-US" sz="68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003399"/>
                </a:solidFill>
                <a:latin typeface="+mn-lt"/>
              </a:rPr>
              <a:t>Hãy</a:t>
            </a:r>
            <a:r>
              <a:rPr lang="en-US" sz="7200" b="1" dirty="0">
                <a:solidFill>
                  <a:srgbClr val="003399"/>
                </a:solidFill>
                <a:latin typeface="+mn-lt"/>
              </a:rPr>
              <a:t> </a:t>
            </a:r>
            <a:r>
              <a:rPr lang="en-US" sz="7200" b="1" dirty="0" err="1">
                <a:solidFill>
                  <a:srgbClr val="003399"/>
                </a:solidFill>
                <a:latin typeface="+mn-lt"/>
              </a:rPr>
              <a:t>vui</a:t>
            </a:r>
            <a:r>
              <a:rPr lang="en-US" sz="7200" b="1" dirty="0">
                <a:solidFill>
                  <a:srgbClr val="003399"/>
                </a:solidFill>
                <a:latin typeface="+mn-lt"/>
              </a:rPr>
              <a:t> </a:t>
            </a:r>
            <a:r>
              <a:rPr lang="en-US" sz="7200" b="1" dirty="0" err="1">
                <a:solidFill>
                  <a:srgbClr val="003399"/>
                </a:solidFill>
                <a:latin typeface="+mn-lt"/>
              </a:rPr>
              <a:t>mừng</a:t>
            </a:r>
            <a:r>
              <a:rPr lang="en-US" sz="7200" b="1" dirty="0">
                <a:solidFill>
                  <a:srgbClr val="003399"/>
                </a:solidFill>
                <a:latin typeface="+mn-lt"/>
              </a:rPr>
              <a:t> </a:t>
            </a:r>
            <a:r>
              <a:rPr lang="en-US" sz="7200" b="1" dirty="0" err="1">
                <a:solidFill>
                  <a:srgbClr val="003399"/>
                </a:solidFill>
                <a:latin typeface="+mn-lt"/>
              </a:rPr>
              <a:t>hát</a:t>
            </a:r>
            <a:r>
              <a:rPr lang="en-US" sz="7200" b="1" dirty="0">
                <a:solidFill>
                  <a:srgbClr val="003399"/>
                </a:solidFill>
                <a:latin typeface="+mn-lt"/>
              </a:rPr>
              <a:t> ca, </a:t>
            </a:r>
            <a:r>
              <a:rPr lang="en-US" sz="7200" b="1" dirty="0" err="1">
                <a:solidFill>
                  <a:srgbClr val="003399"/>
                </a:solidFill>
                <a:latin typeface="+mn-lt"/>
              </a:rPr>
              <a:t>vì</a:t>
            </a:r>
            <a:r>
              <a:rPr lang="en-US" sz="7200" b="1" dirty="0">
                <a:solidFill>
                  <a:srgbClr val="003399"/>
                </a:solidFill>
                <a:latin typeface="+mn-lt"/>
              </a:rPr>
              <a:t> </a:t>
            </a:r>
            <a:r>
              <a:rPr lang="en-US" sz="7200" b="1" dirty="0" err="1">
                <a:solidFill>
                  <a:srgbClr val="003399"/>
                </a:solidFill>
                <a:latin typeface="+mn-lt"/>
              </a:rPr>
              <a:t>không</a:t>
            </a:r>
            <a:r>
              <a:rPr lang="en-US" sz="7200" b="1" dirty="0">
                <a:solidFill>
                  <a:srgbClr val="003399"/>
                </a:solidFill>
                <a:latin typeface="+mn-lt"/>
              </a:rPr>
              <a:t> </a:t>
            </a:r>
            <a:r>
              <a:rPr lang="en-US" sz="7200" b="1" dirty="0" err="1">
                <a:solidFill>
                  <a:srgbClr val="003399"/>
                </a:solidFill>
                <a:latin typeface="+mn-lt"/>
              </a:rPr>
              <a:t>xa</a:t>
            </a:r>
            <a:r>
              <a:rPr lang="en-US" sz="7200" b="1" dirty="0">
                <a:solidFill>
                  <a:srgbClr val="003399"/>
                </a:solidFill>
                <a:latin typeface="+mn-lt"/>
              </a:rPr>
              <a:t> </a:t>
            </a:r>
            <a:r>
              <a:rPr lang="en-US" sz="7200" b="1" dirty="0" err="1">
                <a:solidFill>
                  <a:srgbClr val="003399"/>
                </a:solidFill>
                <a:latin typeface="+mn-lt"/>
              </a:rPr>
              <a:t>giữa</a:t>
            </a:r>
            <a:r>
              <a:rPr lang="en-US" sz="7200" b="1" dirty="0">
                <a:solidFill>
                  <a:srgbClr val="003399"/>
                </a:solidFill>
                <a:latin typeface="+mn-lt"/>
              </a:rPr>
              <a:t> ng</a:t>
            </a:r>
            <a:r>
              <a:rPr lang="vi-VN" sz="7200" b="1" dirty="0">
                <a:solidFill>
                  <a:srgbClr val="003399"/>
                </a:solidFill>
                <a:latin typeface="+mn-lt"/>
              </a:rPr>
              <a:t>ư</a:t>
            </a:r>
            <a:r>
              <a:rPr lang="en-US" sz="7200" b="1" dirty="0" err="1">
                <a:solidFill>
                  <a:srgbClr val="003399"/>
                </a:solidFill>
                <a:latin typeface="+mn-lt"/>
              </a:rPr>
              <a:t>ơi</a:t>
            </a:r>
            <a:r>
              <a:rPr lang="en-US" sz="7200" b="1" dirty="0">
                <a:solidFill>
                  <a:srgbClr val="003399"/>
                </a:solidFill>
                <a:latin typeface="+mn-lt"/>
              </a:rPr>
              <a:t>, </a:t>
            </a:r>
            <a:r>
              <a:rPr lang="en-US" sz="7200" b="1" dirty="0" err="1">
                <a:solidFill>
                  <a:srgbClr val="003399"/>
                </a:solidFill>
                <a:latin typeface="+mn-lt"/>
              </a:rPr>
              <a:t>có</a:t>
            </a:r>
            <a:r>
              <a:rPr lang="en-US" sz="7200" b="1" dirty="0">
                <a:solidFill>
                  <a:srgbClr val="003399"/>
                </a:solidFill>
                <a:latin typeface="+mn-lt"/>
              </a:rPr>
              <a:t> </a:t>
            </a:r>
            <a:r>
              <a:rPr lang="en-US" sz="7200" b="1" dirty="0" err="1">
                <a:solidFill>
                  <a:srgbClr val="003399"/>
                </a:solidFill>
                <a:latin typeface="+mn-lt"/>
              </a:rPr>
              <a:t>Đấng</a:t>
            </a:r>
            <a:r>
              <a:rPr lang="en-US" sz="7200" b="1" dirty="0">
                <a:solidFill>
                  <a:srgbClr val="003399"/>
                </a:solidFill>
                <a:latin typeface="+mn-lt"/>
              </a:rPr>
              <a:t> </a:t>
            </a:r>
            <a:r>
              <a:rPr lang="en-US" sz="7200" b="1" dirty="0" err="1">
                <a:solidFill>
                  <a:srgbClr val="003399"/>
                </a:solidFill>
                <a:latin typeface="+mn-lt"/>
              </a:rPr>
              <a:t>Thánh</a:t>
            </a:r>
            <a:r>
              <a:rPr lang="en-US" sz="7200" b="1" dirty="0">
                <a:solidFill>
                  <a:srgbClr val="003399"/>
                </a:solidFill>
                <a:latin typeface="+mn-lt"/>
              </a:rPr>
              <a:t> </a:t>
            </a:r>
            <a:r>
              <a:rPr lang="en-US" sz="7200" b="1" dirty="0" err="1">
                <a:solidFill>
                  <a:srgbClr val="003399"/>
                </a:solidFill>
                <a:latin typeface="+mn-lt"/>
              </a:rPr>
              <a:t>nhà</a:t>
            </a:r>
            <a:r>
              <a:rPr lang="en-US" sz="7200" b="1" dirty="0">
                <a:solidFill>
                  <a:srgbClr val="003399"/>
                </a:solidFill>
                <a:latin typeface="+mn-lt"/>
              </a:rPr>
              <a:t> It-ra-el </a:t>
            </a:r>
            <a:r>
              <a:rPr lang="en-US" sz="7200" b="1" dirty="0" err="1">
                <a:solidFill>
                  <a:srgbClr val="003399"/>
                </a:solidFill>
                <a:latin typeface="+mn-lt"/>
              </a:rPr>
              <a:t>thật</a:t>
            </a:r>
            <a:r>
              <a:rPr lang="en-US" sz="7200" b="1" dirty="0">
                <a:solidFill>
                  <a:srgbClr val="003399"/>
                </a:solidFill>
                <a:latin typeface="+mn-lt"/>
              </a:rPr>
              <a:t> </a:t>
            </a:r>
            <a:r>
              <a:rPr lang="en-US" sz="7200" b="1" dirty="0" err="1">
                <a:solidFill>
                  <a:srgbClr val="003399"/>
                </a:solidFill>
                <a:latin typeface="+mn-lt"/>
              </a:rPr>
              <a:t>cao</a:t>
            </a:r>
            <a:r>
              <a:rPr lang="en-US" sz="7200" b="1" dirty="0">
                <a:solidFill>
                  <a:srgbClr val="003399"/>
                </a:solidFill>
                <a:latin typeface="+mn-lt"/>
              </a:rPr>
              <a:t> sang.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665854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Tk2:</a:t>
            </a:r>
            <a:r>
              <a:rPr lang="en-US" sz="66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en-US" sz="6600" b="1" dirty="0" err="1">
                <a:solidFill>
                  <a:srgbClr val="003399"/>
                </a:solidFill>
                <a:latin typeface="+mn-lt"/>
              </a:rPr>
              <a:t>Bạn</a:t>
            </a:r>
            <a:r>
              <a:rPr lang="en-US" sz="6600" b="1" dirty="0">
                <a:solidFill>
                  <a:srgbClr val="003399"/>
                </a:solidFill>
                <a:latin typeface="+mn-lt"/>
              </a:rPr>
              <a:t> </a:t>
            </a:r>
            <a:r>
              <a:rPr lang="en-US" sz="6600" b="1" dirty="0" err="1">
                <a:solidFill>
                  <a:srgbClr val="003399"/>
                </a:solidFill>
                <a:latin typeface="+mn-lt"/>
              </a:rPr>
              <a:t>hân</a:t>
            </a:r>
            <a:r>
              <a:rPr lang="en-US" sz="6600" b="1" dirty="0">
                <a:solidFill>
                  <a:srgbClr val="003399"/>
                </a:solidFill>
                <a:latin typeface="+mn-lt"/>
              </a:rPr>
              <a:t> </a:t>
            </a:r>
            <a:r>
              <a:rPr lang="en-US" sz="6600" b="1" dirty="0" err="1">
                <a:solidFill>
                  <a:srgbClr val="003399"/>
                </a:solidFill>
                <a:latin typeface="+mn-lt"/>
              </a:rPr>
              <a:t>hoan</a:t>
            </a:r>
            <a:r>
              <a:rPr lang="en-US" sz="6600" b="1" dirty="0">
                <a:solidFill>
                  <a:srgbClr val="003399"/>
                </a:solidFill>
                <a:latin typeface="+mn-lt"/>
              </a:rPr>
              <a:t> dung n</a:t>
            </a:r>
            <a:r>
              <a:rPr lang="vi-VN" sz="6600" b="1" dirty="0">
                <a:solidFill>
                  <a:srgbClr val="003399"/>
                </a:solidFill>
                <a:latin typeface="+mn-lt"/>
              </a:rPr>
              <a:t>ư</a:t>
            </a:r>
            <a:r>
              <a:rPr lang="en-US" sz="6600" b="1" dirty="0" err="1">
                <a:solidFill>
                  <a:srgbClr val="003399"/>
                </a:solidFill>
                <a:latin typeface="+mn-lt"/>
              </a:rPr>
              <a:t>ớc</a:t>
            </a:r>
            <a:r>
              <a:rPr lang="en-US" sz="6600" b="1" dirty="0">
                <a:solidFill>
                  <a:srgbClr val="003399"/>
                </a:solidFill>
                <a:latin typeface="+mn-lt"/>
              </a:rPr>
              <a:t> </a:t>
            </a:r>
            <a:r>
              <a:rPr lang="en-US" sz="6600" b="1" dirty="0" err="1">
                <a:solidFill>
                  <a:srgbClr val="003399"/>
                </a:solidFill>
                <a:latin typeface="+mn-lt"/>
              </a:rPr>
              <a:t>múc</a:t>
            </a:r>
            <a:r>
              <a:rPr lang="en-US" sz="6600" b="1" dirty="0">
                <a:solidFill>
                  <a:srgbClr val="003399"/>
                </a:solidFill>
                <a:latin typeface="+mn-lt"/>
              </a:rPr>
              <a:t> </a:t>
            </a:r>
            <a:r>
              <a:rPr lang="en-US" sz="6600" b="1" dirty="0" err="1">
                <a:solidFill>
                  <a:srgbClr val="003399"/>
                </a:solidFill>
                <a:latin typeface="+mn-lt"/>
              </a:rPr>
              <a:t>tận</a:t>
            </a:r>
            <a:r>
              <a:rPr lang="en-US" sz="6600" b="1" dirty="0">
                <a:solidFill>
                  <a:srgbClr val="003399"/>
                </a:solidFill>
                <a:latin typeface="+mn-lt"/>
              </a:rPr>
              <a:t> </a:t>
            </a:r>
            <a:r>
              <a:rPr lang="en-US" sz="6600" b="1" dirty="0" err="1">
                <a:solidFill>
                  <a:srgbClr val="003399"/>
                </a:solidFill>
                <a:latin typeface="+mn-lt"/>
              </a:rPr>
              <a:t>suối</a:t>
            </a:r>
            <a:r>
              <a:rPr lang="en-US" sz="6600" b="1" dirty="0">
                <a:solidFill>
                  <a:srgbClr val="003399"/>
                </a:solidFill>
                <a:latin typeface="+mn-lt"/>
              </a:rPr>
              <a:t> </a:t>
            </a:r>
            <a:r>
              <a:rPr lang="en-US" sz="6600" b="1" dirty="0" err="1">
                <a:solidFill>
                  <a:srgbClr val="003399"/>
                </a:solidFill>
                <a:latin typeface="+mn-lt"/>
              </a:rPr>
              <a:t>thiêng</a:t>
            </a:r>
            <a:r>
              <a:rPr lang="en-US" sz="6600" b="1" dirty="0">
                <a:solidFill>
                  <a:srgbClr val="003399"/>
                </a:solidFill>
                <a:latin typeface="+mn-lt"/>
              </a:rPr>
              <a:t> </a:t>
            </a:r>
            <a:r>
              <a:rPr lang="en-US" sz="6600" b="1" dirty="0" err="1">
                <a:solidFill>
                  <a:srgbClr val="003399"/>
                </a:solidFill>
                <a:latin typeface="+mn-lt"/>
              </a:rPr>
              <a:t>chẳng</a:t>
            </a:r>
            <a:r>
              <a:rPr lang="en-US" sz="6600" b="1" dirty="0">
                <a:solidFill>
                  <a:srgbClr val="003399"/>
                </a:solidFill>
                <a:latin typeface="+mn-lt"/>
              </a:rPr>
              <a:t> v</a:t>
            </a:r>
            <a:r>
              <a:rPr lang="vi-VN" sz="6600" b="1" dirty="0">
                <a:solidFill>
                  <a:srgbClr val="003399"/>
                </a:solidFill>
                <a:latin typeface="+mn-lt"/>
              </a:rPr>
              <a:t>ơ</a:t>
            </a:r>
            <a:r>
              <a:rPr lang="en-US" sz="6600" b="1" dirty="0" err="1">
                <a:solidFill>
                  <a:srgbClr val="003399"/>
                </a:solidFill>
                <a:latin typeface="+mn-lt"/>
              </a:rPr>
              <a:t>i</a:t>
            </a:r>
            <a:r>
              <a:rPr lang="en-US" sz="6600" b="1" dirty="0">
                <a:solidFill>
                  <a:srgbClr val="003399"/>
                </a:solidFill>
                <a:latin typeface="+mn-lt"/>
              </a:rPr>
              <a:t>, </a:t>
            </a:r>
            <a:r>
              <a:rPr lang="en-US" sz="6600" b="1" dirty="0" err="1">
                <a:solidFill>
                  <a:srgbClr val="003399"/>
                </a:solidFill>
                <a:latin typeface="+mn-lt"/>
              </a:rPr>
              <a:t>mau</a:t>
            </a:r>
            <a:r>
              <a:rPr lang="en-US" sz="6600" b="1" dirty="0">
                <a:solidFill>
                  <a:srgbClr val="003399"/>
                </a:solidFill>
                <a:latin typeface="+mn-lt"/>
              </a:rPr>
              <a:t> </a:t>
            </a:r>
            <a:r>
              <a:rPr lang="en-US" sz="6600" b="1" dirty="0" err="1">
                <a:solidFill>
                  <a:srgbClr val="003399"/>
                </a:solidFill>
                <a:latin typeface="+mn-lt"/>
              </a:rPr>
              <a:t>dâng</a:t>
            </a:r>
            <a:r>
              <a:rPr lang="en-US" sz="6600" b="1" dirty="0">
                <a:solidFill>
                  <a:srgbClr val="003399"/>
                </a:solidFill>
                <a:latin typeface="+mn-lt"/>
              </a:rPr>
              <a:t> </a:t>
            </a:r>
            <a:r>
              <a:rPr lang="en-US" sz="6600" b="1" dirty="0" err="1">
                <a:solidFill>
                  <a:srgbClr val="003399"/>
                </a:solidFill>
                <a:latin typeface="+mn-lt"/>
              </a:rPr>
              <a:t>lời</a:t>
            </a:r>
            <a:r>
              <a:rPr lang="en-US" sz="6600" b="1" dirty="0">
                <a:solidFill>
                  <a:srgbClr val="003399"/>
                </a:solidFill>
                <a:latin typeface="+mn-lt"/>
              </a:rPr>
              <a:t> </a:t>
            </a:r>
            <a:r>
              <a:rPr lang="en-US" sz="6600" b="1" dirty="0" err="1">
                <a:solidFill>
                  <a:srgbClr val="003399"/>
                </a:solidFill>
                <a:latin typeface="+mn-lt"/>
              </a:rPr>
              <a:t>cám</a:t>
            </a:r>
            <a:r>
              <a:rPr lang="en-US" sz="6600" b="1" dirty="0">
                <a:solidFill>
                  <a:srgbClr val="003399"/>
                </a:solidFill>
                <a:latin typeface="+mn-lt"/>
              </a:rPr>
              <a:t> </a:t>
            </a:r>
            <a:r>
              <a:rPr lang="en-US" sz="6600" b="1" dirty="0" err="1">
                <a:solidFill>
                  <a:srgbClr val="003399"/>
                </a:solidFill>
                <a:latin typeface="+mn-lt"/>
              </a:rPr>
              <a:t>tạ</a:t>
            </a:r>
            <a:r>
              <a:rPr lang="en-US" sz="6600" b="1" dirty="0">
                <a:solidFill>
                  <a:srgbClr val="003399"/>
                </a:solidFill>
                <a:latin typeface="+mn-lt"/>
              </a:rPr>
              <a:t> </a:t>
            </a:r>
            <a:r>
              <a:rPr lang="en-US" sz="6600" b="1" dirty="0" err="1">
                <a:solidFill>
                  <a:srgbClr val="003399"/>
                </a:solidFill>
                <a:latin typeface="+mn-lt"/>
              </a:rPr>
              <a:t>Thiên</a:t>
            </a:r>
            <a:r>
              <a:rPr lang="en-US" sz="6600" b="1" dirty="0">
                <a:solidFill>
                  <a:srgbClr val="003399"/>
                </a:solidFill>
                <a:latin typeface="+mn-lt"/>
              </a:rPr>
              <a:t> </a:t>
            </a:r>
            <a:r>
              <a:rPr lang="en-US" sz="6600" b="1" dirty="0" err="1">
                <a:solidFill>
                  <a:srgbClr val="003399"/>
                </a:solidFill>
                <a:latin typeface="+mn-lt"/>
              </a:rPr>
              <a:t>Chúa</a:t>
            </a:r>
            <a:r>
              <a:rPr lang="en-US" sz="6600" b="1" dirty="0">
                <a:solidFill>
                  <a:srgbClr val="003399"/>
                </a:solidFill>
                <a:latin typeface="+mn-lt"/>
              </a:rPr>
              <a:t> </a:t>
            </a:r>
            <a:r>
              <a:rPr lang="en-US" sz="6600" b="1" dirty="0" err="1">
                <a:solidFill>
                  <a:srgbClr val="003399"/>
                </a:solidFill>
                <a:latin typeface="+mn-lt"/>
              </a:rPr>
              <a:t>kêu</a:t>
            </a:r>
            <a:r>
              <a:rPr lang="en-US" sz="6600" b="1" dirty="0">
                <a:solidFill>
                  <a:srgbClr val="003399"/>
                </a:solidFill>
                <a:latin typeface="+mn-lt"/>
              </a:rPr>
              <a:t> </a:t>
            </a:r>
            <a:r>
              <a:rPr lang="en-US" sz="6600" b="1" dirty="0" err="1">
                <a:solidFill>
                  <a:srgbClr val="003399"/>
                </a:solidFill>
                <a:latin typeface="+mn-lt"/>
              </a:rPr>
              <a:t>khấn</a:t>
            </a:r>
            <a:r>
              <a:rPr lang="en-US" sz="6600" b="1" dirty="0">
                <a:solidFill>
                  <a:srgbClr val="003399"/>
                </a:solidFill>
                <a:latin typeface="+mn-lt"/>
              </a:rPr>
              <a:t> </a:t>
            </a:r>
            <a:r>
              <a:rPr lang="en-US" sz="6600" b="1" dirty="0" err="1">
                <a:solidFill>
                  <a:srgbClr val="003399"/>
                </a:solidFill>
                <a:latin typeface="+mn-lt"/>
              </a:rPr>
              <a:t>nào</a:t>
            </a:r>
            <a:r>
              <a:rPr lang="en-US" sz="6600" b="1" dirty="0">
                <a:solidFill>
                  <a:srgbClr val="003399"/>
                </a:solidFill>
                <a:latin typeface="+mn-lt"/>
              </a:rPr>
              <a:t> ng</a:t>
            </a:r>
            <a:r>
              <a:rPr lang="vi-VN" sz="6600" b="1" dirty="0">
                <a:solidFill>
                  <a:srgbClr val="003399"/>
                </a:solidFill>
                <a:latin typeface="+mn-lt"/>
              </a:rPr>
              <a:t>ơ</a:t>
            </a:r>
            <a:r>
              <a:rPr lang="en-US" sz="6600" b="1" dirty="0" err="1">
                <a:solidFill>
                  <a:srgbClr val="003399"/>
                </a:solidFill>
                <a:latin typeface="+mn-lt"/>
              </a:rPr>
              <a:t>i</a:t>
            </a:r>
            <a:r>
              <a:rPr lang="en-US" sz="6600" b="1" dirty="0">
                <a:solidFill>
                  <a:srgbClr val="003399"/>
                </a:solidFill>
                <a:latin typeface="+mn-lt"/>
              </a:rPr>
              <a:t>. </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200" b="1" u="sng" dirty="0">
                <a:solidFill>
                  <a:srgbClr val="FF0000"/>
                </a:solidFill>
                <a:effectLst>
                  <a:outerShdw blurRad="38100" dist="38100" dir="2700000" algn="tl">
                    <a:srgbClr val="000000">
                      <a:alpha val="43137"/>
                    </a:srgbClr>
                  </a:outerShdw>
                </a:effectLst>
                <a:cs typeface="Times New Roman" pitchFamily="18" charset="0"/>
              </a:rPr>
              <a:t>**</a:t>
            </a:r>
            <a:r>
              <a:rPr lang="en-US" sz="6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200" b="1" dirty="0" err="1">
                <a:solidFill>
                  <a:srgbClr val="003399"/>
                </a:solidFill>
                <a:latin typeface="+mn-lt"/>
              </a:rPr>
              <a:t>Giờ</a:t>
            </a:r>
            <a:r>
              <a:rPr lang="en-US" sz="6200" b="1" dirty="0">
                <a:solidFill>
                  <a:srgbClr val="003399"/>
                </a:solidFill>
                <a:latin typeface="+mn-lt"/>
              </a:rPr>
              <a:t> loan </a:t>
            </a:r>
            <a:r>
              <a:rPr lang="en-US" sz="6200" b="1" dirty="0" err="1">
                <a:solidFill>
                  <a:srgbClr val="003399"/>
                </a:solidFill>
                <a:latin typeface="+mn-lt"/>
              </a:rPr>
              <a:t>cho</a:t>
            </a:r>
            <a:r>
              <a:rPr lang="en-US" sz="6200" b="1" dirty="0">
                <a:solidFill>
                  <a:srgbClr val="003399"/>
                </a:solidFill>
                <a:latin typeface="+mn-lt"/>
              </a:rPr>
              <a:t> </a:t>
            </a:r>
            <a:r>
              <a:rPr lang="en-US" sz="6200" b="1" dirty="0" err="1">
                <a:solidFill>
                  <a:srgbClr val="003399"/>
                </a:solidFill>
                <a:latin typeface="+mn-lt"/>
              </a:rPr>
              <a:t>mọi</a:t>
            </a:r>
            <a:r>
              <a:rPr lang="en-US" sz="6200" b="1" dirty="0">
                <a:solidFill>
                  <a:srgbClr val="003399"/>
                </a:solidFill>
                <a:latin typeface="+mn-lt"/>
              </a:rPr>
              <a:t> n</a:t>
            </a:r>
            <a:r>
              <a:rPr lang="vi-VN" sz="6200" b="1" dirty="0">
                <a:solidFill>
                  <a:srgbClr val="003399"/>
                </a:solidFill>
                <a:latin typeface="+mn-lt"/>
              </a:rPr>
              <a:t>ư</a:t>
            </a:r>
            <a:r>
              <a:rPr lang="en-US" sz="6200" b="1" dirty="0" err="1">
                <a:solidFill>
                  <a:srgbClr val="003399"/>
                </a:solidFill>
                <a:latin typeface="+mn-lt"/>
              </a:rPr>
              <a:t>ớc</a:t>
            </a:r>
            <a:r>
              <a:rPr lang="en-US" sz="6200" b="1" dirty="0">
                <a:solidFill>
                  <a:srgbClr val="003399"/>
                </a:solidFill>
                <a:latin typeface="+mn-lt"/>
              </a:rPr>
              <a:t> </a:t>
            </a:r>
            <a:r>
              <a:rPr lang="en-US" sz="6200" b="1" dirty="0" err="1">
                <a:solidFill>
                  <a:srgbClr val="003399"/>
                </a:solidFill>
                <a:latin typeface="+mn-lt"/>
              </a:rPr>
              <a:t>thấy</a:t>
            </a:r>
            <a:r>
              <a:rPr lang="en-US" sz="6200" b="1" dirty="0">
                <a:solidFill>
                  <a:srgbClr val="003399"/>
                </a:solidFill>
                <a:latin typeface="+mn-lt"/>
              </a:rPr>
              <a:t> đ</a:t>
            </a:r>
            <a:r>
              <a:rPr lang="vi-VN" sz="6200" b="1" dirty="0">
                <a:solidFill>
                  <a:srgbClr val="003399"/>
                </a:solidFill>
                <a:latin typeface="+mn-lt"/>
              </a:rPr>
              <a:t>ư</a:t>
            </a:r>
            <a:r>
              <a:rPr lang="en-US" sz="6200" b="1" dirty="0" err="1">
                <a:solidFill>
                  <a:srgbClr val="003399"/>
                </a:solidFill>
                <a:latin typeface="+mn-lt"/>
              </a:rPr>
              <a:t>ợc</a:t>
            </a:r>
            <a:r>
              <a:rPr lang="en-US" sz="6200" b="1" dirty="0">
                <a:solidFill>
                  <a:srgbClr val="003399"/>
                </a:solidFill>
                <a:latin typeface="+mn-lt"/>
              </a:rPr>
              <a:t> </a:t>
            </a:r>
            <a:r>
              <a:rPr lang="en-US" sz="6200" b="1" dirty="0" err="1">
                <a:solidFill>
                  <a:srgbClr val="003399"/>
                </a:solidFill>
                <a:latin typeface="+mn-lt"/>
              </a:rPr>
              <a:t>biết</a:t>
            </a:r>
            <a:r>
              <a:rPr lang="en-US" sz="6200" b="1" dirty="0">
                <a:solidFill>
                  <a:srgbClr val="003399"/>
                </a:solidFill>
                <a:latin typeface="+mn-lt"/>
              </a:rPr>
              <a:t> bao </a:t>
            </a:r>
            <a:r>
              <a:rPr lang="en-US" sz="6200" b="1" dirty="0" err="1">
                <a:solidFill>
                  <a:srgbClr val="003399"/>
                </a:solidFill>
                <a:latin typeface="+mn-lt"/>
              </a:rPr>
              <a:t>kỳ</a:t>
            </a:r>
            <a:r>
              <a:rPr lang="en-US" sz="6200" b="1" dirty="0">
                <a:solidFill>
                  <a:srgbClr val="003399"/>
                </a:solidFill>
                <a:latin typeface="+mn-lt"/>
              </a:rPr>
              <a:t> </a:t>
            </a:r>
            <a:r>
              <a:rPr lang="en-US" sz="6200" b="1" dirty="0" err="1">
                <a:solidFill>
                  <a:srgbClr val="003399"/>
                </a:solidFill>
                <a:latin typeface="+mn-lt"/>
              </a:rPr>
              <a:t>công</a:t>
            </a:r>
            <a:r>
              <a:rPr lang="en-US" sz="6200" b="1" dirty="0">
                <a:solidFill>
                  <a:srgbClr val="003399"/>
                </a:solidFill>
                <a:latin typeface="+mn-lt"/>
              </a:rPr>
              <a:t>, </a:t>
            </a:r>
            <a:r>
              <a:rPr lang="en-US" sz="6200" b="1" dirty="0" err="1">
                <a:solidFill>
                  <a:srgbClr val="003399"/>
                </a:solidFill>
                <a:latin typeface="+mn-lt"/>
              </a:rPr>
              <a:t>mau</a:t>
            </a:r>
            <a:r>
              <a:rPr lang="en-US" sz="6200" b="1" dirty="0">
                <a:solidFill>
                  <a:srgbClr val="003399"/>
                </a:solidFill>
                <a:latin typeface="+mn-lt"/>
              </a:rPr>
              <a:t> </a:t>
            </a:r>
            <a:r>
              <a:rPr lang="en-US" sz="6200" b="1" dirty="0" err="1">
                <a:solidFill>
                  <a:srgbClr val="003399"/>
                </a:solidFill>
                <a:latin typeface="+mn-lt"/>
              </a:rPr>
              <a:t>hoan</a:t>
            </a:r>
            <a:r>
              <a:rPr lang="en-US" sz="6200" b="1" dirty="0">
                <a:solidFill>
                  <a:srgbClr val="003399"/>
                </a:solidFill>
                <a:latin typeface="+mn-lt"/>
              </a:rPr>
              <a:t> ca </a:t>
            </a:r>
            <a:r>
              <a:rPr lang="en-US" sz="6200" b="1" dirty="0" err="1">
                <a:solidFill>
                  <a:srgbClr val="003399"/>
                </a:solidFill>
                <a:latin typeface="+mn-lt"/>
              </a:rPr>
              <a:t>Danh</a:t>
            </a:r>
            <a:r>
              <a:rPr lang="en-US" sz="6200" b="1" dirty="0">
                <a:solidFill>
                  <a:srgbClr val="003399"/>
                </a:solidFill>
                <a:latin typeface="+mn-lt"/>
              </a:rPr>
              <a:t> </a:t>
            </a:r>
            <a:r>
              <a:rPr lang="en-US" sz="6200" b="1" dirty="0" err="1">
                <a:solidFill>
                  <a:srgbClr val="003399"/>
                </a:solidFill>
                <a:latin typeface="+mn-lt"/>
              </a:rPr>
              <a:t>Thánh</a:t>
            </a:r>
            <a:r>
              <a:rPr lang="en-US" sz="6200" b="1" dirty="0">
                <a:solidFill>
                  <a:srgbClr val="003399"/>
                </a:solidFill>
                <a:latin typeface="+mn-lt"/>
              </a:rPr>
              <a:t> </a:t>
            </a:r>
            <a:r>
              <a:rPr lang="en-US" sz="6200" b="1" dirty="0" err="1">
                <a:solidFill>
                  <a:srgbClr val="003399"/>
                </a:solidFill>
                <a:latin typeface="+mn-lt"/>
              </a:rPr>
              <a:t>Chúa</a:t>
            </a:r>
            <a:r>
              <a:rPr lang="en-US" sz="6200" b="1" dirty="0">
                <a:solidFill>
                  <a:srgbClr val="003399"/>
                </a:solidFill>
                <a:latin typeface="+mn-lt"/>
              </a:rPr>
              <a:t> ta </a:t>
            </a:r>
            <a:r>
              <a:rPr lang="en-US" sz="6200" b="1" dirty="0" err="1">
                <a:solidFill>
                  <a:srgbClr val="003399"/>
                </a:solidFill>
                <a:latin typeface="+mn-lt"/>
              </a:rPr>
              <a:t>thật</a:t>
            </a:r>
            <a:r>
              <a:rPr lang="en-US" sz="6200" b="1" dirty="0">
                <a:solidFill>
                  <a:srgbClr val="003399"/>
                </a:solidFill>
                <a:latin typeface="+mn-lt"/>
              </a:rPr>
              <a:t> </a:t>
            </a:r>
            <a:r>
              <a:rPr lang="en-US" sz="6200" b="1" dirty="0" err="1">
                <a:solidFill>
                  <a:srgbClr val="003399"/>
                </a:solidFill>
                <a:latin typeface="+mn-lt"/>
              </a:rPr>
              <a:t>là</a:t>
            </a:r>
            <a:r>
              <a:rPr lang="en-US" sz="6200" b="1" dirty="0">
                <a:solidFill>
                  <a:srgbClr val="003399"/>
                </a:solidFill>
                <a:latin typeface="+mn-lt"/>
              </a:rPr>
              <a:t> </a:t>
            </a:r>
            <a:r>
              <a:rPr lang="en-US" sz="6200" b="1" dirty="0" err="1">
                <a:solidFill>
                  <a:srgbClr val="003399"/>
                </a:solidFill>
                <a:latin typeface="+mn-lt"/>
              </a:rPr>
              <a:t>cao</a:t>
            </a:r>
            <a:r>
              <a:rPr lang="en-US" sz="6200" b="1" dirty="0">
                <a:solidFill>
                  <a:srgbClr val="003399"/>
                </a:solidFill>
                <a:latin typeface="+mn-lt"/>
              </a:rPr>
              <a:t> </a:t>
            </a:r>
            <a:r>
              <a:rPr lang="en-US" sz="6200" b="1" dirty="0" err="1">
                <a:solidFill>
                  <a:srgbClr val="003399"/>
                </a:solidFill>
                <a:latin typeface="+mn-lt"/>
              </a:rPr>
              <a:t>xa</a:t>
            </a:r>
            <a:r>
              <a:rPr lang="en-US" sz="6200" b="1" dirty="0">
                <a:solidFill>
                  <a:srgbClr val="003399"/>
                </a:solidFill>
                <a:latin typeface="+mn-lt"/>
              </a:rPr>
              <a:t>. </a:t>
            </a:r>
            <a:endParaRPr lang="en-US" sz="6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003399"/>
                </a:solidFill>
                <a:latin typeface="+mn-lt"/>
              </a:rPr>
              <a:t>Hãy</a:t>
            </a:r>
            <a:r>
              <a:rPr lang="en-US" sz="7200" b="1" dirty="0">
                <a:solidFill>
                  <a:srgbClr val="003399"/>
                </a:solidFill>
                <a:latin typeface="+mn-lt"/>
              </a:rPr>
              <a:t> </a:t>
            </a:r>
            <a:r>
              <a:rPr lang="en-US" sz="7200" b="1" dirty="0" err="1">
                <a:solidFill>
                  <a:srgbClr val="003399"/>
                </a:solidFill>
                <a:latin typeface="+mn-lt"/>
              </a:rPr>
              <a:t>vui</a:t>
            </a:r>
            <a:r>
              <a:rPr lang="en-US" sz="7200" b="1" dirty="0">
                <a:solidFill>
                  <a:srgbClr val="003399"/>
                </a:solidFill>
                <a:latin typeface="+mn-lt"/>
              </a:rPr>
              <a:t> </a:t>
            </a:r>
            <a:r>
              <a:rPr lang="en-US" sz="7200" b="1" dirty="0" err="1">
                <a:solidFill>
                  <a:srgbClr val="003399"/>
                </a:solidFill>
                <a:latin typeface="+mn-lt"/>
              </a:rPr>
              <a:t>mừng</a:t>
            </a:r>
            <a:r>
              <a:rPr lang="en-US" sz="7200" b="1" dirty="0">
                <a:solidFill>
                  <a:srgbClr val="003399"/>
                </a:solidFill>
                <a:latin typeface="+mn-lt"/>
              </a:rPr>
              <a:t> </a:t>
            </a:r>
            <a:r>
              <a:rPr lang="en-US" sz="7200" b="1" dirty="0" err="1">
                <a:solidFill>
                  <a:srgbClr val="003399"/>
                </a:solidFill>
                <a:latin typeface="+mn-lt"/>
              </a:rPr>
              <a:t>hát</a:t>
            </a:r>
            <a:r>
              <a:rPr lang="en-US" sz="7200" b="1" dirty="0">
                <a:solidFill>
                  <a:srgbClr val="003399"/>
                </a:solidFill>
                <a:latin typeface="+mn-lt"/>
              </a:rPr>
              <a:t> ca, </a:t>
            </a:r>
            <a:r>
              <a:rPr lang="en-US" sz="7200" b="1" dirty="0" err="1">
                <a:solidFill>
                  <a:srgbClr val="003399"/>
                </a:solidFill>
                <a:latin typeface="+mn-lt"/>
              </a:rPr>
              <a:t>vì</a:t>
            </a:r>
            <a:r>
              <a:rPr lang="en-US" sz="7200" b="1" dirty="0">
                <a:solidFill>
                  <a:srgbClr val="003399"/>
                </a:solidFill>
                <a:latin typeface="+mn-lt"/>
              </a:rPr>
              <a:t> </a:t>
            </a:r>
            <a:r>
              <a:rPr lang="en-US" sz="7200" b="1" dirty="0" err="1">
                <a:solidFill>
                  <a:srgbClr val="003399"/>
                </a:solidFill>
                <a:latin typeface="+mn-lt"/>
              </a:rPr>
              <a:t>không</a:t>
            </a:r>
            <a:r>
              <a:rPr lang="en-US" sz="7200" b="1" dirty="0">
                <a:solidFill>
                  <a:srgbClr val="003399"/>
                </a:solidFill>
                <a:latin typeface="+mn-lt"/>
              </a:rPr>
              <a:t> </a:t>
            </a:r>
            <a:r>
              <a:rPr lang="en-US" sz="7200" b="1" dirty="0" err="1">
                <a:solidFill>
                  <a:srgbClr val="003399"/>
                </a:solidFill>
                <a:latin typeface="+mn-lt"/>
              </a:rPr>
              <a:t>xa</a:t>
            </a:r>
            <a:r>
              <a:rPr lang="en-US" sz="7200" b="1" dirty="0">
                <a:solidFill>
                  <a:srgbClr val="003399"/>
                </a:solidFill>
                <a:latin typeface="+mn-lt"/>
              </a:rPr>
              <a:t> </a:t>
            </a:r>
            <a:r>
              <a:rPr lang="en-US" sz="7200" b="1" dirty="0" err="1">
                <a:solidFill>
                  <a:srgbClr val="003399"/>
                </a:solidFill>
                <a:latin typeface="+mn-lt"/>
              </a:rPr>
              <a:t>giữa</a:t>
            </a:r>
            <a:r>
              <a:rPr lang="en-US" sz="7200" b="1" dirty="0">
                <a:solidFill>
                  <a:srgbClr val="003399"/>
                </a:solidFill>
                <a:latin typeface="+mn-lt"/>
              </a:rPr>
              <a:t> ng</a:t>
            </a:r>
            <a:r>
              <a:rPr lang="vi-VN" sz="7200" b="1" dirty="0">
                <a:solidFill>
                  <a:srgbClr val="003399"/>
                </a:solidFill>
                <a:latin typeface="+mn-lt"/>
              </a:rPr>
              <a:t>ư</a:t>
            </a:r>
            <a:r>
              <a:rPr lang="en-US" sz="7200" b="1" dirty="0" err="1">
                <a:solidFill>
                  <a:srgbClr val="003399"/>
                </a:solidFill>
                <a:latin typeface="+mn-lt"/>
              </a:rPr>
              <a:t>ơi</a:t>
            </a:r>
            <a:r>
              <a:rPr lang="en-US" sz="7200" b="1" dirty="0">
                <a:solidFill>
                  <a:srgbClr val="003399"/>
                </a:solidFill>
                <a:latin typeface="+mn-lt"/>
              </a:rPr>
              <a:t>, </a:t>
            </a:r>
            <a:r>
              <a:rPr lang="en-US" sz="7200" b="1" dirty="0" err="1">
                <a:solidFill>
                  <a:srgbClr val="003399"/>
                </a:solidFill>
                <a:latin typeface="+mn-lt"/>
              </a:rPr>
              <a:t>có</a:t>
            </a:r>
            <a:r>
              <a:rPr lang="en-US" sz="7200" b="1" dirty="0">
                <a:solidFill>
                  <a:srgbClr val="003399"/>
                </a:solidFill>
                <a:latin typeface="+mn-lt"/>
              </a:rPr>
              <a:t> </a:t>
            </a:r>
            <a:r>
              <a:rPr lang="en-US" sz="7200" b="1" dirty="0" err="1">
                <a:solidFill>
                  <a:srgbClr val="003399"/>
                </a:solidFill>
                <a:latin typeface="+mn-lt"/>
              </a:rPr>
              <a:t>Đấng</a:t>
            </a:r>
            <a:r>
              <a:rPr lang="en-US" sz="7200" b="1" dirty="0">
                <a:solidFill>
                  <a:srgbClr val="003399"/>
                </a:solidFill>
                <a:latin typeface="+mn-lt"/>
              </a:rPr>
              <a:t> </a:t>
            </a:r>
            <a:r>
              <a:rPr lang="en-US" sz="7200" b="1" dirty="0" err="1">
                <a:solidFill>
                  <a:srgbClr val="003399"/>
                </a:solidFill>
                <a:latin typeface="+mn-lt"/>
              </a:rPr>
              <a:t>Thánh</a:t>
            </a:r>
            <a:r>
              <a:rPr lang="en-US" sz="7200" b="1" dirty="0">
                <a:solidFill>
                  <a:srgbClr val="003399"/>
                </a:solidFill>
                <a:latin typeface="+mn-lt"/>
              </a:rPr>
              <a:t> </a:t>
            </a:r>
            <a:r>
              <a:rPr lang="en-US" sz="7200" b="1" dirty="0" err="1">
                <a:solidFill>
                  <a:srgbClr val="003399"/>
                </a:solidFill>
                <a:latin typeface="+mn-lt"/>
              </a:rPr>
              <a:t>nhà</a:t>
            </a:r>
            <a:r>
              <a:rPr lang="en-US" sz="7200" b="1" dirty="0">
                <a:solidFill>
                  <a:srgbClr val="003399"/>
                </a:solidFill>
                <a:latin typeface="+mn-lt"/>
              </a:rPr>
              <a:t> It-ra-el </a:t>
            </a:r>
            <a:r>
              <a:rPr lang="en-US" sz="7200" b="1" dirty="0" err="1">
                <a:solidFill>
                  <a:srgbClr val="003399"/>
                </a:solidFill>
                <a:latin typeface="+mn-lt"/>
              </a:rPr>
              <a:t>thật</a:t>
            </a:r>
            <a:r>
              <a:rPr lang="en-US" sz="7200" b="1" dirty="0">
                <a:solidFill>
                  <a:srgbClr val="003399"/>
                </a:solidFill>
                <a:latin typeface="+mn-lt"/>
              </a:rPr>
              <a:t> </a:t>
            </a:r>
            <a:r>
              <a:rPr lang="en-US" sz="7200" b="1" dirty="0" err="1">
                <a:solidFill>
                  <a:srgbClr val="003399"/>
                </a:solidFill>
                <a:latin typeface="+mn-lt"/>
              </a:rPr>
              <a:t>cao</a:t>
            </a:r>
            <a:r>
              <a:rPr lang="en-US" sz="7200" b="1" dirty="0">
                <a:solidFill>
                  <a:srgbClr val="003399"/>
                </a:solidFill>
                <a:latin typeface="+mn-lt"/>
              </a:rPr>
              <a:t> sang.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448089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cs typeface="Times New Roman" pitchFamily="18" charset="0"/>
              </a:rPr>
              <a:t>Tk3:</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a:solidFill>
                  <a:srgbClr val="003399"/>
                </a:solidFill>
                <a:effectLst>
                  <a:outerShdw blurRad="38100" dist="38100" dir="2700000" algn="tl">
                    <a:srgbClr val="000000">
                      <a:alpha val="43137"/>
                    </a:srgbClr>
                  </a:outerShdw>
                </a:effectLst>
                <a:cs typeface="Times New Roman" pitchFamily="18" charset="0"/>
              </a:rPr>
              <a:t>Đàn</a:t>
            </a:r>
            <a:r>
              <a:rPr lang="en-US" sz="6600" b="1" dirty="0">
                <a:solidFill>
                  <a:srgbClr val="003399"/>
                </a:solidFill>
                <a:effectLst>
                  <a:outerShdw blurRad="38100" dist="38100" dir="2700000" algn="tl">
                    <a:srgbClr val="000000">
                      <a:alpha val="43137"/>
                    </a:srgbClr>
                  </a:outerShdw>
                </a:effectLst>
                <a:cs typeface="Times New Roman" pitchFamily="18" charset="0"/>
              </a:rPr>
              <a:t> ca </a:t>
            </a:r>
            <a:r>
              <a:rPr lang="en-US" sz="6600" b="1" dirty="0" err="1">
                <a:solidFill>
                  <a:srgbClr val="003399"/>
                </a:solidFill>
                <a:effectLst>
                  <a:outerShdw blurRad="38100" dist="38100" dir="2700000" algn="tl">
                    <a:srgbClr val="000000">
                      <a:alpha val="43137"/>
                    </a:srgbClr>
                  </a:outerShdw>
                </a:effectLst>
                <a:cs typeface="Times New Roman" pitchFamily="18" charset="0"/>
              </a:rPr>
              <a:t>lên</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a:solidFill>
                  <a:srgbClr val="003399"/>
                </a:solidFill>
                <a:effectLst>
                  <a:outerShdw blurRad="38100" dist="38100" dir="2700000" algn="tl">
                    <a:srgbClr val="000000">
                      <a:alpha val="43137"/>
                    </a:srgbClr>
                  </a:outerShdw>
                </a:effectLst>
                <a:cs typeface="Times New Roman" pitchFamily="18" charset="0"/>
              </a:rPr>
              <a:t>mừng</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a:solidFill>
                  <a:srgbClr val="003399"/>
                </a:solidFill>
                <a:effectLst>
                  <a:outerShdw blurRad="38100" dist="38100" dir="2700000" algn="tl">
                    <a:srgbClr val="000000">
                      <a:alpha val="43137"/>
                    </a:srgbClr>
                  </a:outerShdw>
                </a:effectLst>
                <a:cs typeface="Times New Roman" pitchFamily="18" charset="0"/>
              </a:rPr>
              <a:t>Chúa</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a:solidFill>
                  <a:srgbClr val="003399"/>
                </a:solidFill>
                <a:effectLst>
                  <a:outerShdw blurRad="38100" dist="38100" dir="2700000" algn="tl">
                    <a:srgbClr val="000000">
                      <a:alpha val="43137"/>
                    </a:srgbClr>
                  </a:outerShdw>
                </a:effectLst>
                <a:cs typeface="Times New Roman" pitchFamily="18" charset="0"/>
              </a:rPr>
              <a:t>đã</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a:solidFill>
                  <a:srgbClr val="003399"/>
                </a:solidFill>
                <a:effectLst>
                  <a:outerShdw blurRad="38100" dist="38100" dir="2700000" algn="tl">
                    <a:srgbClr val="000000">
                      <a:alpha val="43137"/>
                    </a:srgbClr>
                  </a:outerShdw>
                </a:effectLst>
                <a:cs typeface="Times New Roman" pitchFamily="18" charset="0"/>
              </a:rPr>
              <a:t>làm</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a:solidFill>
                  <a:srgbClr val="003399"/>
                </a:solidFill>
                <a:effectLst>
                  <a:outerShdw blurRad="38100" dist="38100" dir="2700000" algn="tl">
                    <a:srgbClr val="000000">
                      <a:alpha val="43137"/>
                    </a:srgbClr>
                  </a:outerShdw>
                </a:effectLst>
                <a:cs typeface="Times New Roman" pitchFamily="18" charset="0"/>
              </a:rPr>
              <a:t>biết</a:t>
            </a:r>
            <a:r>
              <a:rPr lang="en-US" sz="6600" b="1" dirty="0">
                <a:solidFill>
                  <a:srgbClr val="003399"/>
                </a:solidFill>
                <a:effectLst>
                  <a:outerShdw blurRad="38100" dist="38100" dir="2700000" algn="tl">
                    <a:srgbClr val="000000">
                      <a:alpha val="43137"/>
                    </a:srgbClr>
                  </a:outerShdw>
                </a:effectLst>
                <a:cs typeface="Times New Roman" pitchFamily="18" charset="0"/>
              </a:rPr>
              <a:t> bao </a:t>
            </a:r>
            <a:r>
              <a:rPr lang="en-US" sz="6600" b="1" dirty="0" err="1">
                <a:solidFill>
                  <a:srgbClr val="003399"/>
                </a:solidFill>
                <a:effectLst>
                  <a:outerShdw blurRad="38100" dist="38100" dir="2700000" algn="tl">
                    <a:srgbClr val="000000">
                      <a:alpha val="43137"/>
                    </a:srgbClr>
                  </a:outerShdw>
                </a:effectLst>
                <a:cs typeface="Times New Roman" pitchFamily="18" charset="0"/>
              </a:rPr>
              <a:t>kỳ</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a:solidFill>
                  <a:srgbClr val="003399"/>
                </a:solidFill>
                <a:effectLst>
                  <a:outerShdw blurRad="38100" dist="38100" dir="2700000" algn="tl">
                    <a:srgbClr val="000000">
                      <a:alpha val="43137"/>
                    </a:srgbClr>
                  </a:outerShdw>
                </a:effectLst>
                <a:cs typeface="Times New Roman" pitchFamily="18" charset="0"/>
              </a:rPr>
              <a:t>công</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a:solidFill>
                  <a:srgbClr val="003399"/>
                </a:solidFill>
                <a:effectLst>
                  <a:outerShdw blurRad="38100" dist="38100" dir="2700000" algn="tl">
                    <a:srgbClr val="000000">
                      <a:alpha val="43137"/>
                    </a:srgbClr>
                  </a:outerShdw>
                </a:effectLst>
                <a:cs typeface="Times New Roman" pitchFamily="18" charset="0"/>
              </a:rPr>
              <a:t>mau</a:t>
            </a:r>
            <a:r>
              <a:rPr lang="en-US" sz="6600" b="1" dirty="0">
                <a:solidFill>
                  <a:srgbClr val="003399"/>
                </a:solidFill>
                <a:effectLst>
                  <a:outerShdw blurRad="38100" dist="38100" dir="2700000" algn="tl">
                    <a:srgbClr val="000000">
                      <a:alpha val="43137"/>
                    </a:srgbClr>
                  </a:outerShdw>
                </a:effectLst>
                <a:cs typeface="Times New Roman" pitchFamily="18" charset="0"/>
              </a:rPr>
              <a:t> loan </a:t>
            </a:r>
            <a:r>
              <a:rPr lang="en-US" sz="6600" b="1" dirty="0" err="1">
                <a:solidFill>
                  <a:srgbClr val="003399"/>
                </a:solidFill>
                <a:effectLst>
                  <a:outerShdw blurRad="38100" dist="38100" dir="2700000" algn="tl">
                    <a:srgbClr val="000000">
                      <a:alpha val="43137"/>
                    </a:srgbClr>
                  </a:outerShdw>
                </a:effectLst>
                <a:cs typeface="Times New Roman" pitchFamily="18" charset="0"/>
              </a:rPr>
              <a:t>truyền</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a:solidFill>
                  <a:srgbClr val="003399"/>
                </a:solidFill>
                <a:effectLst>
                  <a:outerShdw blurRad="38100" dist="38100" dir="2700000" algn="tl">
                    <a:srgbClr val="000000">
                      <a:alpha val="43137"/>
                    </a:srgbClr>
                  </a:outerShdw>
                </a:effectLst>
                <a:cs typeface="Times New Roman" pitchFamily="18" charset="0"/>
              </a:rPr>
              <a:t>cho</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a:solidFill>
                  <a:srgbClr val="003399"/>
                </a:solidFill>
                <a:effectLst>
                  <a:outerShdw blurRad="38100" dist="38100" dir="2700000" algn="tl">
                    <a:srgbClr val="000000">
                      <a:alpha val="43137"/>
                    </a:srgbClr>
                  </a:outerShdw>
                </a:effectLst>
                <a:cs typeface="Times New Roman" pitchFamily="18" charset="0"/>
              </a:rPr>
              <a:t>mọi</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a:solidFill>
                  <a:srgbClr val="003399"/>
                </a:solidFill>
                <a:effectLst>
                  <a:outerShdw blurRad="38100" dist="38100" dir="2700000" algn="tl">
                    <a:srgbClr val="000000">
                      <a:alpha val="43137"/>
                    </a:srgbClr>
                  </a:outerShdw>
                </a:effectLst>
                <a:cs typeface="Times New Roman" pitchFamily="18" charset="0"/>
              </a:rPr>
              <a:t>dân</a:t>
            </a:r>
            <a:r>
              <a:rPr lang="en-US" sz="6600" b="1" dirty="0">
                <a:solidFill>
                  <a:srgbClr val="003399"/>
                </a:solidFill>
                <a:effectLst>
                  <a:outerShdw blurRad="38100" dist="38100" dir="2700000" algn="tl">
                    <a:srgbClr val="000000">
                      <a:alpha val="43137"/>
                    </a:srgbClr>
                  </a:outerShdw>
                </a:effectLst>
                <a:cs typeface="Times New Roman" pitchFamily="18" charset="0"/>
              </a:rPr>
              <a:t> n</a:t>
            </a:r>
            <a:r>
              <a:rPr lang="vi-VN" sz="6600" b="1" dirty="0">
                <a:solidFill>
                  <a:srgbClr val="003399"/>
                </a:solidFill>
                <a:effectLst>
                  <a:outerShdw blurRad="38100" dist="38100" dir="2700000" algn="tl">
                    <a:srgbClr val="000000">
                      <a:alpha val="43137"/>
                    </a:srgbClr>
                  </a:outerShdw>
                </a:effectLst>
                <a:cs typeface="Times New Roman" pitchFamily="18" charset="0"/>
              </a:rPr>
              <a:t>ư</a:t>
            </a:r>
            <a:r>
              <a:rPr lang="en-US" sz="6600" b="1" dirty="0" err="1">
                <a:solidFill>
                  <a:srgbClr val="003399"/>
                </a:solidFill>
                <a:effectLst>
                  <a:outerShdw blurRad="38100" dist="38100" dir="2700000" algn="tl">
                    <a:srgbClr val="000000">
                      <a:alpha val="43137"/>
                    </a:srgbClr>
                  </a:outerShdw>
                </a:effectLst>
                <a:cs typeface="Times New Roman" pitchFamily="18" charset="0"/>
              </a:rPr>
              <a:t>ớc</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en-US" sz="6600" b="1" dirty="0" err="1">
                <a:solidFill>
                  <a:srgbClr val="003399"/>
                </a:solidFill>
                <a:effectLst>
                  <a:outerShdw blurRad="38100" dist="38100" dir="2700000" algn="tl">
                    <a:srgbClr val="000000">
                      <a:alpha val="43137"/>
                    </a:srgbClr>
                  </a:outerShdw>
                </a:effectLst>
                <a:cs typeface="Times New Roman" pitchFamily="18" charset="0"/>
              </a:rPr>
              <a:t>sau</a:t>
            </a:r>
            <a:r>
              <a:rPr lang="en-US" sz="6600" b="1" dirty="0">
                <a:solidFill>
                  <a:srgbClr val="003399"/>
                </a:solidFill>
                <a:effectLst>
                  <a:outerShdw blurRad="38100" dist="38100" dir="2700000" algn="tl">
                    <a:srgbClr val="000000">
                      <a:alpha val="43137"/>
                    </a:srgbClr>
                  </a:outerShdw>
                </a:effectLst>
                <a:cs typeface="Times New Roman" pitchFamily="18" charset="0"/>
              </a:rPr>
              <a:t> tr</a:t>
            </a:r>
            <a:r>
              <a:rPr lang="vi-VN" sz="6600" b="1" dirty="0">
                <a:solidFill>
                  <a:srgbClr val="003399"/>
                </a:solidFill>
                <a:effectLst>
                  <a:outerShdw blurRad="38100" dist="38100" dir="2700000" algn="tl">
                    <a:srgbClr val="000000">
                      <a:alpha val="43137"/>
                    </a:srgbClr>
                  </a:outerShdw>
                </a:effectLst>
                <a:cs typeface="Times New Roman" pitchFamily="18" charset="0"/>
              </a:rPr>
              <a:t>ư</a:t>
            </a:r>
            <a:r>
              <a:rPr lang="en-US" sz="6600" b="1" dirty="0" err="1">
                <a:solidFill>
                  <a:srgbClr val="003399"/>
                </a:solidFill>
                <a:effectLst>
                  <a:outerShdw blurRad="38100" dist="38100" dir="2700000" algn="tl">
                    <a:srgbClr val="000000">
                      <a:alpha val="43137"/>
                    </a:srgbClr>
                  </a:outerShdw>
                </a:effectLst>
                <a:cs typeface="Times New Roman" pitchFamily="18" charset="0"/>
              </a:rPr>
              <a:t>ớc</a:t>
            </a:r>
            <a:r>
              <a:rPr lang="en-US" sz="6600" b="1" dirty="0">
                <a:solidFill>
                  <a:srgbClr val="003399"/>
                </a:solidFill>
                <a:effectLst>
                  <a:outerShdw blurRad="38100" dist="38100" dir="2700000" algn="tl">
                    <a:srgbClr val="000000">
                      <a:alpha val="43137"/>
                    </a:srgbClr>
                  </a:outerShdw>
                </a:effectLst>
                <a:cs typeface="Times New Roman" pitchFamily="18" charset="0"/>
              </a:rPr>
              <a:t> đ</a:t>
            </a:r>
            <a:r>
              <a:rPr lang="vi-VN" sz="6600" b="1" dirty="0">
                <a:solidFill>
                  <a:srgbClr val="003399"/>
                </a:solidFill>
                <a:effectLst>
                  <a:outerShdw blurRad="38100" dist="38100" dir="2700000" algn="tl">
                    <a:srgbClr val="000000">
                      <a:alpha val="43137"/>
                    </a:srgbClr>
                  </a:outerShdw>
                </a:effectLst>
                <a:cs typeface="Times New Roman" pitchFamily="18" charset="0"/>
              </a:rPr>
              <a:t>ư</a:t>
            </a:r>
            <a:r>
              <a:rPr lang="en-US" sz="6600" b="1" dirty="0" err="1">
                <a:solidFill>
                  <a:srgbClr val="003399"/>
                </a:solidFill>
                <a:effectLst>
                  <a:outerShdw blurRad="38100" dist="38100" dir="2700000" algn="tl">
                    <a:srgbClr val="000000">
                      <a:alpha val="43137"/>
                    </a:srgbClr>
                  </a:outerShdw>
                </a:effectLst>
                <a:cs typeface="Times New Roman" pitchFamily="18" charset="0"/>
              </a:rPr>
              <a:t>ợc</a:t>
            </a:r>
            <a:r>
              <a:rPr lang="en-US" sz="6600" b="1" dirty="0">
                <a:solidFill>
                  <a:srgbClr val="003399"/>
                </a:solidFill>
                <a:effectLst>
                  <a:outerShdw blurRad="38100" dist="38100" dir="2700000" algn="tl">
                    <a:srgbClr val="000000">
                      <a:alpha val="43137"/>
                    </a:srgbClr>
                  </a:outerShdw>
                </a:effectLst>
                <a:cs typeface="Times New Roman" pitchFamily="18" charset="0"/>
              </a:rPr>
              <a:t> hay. </a:t>
            </a:r>
          </a:p>
        </p:txBody>
      </p:sp>
    </p:spTree>
    <p:extLst>
      <p:ext uri="{BB962C8B-B14F-4D97-AF65-F5344CB8AC3E}">
        <p14:creationId xmlns:p14="http://schemas.microsoft.com/office/powerpoint/2010/main" val="368916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a:solidFill>
                  <a:srgbClr val="FF0000"/>
                </a:solidFill>
                <a:effectLst>
                  <a:outerShdw blurRad="38100" dist="38100" dir="2700000" algn="tl">
                    <a:srgbClr val="000000">
                      <a:alpha val="43137"/>
                    </a:srgbClr>
                  </a:outerShdw>
                </a:effectLst>
                <a:cs typeface="Times New Roman" pitchFamily="18" charset="0"/>
              </a:rPr>
              <a: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003399"/>
                </a:solidFill>
                <a:latin typeface="+mn-lt"/>
              </a:rPr>
              <a:t>Này</a:t>
            </a:r>
            <a:r>
              <a:rPr lang="en-US" sz="7200" b="1" dirty="0">
                <a:solidFill>
                  <a:srgbClr val="003399"/>
                </a:solidFill>
                <a:latin typeface="+mn-lt"/>
              </a:rPr>
              <a:t> </a:t>
            </a:r>
            <a:r>
              <a:rPr lang="en-US" sz="7200" b="1" dirty="0" err="1">
                <a:solidFill>
                  <a:srgbClr val="003399"/>
                </a:solidFill>
                <a:latin typeface="+mn-lt"/>
              </a:rPr>
              <a:t>dân</a:t>
            </a:r>
            <a:r>
              <a:rPr lang="en-US" sz="7200" b="1" dirty="0">
                <a:solidFill>
                  <a:srgbClr val="003399"/>
                </a:solidFill>
                <a:latin typeface="+mn-lt"/>
              </a:rPr>
              <a:t> </a:t>
            </a:r>
            <a:r>
              <a:rPr lang="en-US" sz="7200" b="1" dirty="0" err="1">
                <a:solidFill>
                  <a:srgbClr val="003399"/>
                </a:solidFill>
                <a:latin typeface="+mn-lt"/>
              </a:rPr>
              <a:t>riêng</a:t>
            </a:r>
            <a:r>
              <a:rPr lang="en-US" sz="7200" b="1" dirty="0">
                <a:solidFill>
                  <a:srgbClr val="003399"/>
                </a:solidFill>
                <a:latin typeface="+mn-lt"/>
              </a:rPr>
              <a:t> </a:t>
            </a:r>
            <a:r>
              <a:rPr lang="en-US" sz="7200" b="1" dirty="0" err="1">
                <a:solidFill>
                  <a:srgbClr val="003399"/>
                </a:solidFill>
                <a:latin typeface="+mn-lt"/>
              </a:rPr>
              <a:t>của</a:t>
            </a:r>
            <a:r>
              <a:rPr lang="en-US" sz="7200" b="1" dirty="0">
                <a:solidFill>
                  <a:srgbClr val="003399"/>
                </a:solidFill>
                <a:latin typeface="+mn-lt"/>
              </a:rPr>
              <a:t> </a:t>
            </a:r>
            <a:r>
              <a:rPr lang="en-US" sz="7200" b="1" dirty="0" err="1">
                <a:solidFill>
                  <a:srgbClr val="003399"/>
                </a:solidFill>
                <a:latin typeface="+mn-lt"/>
              </a:rPr>
              <a:t>Chúa</a:t>
            </a:r>
            <a:r>
              <a:rPr lang="en-US" sz="7200" b="1" dirty="0">
                <a:solidFill>
                  <a:srgbClr val="003399"/>
                </a:solidFill>
                <a:latin typeface="+mn-lt"/>
              </a:rPr>
              <a:t> </a:t>
            </a:r>
            <a:r>
              <a:rPr lang="en-US" sz="7200" b="1" dirty="0" err="1">
                <a:solidFill>
                  <a:srgbClr val="003399"/>
                </a:solidFill>
                <a:latin typeface="+mn-lt"/>
              </a:rPr>
              <a:t>hãy</a:t>
            </a:r>
            <a:r>
              <a:rPr lang="en-US" sz="7200" b="1" dirty="0">
                <a:solidFill>
                  <a:srgbClr val="003399"/>
                </a:solidFill>
                <a:latin typeface="+mn-lt"/>
              </a:rPr>
              <a:t> </a:t>
            </a:r>
            <a:r>
              <a:rPr lang="en-US" sz="7200" b="1" dirty="0" err="1">
                <a:solidFill>
                  <a:srgbClr val="003399"/>
                </a:solidFill>
                <a:latin typeface="+mn-lt"/>
              </a:rPr>
              <a:t>cùng</a:t>
            </a:r>
            <a:r>
              <a:rPr lang="en-US" sz="7200" b="1" dirty="0">
                <a:solidFill>
                  <a:srgbClr val="003399"/>
                </a:solidFill>
                <a:latin typeface="+mn-lt"/>
              </a:rPr>
              <a:t> </a:t>
            </a:r>
            <a:r>
              <a:rPr lang="en-US" sz="7200" b="1" dirty="0" err="1">
                <a:solidFill>
                  <a:srgbClr val="003399"/>
                </a:solidFill>
                <a:latin typeface="+mn-lt"/>
              </a:rPr>
              <a:t>múa</a:t>
            </a:r>
            <a:r>
              <a:rPr lang="en-US" sz="7200" b="1" dirty="0">
                <a:solidFill>
                  <a:srgbClr val="003399"/>
                </a:solidFill>
                <a:latin typeface="+mn-lt"/>
              </a:rPr>
              <a:t> </a:t>
            </a:r>
            <a:r>
              <a:rPr lang="en-US" sz="7200" b="1" dirty="0" err="1">
                <a:solidFill>
                  <a:srgbClr val="003399"/>
                </a:solidFill>
                <a:latin typeface="+mn-lt"/>
              </a:rPr>
              <a:t>chung</a:t>
            </a:r>
            <a:r>
              <a:rPr lang="en-US" sz="7200" b="1" dirty="0">
                <a:solidFill>
                  <a:srgbClr val="003399"/>
                </a:solidFill>
                <a:latin typeface="+mn-lt"/>
              </a:rPr>
              <a:t> </a:t>
            </a:r>
            <a:r>
              <a:rPr lang="en-US" sz="7200" b="1" dirty="0" err="1">
                <a:solidFill>
                  <a:srgbClr val="003399"/>
                </a:solidFill>
                <a:latin typeface="+mn-lt"/>
              </a:rPr>
              <a:t>hòa</a:t>
            </a:r>
            <a:r>
              <a:rPr lang="en-US" sz="7200" b="1" dirty="0">
                <a:solidFill>
                  <a:srgbClr val="003399"/>
                </a:solidFill>
                <a:latin typeface="+mn-lt"/>
              </a:rPr>
              <a:t> ca, </a:t>
            </a:r>
            <a:r>
              <a:rPr lang="en-US" sz="7200" b="1" dirty="0" err="1">
                <a:solidFill>
                  <a:srgbClr val="003399"/>
                </a:solidFill>
                <a:latin typeface="+mn-lt"/>
              </a:rPr>
              <a:t>không</a:t>
            </a:r>
            <a:r>
              <a:rPr lang="en-US" sz="7200" b="1" dirty="0">
                <a:solidFill>
                  <a:srgbClr val="003399"/>
                </a:solidFill>
                <a:latin typeface="+mn-lt"/>
              </a:rPr>
              <a:t> </a:t>
            </a:r>
            <a:r>
              <a:rPr lang="en-US" sz="7200" b="1" dirty="0" err="1">
                <a:solidFill>
                  <a:srgbClr val="003399"/>
                </a:solidFill>
                <a:latin typeface="+mn-lt"/>
              </a:rPr>
              <a:t>đau</a:t>
            </a:r>
            <a:r>
              <a:rPr lang="en-US" sz="7200" b="1" dirty="0">
                <a:solidFill>
                  <a:srgbClr val="003399"/>
                </a:solidFill>
                <a:latin typeface="+mn-lt"/>
              </a:rPr>
              <a:t> </a:t>
            </a:r>
            <a:r>
              <a:rPr lang="en-US" sz="7200" b="1" dirty="0" err="1">
                <a:solidFill>
                  <a:srgbClr val="003399"/>
                </a:solidFill>
                <a:latin typeface="+mn-lt"/>
              </a:rPr>
              <a:t>xa</a:t>
            </a:r>
            <a:r>
              <a:rPr lang="en-US" sz="7200" b="1" dirty="0">
                <a:solidFill>
                  <a:srgbClr val="003399"/>
                </a:solidFill>
                <a:latin typeface="+mn-lt"/>
              </a:rPr>
              <a:t> </a:t>
            </a:r>
            <a:r>
              <a:rPr lang="en-US" sz="7200" b="1" dirty="0" err="1">
                <a:solidFill>
                  <a:srgbClr val="003399"/>
                </a:solidFill>
                <a:latin typeface="+mn-lt"/>
              </a:rPr>
              <a:t>Thiên</a:t>
            </a:r>
            <a:r>
              <a:rPr lang="en-US" sz="7200" b="1" dirty="0">
                <a:solidFill>
                  <a:srgbClr val="003399"/>
                </a:solidFill>
                <a:latin typeface="+mn-lt"/>
              </a:rPr>
              <a:t> </a:t>
            </a:r>
            <a:r>
              <a:rPr lang="en-US" sz="7200" b="1" dirty="0" err="1">
                <a:solidFill>
                  <a:srgbClr val="003399"/>
                </a:solidFill>
                <a:latin typeface="+mn-lt"/>
              </a:rPr>
              <a:t>Chúa</a:t>
            </a:r>
            <a:r>
              <a:rPr lang="en-US" sz="7200" b="1" dirty="0">
                <a:solidFill>
                  <a:srgbClr val="003399"/>
                </a:solidFill>
                <a:latin typeface="+mn-lt"/>
              </a:rPr>
              <a:t> </a:t>
            </a:r>
            <a:r>
              <a:rPr lang="en-US" sz="7200" b="1" dirty="0" err="1">
                <a:solidFill>
                  <a:srgbClr val="003399"/>
                </a:solidFill>
                <a:latin typeface="+mn-lt"/>
              </a:rPr>
              <a:t>chúng</a:t>
            </a:r>
            <a:r>
              <a:rPr lang="en-US" sz="7200" b="1" dirty="0">
                <a:solidFill>
                  <a:srgbClr val="003399"/>
                </a:solidFill>
                <a:latin typeface="+mn-lt"/>
              </a:rPr>
              <a:t> ta </a:t>
            </a:r>
            <a:r>
              <a:rPr lang="en-US" sz="7200" b="1" dirty="0" err="1">
                <a:solidFill>
                  <a:srgbClr val="003399"/>
                </a:solidFill>
                <a:latin typeface="+mn-lt"/>
              </a:rPr>
              <a:t>thật</a:t>
            </a:r>
            <a:r>
              <a:rPr lang="en-US" sz="7200" b="1" dirty="0">
                <a:solidFill>
                  <a:srgbClr val="003399"/>
                </a:solidFill>
                <a:latin typeface="+mn-lt"/>
              </a:rPr>
              <a:t> </a:t>
            </a:r>
            <a:r>
              <a:rPr lang="en-US" sz="7200" b="1" dirty="0" err="1">
                <a:solidFill>
                  <a:srgbClr val="003399"/>
                </a:solidFill>
                <a:latin typeface="+mn-lt"/>
              </a:rPr>
              <a:t>là</a:t>
            </a:r>
            <a:r>
              <a:rPr lang="en-US" sz="7200" b="1" dirty="0">
                <a:solidFill>
                  <a:srgbClr val="003399"/>
                </a:solidFill>
                <a:latin typeface="+mn-lt"/>
              </a:rPr>
              <a:t> bao la. </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003399"/>
                </a:solidFill>
                <a:latin typeface="+mn-lt"/>
              </a:rPr>
              <a:t>Hãy</a:t>
            </a:r>
            <a:r>
              <a:rPr lang="en-US" sz="7200" b="1" dirty="0">
                <a:solidFill>
                  <a:srgbClr val="003399"/>
                </a:solidFill>
                <a:latin typeface="+mn-lt"/>
              </a:rPr>
              <a:t> </a:t>
            </a:r>
            <a:r>
              <a:rPr lang="en-US" sz="7200" b="1" dirty="0" err="1">
                <a:solidFill>
                  <a:srgbClr val="003399"/>
                </a:solidFill>
                <a:latin typeface="+mn-lt"/>
              </a:rPr>
              <a:t>vui</a:t>
            </a:r>
            <a:r>
              <a:rPr lang="en-US" sz="7200" b="1" dirty="0">
                <a:solidFill>
                  <a:srgbClr val="003399"/>
                </a:solidFill>
                <a:latin typeface="+mn-lt"/>
              </a:rPr>
              <a:t> </a:t>
            </a:r>
            <a:r>
              <a:rPr lang="en-US" sz="7200" b="1" dirty="0" err="1">
                <a:solidFill>
                  <a:srgbClr val="003399"/>
                </a:solidFill>
                <a:latin typeface="+mn-lt"/>
              </a:rPr>
              <a:t>mừng</a:t>
            </a:r>
            <a:r>
              <a:rPr lang="en-US" sz="7200" b="1" dirty="0">
                <a:solidFill>
                  <a:srgbClr val="003399"/>
                </a:solidFill>
                <a:latin typeface="+mn-lt"/>
              </a:rPr>
              <a:t> </a:t>
            </a:r>
            <a:r>
              <a:rPr lang="en-US" sz="7200" b="1" dirty="0" err="1">
                <a:solidFill>
                  <a:srgbClr val="003399"/>
                </a:solidFill>
                <a:latin typeface="+mn-lt"/>
              </a:rPr>
              <a:t>hát</a:t>
            </a:r>
            <a:r>
              <a:rPr lang="en-US" sz="7200" b="1" dirty="0">
                <a:solidFill>
                  <a:srgbClr val="003399"/>
                </a:solidFill>
                <a:latin typeface="+mn-lt"/>
              </a:rPr>
              <a:t> ca, </a:t>
            </a:r>
            <a:r>
              <a:rPr lang="en-US" sz="7200" b="1" dirty="0" err="1">
                <a:solidFill>
                  <a:srgbClr val="003399"/>
                </a:solidFill>
                <a:latin typeface="+mn-lt"/>
              </a:rPr>
              <a:t>vì</a:t>
            </a:r>
            <a:r>
              <a:rPr lang="en-US" sz="7200" b="1" dirty="0">
                <a:solidFill>
                  <a:srgbClr val="003399"/>
                </a:solidFill>
                <a:latin typeface="+mn-lt"/>
              </a:rPr>
              <a:t> </a:t>
            </a:r>
            <a:r>
              <a:rPr lang="en-US" sz="7200" b="1" dirty="0" err="1">
                <a:solidFill>
                  <a:srgbClr val="003399"/>
                </a:solidFill>
                <a:latin typeface="+mn-lt"/>
              </a:rPr>
              <a:t>không</a:t>
            </a:r>
            <a:r>
              <a:rPr lang="en-US" sz="7200" b="1" dirty="0">
                <a:solidFill>
                  <a:srgbClr val="003399"/>
                </a:solidFill>
                <a:latin typeface="+mn-lt"/>
              </a:rPr>
              <a:t> </a:t>
            </a:r>
            <a:r>
              <a:rPr lang="en-US" sz="7200" b="1" dirty="0" err="1">
                <a:solidFill>
                  <a:srgbClr val="003399"/>
                </a:solidFill>
                <a:latin typeface="+mn-lt"/>
              </a:rPr>
              <a:t>xa</a:t>
            </a:r>
            <a:r>
              <a:rPr lang="en-US" sz="7200" b="1" dirty="0">
                <a:solidFill>
                  <a:srgbClr val="003399"/>
                </a:solidFill>
                <a:latin typeface="+mn-lt"/>
              </a:rPr>
              <a:t> </a:t>
            </a:r>
            <a:r>
              <a:rPr lang="en-US" sz="7200" b="1" dirty="0" err="1">
                <a:solidFill>
                  <a:srgbClr val="003399"/>
                </a:solidFill>
                <a:latin typeface="+mn-lt"/>
              </a:rPr>
              <a:t>giữa</a:t>
            </a:r>
            <a:r>
              <a:rPr lang="en-US" sz="7200" b="1" dirty="0">
                <a:solidFill>
                  <a:srgbClr val="003399"/>
                </a:solidFill>
                <a:latin typeface="+mn-lt"/>
              </a:rPr>
              <a:t> ng</a:t>
            </a:r>
            <a:r>
              <a:rPr lang="vi-VN" sz="7200" b="1" dirty="0">
                <a:solidFill>
                  <a:srgbClr val="003399"/>
                </a:solidFill>
                <a:latin typeface="+mn-lt"/>
              </a:rPr>
              <a:t>ư</a:t>
            </a:r>
            <a:r>
              <a:rPr lang="en-US" sz="7200" b="1" dirty="0" err="1">
                <a:solidFill>
                  <a:srgbClr val="003399"/>
                </a:solidFill>
                <a:latin typeface="+mn-lt"/>
              </a:rPr>
              <a:t>ơi</a:t>
            </a:r>
            <a:r>
              <a:rPr lang="en-US" sz="7200" b="1" dirty="0">
                <a:solidFill>
                  <a:srgbClr val="003399"/>
                </a:solidFill>
                <a:latin typeface="+mn-lt"/>
              </a:rPr>
              <a:t>, </a:t>
            </a:r>
            <a:r>
              <a:rPr lang="en-US" sz="7200" b="1" dirty="0" err="1">
                <a:solidFill>
                  <a:srgbClr val="003399"/>
                </a:solidFill>
                <a:latin typeface="+mn-lt"/>
              </a:rPr>
              <a:t>có</a:t>
            </a:r>
            <a:r>
              <a:rPr lang="en-US" sz="7200" b="1" dirty="0">
                <a:solidFill>
                  <a:srgbClr val="003399"/>
                </a:solidFill>
                <a:latin typeface="+mn-lt"/>
              </a:rPr>
              <a:t> </a:t>
            </a:r>
            <a:r>
              <a:rPr lang="en-US" sz="7200" b="1" dirty="0" err="1">
                <a:solidFill>
                  <a:srgbClr val="003399"/>
                </a:solidFill>
                <a:latin typeface="+mn-lt"/>
              </a:rPr>
              <a:t>Đấng</a:t>
            </a:r>
            <a:r>
              <a:rPr lang="en-US" sz="7200" b="1" dirty="0">
                <a:solidFill>
                  <a:srgbClr val="003399"/>
                </a:solidFill>
                <a:latin typeface="+mn-lt"/>
              </a:rPr>
              <a:t> </a:t>
            </a:r>
            <a:r>
              <a:rPr lang="en-US" sz="7200" b="1" dirty="0" err="1">
                <a:solidFill>
                  <a:srgbClr val="003399"/>
                </a:solidFill>
                <a:latin typeface="+mn-lt"/>
              </a:rPr>
              <a:t>Thánh</a:t>
            </a:r>
            <a:r>
              <a:rPr lang="en-US" sz="7200" b="1" dirty="0">
                <a:solidFill>
                  <a:srgbClr val="003399"/>
                </a:solidFill>
                <a:latin typeface="+mn-lt"/>
              </a:rPr>
              <a:t> </a:t>
            </a:r>
            <a:r>
              <a:rPr lang="en-US" sz="7200" b="1" dirty="0" err="1">
                <a:solidFill>
                  <a:srgbClr val="003399"/>
                </a:solidFill>
                <a:latin typeface="+mn-lt"/>
              </a:rPr>
              <a:t>nhà</a:t>
            </a:r>
            <a:r>
              <a:rPr lang="en-US" sz="7200" b="1" dirty="0">
                <a:solidFill>
                  <a:srgbClr val="003399"/>
                </a:solidFill>
                <a:latin typeface="+mn-lt"/>
              </a:rPr>
              <a:t> It-ra-el </a:t>
            </a:r>
            <a:r>
              <a:rPr lang="en-US" sz="7200" b="1" dirty="0" err="1">
                <a:solidFill>
                  <a:srgbClr val="003399"/>
                </a:solidFill>
                <a:latin typeface="+mn-lt"/>
              </a:rPr>
              <a:t>thật</a:t>
            </a:r>
            <a:r>
              <a:rPr lang="en-US" sz="7200" b="1" dirty="0">
                <a:solidFill>
                  <a:srgbClr val="003399"/>
                </a:solidFill>
                <a:latin typeface="+mn-lt"/>
              </a:rPr>
              <a:t> </a:t>
            </a:r>
            <a:r>
              <a:rPr lang="en-US" sz="7200" b="1" dirty="0" err="1">
                <a:solidFill>
                  <a:srgbClr val="003399"/>
                </a:solidFill>
                <a:latin typeface="+mn-lt"/>
              </a:rPr>
              <a:t>cao</a:t>
            </a:r>
            <a:r>
              <a:rPr lang="en-US" sz="7200" b="1" dirty="0">
                <a:solidFill>
                  <a:srgbClr val="003399"/>
                </a:solidFill>
                <a:latin typeface="+mn-lt"/>
              </a:rPr>
              <a:t> sang.</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628182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dirty="0">
                <a:solidFill>
                  <a:srgbClr val="0000CC"/>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Kính</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chào</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Ma-</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ri</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-a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đầy</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vi-VN" sz="5200" b="1" dirty="0">
                <a:solidFill>
                  <a:srgbClr val="003296"/>
                </a:solidFill>
                <a:effectLst>
                  <a:outerShdw blurRad="38100" dist="38100" dir="2700000" algn="tl">
                    <a:srgbClr val="000000">
                      <a:alpha val="43137"/>
                    </a:srgbClr>
                  </a:outerShdw>
                </a:effectLst>
                <a:latin typeface="+mj-lt"/>
                <a:cs typeface="Times New Roman" pitchFamily="18" charset="0"/>
              </a:rPr>
              <a:t>ơ</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n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phúc</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Thiên</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Chúa</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ở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cùng</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Trinh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Nữ</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Trinh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Nữ</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đ</a:t>
            </a:r>
            <a:r>
              <a:rPr lang="vi-VN" sz="5200" b="1" dirty="0">
                <a:solidFill>
                  <a:srgbClr val="003296"/>
                </a:solidFill>
                <a:effectLst>
                  <a:outerShdw blurRad="38100" dist="38100" dir="2700000" algn="tl">
                    <a:srgbClr val="000000">
                      <a:alpha val="43137"/>
                    </a:srgbClr>
                  </a:outerShdw>
                </a:effectLst>
                <a:latin typeface="+mj-lt"/>
                <a:cs typeface="Times New Roman" pitchFamily="18" charset="0"/>
              </a:rPr>
              <a:t>ư</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ợc</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chúc</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phúc</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giữa</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các</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ng</a:t>
            </a:r>
            <a:r>
              <a:rPr lang="vi-VN" sz="5200" b="1" dirty="0">
                <a:solidFill>
                  <a:srgbClr val="003296"/>
                </a:solidFill>
                <a:effectLst>
                  <a:outerShdw blurRad="38100" dist="38100" dir="2700000" algn="tl">
                    <a:srgbClr val="000000">
                      <a:alpha val="43137"/>
                    </a:srgbClr>
                  </a:outerShdw>
                </a:effectLst>
                <a:latin typeface="+mj-lt"/>
                <a:cs typeface="Times New Roman" pitchFamily="18" charset="0"/>
              </a:rPr>
              <a:t>ư</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ời</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phụ</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nữ</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u="sng" dirty="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76254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590550"/>
            <a:ext cx="5638800" cy="3181350"/>
          </a:xfrm>
        </p:spPr>
        <p:txBody>
          <a:bodyPr>
            <a:normAutofit/>
          </a:bodyPr>
          <a:lstStyle/>
          <a:p>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003399"/>
                </a:solidFill>
                <a:effectLst>
                  <a:outerShdw blurRad="38100" dist="38100" dir="2700000" algn="tl">
                    <a:srgbClr val="000000">
                      <a:alpha val="43137"/>
                    </a:srgbClr>
                  </a:outerShdw>
                </a:effectLst>
                <a:latin typeface="+mj-lt"/>
                <a:cs typeface="Times New Roman" pitchFamily="18" charset="0"/>
              </a:rPr>
              <a:t>Dâng</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Lễ</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sz="3600" b="1" dirty="0" err="1">
                <a:solidFill>
                  <a:srgbClr val="C00000"/>
                </a:solidFill>
                <a:effectLst>
                  <a:outerShdw blurRad="38100" dist="38100" dir="2700000" algn="tl">
                    <a:srgbClr val="000000">
                      <a:alpha val="43137"/>
                    </a:srgbClr>
                  </a:outerShdw>
                </a:effectLst>
                <a:cs typeface="Times New Roman" pitchFamily="18" charset="0"/>
              </a:rPr>
              <a:t>Hiệp</a:t>
            </a:r>
            <a:r>
              <a:rPr lang="en-US" sz="3600" b="1" dirty="0">
                <a:solidFill>
                  <a:srgbClr val="C00000"/>
                </a:solidFill>
                <a:effectLst>
                  <a:outerShdw blurRad="38100" dist="38100" dir="2700000" algn="tl">
                    <a:srgbClr val="000000">
                      <a:alpha val="43137"/>
                    </a:srgbClr>
                  </a:outerShdw>
                </a:effectLst>
                <a:cs typeface="Times New Roman" pitchFamily="18" charset="0"/>
              </a:rPr>
              <a:t> </a:t>
            </a:r>
            <a:r>
              <a:rPr lang="en-US" sz="3600" b="1" dirty="0" err="1">
                <a:solidFill>
                  <a:srgbClr val="C00000"/>
                </a:solidFill>
                <a:effectLst>
                  <a:outerShdw blurRad="38100" dist="38100" dir="2700000" algn="tl">
                    <a:srgbClr val="000000">
                      <a:alpha val="43137"/>
                    </a:srgbClr>
                  </a:outerShdw>
                </a:effectLst>
                <a:cs typeface="Times New Roman" pitchFamily="18" charset="0"/>
              </a:rPr>
              <a:t>Lòng</a:t>
            </a:r>
            <a:r>
              <a:rPr lang="en-US" sz="3600" b="1" dirty="0">
                <a:solidFill>
                  <a:srgbClr val="C00000"/>
                </a:solidFill>
                <a:effectLst>
                  <a:outerShdw blurRad="38100" dist="38100" dir="2700000" algn="tl">
                    <a:srgbClr val="000000">
                      <a:alpha val="43137"/>
                    </a:srgbClr>
                  </a:outerShdw>
                </a:effectLst>
                <a:cs typeface="Times New Roman" pitchFamily="18" charset="0"/>
              </a:rPr>
              <a:t> </a:t>
            </a:r>
            <a:r>
              <a:rPr lang="en-US" sz="3600" b="1" dirty="0" err="1">
                <a:solidFill>
                  <a:srgbClr val="C00000"/>
                </a:solidFill>
                <a:effectLst>
                  <a:outerShdw blurRad="38100" dist="38100" dir="2700000" algn="tl">
                    <a:srgbClr val="000000">
                      <a:alpha val="43137"/>
                    </a:srgbClr>
                  </a:outerShdw>
                </a:effectLst>
                <a:cs typeface="Times New Roman" pitchFamily="18" charset="0"/>
              </a:rPr>
              <a:t>Dâng</a:t>
            </a:r>
            <a:r>
              <a:rPr lang="en-US" sz="3600" b="1" dirty="0">
                <a:solidFill>
                  <a:srgbClr val="C00000"/>
                </a:solidFill>
                <a:effectLst>
                  <a:outerShdw blurRad="38100" dist="38100" dir="2700000" algn="tl">
                    <a:srgbClr val="000000">
                      <a:alpha val="43137"/>
                    </a:srgbClr>
                  </a:outerShdw>
                </a:effectLst>
                <a:cs typeface="Times New Roman" pitchFamily="18" charset="0"/>
              </a:rPr>
              <a:t> </a:t>
            </a:r>
            <a:r>
              <a:rPr lang="en-US" sz="3600" b="1" dirty="0" err="1">
                <a:solidFill>
                  <a:srgbClr val="C00000"/>
                </a:solidFill>
                <a:effectLst>
                  <a:outerShdw blurRad="38100" dist="38100" dir="2700000" algn="tl">
                    <a:srgbClr val="000000">
                      <a:alpha val="43137"/>
                    </a:srgbClr>
                  </a:outerShdw>
                </a:effectLst>
                <a:cs typeface="Times New Roman" pitchFamily="18" charset="0"/>
              </a:rPr>
              <a:t>Lên</a:t>
            </a:r>
            <a:r>
              <a:rPr lang="en-US" sz="3600" b="1" dirty="0">
                <a:solidFill>
                  <a:srgbClr val="C00000"/>
                </a:solidFill>
                <a:effectLst>
                  <a:outerShdw blurRad="38100" dist="38100" dir="2700000" algn="tl">
                    <a:srgbClr val="000000">
                      <a:alpha val="43137"/>
                    </a:srgbClr>
                  </a:outerShdw>
                </a:effectLst>
                <a:cs typeface="Times New Roman" pitchFamily="18" charset="0"/>
              </a:rPr>
              <a:t> </a:t>
            </a:r>
            <a:r>
              <a:rPr lang="en-US" sz="3600" b="1" dirty="0" err="1">
                <a:solidFill>
                  <a:srgbClr val="C00000"/>
                </a:solidFill>
                <a:effectLst>
                  <a:outerShdw blurRad="38100" dist="38100" dir="2700000" algn="tl">
                    <a:srgbClr val="000000">
                      <a:alpha val="43137"/>
                    </a:srgbClr>
                  </a:outerShdw>
                </a:effectLst>
                <a:cs typeface="Times New Roman" pitchFamily="18" charset="0"/>
              </a:rPr>
              <a:t>Chúa</a:t>
            </a:r>
            <a:r>
              <a:rPr lang="en-US" sz="3600" b="1" dirty="0">
                <a:solidFill>
                  <a:srgbClr val="C00000"/>
                </a:solidFill>
                <a:effectLst>
                  <a:outerShdw blurRad="38100" dist="38100" dir="2700000" algn="tl">
                    <a:srgbClr val="000000">
                      <a:alpha val="43137"/>
                    </a:srgbClr>
                  </a:outerShdw>
                </a:effectLst>
                <a:cs typeface="Times New Roman" pitchFamily="18" charset="0"/>
              </a:rPr>
              <a:t/>
            </a:r>
            <a:br>
              <a:rPr lang="en-US" sz="3600" b="1" dirty="0">
                <a:solidFill>
                  <a:srgbClr val="C00000"/>
                </a:solidFill>
                <a:effectLst>
                  <a:outerShdw blurRad="38100" dist="38100" dir="2700000" algn="tl">
                    <a:srgbClr val="000000">
                      <a:alpha val="43137"/>
                    </a:srgbClr>
                  </a:outerShdw>
                </a:effectLst>
                <a:cs typeface="Times New Roman" pitchFamily="18" charset="0"/>
              </a:rPr>
            </a:br>
            <a:r>
              <a:rPr lang="en-US" sz="3600" b="1" dirty="0" err="1">
                <a:solidFill>
                  <a:srgbClr val="C00000"/>
                </a:solidFill>
                <a:effectLst>
                  <a:outerShdw blurRad="38100" dist="38100" dir="2700000" algn="tl">
                    <a:srgbClr val="000000">
                      <a:alpha val="43137"/>
                    </a:srgbClr>
                  </a:outerShdw>
                </a:effectLst>
                <a:cs typeface="Times New Roman" pitchFamily="18" charset="0"/>
              </a:rPr>
              <a:t>Phụng</a:t>
            </a:r>
            <a:r>
              <a:rPr lang="en-US" sz="3600" b="1" dirty="0">
                <a:solidFill>
                  <a:srgbClr val="C00000"/>
                </a:solidFill>
                <a:effectLst>
                  <a:outerShdw blurRad="38100" dist="38100" dir="2700000" algn="tl">
                    <a:srgbClr val="000000">
                      <a:alpha val="43137"/>
                    </a:srgbClr>
                  </a:outerShdw>
                </a:effectLst>
                <a:cs typeface="Times New Roman" pitchFamily="18" charset="0"/>
              </a:rPr>
              <a:t> Ca</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9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900" b="1">
                <a:solidFill>
                  <a:srgbClr val="003399"/>
                </a:solidFill>
              </a:rPr>
              <a:t>Lạy Chúa bốn phương con tiến về. Về đây hiệp lòng dâng lên Chúa. Tình mến yêu thiết tha, niềm kính tin không nhòa. Câu tạ lỗi câu nguyện ước đời con. </a:t>
            </a:r>
            <a:endParaRPr lang="en-US" altLang="en-US" sz="49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7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7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a:solidFill>
                  <a:srgbClr val="003399"/>
                </a:solidFill>
              </a:rPr>
              <a:t>Từ cuộc sống tháng năm trên thế trần. Về đây hiệp lòng dâng lên Chúa. Của lễ con hiến dâng, nhỏ bé trước Thánh Nhan. Nguyện Chúa xin thương nhận cho đoàn con.</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5455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rPr>
              <a:t>Bánh thơm từ lúa miến đơm bông. Hiến dâng cùng khúc hát ca ngân. Nước trong hòa với chén rượu nồng, hòa hiệp lòng thành con kính dâng Ngài.</a:t>
            </a:r>
          </a:p>
        </p:txBody>
      </p:sp>
    </p:spTree>
    <p:extLst>
      <p:ext uri="{BB962C8B-B14F-4D97-AF65-F5344CB8AC3E}">
        <p14:creationId xmlns:p14="http://schemas.microsoft.com/office/powerpoint/2010/main" val="1309238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a:solidFill>
                  <a:srgbClr val="003399"/>
                </a:solidFill>
              </a:rPr>
              <a:t>Lạy Chúa bốn phương con tiến về. Về đây hiệp lòng dâng lên Chúa. Tình mến yêu thiết tha, niềm kính tin không nhòa. Câu tạ lỗi câu nguyện ước đời con. </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a:solidFill>
                  <a:srgbClr val="003399"/>
                </a:solidFill>
              </a:rPr>
              <a:t>Hạnh phúc chứa chan cho tấm lòng. Được về họp đoàn dân con Chúa. Nguyện Chúa luôn đỡ nâng dìu bước trên thế trần. Về đến nơi phúc âm con hằng mong</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9738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rPr>
              <a:t>Bánh thơm từ lúa miến đơm bông. Hiến dâng cùng khúc hát ca ngân. Nước trong hòa với chén rượu nồng, hòa hiệp lòng thành con kính dâng Ngài.</a:t>
            </a:r>
          </a:p>
        </p:txBody>
      </p:sp>
    </p:spTree>
    <p:extLst>
      <p:ext uri="{BB962C8B-B14F-4D97-AF65-F5344CB8AC3E}">
        <p14:creationId xmlns:p14="http://schemas.microsoft.com/office/powerpoint/2010/main" val="8070966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0396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149449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Tâm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Ca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Ngọn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Nến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i="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Hải</a:t>
            </a:r>
            <a:r>
              <a:rPr lang="en-US" sz="54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Nguyễn</a:t>
            </a:r>
            <a:endParaRPr lang="en-US" sz="2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dirty="0">
                <a:effectLst>
                  <a:outerShdw blurRad="38100" dist="38100" dir="2700000" algn="tl">
                    <a:srgbClr val="000000">
                      <a:alpha val="43137"/>
                    </a:srgbClr>
                  </a:outerShdw>
                </a:effectLst>
                <a:latin typeface="+mj-lt"/>
              </a:rPr>
              <a:t> </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ngọn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nến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cháy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niềm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ánh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dẫu</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mình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phải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lụi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tàn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dirty="0">
                <a:effectLst>
                  <a:outerShdw blurRad="38100" dist="38100" dir="2700000" algn="tl">
                    <a:srgbClr val="000000">
                      <a:alpha val="43137"/>
                    </a:srgbClr>
                  </a:outerShdw>
                </a:effectLst>
                <a:latin typeface="+mj-lt"/>
              </a:rPr>
              <a:t> </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yêu</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dâng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hiến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bừng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nh</a:t>
            </a:r>
            <a:r>
              <a:rPr lang="vi-VN" sz="5400" b="1" dirty="0">
                <a:solidFill>
                  <a:srgbClr val="003399"/>
                </a:solidFill>
                <a:effectLst>
                  <a:outerShdw blurRad="38100" dist="38100" dir="2700000" algn="tl">
                    <a:srgbClr val="000000">
                      <a:alpha val="43137"/>
                    </a:srgbClr>
                  </a:outerShdw>
                </a:effectLst>
                <a:cs typeface="Times New Roman" panose="02020603050405020304" pitchFamily="18" charset="0"/>
              </a:rPr>
              <a:t>ư</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ánh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nến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muốn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gì</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n</a:t>
            </a:r>
            <a:r>
              <a:rPr lang="vi-VN" sz="5400" b="1" dirty="0">
                <a:solidFill>
                  <a:srgbClr val="003399"/>
                </a:solidFill>
                <a:effectLst>
                  <a:outerShdw blurRad="38100" dist="38100" dir="2700000" algn="tl">
                    <a:srgbClr val="000000">
                      <a:alpha val="43137"/>
                    </a:srgbClr>
                  </a:outerShdw>
                </a:effectLst>
                <a:cs typeface="Times New Roman" panose="02020603050405020304" pitchFamily="18" charset="0"/>
              </a:rPr>
              <a:t>ơ</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i</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Này</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đây</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xin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đến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để</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thi</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hành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lệnh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muốn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trên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đ</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ờng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miệng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môi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ca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muốn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sợ</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Dù</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yếu</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đuối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cũng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hèn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024743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dù</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hèn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yếu</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ớc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trao</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tâm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quyện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tiếng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rao</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đ</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chiên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lạc</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lối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theo</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đ</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ờng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chân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lý</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cùng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lửa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tim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cháy</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ánh</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nến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hồng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muốn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trên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đ</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ờng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miệng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môi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ca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6502155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muốn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sợ</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Dù</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yếu</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đuối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cũng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hèn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444403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Với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nén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bạc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đ</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ợc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ban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ước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đôi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khúc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N</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ớc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Dù</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đôi</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khi</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hụt</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h</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ơ</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dù</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long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lanh</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lệ</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ơ</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bên</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lòng</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luôn</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kiên</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vững</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khi</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hành</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lệnh</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muốn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trên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đ</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ờng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miệng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môi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ca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8312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muốn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sợ</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Dù</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yếu</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đuối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cũng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hèn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537415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Đi</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trên</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đ</a:t>
            </a:r>
            <a:r>
              <a:rPr lang="vi-VN"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ờng</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d</a:t>
            </a:r>
            <a:r>
              <a:rPr lang="vi-VN"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ơng</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thế</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dẫu</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vấp</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nhiều</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chông</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gai, con </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vẫn</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nguyện</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theo</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đi</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phục</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vụ</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muôn</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ng</a:t>
            </a:r>
            <a:r>
              <a:rPr lang="vi-VN"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ư</a:t>
            </a:r>
            <a:r>
              <a:rPr lang="en-US" sz="56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ời</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650798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Gửi</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trao</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trong</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tiếng</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hát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tình</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tha</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thiết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kiếp</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sống</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tằm</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buông</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t</a:t>
            </a:r>
            <a:r>
              <a:rPr lang="vi-VN"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ơ</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dệt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nên</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câu</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ca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mới</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dâng</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cho</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đời</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tình</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yêu</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412075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muốn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trên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đ</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ờng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miệng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môi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ca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898377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muốn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sợ</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Dù</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yếu</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đuối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cũng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hèn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219958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1568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Lời</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Cầu</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Cho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Xứ</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Đạo</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i="1" dirty="0" err="1">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Lm</a:t>
            </a:r>
            <a:r>
              <a:rPr lang="en-US" sz="60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i="1" dirty="0" err="1">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Văn</a:t>
            </a:r>
            <a:r>
              <a:rPr lang="en-US" sz="60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 Chi</a:t>
            </a:r>
          </a:p>
        </p:txBody>
      </p:sp>
    </p:spTree>
    <p:extLst>
      <p:ext uri="{BB962C8B-B14F-4D97-AF65-F5344CB8AC3E}">
        <p14:creationId xmlns:p14="http://schemas.microsoft.com/office/powerpoint/2010/main" val="35653950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dirty="0">
                <a:solidFill>
                  <a:srgbClr val="003399"/>
                </a:solidFill>
              </a:rPr>
              <a:t>Mẹ thương xứ đạo con đây, đoàn con liên kết trong niềm vui. </a:t>
            </a:r>
            <a:r>
              <a:rPr lang="en-US" sz="5400" b="1" dirty="0">
                <a:solidFill>
                  <a:srgbClr val="003399"/>
                </a:solidFill>
              </a:rPr>
              <a:t>M</a:t>
            </a:r>
            <a:r>
              <a:rPr lang="vi-VN" sz="5400" b="1" dirty="0">
                <a:solidFill>
                  <a:srgbClr val="003399"/>
                </a:solidFill>
              </a:rPr>
              <a:t>uôn người luôn sống theo gương Mẹ, niềm tin mãi sáng lên đẹp tươi.</a:t>
            </a:r>
            <a:endPar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05400"/>
          </a:xfrm>
        </p:spPr>
        <p:txBody>
          <a:bodyPr>
            <a:noAutofit/>
          </a:bodyPr>
          <a:lstStyle/>
          <a:p>
            <a:pPr marL="0"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a:solidFill>
                  <a:srgbClr val="003399"/>
                </a:solidFill>
              </a:rPr>
              <a:t>Mẹ Maria, xin thương đến xứ đạo con đây. Trong tình yêu Mẹ hiệp nhất yêu thương. Mẹ Maria, xin thương đến xứ đạo con đây. Trong tình yêu Mẹ liên kết muôn tâm hồn.</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1567</Words>
  <Application>Microsoft Office PowerPoint</Application>
  <PresentationFormat>On-screen Show (16:9)</PresentationFormat>
  <Paragraphs>102</Paragraphs>
  <Slides>80</Slides>
  <Notes>0</Notes>
  <HiddenSlides>0</HiddenSlides>
  <MMClips>0</MMClips>
  <ScaleCrop>false</ScaleCrop>
  <HeadingPairs>
    <vt:vector size="4" baseType="variant">
      <vt:variant>
        <vt:lpstr>Theme</vt:lpstr>
      </vt:variant>
      <vt:variant>
        <vt:i4>15</vt:i4>
      </vt:variant>
      <vt:variant>
        <vt:lpstr>Slide Titles</vt:lpstr>
      </vt:variant>
      <vt:variant>
        <vt:i4>80</vt:i4>
      </vt:variant>
    </vt:vector>
  </HeadingPairs>
  <TitlesOfParts>
    <vt:vector size="95" baseType="lpstr">
      <vt:lpstr>Office Theme</vt:lpstr>
      <vt:lpstr>1_Default Design</vt:lpstr>
      <vt:lpstr>Default Design</vt:lpstr>
      <vt:lpstr>7_Office Theme</vt:lpstr>
      <vt:lpstr>36_Default Design</vt:lpstr>
      <vt:lpstr>2_Office Theme</vt:lpstr>
      <vt:lpstr>1_Office Theme</vt:lpstr>
      <vt:lpstr>10_Office Theme</vt:lpstr>
      <vt:lpstr>11_Office Theme</vt:lpstr>
      <vt:lpstr>12_Office Theme</vt:lpstr>
      <vt:lpstr>17_Office Theme</vt:lpstr>
      <vt:lpstr>21_Office Theme</vt:lpstr>
      <vt:lpstr>16_Office Theme</vt:lpstr>
      <vt:lpstr>3_Office Theme</vt:lpstr>
      <vt:lpstr>4_Office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Hãy vui mừng hát ca, vì không xa giữa ngươi, có Đấng Thánh nhà It-ra-el thật cao sang.</vt:lpstr>
      <vt:lpstr>Tk1: Lòng tôi tin rằng Chúa cứu độ đỡ nâng đời tôi, tôi trông đợi hy vọng vào Chúa không hãi sợ chi. </vt:lpstr>
      <vt:lpstr>***: Vì tôi rằng Chúa chính là sức thiêng đời tôi, vang câu ca dâng Chúa cứu tôi đậm đà trên môi. </vt:lpstr>
      <vt:lpstr>Đk: Hãy vui mừng hát ca, vì không xa giữa ngươi, có Đấng Thánh nhà It-ra-el thật cao sang.</vt:lpstr>
      <vt:lpstr>Tk2: Bạn hân hoan dung nước múc tận suối thiêng chẳng vơi, mau dâng lời cám tạ Thiên Chúa kêu khấn nào ngơi. </vt:lpstr>
      <vt:lpstr>**: Giờ loan cho mọi nước thấy được biết bao kỳ công, mau hoan ca Danh Thánh Chúa ta thật là cao xa. </vt:lpstr>
      <vt:lpstr>Đk: Hãy vui mừng hát ca, vì không xa giữa ngươi, có Đấng Thánh nhà It-ra-el thật cao sang.</vt:lpstr>
      <vt:lpstr>Tk3: Đàn ca lên mừng Chúa đã làm biết bao kỳ công, mau loan truyền cho mọi dân nước sau trước được hay. </vt:lpstr>
      <vt:lpstr>***: Này dân riêng của Chúa hãy cùng múa chung hòa ca, không đau xa Thiên Chúa chúng ta thật là bao la. </vt:lpstr>
      <vt:lpstr>Đk: Hãy vui mừng hát ca, vì không xa giữa ngươi, có Đấng Thánh nhà It-ra-el thật cao sang.</vt:lpstr>
      <vt:lpstr>PowerPoint Presentation</vt:lpstr>
      <vt:lpstr> </vt:lpstr>
      <vt:lpstr> </vt:lpstr>
      <vt:lpstr>PowerPoint Presentation</vt:lpstr>
      <vt:lpstr> </vt:lpstr>
      <vt:lpstr>Ca Dâng Lễ Hiệp Lòng Dâng Lên Chúa Phụng 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154</cp:revision>
  <dcterms:created xsi:type="dcterms:W3CDTF">2021-05-09T08:36:44Z</dcterms:created>
  <dcterms:modified xsi:type="dcterms:W3CDTF">2023-05-25T08:18:05Z</dcterms:modified>
</cp:coreProperties>
</file>