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20" r:id="rId3"/>
    <p:sldMasterId id="2147483752" r:id="rId4"/>
    <p:sldMasterId id="2147483760" r:id="rId5"/>
  </p:sldMasterIdLst>
  <p:notesMasterIdLst>
    <p:notesMasterId r:id="rId61"/>
  </p:notesMasterIdLst>
  <p:sldIdLst>
    <p:sldId id="9712" r:id="rId6"/>
    <p:sldId id="9675" r:id="rId7"/>
    <p:sldId id="9676" r:id="rId8"/>
    <p:sldId id="9677" r:id="rId9"/>
    <p:sldId id="9678" r:id="rId10"/>
    <p:sldId id="9679" r:id="rId11"/>
    <p:sldId id="9680" r:id="rId12"/>
    <p:sldId id="9681" r:id="rId13"/>
    <p:sldId id="9682" r:id="rId14"/>
    <p:sldId id="9723" r:id="rId15"/>
    <p:sldId id="2146" r:id="rId16"/>
    <p:sldId id="1982" r:id="rId17"/>
    <p:sldId id="1986" r:id="rId18"/>
    <p:sldId id="9674" r:id="rId19"/>
    <p:sldId id="9713" r:id="rId20"/>
    <p:sldId id="9698" r:id="rId21"/>
    <p:sldId id="9699" r:id="rId22"/>
    <p:sldId id="9700" r:id="rId23"/>
    <p:sldId id="9701" r:id="rId24"/>
    <p:sldId id="9702" r:id="rId25"/>
    <p:sldId id="9703" r:id="rId26"/>
    <p:sldId id="9704" r:id="rId27"/>
    <p:sldId id="9705" r:id="rId28"/>
    <p:sldId id="9711" r:id="rId29"/>
    <p:sldId id="9706" r:id="rId30"/>
    <p:sldId id="9707" r:id="rId31"/>
    <p:sldId id="9708" r:id="rId32"/>
    <p:sldId id="9709" r:id="rId33"/>
    <p:sldId id="9710" r:id="rId34"/>
    <p:sldId id="9714" r:id="rId35"/>
    <p:sldId id="9715" r:id="rId36"/>
    <p:sldId id="9716" r:id="rId37"/>
    <p:sldId id="9717" r:id="rId38"/>
    <p:sldId id="9718" r:id="rId39"/>
    <p:sldId id="9719" r:id="rId40"/>
    <p:sldId id="9669" r:id="rId41"/>
    <p:sldId id="9720" r:id="rId42"/>
    <p:sldId id="9560" r:id="rId43"/>
    <p:sldId id="9561" r:id="rId44"/>
    <p:sldId id="9569" r:id="rId45"/>
    <p:sldId id="9562" r:id="rId46"/>
    <p:sldId id="9570" r:id="rId47"/>
    <p:sldId id="9571" r:id="rId48"/>
    <p:sldId id="9572" r:id="rId49"/>
    <p:sldId id="9573" r:id="rId50"/>
    <p:sldId id="9574" r:id="rId51"/>
    <p:sldId id="9575" r:id="rId52"/>
    <p:sldId id="9721" r:id="rId53"/>
    <p:sldId id="9390" r:id="rId54"/>
    <p:sldId id="2180" r:id="rId55"/>
    <p:sldId id="2182" r:id="rId56"/>
    <p:sldId id="9576" r:id="rId57"/>
    <p:sldId id="9577" r:id="rId58"/>
    <p:sldId id="9578" r:id="rId59"/>
    <p:sldId id="9722" r:id="rId6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12019"/>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329264"/>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732065"/>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102183"/>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24486"/>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329267"/>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951168"/>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03681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26558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828193"/>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95242"/>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53011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39743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978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191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722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941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044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688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188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779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32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666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51193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791421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8781140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1027330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91631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909800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940501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03616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2765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6236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1540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073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5160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31160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8367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66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7249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200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0852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2962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6721287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32172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09065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926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Nào</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Ta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Hãy</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Mừng</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Vui</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Kim Long</a:t>
            </a: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3399"/>
                </a:solidFill>
                <a:latin typeface="+mj-lt"/>
                <a:cs typeface="Times New Roman" panose="02020603050405020304" pitchFamily="18" charset="0"/>
              </a:rPr>
              <a:t>Nào ta hãy mừng vui, Chúa chiến thắng tử thần rồi, nguồn sống mới chiếu sáng tuyệt vời. Al-lê-lu-ia. Nào ta hãy mừng vui, Chúa đã sống lại rạng ngời và Máu Thánh xóa hết tội đời, Al-lê-lu-ia.</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800" b="1" dirty="0">
                <a:solidFill>
                  <a:srgbClr val="003399"/>
                </a:solidFill>
                <a:latin typeface="+mj-lt"/>
                <a:cs typeface="Times New Roman" panose="02020603050405020304" pitchFamily="18" charset="0"/>
              </a:rPr>
              <a:t>Sức sống đã khai nguyên trong những thương đau, ân thiêng đã khơi nguồn giữa bao khổ sầu.</a:t>
            </a:r>
            <a:endParaRPr lang="en-US" sz="5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3399"/>
                </a:solidFill>
                <a:latin typeface="+mj-lt"/>
                <a:cs typeface="Times New Roman" panose="02020603050405020304" pitchFamily="18" charset="0"/>
              </a:rPr>
              <a:t>Nào ta hãy mừng vui, Chúa chiến thắng tử thần rồi, nguồn sống mới chiếu sáng tuyệt vời. Al-lê-lu-ia. Nào ta hãy mừng vui, Chúa đã sống lại rạng ngời và Máu Thánh xóa hết tội đời, Al-lê-lu-ia.</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96837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09065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088110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0"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543763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5590708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436212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11976597"/>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5241448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4195060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Vì lạy Chúa Giêsu Kitô,</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37382930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26635033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09065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09550"/>
            <a:ext cx="8991600" cy="1077218"/>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pPr algn="ctr"/>
            <a:r>
              <a:rPr lang="en-US" sz="3200" smtClean="0">
                <a:solidFill>
                  <a:prstClr val="white"/>
                </a:solidFill>
              </a:rPr>
              <a:t>CÁI TÔI CÓ, TÔI CHO ANH ĐÂY: NHÂN DANH ĐỨC GIÊSU, ANH EM HÃY ĐỨNG DẬY MÀ ĐI.</a:t>
            </a:r>
            <a:endParaRPr lang="en-US" sz="3200">
              <a:solidFill>
                <a:prstClr val="white"/>
              </a:solidFill>
            </a:endParaRPr>
          </a:p>
        </p:txBody>
      </p:sp>
      <p:sp>
        <p:nvSpPr>
          <p:cNvPr id="5" name="TextBox 4"/>
          <p:cNvSpPr txBox="1"/>
          <p:nvPr/>
        </p:nvSpPr>
        <p:spPr>
          <a:xfrm>
            <a:off x="2971800" y="1445752"/>
            <a:ext cx="6096000"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1188511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b="0" smtClean="0">
                <a:solidFill>
                  <a:srgbClr val="003399"/>
                </a:solidFill>
                <a:effectLst>
                  <a:outerShdw blurRad="38100" dist="38100" dir="2700000" algn="tl">
                    <a:srgbClr val="000000">
                      <a:alpha val="43137"/>
                    </a:srgbClr>
                  </a:outerShdw>
                </a:effectLst>
                <a:latin typeface="+mj-lt"/>
                <a:cs typeface="Times New Roman" pitchFamily="18" charset="0"/>
              </a:rPr>
              <a:t>Tâm hồn những ai tìm kiếm Chúa, nào hoan hỷ.</a:t>
            </a:r>
            <a:endParaRPr lang="en-US" sz="8800" b="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i="1" u="sng">
                <a:solidFill>
                  <a:srgbClr val="FF0000"/>
                </a:solidFill>
                <a:effectLst>
                  <a:outerShdw blurRad="38100" dist="38100" dir="2700000" algn="tl">
                    <a:srgbClr val="000000">
                      <a:alpha val="43137"/>
                    </a:srgbClr>
                  </a:outerShdw>
                </a:effectLst>
                <a:cs typeface="Times New Roman" pitchFamily="18" charset="0"/>
              </a:rPr>
              <a:t>Đáp ca:</a:t>
            </a:r>
          </a:p>
        </p:txBody>
      </p:sp>
    </p:spTree>
    <p:extLst>
      <p:ext uri="{BB962C8B-B14F-4D97-AF65-F5344CB8AC3E}">
        <p14:creationId xmlns:p14="http://schemas.microsoft.com/office/powerpoint/2010/main" val="3694011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0" smtClean="0">
                <a:solidFill>
                  <a:srgbClr val="003399"/>
                </a:solidFill>
                <a:effectLst>
                  <a:outerShdw blurRad="38100" dist="38100" dir="2700000" algn="tl">
                    <a:srgbClr val="000000">
                      <a:alpha val="43137"/>
                    </a:srgbClr>
                  </a:outerShdw>
                </a:effectLst>
                <a:latin typeface="+mj-lt"/>
                <a:cs typeface="Times New Roman" pitchFamily="18" charset="0"/>
              </a:rPr>
              <a:t>Đây là ngày Chúa đã làm ra, nào ta hãy vui mừng hoa hỷ.</a:t>
            </a:r>
            <a:endParaRPr lang="en-US" sz="7200" b="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1341712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45039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0159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3399"/>
                </a:solidFill>
                <a:effectLst>
                  <a:outerShdw blurRad="38100" dist="38100" dir="2700000" algn="tl">
                    <a:srgbClr val="000000">
                      <a:alpha val="43137"/>
                    </a:srgbClr>
                  </a:outerShdw>
                </a:effectLst>
              </a:rPr>
              <a:t>Lạy Chúa Thánh Thần là Ánh sáng Chân lý vẹn toàn</a:t>
            </a:r>
            <a:r>
              <a:rPr lang="vi-VN" sz="5400" b="0" smtClean="0">
                <a:solidFill>
                  <a:srgbClr val="003399"/>
                </a:solidFill>
                <a:effectLst>
                  <a:outerShdw blurRad="38100" dist="38100" dir="2700000" algn="tl">
                    <a:srgbClr val="000000">
                      <a:alpha val="43137"/>
                    </a:srgbClr>
                  </a:outerShdw>
                </a:effectLst>
              </a:rPr>
              <a:t>,</a:t>
            </a:r>
            <a:r>
              <a:rPr lang="vi-VN" sz="5400" b="0">
                <a:solidFill>
                  <a:srgbClr val="003399"/>
                </a:solidFill>
                <a:effectLst>
                  <a:outerShdw blurRad="38100" dist="38100" dir="2700000" algn="tl">
                    <a:srgbClr val="000000">
                      <a:alpha val="43137"/>
                    </a:srgbClr>
                  </a:outerShdw>
                </a:effectLst>
              </a:rPr>
              <a:t/>
            </a:r>
            <a:br>
              <a:rPr lang="vi-VN" sz="5400" b="0">
                <a:solidFill>
                  <a:srgbClr val="003399"/>
                </a:solidFill>
                <a:effectLst>
                  <a:outerShdw blurRad="38100" dist="38100" dir="2700000" algn="tl">
                    <a:srgbClr val="000000">
                      <a:alpha val="43137"/>
                    </a:srgbClr>
                  </a:outerShdw>
                </a:effectLst>
              </a:rPr>
            </a:br>
            <a:r>
              <a:rPr lang="vi-VN" sz="5400" b="0">
                <a:solidFill>
                  <a:srgbClr val="003399"/>
                </a:solidFill>
                <a:effectLst>
                  <a:outerShdw blurRad="38100" dist="38100" dir="2700000" algn="tl">
                    <a:srgbClr val="000000">
                      <a:alpha val="43137"/>
                    </a:srgbClr>
                  </a:outerShdw>
                </a:effectLst>
              </a:rPr>
              <a:t>Chúa ban những ân huệ thích hợp cho từng thời </a:t>
            </a:r>
            <a:r>
              <a:rPr lang="vi-VN" sz="5400" b="0" smtClean="0">
                <a:solidFill>
                  <a:srgbClr val="003399"/>
                </a:solidFill>
                <a:effectLst>
                  <a:outerShdw blurRad="38100" dist="38100" dir="2700000" algn="tl">
                    <a:srgbClr val="000000">
                      <a:alpha val="43137"/>
                    </a:srgbClr>
                  </a:outerShdw>
                </a:effectLst>
              </a:rPr>
              <a:t>đại,</a:t>
            </a:r>
            <a:r>
              <a:rPr lang="en-US" sz="5400" b="0">
                <a:solidFill>
                  <a:srgbClr val="003399"/>
                </a:solidFill>
                <a:effectLst>
                  <a:outerShdw blurRad="38100" dist="38100" dir="2700000" algn="tl">
                    <a:srgbClr val="000000">
                      <a:alpha val="43137"/>
                    </a:srgbClr>
                  </a:outerShdw>
                </a:effectLst>
                <a:latin typeface="UTM American Sans" pitchFamily="18" charset="0"/>
              </a:rPr>
              <a:t> </a:t>
            </a:r>
            <a:r>
              <a:rPr lang="vi-VN" sz="5400" b="0" smtClean="0">
                <a:solidFill>
                  <a:srgbClr val="003399"/>
                </a:solidFill>
                <a:effectLst>
                  <a:outerShdw blurRad="38100" dist="38100" dir="2700000" algn="tl">
                    <a:srgbClr val="000000">
                      <a:alpha val="43137"/>
                    </a:srgbClr>
                  </a:outerShdw>
                </a:effectLst>
              </a:rPr>
              <a:t>và </a:t>
            </a:r>
            <a:r>
              <a:rPr lang="vi-VN" sz="5400" b="0">
                <a:solidFill>
                  <a:srgbClr val="003399"/>
                </a:solidFill>
                <a:effectLst>
                  <a:outerShdw blurRad="38100" dist="38100" dir="2700000" algn="tl">
                    <a:srgbClr val="000000">
                      <a:alpha val="43137"/>
                    </a:srgbClr>
                  </a:outerShdw>
                </a:effectLst>
              </a:rPr>
              <a:t>dùng nhiều cách thế kỳ diệu để hướng dẫn Hội Thánh</a:t>
            </a:r>
            <a:r>
              <a:rPr lang="vi-VN" sz="5400" b="0" smtClean="0">
                <a:solidFill>
                  <a:srgbClr val="003399"/>
                </a:solidFill>
                <a:effectLst>
                  <a:outerShdw blurRad="38100" dist="38100" dir="2700000" algn="tl">
                    <a:srgbClr val="000000">
                      <a:alpha val="43137"/>
                    </a:srgbClr>
                  </a:outerShdw>
                </a:effectLst>
              </a:rPr>
              <a:t>,</a:t>
            </a:r>
            <a:endParaRPr lang="en-US" sz="5400" b="0">
              <a:solidFill>
                <a:srgbClr val="003399"/>
              </a:solidFill>
              <a:effectLst>
                <a:outerShdw blurRad="38100" dist="38100" dir="2700000" algn="tl">
                  <a:srgbClr val="000000">
                    <a:alpha val="43137"/>
                  </a:srgbClr>
                </a:outerShdw>
              </a:effectLst>
              <a:latin typeface="UTM American Sans" pitchFamily="18" charset="0"/>
            </a:endParaRPr>
          </a:p>
        </p:txBody>
      </p:sp>
    </p:spTree>
    <p:extLst>
      <p:ext uri="{BB962C8B-B14F-4D97-AF65-F5344CB8AC3E}">
        <p14:creationId xmlns:p14="http://schemas.microsoft.com/office/powerpoint/2010/main" val="1749461431"/>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36463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Lời</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Cảm</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Mến</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Ngọc</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Linh</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08979440"/>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dâng lên Chúa muôn lời cảm mến, với bánh miến thơm, với rượu nho lành. Xin dâng lên Chúa kiếp người sầu thương. Chúa đã cho con phúc lộc thiên </a:t>
            </a:r>
            <a:r>
              <a:rPr lang="vi-VN" sz="47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đường.</a:t>
            </a:r>
            <a:endParaRPr lang="en-US" altLang="en-US" sz="4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6609883"/>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 cùng trần thế hát lên mừng Ngài toàn thắng tử thần, trọn một tình mến sắt son. Hòa cùng trần thế hát lên mừng ngày Ngài đã hiển vinh, đã cho muôn nơi sống an </a:t>
            </a:r>
            <a:r>
              <a:rPr lang="vi-VN" sz="4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bình.</a:t>
            </a:r>
            <a:endParaRPr lang="en-US" altLang="en-US" sz="4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4540297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dâng lên Chúa xác hồn đổi mới. Chúa đã cho con sống lại muôn đời. Xin dâng lên Chúa ân tình nở hoa, ước muốn trong con trao Ngài tất cả</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7762232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 cùng trần thế hát lên mừng Ngài toàn thắng tử thần, trọn một tình mến sắt son. Hòa cùng trần thế hát lên mừng ngày Ngài đã hiển vinh, đã cho muôn nơi sống an </a:t>
            </a:r>
            <a:r>
              <a:rPr lang="vi-VN" sz="4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bình.</a:t>
            </a:r>
            <a:endParaRPr lang="en-US" altLang="en-US" sz="4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56764902"/>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69389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Vì</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Đã</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Sống</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Lại</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Duy</a:t>
            </a: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Vi</a:t>
            </a:r>
          </a:p>
        </p:txBody>
      </p:sp>
    </p:spTree>
    <p:extLst>
      <p:ext uri="{BB962C8B-B14F-4D97-AF65-F5344CB8AC3E}">
        <p14:creationId xmlns:p14="http://schemas.microsoft.com/office/powerpoint/2010/main" val="32757266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8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Chiều âm đã tan</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dần, ngày đau thương đi qua</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Giọt lệ sầu thôi lăn trên má</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27432" indent="0" algn="just">
              <a:lnSpc>
                <a:spcPct val="130000"/>
              </a:lnSpc>
              <a:buNone/>
            </a:pP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5662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dirty="0">
                <a:solidFill>
                  <a:srgbClr val="003399"/>
                </a:solidFill>
                <a:effectLst>
                  <a:outerShdw blurRad="38100" dist="38100" dir="2700000" algn="tl">
                    <a:srgbClr val="000000">
                      <a:alpha val="43137"/>
                    </a:srgbClr>
                  </a:outerShdw>
                </a:effectLst>
              </a:rPr>
              <a:t>này chúng con đang chung lời cầu nguyện cho các</a:t>
            </a:r>
            <a:br>
              <a:rPr lang="vi-VN" sz="5900" b="0" dirty="0">
                <a:solidFill>
                  <a:srgbClr val="003399"/>
                </a:solidFill>
                <a:effectLst>
                  <a:outerShdw blurRad="38100" dist="38100" dir="2700000" algn="tl">
                    <a:srgbClr val="000000">
                      <a:alpha val="43137"/>
                    </a:srgbClr>
                  </a:outerShdw>
                </a:effectLst>
              </a:rPr>
            </a:br>
            <a:r>
              <a:rPr lang="en-US" sz="5900" b="0"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Giám</a:t>
            </a:r>
            <a:r>
              <a:rPr lang="en-US" sz="5900" b="0"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900" b="0"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mục</a:t>
            </a:r>
            <a:r>
              <a:rPr lang="en-US" sz="5900"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vi-VN" sz="5900" b="0" smtClean="0">
                <a:solidFill>
                  <a:srgbClr val="003399"/>
                </a:solidFill>
                <a:effectLst>
                  <a:outerShdw blurRad="38100" dist="38100" dir="2700000" algn="tl">
                    <a:srgbClr val="000000">
                      <a:alpha val="43137"/>
                    </a:srgbClr>
                  </a:outerShdw>
                </a:effectLst>
              </a:rPr>
              <a:t>và </a:t>
            </a:r>
            <a:r>
              <a:rPr lang="vi-VN" sz="5900" b="0" dirty="0">
                <a:solidFill>
                  <a:srgbClr val="003399"/>
                </a:solidFill>
                <a:effectLst>
                  <a:outerShdw blurRad="38100" dist="38100" dir="2700000" algn="tl">
                    <a:srgbClr val="000000">
                      <a:alpha val="43137"/>
                    </a:srgbClr>
                  </a:outerShdw>
                </a:effectLst>
              </a:rPr>
              <a:t>những người tham dự Thượng Hội đồng Giám mục thế </a:t>
            </a:r>
            <a:r>
              <a:rPr lang="vi-VN" sz="5900" b="0">
                <a:solidFill>
                  <a:srgbClr val="003399"/>
                </a:solidFill>
                <a:effectLst>
                  <a:outerShdw blurRad="38100" dist="38100" dir="2700000" algn="tl">
                    <a:srgbClr val="000000">
                      <a:alpha val="43137"/>
                    </a:srgbClr>
                  </a:outerShdw>
                </a:effectLst>
              </a:rPr>
              <a:t>giới</a:t>
            </a:r>
            <a:r>
              <a:rPr lang="vi-VN" sz="5900" b="0" smtClean="0">
                <a:solidFill>
                  <a:srgbClr val="003399"/>
                </a:solidFill>
                <a:effectLst>
                  <a:outerShdw blurRad="38100" dist="38100" dir="2700000" algn="tl">
                    <a:srgbClr val="000000">
                      <a:alpha val="43137"/>
                    </a:srgbClr>
                  </a:outerShdw>
                </a:effectLst>
              </a:rPr>
              <a:t>.</a:t>
            </a:r>
            <a:endParaRPr lang="en-US" sz="5900" b="0" dirty="0">
              <a:solidFill>
                <a:srgbClr val="003399"/>
              </a:solidFill>
              <a:effectLst>
                <a:outerShdw blurRad="38100" dist="38100" dir="2700000" algn="tl">
                  <a:srgbClr val="000000">
                    <a:alpha val="43137"/>
                  </a:srgbClr>
                </a:outerShdw>
              </a:effectLst>
              <a:latin typeface="UTM American Sans" pitchFamily="18" charset="0"/>
            </a:endParaRPr>
          </a:p>
        </p:txBody>
      </p:sp>
    </p:spTree>
    <p:extLst>
      <p:ext uri="{BB962C8B-B14F-4D97-AF65-F5344CB8AC3E}">
        <p14:creationId xmlns:p14="http://schemas.microsoft.com/office/powerpoint/2010/main" val="3594559660"/>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N</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gàn dân hỡi hãy vui mừng</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 chúng ta nay sẽ không</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còn</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hìm đắm</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 âm</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u bóng tối tử thần</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just"/>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marL="27432" indent="0" algn="just">
              <a:lnSpc>
                <a:spcPct val="130000"/>
              </a:lnSpc>
              <a:buNone/>
            </a:pP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0579851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buNone/>
            </a:pP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 Chúa đã sống lại rồi sự</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đã chiến thắng rồi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 dân ơi </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 đây ta sẽ sống lạ</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lại với Chúa Ki-tô làm một với Chúa Ki-tô</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0" indent="0">
              <a:buNone/>
            </a:pPr>
            <a:r>
              <a:rPr lang="vi-VN" sz="6600" dirty="0">
                <a:solidFill>
                  <a:srgbClr val="003399"/>
                </a:solidFill>
                <a:effectLst>
                  <a:outerShdw blurRad="38100" dist="38100" dir="2700000" algn="tl">
                    <a:srgbClr val="000000">
                      <a:alpha val="43137"/>
                    </a:srgbClr>
                  </a:outerShdw>
                </a:effectLst>
                <a:latin typeface="+mj-lt"/>
              </a:rPr>
              <a:t/>
            </a:r>
            <a:br>
              <a:rPr lang="vi-VN" sz="6600" dirty="0">
                <a:solidFill>
                  <a:srgbClr val="003399"/>
                </a:solidFill>
                <a:effectLst>
                  <a:outerShdw blurRad="38100" dist="38100" dir="2700000" algn="tl">
                    <a:srgbClr val="000000">
                      <a:alpha val="43137"/>
                    </a:srgbClr>
                  </a:outerShdw>
                </a:effectLst>
                <a:latin typeface="+mj-lt"/>
              </a:rPr>
            </a:b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618302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8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 đau hương sẽ không còn mọi tai ương đi qua rồi </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ẽ không còn đau thương tang tóc</a:t>
            </a:r>
            <a:r>
              <a:rPr lang="en-US" sz="6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6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005792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 con Chúa xuống gian trần chịu chết trên Thánh Giá nhục hình</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đ</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ể cứu chuộc muôn dân thoát ách tử thần</a:t>
            </a:r>
            <a:r>
              <a:rPr lang="en-US" sz="6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6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030307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buNone/>
            </a:pPr>
            <a:r>
              <a:rPr lang="en-US" sz="5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 Chúa đã sống lại rồi sự</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đã chiến thắng rồi</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 dân ơi </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 đây ta sẽ sống lạ</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i</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lại với Chúa Ki-tô làm một với Chúa Ki-tô</a:t>
            </a:r>
            <a:r>
              <a:rPr lang="en-US" sz="5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5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24319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8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ng</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ư</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ời</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ơ</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i</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h</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ơ</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lần</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ng</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ư</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ời</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không</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tha</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dù</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h</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ơ</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núi</a:t>
            </a:r>
            <a:r>
              <a:rPr lang="en-US" sz="72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794746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ày</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rằng</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lỗi</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tha</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gánh</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những</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những</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lỗi</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pPr>
            <a:endPar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pP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marL="27432" indent="0" algn="just">
              <a:lnSpc>
                <a:spcPct val="130000"/>
              </a:lnSpc>
              <a:buNone/>
            </a:pP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96404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buNone/>
            </a:pPr>
            <a:r>
              <a:rPr lang="en-US" sz="6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 Chúa đã sống lại rồi sự</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đã chiến thắng rồi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 dân ơi </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 đây ta sẽ sống lạ</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lại với Chúa Ki-tô làm một với Chúa Ki-tô</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0" indent="0">
              <a:buNone/>
            </a:pPr>
            <a:r>
              <a:rPr lang="vi-VN" sz="6600" dirty="0">
                <a:solidFill>
                  <a:srgbClr val="003399"/>
                </a:solidFill>
                <a:effectLst>
                  <a:outerShdw blurRad="38100" dist="38100" dir="2700000" algn="tl">
                    <a:srgbClr val="000000">
                      <a:alpha val="43137"/>
                    </a:srgbClr>
                  </a:outerShdw>
                </a:effectLst>
                <a:latin typeface="+mj-lt"/>
              </a:rPr>
              <a:t/>
            </a:r>
            <a:br>
              <a:rPr lang="vi-VN" sz="6600" dirty="0">
                <a:solidFill>
                  <a:srgbClr val="003399"/>
                </a:solidFill>
                <a:effectLst>
                  <a:outerShdw blurRad="38100" dist="38100" dir="2700000" algn="tl">
                    <a:srgbClr val="000000">
                      <a:alpha val="43137"/>
                    </a:srgbClr>
                  </a:outerShdw>
                </a:effectLst>
                <a:latin typeface="+mj-lt"/>
              </a:rPr>
            </a:b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6918347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69389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Chúa</a:t>
            </a:r>
            <a:r>
              <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Nay </a:t>
            </a: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Thực</a:t>
            </a:r>
            <a:r>
              <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Đã</a:t>
            </a:r>
            <a:r>
              <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Phục</a:t>
            </a:r>
            <a:r>
              <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Sinh</a:t>
            </a:r>
            <a:endPar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36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Lm</a:t>
            </a:r>
            <a:r>
              <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Kim Long</a:t>
            </a: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rgbClr val="003399"/>
                </a:solidFill>
                <a:effectLst>
                  <a:outerShdw blurRad="38100" dist="38100" dir="2700000" algn="tl">
                    <a:srgbClr val="000000">
                      <a:alpha val="43137"/>
                    </a:srgbClr>
                  </a:outerShdw>
                </a:effectLst>
              </a:rPr>
              <a:t>Xin Chúa làm nên cuộc Hiện Xuống mới trong đời sống Hội</a:t>
            </a:r>
            <a:br>
              <a:rPr lang="vi-VN" sz="4800" b="0">
                <a:solidFill>
                  <a:srgbClr val="003399"/>
                </a:solidFill>
                <a:effectLst>
                  <a:outerShdw blurRad="38100" dist="38100" dir="2700000" algn="tl">
                    <a:srgbClr val="000000">
                      <a:alpha val="43137"/>
                    </a:srgbClr>
                  </a:outerShdw>
                </a:effectLst>
              </a:rPr>
            </a:br>
            <a:r>
              <a:rPr lang="en-US" sz="4800"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Thánh, </a:t>
            </a:r>
            <a:r>
              <a:rPr lang="vi-VN" sz="4800" b="0" smtClean="0">
                <a:solidFill>
                  <a:srgbClr val="003399"/>
                </a:solidFill>
                <a:effectLst>
                  <a:outerShdw blurRad="38100" dist="38100" dir="2700000" algn="tl">
                    <a:srgbClr val="000000">
                      <a:alpha val="43137"/>
                    </a:srgbClr>
                  </a:outerShdw>
                </a:effectLst>
              </a:rPr>
              <a:t>xin </a:t>
            </a:r>
            <a:r>
              <a:rPr lang="vi-VN" sz="4800" b="0">
                <a:solidFill>
                  <a:srgbClr val="003399"/>
                </a:solidFill>
                <a:effectLst>
                  <a:outerShdw blurRad="38100" dist="38100" dir="2700000" algn="tl">
                    <a:srgbClr val="000000">
                      <a:alpha val="43137"/>
                    </a:srgbClr>
                  </a:outerShdw>
                </a:effectLst>
              </a:rPr>
              <a:t>tuôn tràn trên các Mục tử</a:t>
            </a:r>
            <a:r>
              <a:rPr lang="en-US" sz="4800" b="0">
                <a:solidFill>
                  <a:srgbClr val="003399"/>
                </a:solidFill>
                <a:effectLst>
                  <a:outerShdw blurRad="38100" dist="38100" dir="2700000" algn="tl">
                    <a:srgbClr val="000000">
                      <a:alpha val="43137"/>
                    </a:srgbClr>
                  </a:outerShdw>
                </a:effectLst>
                <a:latin typeface="UTM American Sans" pitchFamily="18" charset="0"/>
              </a:rPr>
              <a:t> </a:t>
            </a:r>
            <a:r>
              <a:rPr lang="vi-VN" sz="4800" b="0" smtClean="0">
                <a:solidFill>
                  <a:srgbClr val="003399"/>
                </a:solidFill>
                <a:effectLst>
                  <a:outerShdw blurRad="38100" dist="38100" dir="2700000" algn="tl">
                    <a:srgbClr val="000000">
                      <a:alpha val="43137"/>
                    </a:srgbClr>
                  </a:outerShdw>
                </a:effectLst>
              </a:rPr>
              <a:t>ơn </a:t>
            </a:r>
            <a:r>
              <a:rPr lang="vi-VN" sz="4800" b="0">
                <a:solidFill>
                  <a:srgbClr val="003399"/>
                </a:solidFill>
                <a:effectLst>
                  <a:outerShdw blurRad="38100" dist="38100" dir="2700000" algn="tl">
                    <a:srgbClr val="000000">
                      <a:alpha val="43137"/>
                    </a:srgbClr>
                  </a:outerShdw>
                </a:effectLst>
              </a:rPr>
              <a:t>khôn ngoan và thông hiểu,</a:t>
            </a:r>
            <a:r>
              <a:rPr lang="en-US" sz="4800" b="0">
                <a:solidFill>
                  <a:srgbClr val="003399"/>
                </a:solidFill>
                <a:effectLst>
                  <a:outerShdw blurRad="38100" dist="38100" dir="2700000" algn="tl">
                    <a:srgbClr val="000000">
                      <a:alpha val="43137"/>
                    </a:srgbClr>
                  </a:outerShdw>
                </a:effectLst>
                <a:latin typeface="UTM American Sans" pitchFamily="18" charset="0"/>
              </a:rPr>
              <a:t> </a:t>
            </a:r>
            <a:r>
              <a:rPr lang="en-US" sz="4800" b="0" smtClean="0">
                <a:solidFill>
                  <a:srgbClr val="003399"/>
                </a:solidFill>
                <a:effectLst>
                  <a:outerShdw blurRad="38100" dist="38100" dir="2700000" algn="tl">
                    <a:srgbClr val="000000">
                      <a:alpha val="43137"/>
                    </a:srgbClr>
                  </a:outerShdw>
                </a:effectLst>
                <a:latin typeface="UTM American Sans" pitchFamily="18" charset="0"/>
              </a:rPr>
              <a:t>|</a:t>
            </a:r>
            <a:r>
              <a:rPr lang="en-US" sz="4800" b="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gìn </a:t>
            </a:r>
            <a:r>
              <a:rPr lang="en-US" sz="4800"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giữ các ngài luôn hiệp thông với nhau trong Chúa</a:t>
            </a:r>
            <a:r>
              <a:rPr lang="en-US" sz="4800" b="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a:t>
            </a:r>
            <a:endParaRPr lang="en-US" sz="4800"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2765651830"/>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0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nay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thực</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phục</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lu-ia</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lu-ia</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8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pPr algn="just"/>
            <a:r>
              <a:rPr lang="en-US" sz="70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7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7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7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 từ trong kẻ chết sống lại. Al-lê-lu-ia, Al-lê-lu-ia. Và niềm vui tràn lan nơi nơi.</a:t>
            </a:r>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rmAutofit/>
          </a:bodyPr>
          <a:lstStyle/>
          <a:p>
            <a:pPr marL="0" indent="0" algn="just">
              <a:lnSpc>
                <a:spcPct val="120000"/>
              </a:lnSpc>
              <a:buNone/>
            </a:pPr>
            <a:endParaRPr lang="en-US" sz="1200" b="1" u="sng"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6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nay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thực</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phục</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lu-ia</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lu-ia</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51997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31983"/>
          </a:xfrm>
          <a:prstGeom prst="rect">
            <a:avLst/>
          </a:prstGeom>
        </p:spPr>
        <p:txBody>
          <a:bodyPr wrap="square">
            <a:spAutoFit/>
          </a:bodyPr>
          <a:lstStyle/>
          <a:p>
            <a:pPr algn="ctr"/>
            <a:endParaRPr lang="en-US" sz="1000" b="1" u="sng"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a:p>
            <a:pPr algn="just"/>
            <a:r>
              <a:rPr lang="en-US" sz="7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7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 toàn thắng tội lỗi thế trần. Al-lê-lu-ia, Al-lê-lu-ia. Và ngàn dân hưởng ơn cứu rỗi.</a:t>
            </a:r>
            <a:endParaRPr lang="en-US" sz="7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190244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0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nay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thực</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phục</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lu-ia</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lu-ia</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8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477397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6938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rgbClr val="003399"/>
                </a:solidFill>
                <a:effectLst>
                  <a:outerShdw blurRad="38100" dist="38100" dir="2700000" algn="tl">
                    <a:srgbClr val="000000">
                      <a:alpha val="43137"/>
                    </a:srgbClr>
                  </a:outerShdw>
                </a:effectLst>
              </a:rPr>
              <a:t>để các ngài cùng nhau tìm hiểu những điều đẹp ý</a:t>
            </a:r>
            <a:br>
              <a:rPr lang="vi-VN" sz="5400" b="0">
                <a:solidFill>
                  <a:srgbClr val="003399"/>
                </a:solidFill>
                <a:effectLst>
                  <a:outerShdw blurRad="38100" dist="38100" dir="2700000" algn="tl">
                    <a:srgbClr val="000000">
                      <a:alpha val="43137"/>
                    </a:srgbClr>
                  </a:outerShdw>
                </a:effectLst>
              </a:rPr>
            </a:br>
            <a:r>
              <a:rPr lang="en-US" sz="5400"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Chúa, </a:t>
            </a:r>
            <a:r>
              <a:rPr lang="vi-VN" sz="5400" b="0" smtClean="0">
                <a:solidFill>
                  <a:srgbClr val="003399"/>
                </a:solidFill>
                <a:effectLst>
                  <a:outerShdw blurRad="38100" dist="38100" dir="2700000" algn="tl">
                    <a:srgbClr val="000000">
                      <a:alpha val="43137"/>
                    </a:srgbClr>
                  </a:outerShdw>
                </a:effectLst>
              </a:rPr>
              <a:t>và </a:t>
            </a:r>
            <a:r>
              <a:rPr lang="vi-VN" sz="5400" b="0">
                <a:solidFill>
                  <a:srgbClr val="003399"/>
                </a:solidFill>
                <a:effectLst>
                  <a:outerShdw blurRad="38100" dist="38100" dir="2700000" algn="tl">
                    <a:srgbClr val="000000">
                      <a:alpha val="43137"/>
                    </a:srgbClr>
                  </a:outerShdw>
                </a:effectLst>
              </a:rPr>
              <a:t>hướng dẫn đoàn Dân Chúa</a:t>
            </a:r>
            <a:r>
              <a:rPr lang="en-US" sz="5400" b="0">
                <a:solidFill>
                  <a:srgbClr val="003399"/>
                </a:solidFill>
                <a:effectLst>
                  <a:outerShdw blurRad="38100" dist="38100" dir="2700000" algn="tl">
                    <a:srgbClr val="000000">
                      <a:alpha val="43137"/>
                    </a:srgbClr>
                  </a:outerShdw>
                </a:effectLst>
                <a:latin typeface="UTM American Sans" pitchFamily="18" charset="0"/>
              </a:rPr>
              <a:t> </a:t>
            </a:r>
            <a:r>
              <a:rPr lang="vi-VN" sz="5400" b="0" smtClean="0">
                <a:solidFill>
                  <a:srgbClr val="003399"/>
                </a:solidFill>
                <a:effectLst>
                  <a:outerShdw blurRad="38100" dist="38100" dir="2700000" algn="tl">
                    <a:srgbClr val="000000">
                      <a:alpha val="43137"/>
                    </a:srgbClr>
                  </a:outerShdw>
                </a:effectLst>
              </a:rPr>
              <a:t>thực </a:t>
            </a:r>
            <a:r>
              <a:rPr lang="vi-VN" sz="5400" b="0">
                <a:solidFill>
                  <a:srgbClr val="003399"/>
                </a:solidFill>
                <a:effectLst>
                  <a:outerShdw blurRad="38100" dist="38100" dir="2700000" algn="tl">
                    <a:srgbClr val="000000">
                      <a:alpha val="43137"/>
                    </a:srgbClr>
                  </a:outerShdw>
                </a:effectLst>
              </a:rPr>
              <a:t>thi những điều Chúa truyền dạy</a:t>
            </a:r>
            <a:r>
              <a:rPr lang="vi-VN" sz="5400" b="0" smtClean="0">
                <a:solidFill>
                  <a:srgbClr val="003399"/>
                </a:solidFill>
                <a:effectLst>
                  <a:outerShdw blurRad="38100" dist="38100" dir="2700000" algn="tl">
                    <a:srgbClr val="000000">
                      <a:alpha val="43137"/>
                    </a:srgbClr>
                  </a:outerShdw>
                </a:effectLst>
              </a:rPr>
              <a:t>.</a:t>
            </a:r>
            <a:endParaRPr lang="en-US" sz="5400" b="0">
              <a:solidFill>
                <a:srgbClr val="003399"/>
              </a:solidFill>
              <a:effectLst>
                <a:outerShdw blurRad="38100" dist="38100" dir="2700000" algn="tl">
                  <a:srgbClr val="000000">
                    <a:alpha val="43137"/>
                  </a:srgbClr>
                </a:outerShdw>
              </a:effectLst>
              <a:latin typeface="UTM American Sans" pitchFamily="18" charset="0"/>
            </a:endParaRPr>
          </a:p>
        </p:txBody>
      </p:sp>
    </p:spTree>
    <p:extLst>
      <p:ext uri="{BB962C8B-B14F-4D97-AF65-F5344CB8AC3E}">
        <p14:creationId xmlns:p14="http://schemas.microsoft.com/office/powerpoint/2010/main" val="2398752165"/>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rgbClr val="003399"/>
                </a:solidFill>
                <a:effectLst>
                  <a:outerShdw blurRad="38100" dist="38100" dir="2700000" algn="tl">
                    <a:srgbClr val="000000">
                      <a:alpha val="43137"/>
                    </a:srgbClr>
                  </a:outerShdw>
                </a:effectLst>
              </a:rPr>
              <a:t>Các giáo phận Việt Nam chúng</a:t>
            </a:r>
            <a:r>
              <a:rPr lang="en-US" b="0">
                <a:solidFill>
                  <a:srgbClr val="003399"/>
                </a:solidFill>
                <a:effectLst>
                  <a:outerShdw blurRad="38100" dist="38100" dir="2700000" algn="tl">
                    <a:srgbClr val="000000">
                      <a:alpha val="43137"/>
                    </a:srgbClr>
                  </a:outerShdw>
                </a:effectLst>
                <a:latin typeface="UTM American Sans" pitchFamily="18" charset="0"/>
              </a:rPr>
              <a:t> </a:t>
            </a:r>
            <a:r>
              <a:rPr lang="vi-VN" b="0">
                <a:solidFill>
                  <a:srgbClr val="003399"/>
                </a:solidFill>
                <a:effectLst>
                  <a:outerShdw blurRad="38100" dist="38100" dir="2700000" algn="tl">
                    <a:srgbClr val="000000">
                      <a:alpha val="43137"/>
                    </a:srgbClr>
                  </a:outerShdw>
                </a:effectLst>
              </a:rPr>
              <a:t>con</a:t>
            </a:r>
            <a:r>
              <a:rPr lang="en-US"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a:t>
            </a:r>
            <a:r>
              <a:rPr lang="en-US" b="0">
                <a:solidFill>
                  <a:srgbClr val="003399"/>
                </a:solidFill>
                <a:effectLst>
                  <a:outerShdw blurRad="38100" dist="38100" dir="2700000" algn="tl">
                    <a:srgbClr val="000000">
                      <a:alpha val="43137"/>
                    </a:srgbClr>
                  </a:outerShdw>
                </a:effectLst>
                <a:latin typeface="UTM American Sans" pitchFamily="18" charset="0"/>
              </a:rPr>
              <a:t> </a:t>
            </a:r>
            <a:r>
              <a:rPr lang="vi-VN" b="0">
                <a:solidFill>
                  <a:srgbClr val="003399"/>
                </a:solidFill>
                <a:effectLst>
                  <a:outerShdw blurRad="38100" dist="38100" dir="2700000" algn="tl">
                    <a:srgbClr val="000000">
                      <a:alpha val="43137"/>
                    </a:srgbClr>
                  </a:outerShdw>
                </a:effectLst>
              </a:rPr>
              <a:t/>
            </a:r>
            <a:br>
              <a:rPr lang="vi-VN" b="0">
                <a:solidFill>
                  <a:srgbClr val="003399"/>
                </a:solidFill>
                <a:effectLst>
                  <a:outerShdw blurRad="38100" dist="38100" dir="2700000" algn="tl">
                    <a:srgbClr val="000000">
                      <a:alpha val="43137"/>
                    </a:srgbClr>
                  </a:outerShdw>
                </a:effectLst>
              </a:rPr>
            </a:br>
            <a:r>
              <a:rPr lang="vi-VN" b="0">
                <a:solidFill>
                  <a:srgbClr val="003399"/>
                </a:solidFill>
                <a:effectLst>
                  <a:outerShdw blurRad="38100" dist="38100" dir="2700000" algn="tl">
                    <a:srgbClr val="000000">
                      <a:alpha val="43137"/>
                    </a:srgbClr>
                  </a:outerShdw>
                </a:effectLst>
              </a:rPr>
              <a:t>luôn muốn cùng chung nhịp bước với</a:t>
            </a:r>
            <a:r>
              <a:rPr lang="en-US" b="0">
                <a:solidFill>
                  <a:srgbClr val="003399"/>
                </a:solidFill>
                <a:effectLst>
                  <a:outerShdw blurRad="38100" dist="38100" dir="2700000" algn="tl">
                    <a:srgbClr val="000000">
                      <a:alpha val="43137"/>
                    </a:srgbClr>
                  </a:outerShdw>
                </a:effectLst>
                <a:latin typeface="UTM American Sans" pitchFamily="18" charset="0"/>
              </a:rPr>
              <a:t> </a:t>
            </a:r>
            <a:r>
              <a:rPr lang="vi-VN" b="0">
                <a:solidFill>
                  <a:srgbClr val="003399"/>
                </a:solidFill>
                <a:effectLst>
                  <a:outerShdw blurRad="38100" dist="38100" dir="2700000" algn="tl">
                    <a:srgbClr val="000000">
                      <a:alpha val="43137"/>
                    </a:srgbClr>
                  </a:outerShdw>
                </a:effectLst>
              </a:rPr>
              <a:t>Hội</a:t>
            </a:r>
            <a:r>
              <a:rPr lang="en-US" b="0">
                <a:solidFill>
                  <a:srgbClr val="003399"/>
                </a:solidFill>
                <a:effectLst>
                  <a:outerShdw blurRad="38100" dist="38100" dir="2700000" algn="tl">
                    <a:srgbClr val="000000">
                      <a:alpha val="43137"/>
                    </a:srgbClr>
                  </a:outerShdw>
                </a:effectLst>
                <a:latin typeface="UTM American Sans" pitchFamily="18" charset="0"/>
              </a:rPr>
              <a:t> </a:t>
            </a:r>
            <a:r>
              <a:rPr lang="vi-VN" b="0">
                <a:solidFill>
                  <a:srgbClr val="003399"/>
                </a:solidFill>
                <a:effectLst>
                  <a:outerShdw blurRad="38100" dist="38100" dir="2700000" algn="tl">
                    <a:srgbClr val="000000">
                      <a:alpha val="43137"/>
                    </a:srgbClr>
                  </a:outerShdw>
                </a:effectLst>
              </a:rPr>
              <a:t>Thánh</a:t>
            </a:r>
            <a:r>
              <a:rPr lang="en-US" b="0">
                <a:solidFill>
                  <a:srgbClr val="003399"/>
                </a:solidFill>
                <a:effectLst>
                  <a:outerShdw blurRad="38100" dist="38100" dir="2700000" algn="tl">
                    <a:srgbClr val="000000">
                      <a:alpha val="43137"/>
                    </a:srgbClr>
                  </a:outerShdw>
                </a:effectLst>
                <a:latin typeface="UTM American Sans" pitchFamily="18" charset="0"/>
              </a:rPr>
              <a:t> </a:t>
            </a:r>
            <a:r>
              <a:rPr lang="vi-VN" b="0">
                <a:solidFill>
                  <a:srgbClr val="003399"/>
                </a:solidFill>
                <a:effectLst>
                  <a:outerShdw blurRad="38100" dist="38100" dir="2700000" algn="tl">
                    <a:srgbClr val="000000">
                      <a:alpha val="43137"/>
                    </a:srgbClr>
                  </a:outerShdw>
                </a:effectLst>
              </a:rPr>
              <a:t>hoàn</a:t>
            </a:r>
            <a:r>
              <a:rPr lang="en-US" b="0">
                <a:solidFill>
                  <a:srgbClr val="003399"/>
                </a:solidFill>
                <a:effectLst>
                  <a:outerShdw blurRad="38100" dist="38100" dir="2700000" algn="tl">
                    <a:srgbClr val="000000">
                      <a:alpha val="43137"/>
                    </a:srgbClr>
                  </a:outerShdw>
                </a:effectLst>
                <a:latin typeface="UTM American Sans" pitchFamily="18" charset="0"/>
              </a:rPr>
              <a:t> </a:t>
            </a:r>
            <a:r>
              <a:rPr lang="vi-VN" b="0" smtClean="0">
                <a:solidFill>
                  <a:srgbClr val="003399"/>
                </a:solidFill>
                <a:effectLst>
                  <a:outerShdw blurRad="38100" dist="38100" dir="2700000" algn="tl">
                    <a:srgbClr val="000000">
                      <a:alpha val="43137"/>
                    </a:srgbClr>
                  </a:outerShdw>
                </a:effectLst>
              </a:rPr>
              <a:t>vũ,</a:t>
            </a:r>
            <a:r>
              <a:rPr lang="en-US" b="0">
                <a:solidFill>
                  <a:srgbClr val="003399"/>
                </a:solidFill>
                <a:effectLst>
                  <a:outerShdw blurRad="38100" dist="38100" dir="2700000" algn="tl">
                    <a:srgbClr val="000000">
                      <a:alpha val="43137"/>
                    </a:srgbClr>
                  </a:outerShdw>
                </a:effectLst>
                <a:latin typeface="UTM American Sans" pitchFamily="18" charset="0"/>
              </a:rPr>
              <a:t> </a:t>
            </a:r>
            <a:r>
              <a:rPr lang="vi-VN" b="0" smtClean="0">
                <a:solidFill>
                  <a:srgbClr val="003399"/>
                </a:solidFill>
                <a:effectLst>
                  <a:outerShdw blurRad="38100" dist="38100" dir="2700000" algn="tl">
                    <a:srgbClr val="000000">
                      <a:alpha val="43137"/>
                    </a:srgbClr>
                  </a:outerShdw>
                </a:effectLst>
              </a:rPr>
              <a:t>xin </a:t>
            </a:r>
            <a:r>
              <a:rPr lang="vi-VN" b="0">
                <a:solidFill>
                  <a:srgbClr val="003399"/>
                </a:solidFill>
                <a:effectLst>
                  <a:outerShdw blurRad="38100" dist="38100" dir="2700000" algn="tl">
                    <a:srgbClr val="000000">
                      <a:alpha val="43137"/>
                    </a:srgbClr>
                  </a:outerShdw>
                </a:effectLst>
              </a:rPr>
              <a:t>cho chúng con</a:t>
            </a:r>
            <a:r>
              <a:rPr lang="en-US" b="0">
                <a:solidFill>
                  <a:srgbClr val="003399"/>
                </a:solidFill>
                <a:effectLst>
                  <a:outerShdw blurRad="38100" dist="38100" dir="2700000" algn="tl">
                    <a:srgbClr val="000000">
                      <a:alpha val="43137"/>
                    </a:srgbClr>
                  </a:outerShdw>
                </a:effectLst>
                <a:latin typeface="UTM American Sans" pitchFamily="18" charset="0"/>
              </a:rPr>
              <a:t> </a:t>
            </a:r>
            <a:r>
              <a:rPr lang="vi-VN" b="0">
                <a:solidFill>
                  <a:srgbClr val="003399"/>
                </a:solidFill>
                <a:effectLst>
                  <a:outerShdw blurRad="38100" dist="38100" dir="2700000" algn="tl">
                    <a:srgbClr val="000000">
                      <a:alpha val="43137"/>
                    </a:srgbClr>
                  </a:outerShdw>
                </a:effectLst>
              </a:rPr>
              <a:t>biết đồng cảm</a:t>
            </a:r>
            <a:r>
              <a:rPr lang="en-US" b="0">
                <a:solidFill>
                  <a:srgbClr val="003399"/>
                </a:solidFill>
                <a:effectLst>
                  <a:outerShdw blurRad="38100" dist="38100" dir="2700000" algn="tl">
                    <a:srgbClr val="000000">
                      <a:alpha val="43137"/>
                    </a:srgbClr>
                  </a:outerShdw>
                </a:effectLst>
                <a:latin typeface="UTM American Sans" pitchFamily="18" charset="0"/>
              </a:rPr>
              <a:t> </a:t>
            </a:r>
            <a:r>
              <a:rPr lang="vi-VN" b="0" smtClean="0">
                <a:solidFill>
                  <a:srgbClr val="003399"/>
                </a:solidFill>
                <a:effectLst>
                  <a:outerShdw blurRad="38100" dist="38100" dir="2700000" algn="tl">
                    <a:srgbClr val="000000">
                      <a:alpha val="43137"/>
                    </a:srgbClr>
                  </a:outerShdw>
                </a:effectLst>
              </a:rPr>
              <a:t>với </a:t>
            </a:r>
            <a:r>
              <a:rPr lang="vi-VN" b="0">
                <a:solidFill>
                  <a:srgbClr val="003399"/>
                </a:solidFill>
                <a:effectLst>
                  <a:outerShdw blurRad="38100" dist="38100" dir="2700000" algn="tl">
                    <a:srgbClr val="000000">
                      <a:alpha val="43137"/>
                    </a:srgbClr>
                  </a:outerShdw>
                </a:effectLst>
              </a:rPr>
              <a:t>nỗi thao thức của các Mục tử trên toàn thế giới,</a:t>
            </a:r>
            <a:r>
              <a:rPr lang="en-US" b="0">
                <a:solidFill>
                  <a:srgbClr val="003399"/>
                </a:solidFill>
                <a:effectLst>
                  <a:outerShdw blurRad="38100" dist="38100" dir="2700000" algn="tl">
                    <a:srgbClr val="000000">
                      <a:alpha val="43137"/>
                    </a:srgbClr>
                  </a:outerShdw>
                </a:effectLst>
                <a:latin typeface="UTM American Sans" pitchFamily="18" charset="0"/>
              </a:rPr>
              <a:t> </a:t>
            </a:r>
            <a:r>
              <a:rPr lang="en-US" b="0" smtClean="0">
                <a:solidFill>
                  <a:srgbClr val="003399"/>
                </a:solidFill>
                <a:effectLst>
                  <a:outerShdw blurRad="38100" dist="38100" dir="2700000" algn="tl">
                    <a:srgbClr val="000000">
                      <a:alpha val="43137"/>
                    </a:srgbClr>
                  </a:outerShdw>
                </a:effectLst>
                <a:latin typeface="UTM American Sans" pitchFamily="18" charset="0"/>
              </a:rPr>
              <a:t> </a:t>
            </a:r>
            <a:r>
              <a:rPr lang="vi-VN" b="0">
                <a:solidFill>
                  <a:srgbClr val="003399"/>
                </a:solidFill>
                <a:effectLst>
                  <a:outerShdw blurRad="38100" dist="38100" dir="2700000" algn="tl">
                    <a:srgbClr val="000000">
                      <a:alpha val="43137"/>
                    </a:srgbClr>
                  </a:outerShdw>
                </a:effectLst>
              </a:rPr>
              <a:t>ngày càng ý thức hơn về tình hiệp thông</a:t>
            </a:r>
            <a:r>
              <a:rPr lang="vi-VN" b="0" smtClean="0">
                <a:solidFill>
                  <a:srgbClr val="003399"/>
                </a:solidFill>
                <a:effectLst>
                  <a:outerShdw blurRad="38100" dist="38100" dir="2700000" algn="tl">
                    <a:srgbClr val="000000">
                      <a:alpha val="43137"/>
                    </a:srgbClr>
                  </a:outerShdw>
                </a:effectLst>
              </a:rPr>
              <a:t>,</a:t>
            </a:r>
            <a:endParaRPr lang="en-US" b="0">
              <a:solidFill>
                <a:srgbClr val="003399"/>
              </a:solidFill>
              <a:effectLst>
                <a:outerShdw blurRad="38100" dist="38100" dir="2700000" algn="tl">
                  <a:srgbClr val="000000">
                    <a:alpha val="43137"/>
                  </a:srgbClr>
                </a:outerShdw>
              </a:effectLst>
              <a:latin typeface="UTM American Sans" pitchFamily="18" charset="0"/>
            </a:endParaRPr>
          </a:p>
        </p:txBody>
      </p:sp>
    </p:spTree>
    <p:extLst>
      <p:ext uri="{BB962C8B-B14F-4D97-AF65-F5344CB8AC3E}">
        <p14:creationId xmlns:p14="http://schemas.microsoft.com/office/powerpoint/2010/main" val="1860067871"/>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rgbClr val="003399"/>
                </a:solidFill>
                <a:effectLst>
                  <a:outerShdw blurRad="38100" dist="38100" dir="2700000" algn="tl">
                    <a:srgbClr val="000000">
                      <a:alpha val="43137"/>
                    </a:srgbClr>
                  </a:outerShdw>
                </a:effectLst>
              </a:rPr>
              <a:t>thái độ tham gia và lòng nhiệt thành trong sứ vụ của Hội</a:t>
            </a:r>
            <a:br>
              <a:rPr lang="vi-VN" sz="4900" b="0">
                <a:solidFill>
                  <a:srgbClr val="003399"/>
                </a:solidFill>
                <a:effectLst>
                  <a:outerShdw blurRad="38100" dist="38100" dir="2700000" algn="tl">
                    <a:srgbClr val="000000">
                      <a:alpha val="43137"/>
                    </a:srgbClr>
                  </a:outerShdw>
                </a:effectLst>
              </a:rPr>
            </a:br>
            <a:r>
              <a:rPr lang="en-US" sz="4900"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Thánh, </a:t>
            </a:r>
            <a:r>
              <a:rPr lang="vi-VN" sz="4900" b="0" smtClean="0">
                <a:solidFill>
                  <a:srgbClr val="003399"/>
                </a:solidFill>
                <a:effectLst>
                  <a:outerShdw blurRad="38100" dist="38100" dir="2700000" algn="tl">
                    <a:srgbClr val="000000">
                      <a:alpha val="43137"/>
                    </a:srgbClr>
                  </a:outerShdw>
                </a:effectLst>
              </a:rPr>
              <a:t>Nhờ </a:t>
            </a:r>
            <a:r>
              <a:rPr lang="vi-VN" sz="4900" b="0">
                <a:solidFill>
                  <a:srgbClr val="003399"/>
                </a:solidFill>
                <a:effectLst>
                  <a:outerShdw blurRad="38100" dist="38100" dir="2700000" algn="tl">
                    <a:srgbClr val="000000">
                      <a:alpha val="43137"/>
                    </a:srgbClr>
                  </a:outerShdw>
                </a:effectLst>
              </a:rPr>
              <a:t>lời chuyển cầu của Đức Trinh</a:t>
            </a:r>
            <a:r>
              <a:rPr lang="en-US" sz="4900" b="0">
                <a:solidFill>
                  <a:srgbClr val="003399"/>
                </a:solidFill>
                <a:effectLst>
                  <a:outerShdw blurRad="38100" dist="38100" dir="2700000" algn="tl">
                    <a:srgbClr val="000000">
                      <a:alpha val="43137"/>
                    </a:srgbClr>
                  </a:outerShdw>
                </a:effectLst>
                <a:latin typeface="UTM American Sans" pitchFamily="18" charset="0"/>
              </a:rPr>
              <a:t> </a:t>
            </a:r>
            <a:r>
              <a:rPr lang="en-US" sz="4900"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Nữ Maria, </a:t>
            </a:r>
            <a:r>
              <a:rPr lang="vi-VN" sz="4900" b="0" smtClean="0">
                <a:solidFill>
                  <a:srgbClr val="003399"/>
                </a:solidFill>
                <a:effectLst>
                  <a:outerShdw blurRad="38100" dist="38100" dir="2700000" algn="tl">
                    <a:srgbClr val="000000">
                      <a:alpha val="43137"/>
                    </a:srgbClr>
                  </a:outerShdw>
                </a:effectLst>
              </a:rPr>
              <a:t>Nữ </a:t>
            </a:r>
            <a:r>
              <a:rPr lang="vi-VN" sz="4900" b="0">
                <a:solidFill>
                  <a:srgbClr val="003399"/>
                </a:solidFill>
                <a:effectLst>
                  <a:outerShdw blurRad="38100" dist="38100" dir="2700000" algn="tl">
                    <a:srgbClr val="000000">
                      <a:alpha val="43137"/>
                    </a:srgbClr>
                  </a:outerShdw>
                </a:effectLst>
              </a:rPr>
              <a:t>Vương các Tông </a:t>
            </a:r>
            <a:r>
              <a:rPr lang="vi-VN" sz="4900" b="0" smtClean="0">
                <a:solidFill>
                  <a:srgbClr val="003399"/>
                </a:solidFill>
                <a:effectLst>
                  <a:outerShdw blurRad="38100" dist="38100" dir="2700000" algn="tl">
                    <a:srgbClr val="000000">
                      <a:alpha val="43137"/>
                    </a:srgbClr>
                  </a:outerShdw>
                </a:effectLst>
              </a:rPr>
              <a:t>đồ</a:t>
            </a:r>
            <a:r>
              <a:rPr lang="en-US" sz="4900" b="0">
                <a:solidFill>
                  <a:srgbClr val="003399"/>
                </a:solidFill>
                <a:effectLst>
                  <a:outerShdw blurRad="38100" dist="38100" dir="2700000" algn="tl">
                    <a:srgbClr val="000000">
                      <a:alpha val="43137"/>
                    </a:srgbClr>
                  </a:outerShdw>
                </a:effectLst>
                <a:latin typeface="UTM American Sans" pitchFamily="18" charset="0"/>
              </a:rPr>
              <a:t> </a:t>
            </a:r>
            <a:r>
              <a:rPr lang="vi-VN" sz="4900" b="0" smtClean="0">
                <a:solidFill>
                  <a:srgbClr val="003399"/>
                </a:solidFill>
                <a:effectLst>
                  <a:outerShdw blurRad="38100" dist="38100" dir="2700000" algn="tl">
                    <a:srgbClr val="000000">
                      <a:alpha val="43137"/>
                    </a:srgbClr>
                  </a:outerShdw>
                </a:effectLst>
              </a:rPr>
              <a:t>và </a:t>
            </a:r>
            <a:r>
              <a:rPr lang="vi-VN" sz="4900" b="0">
                <a:solidFill>
                  <a:srgbClr val="003399"/>
                </a:solidFill>
                <a:effectLst>
                  <a:outerShdw blurRad="38100" dist="38100" dir="2700000" algn="tl">
                    <a:srgbClr val="000000">
                      <a:alpha val="43137"/>
                    </a:srgbClr>
                  </a:outerShdw>
                </a:effectLst>
              </a:rPr>
              <a:t>là Mẹ của Hội Thánh</a:t>
            </a:r>
            <a:r>
              <a:rPr lang="vi-VN" sz="4900" b="0" smtClean="0">
                <a:solidFill>
                  <a:srgbClr val="003399"/>
                </a:solidFill>
                <a:effectLst>
                  <a:outerShdw blurRad="38100" dist="38100" dir="2700000" algn="tl">
                    <a:srgbClr val="000000">
                      <a:alpha val="43137"/>
                    </a:srgbClr>
                  </a:outerShdw>
                </a:effectLst>
              </a:rPr>
              <a:t>,</a:t>
            </a:r>
            <a:endParaRPr lang="en-US" sz="4900" b="0">
              <a:solidFill>
                <a:srgbClr val="003399"/>
              </a:solidFill>
              <a:effectLst>
                <a:outerShdw blurRad="38100" dist="38100" dir="2700000" algn="tl">
                  <a:srgbClr val="000000">
                    <a:alpha val="43137"/>
                  </a:srgbClr>
                </a:outerShdw>
              </a:effectLst>
              <a:latin typeface="UTM American Sans" pitchFamily="18" charset="0"/>
            </a:endParaRPr>
          </a:p>
        </p:txBody>
      </p:sp>
    </p:spTree>
    <p:extLst>
      <p:ext uri="{BB962C8B-B14F-4D97-AF65-F5344CB8AC3E}">
        <p14:creationId xmlns:p14="http://schemas.microsoft.com/office/powerpoint/2010/main" val="3119643488"/>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en-US" sz="5400"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Chúng con dâng lời khẩn cầu lên </a:t>
            </a:r>
            <a:r>
              <a:rPr lang="en-US" sz="5400" b="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Chúa, là </a:t>
            </a:r>
            <a:r>
              <a:rPr lang="en-US" sz="5400"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đấng hoạt động mọi nơi mọi </a:t>
            </a:r>
            <a:r>
              <a:rPr lang="en-US" sz="5400" b="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thời, trong </a:t>
            </a:r>
            <a:r>
              <a:rPr lang="en-US" sz="5400"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sự hiệp thông với Chúa Cha và Chúa Con</a:t>
            </a:r>
            <a:r>
              <a:rPr lang="en-US" sz="5400" b="0" smtClean="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luôn mãi mãi đến muôn đời. </a:t>
            </a:r>
            <a:r>
              <a:rPr lang="en-US" sz="5400" b="0" u="sng">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Amen.</a:t>
            </a:r>
          </a:p>
        </p:txBody>
      </p:sp>
    </p:spTree>
    <p:extLst>
      <p:ext uri="{BB962C8B-B14F-4D97-AF65-F5344CB8AC3E}">
        <p14:creationId xmlns:p14="http://schemas.microsoft.com/office/powerpoint/2010/main" val="2761172306"/>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1047</Words>
  <Application>Microsoft Office PowerPoint</Application>
  <PresentationFormat>On-screen Show (16:9)</PresentationFormat>
  <Paragraphs>90</Paragraphs>
  <Slides>55</Slides>
  <Notes>0</Notes>
  <HiddenSlides>0</HiddenSlides>
  <MMClips>0</MMClips>
  <ScaleCrop>false</ScaleCrop>
  <HeadingPairs>
    <vt:vector size="4" baseType="variant">
      <vt:variant>
        <vt:lpstr>Theme</vt:lpstr>
      </vt:variant>
      <vt:variant>
        <vt:i4>5</vt:i4>
      </vt:variant>
      <vt:variant>
        <vt:lpstr>Slide Titles</vt:lpstr>
      </vt:variant>
      <vt:variant>
        <vt:i4>55</vt:i4>
      </vt:variant>
    </vt:vector>
  </HeadingPairs>
  <TitlesOfParts>
    <vt:vector size="60" baseType="lpstr">
      <vt:lpstr>Office Theme</vt:lpstr>
      <vt:lpstr>7_Office Theme</vt:lpstr>
      <vt:lpstr>2_Office Theme</vt:lpstr>
      <vt:lpstr>37_Default Design</vt:lpstr>
      <vt:lpstr>3_Office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59</cp:revision>
  <dcterms:created xsi:type="dcterms:W3CDTF">2021-05-09T08:36:44Z</dcterms:created>
  <dcterms:modified xsi:type="dcterms:W3CDTF">2023-04-11T06:38:51Z</dcterms:modified>
</cp:coreProperties>
</file>