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notesMasterIdLst>
    <p:notesMasterId r:id="rId49"/>
  </p:notesMasterIdLst>
  <p:sldIdLst>
    <p:sldId id="9705" r:id="rId5"/>
    <p:sldId id="9708" r:id="rId6"/>
    <p:sldId id="9709" r:id="rId7"/>
    <p:sldId id="9710" r:id="rId8"/>
    <p:sldId id="9711" r:id="rId9"/>
    <p:sldId id="9712" r:id="rId10"/>
    <p:sldId id="9713" r:id="rId11"/>
    <p:sldId id="9714" r:id="rId12"/>
    <p:sldId id="9715" r:id="rId13"/>
    <p:sldId id="9704" r:id="rId14"/>
    <p:sldId id="9675" r:id="rId15"/>
    <p:sldId id="9676" r:id="rId16"/>
    <p:sldId id="9677" r:id="rId17"/>
    <p:sldId id="9670" r:id="rId18"/>
    <p:sldId id="9699" r:id="rId19"/>
    <p:sldId id="9700" r:id="rId20"/>
    <p:sldId id="9701" r:id="rId21"/>
    <p:sldId id="9702" r:id="rId22"/>
    <p:sldId id="9703" r:id="rId23"/>
    <p:sldId id="258" r:id="rId24"/>
    <p:sldId id="9689" r:id="rId25"/>
    <p:sldId id="9690" r:id="rId26"/>
    <p:sldId id="9678" r:id="rId27"/>
    <p:sldId id="9691" r:id="rId28"/>
    <p:sldId id="9692" r:id="rId29"/>
    <p:sldId id="9693" r:id="rId30"/>
    <p:sldId id="9679" r:id="rId31"/>
    <p:sldId id="2365" r:id="rId32"/>
    <p:sldId id="9706" r:id="rId33"/>
    <p:sldId id="9560" r:id="rId34"/>
    <p:sldId id="9561" r:id="rId35"/>
    <p:sldId id="9562" r:id="rId36"/>
    <p:sldId id="9570" r:id="rId37"/>
    <p:sldId id="9571" r:id="rId38"/>
    <p:sldId id="9694" r:id="rId39"/>
    <p:sldId id="9695" r:id="rId40"/>
    <p:sldId id="9514" r:id="rId41"/>
    <p:sldId id="9390" r:id="rId42"/>
    <p:sldId id="2180" r:id="rId43"/>
    <p:sldId id="9696" r:id="rId44"/>
    <p:sldId id="2182" r:id="rId45"/>
    <p:sldId id="9697" r:id="rId46"/>
    <p:sldId id="9698" r:id="rId47"/>
    <p:sldId id="9707"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7867"/>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51498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018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134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295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710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017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70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204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744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14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19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36181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201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014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0095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575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696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42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9882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367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54961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539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850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2206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133350"/>
            <a:ext cx="544605" cy="522958"/>
          </a:xfrm>
          <a:prstGeom prst="rect">
            <a:avLst/>
          </a:prstGeom>
        </p:spPr>
      </p:pic>
      <p:sp>
        <p:nvSpPr>
          <p:cNvPr id="4" name="TextBox 3"/>
          <p:cNvSpPr txBox="1"/>
          <p:nvPr/>
        </p:nvSpPr>
        <p:spPr>
          <a:xfrm>
            <a:off x="228600" y="286976"/>
            <a:ext cx="4495800" cy="523220"/>
          </a:xfrm>
          <a:prstGeom prst="rect">
            <a:avLst/>
          </a:prstGeom>
          <a:noFill/>
        </p:spPr>
        <p:txBody>
          <a:bodyPr wrap="square" rtlCol="0">
            <a:spAutoFit/>
          </a:bodyPr>
          <a:lstStyle/>
          <a:p>
            <a:r>
              <a:rPr lang="en-US" sz="2800" smtClean="0">
                <a:solidFill>
                  <a:prstClr val="white"/>
                </a:solidFill>
              </a:rPr>
              <a:t>THỨ TƯ, </a:t>
            </a:r>
            <a:r>
              <a:rPr lang="en-US" sz="28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TUẦN</a:t>
            </a:r>
            <a:r>
              <a:rPr lang="en-US" sz="2800" smtClean="0">
                <a:solidFill>
                  <a:prstClr val="white"/>
                </a:solidFill>
              </a:rPr>
              <a:t> II PHỤC SINH</a:t>
            </a:r>
            <a:endParaRPr lang="en-US" sz="2800">
              <a:solidFill>
                <a:prstClr val="white"/>
              </a:solidFill>
            </a:endParaRPr>
          </a:p>
        </p:txBody>
      </p:sp>
      <p:sp>
        <p:nvSpPr>
          <p:cNvPr id="5" name="TextBox 4"/>
          <p:cNvSpPr txBox="1"/>
          <p:nvPr/>
        </p:nvSpPr>
        <p:spPr>
          <a:xfrm>
            <a:off x="152399" y="3739455"/>
            <a:ext cx="8653331" cy="1384995"/>
          </a:xfrm>
          <a:prstGeom prst="rect">
            <a:avLst/>
          </a:prstGeom>
          <a:noFill/>
        </p:spPr>
        <p:txBody>
          <a:bodyPr wrap="none" rtlCol="0">
            <a:spAutoFit/>
          </a:bodyPr>
          <a:lstStyle/>
          <a:p>
            <a:r>
              <a:rPr lang="en-US" sz="28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THIÊN CHÚA SAI CON CỦA NGƯỜI ĐẾN THẾ GIAN,</a:t>
            </a:r>
          </a:p>
          <a:p>
            <a:r>
              <a:rPr lang="en-US" sz="28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ĐỂ THẾ GIAN NHỜ CON CỦA NGƯỜI MÀ ĐƯỢC CỨU ĐỘ</a:t>
            </a:r>
          </a:p>
          <a:p>
            <a:r>
              <a:rPr lang="en-US" sz="28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 </a:t>
            </a:r>
            <a:r>
              <a:rPr lang="en-US" sz="28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                                                               </a:t>
            </a:r>
            <a:r>
              <a:rPr lang="en-US" sz="14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Ga 3,16-21</a:t>
            </a:r>
            <a:endParaRPr lang="en-US" sz="28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675093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133350"/>
            <a:ext cx="544605" cy="522958"/>
          </a:xfrm>
          <a:prstGeom prst="rect">
            <a:avLst/>
          </a:prstGeom>
        </p:spPr>
      </p:pic>
      <p:sp>
        <p:nvSpPr>
          <p:cNvPr id="4" name="TextBox 3"/>
          <p:cNvSpPr txBox="1"/>
          <p:nvPr/>
        </p:nvSpPr>
        <p:spPr>
          <a:xfrm>
            <a:off x="228600" y="286976"/>
            <a:ext cx="4495800" cy="523220"/>
          </a:xfrm>
          <a:prstGeom prst="rect">
            <a:avLst/>
          </a:prstGeom>
          <a:noFill/>
        </p:spPr>
        <p:txBody>
          <a:bodyPr wrap="square" rtlCol="0">
            <a:spAutoFit/>
          </a:bodyPr>
          <a:lstStyle/>
          <a:p>
            <a:r>
              <a:rPr lang="en-US" sz="2800" smtClean="0">
                <a:solidFill>
                  <a:prstClr val="white"/>
                </a:solidFill>
              </a:rPr>
              <a:t>THỨ TƯ, </a:t>
            </a:r>
            <a:r>
              <a:rPr lang="en-US" sz="28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TUẦN</a:t>
            </a:r>
            <a:r>
              <a:rPr lang="en-US" sz="2800" smtClean="0">
                <a:solidFill>
                  <a:prstClr val="white"/>
                </a:solidFill>
              </a:rPr>
              <a:t> II PHỤC SINH</a:t>
            </a:r>
            <a:endParaRPr lang="en-US" sz="2800">
              <a:solidFill>
                <a:prstClr val="white"/>
              </a:solidFill>
            </a:endParaRPr>
          </a:p>
        </p:txBody>
      </p:sp>
      <p:sp>
        <p:nvSpPr>
          <p:cNvPr id="5" name="TextBox 4"/>
          <p:cNvSpPr txBox="1"/>
          <p:nvPr/>
        </p:nvSpPr>
        <p:spPr>
          <a:xfrm>
            <a:off x="152399" y="3739455"/>
            <a:ext cx="8653331" cy="1384995"/>
          </a:xfrm>
          <a:prstGeom prst="rect">
            <a:avLst/>
          </a:prstGeom>
          <a:noFill/>
        </p:spPr>
        <p:txBody>
          <a:bodyPr wrap="none" rtlCol="0">
            <a:spAutoFit/>
          </a:bodyPr>
          <a:lstStyle/>
          <a:p>
            <a:r>
              <a:rPr lang="en-US" sz="28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THIÊN CHÚA SAI CON CỦA NGƯỜI ĐẾN THẾ GIAN,</a:t>
            </a:r>
          </a:p>
          <a:p>
            <a:r>
              <a:rPr lang="en-US" sz="28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ĐỂ THẾ GIAN NHỜ CON CỦA NGƯỜI MÀ ĐƯỢC CỨU ĐỘ</a:t>
            </a:r>
          </a:p>
          <a:p>
            <a:r>
              <a:rPr lang="en-US" sz="28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 </a:t>
            </a:r>
            <a:r>
              <a:rPr lang="en-US" sz="28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                                                               </a:t>
            </a:r>
            <a:r>
              <a:rPr lang="en-US" sz="14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Ga 3,16-21</a:t>
            </a:r>
            <a:endParaRPr lang="en-US" sz="28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675093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dirty="0">
                <a:solidFill>
                  <a:srgbClr val="FF0000"/>
                </a:solidFill>
                <a:effectLst/>
                <a:latin typeface="+mj-lt"/>
                <a:ea typeface="Tahoma" pitchFamily="34" charset="0"/>
                <a:cs typeface="Times New Roman" pitchFamily="18" charset="0"/>
              </a:rPr>
              <a:t>Ca </a:t>
            </a:r>
            <a:r>
              <a:rPr lang="en-US" sz="7200" b="1" dirty="0" err="1">
                <a:solidFill>
                  <a:srgbClr val="FF0000"/>
                </a:solidFill>
                <a:effectLst/>
                <a:latin typeface="+mj-lt"/>
                <a:ea typeface="Tahoma" pitchFamily="34" charset="0"/>
                <a:cs typeface="Times New Roman" pitchFamily="18" charset="0"/>
              </a:rPr>
              <a:t>nhập</a:t>
            </a:r>
            <a:r>
              <a:rPr lang="en-US" sz="7200" b="1" dirty="0">
                <a:solidFill>
                  <a:srgbClr val="FF0000"/>
                </a:solidFill>
                <a:effectLst/>
                <a:latin typeface="+mj-lt"/>
                <a:ea typeface="Tahoma" pitchFamily="34" charset="0"/>
                <a:cs typeface="Times New Roman" pitchFamily="18" charset="0"/>
              </a:rPr>
              <a:t> </a:t>
            </a:r>
            <a:r>
              <a:rPr lang="en-US" sz="7200" b="1" dirty="0" err="1">
                <a:solidFill>
                  <a:srgbClr val="FF0000"/>
                </a:solidFill>
                <a:effectLst/>
                <a:latin typeface="+mj-lt"/>
                <a:ea typeface="Tahoma" pitchFamily="34" charset="0"/>
                <a:cs typeface="Times New Roman" pitchFamily="18" charset="0"/>
              </a:rPr>
              <a:t>lễ</a:t>
            </a:r>
            <a:r>
              <a:rPr lang="en-US" sz="72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latin typeface="+mj-lt"/>
                <a:ea typeface="Tahoma" pitchFamily="34" charset="0"/>
                <a:cs typeface="Times New Roman" pitchFamily="18" charset="0"/>
              </a:rPr>
              <a:t>Hoan</a:t>
            </a:r>
            <a:r>
              <a:rPr lang="en-US" sz="6600" b="1" dirty="0">
                <a:solidFill>
                  <a:srgbClr val="FF0000"/>
                </a:solidFill>
                <a:effectLst/>
                <a:latin typeface="+mj-lt"/>
                <a:ea typeface="Tahoma" pitchFamily="34" charset="0"/>
                <a:cs typeface="Times New Roman" pitchFamily="18" charset="0"/>
              </a:rPr>
              <a:t> Ca </a:t>
            </a:r>
            <a:r>
              <a:rPr lang="en-US" sz="6600" b="1" dirty="0" err="1">
                <a:solidFill>
                  <a:srgbClr val="FF0000"/>
                </a:solidFill>
                <a:effectLst/>
                <a:latin typeface="+mj-lt"/>
                <a:ea typeface="Tahoma" pitchFamily="34" charset="0"/>
                <a:cs typeface="Times New Roman" pitchFamily="18" charset="0"/>
              </a:rPr>
              <a:t>Phục</a:t>
            </a:r>
            <a:r>
              <a:rPr lang="en-US" sz="6600" b="1" dirty="0">
                <a:solidFill>
                  <a:srgbClr val="FF0000"/>
                </a:solidFill>
                <a:effectLst/>
                <a:latin typeface="+mj-lt"/>
                <a:ea typeface="Tahoma" pitchFamily="34" charset="0"/>
                <a:cs typeface="Times New Roman" pitchFamily="18" charset="0"/>
              </a:rPr>
              <a:t> </a:t>
            </a:r>
            <a:r>
              <a:rPr lang="en-US" sz="6600" b="1" dirty="0" err="1">
                <a:solidFill>
                  <a:srgbClr val="FF0000"/>
                </a:solidFill>
                <a:effectLst/>
                <a:latin typeface="+mj-lt"/>
                <a:ea typeface="Tahoma" pitchFamily="34" charset="0"/>
                <a:cs typeface="Times New Roman" pitchFamily="18" charset="0"/>
              </a:rPr>
              <a:t>Sinh</a:t>
            </a:r>
            <a:endParaRPr lang="en-US" sz="6600" b="1"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5400" b="1" dirty="0" err="1">
                <a:solidFill>
                  <a:srgbClr val="FF0000"/>
                </a:solidFill>
                <a:effectLst/>
                <a:latin typeface="+mj-lt"/>
                <a:ea typeface="Tahoma" pitchFamily="34" charset="0"/>
                <a:cs typeface="Times New Roman" pitchFamily="18" charset="0"/>
              </a:rPr>
              <a:t>Lm</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Nguyễn</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Duy</a:t>
            </a:r>
            <a:endParaRPr lang="en-US" sz="5400" b="1"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48127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latin typeface="+mj-lt"/>
                <a:ea typeface="Tahoma" pitchFamily="34" charset="0"/>
                <a:cs typeface="Times New Roman" pitchFamily="18" charset="0"/>
              </a:rPr>
              <a:t>Đk</a:t>
            </a:r>
            <a:r>
              <a:rPr lang="en-US" sz="4800" b="1" u="sng" dirty="0">
                <a:solidFill>
                  <a:srgbClr val="FF0000"/>
                </a:solidFill>
                <a:effectLst/>
                <a:latin typeface="+mj-lt"/>
                <a:ea typeface="Tahoma" pitchFamily="34" charset="0"/>
                <a:cs typeface="Times New Roman" pitchFamily="18" charset="0"/>
              </a:rPr>
              <a:t>:</a:t>
            </a:r>
            <a:r>
              <a:rPr lang="en-US" sz="4800" b="1" dirty="0">
                <a:solidFill>
                  <a:srgbClr val="003399"/>
                </a:solidFill>
                <a:effectLst/>
                <a:latin typeface="+mj-lt"/>
                <a:ea typeface="Tahoma" pitchFamily="34" charset="0"/>
                <a:cs typeface="Times New Roman" pitchFamily="18" charset="0"/>
              </a:rPr>
              <a:t> </a:t>
            </a:r>
            <a:r>
              <a:rPr lang="vi-VN" sz="4800" b="1" dirty="0">
                <a:solidFill>
                  <a:srgbClr val="003399"/>
                </a:solidFill>
                <a:effectLst/>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effectLst/>
                <a:latin typeface="+mj-lt"/>
                <a:cs typeface="Times New Roman" panose="02020603050405020304" pitchFamily="18" charset="0"/>
              </a:rPr>
              <a:t>.</a:t>
            </a:r>
            <a:endParaRPr lang="en-US" sz="48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902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20000"/>
              </a:lnSpc>
              <a:buNone/>
            </a:pPr>
            <a:r>
              <a:rPr lang="en-US" sz="4800" b="1" u="sng" dirty="0">
                <a:solidFill>
                  <a:srgbClr val="FF0000"/>
                </a:solidFill>
                <a:effectLst/>
                <a:latin typeface="+mj-lt"/>
                <a:ea typeface="Tahoma" pitchFamily="34" charset="0"/>
                <a:cs typeface="Times New Roman" pitchFamily="18" charset="0"/>
              </a:rPr>
              <a:t>Tk1:</a:t>
            </a:r>
            <a:r>
              <a:rPr lang="en-US" sz="4800" b="1" dirty="0">
                <a:solidFill>
                  <a:srgbClr val="003399"/>
                </a:solidFill>
                <a:effectLst/>
                <a:latin typeface="+mj-lt"/>
                <a:ea typeface="Tahoma" pitchFamily="34" charset="0"/>
                <a:cs typeface="Times New Roman" pitchFamily="18" charset="0"/>
              </a:rPr>
              <a:t> </a:t>
            </a:r>
            <a:r>
              <a:rPr lang="vi-VN" sz="4800" b="1" dirty="0">
                <a:solidFill>
                  <a:srgbClr val="003399"/>
                </a:solidFill>
                <a:effectLst/>
                <a:latin typeface="+mj-lt"/>
                <a:cs typeface="Times New Roman" panose="02020603050405020304" pitchFamily="18" charset="0"/>
              </a:rPr>
              <a:t>Vì đêm qua đã tàn rồi, giờ vinh quang Chúa rạng ngời, ngày tươi lên ánh vui. Hồng ân Thiên Chúa tuyệt vời, Ngài ban cho khắp trần đời</a:t>
            </a:r>
            <a:r>
              <a:rPr lang="vi-VN" sz="4800" b="1">
                <a:solidFill>
                  <a:srgbClr val="003399"/>
                </a:solidFill>
                <a:effectLst/>
                <a:latin typeface="+mj-lt"/>
                <a:cs typeface="Times New Roman" panose="02020603050405020304" pitchFamily="18" charset="0"/>
              </a:rPr>
              <a:t>, </a:t>
            </a:r>
            <a:r>
              <a:rPr lang="en-US" sz="4800" b="1">
                <a:solidFill>
                  <a:srgbClr val="003399"/>
                </a:solidFill>
                <a:effectLst/>
                <a:latin typeface="+mj-lt"/>
                <a:cs typeface="Times New Roman" panose="02020603050405020304" pitchFamily="18" charset="0"/>
              </a:rPr>
              <a:t>m</a:t>
            </a:r>
            <a:r>
              <a:rPr lang="vi-VN" sz="4800" b="1">
                <a:solidFill>
                  <a:srgbClr val="003399"/>
                </a:solidFill>
                <a:effectLst/>
                <a:latin typeface="+mj-lt"/>
                <a:cs typeface="Times New Roman" panose="02020603050405020304" pitchFamily="18" charset="0"/>
              </a:rPr>
              <a:t>ừng </a:t>
            </a:r>
            <a:r>
              <a:rPr lang="vi-VN" sz="4800" b="1" dirty="0">
                <a:solidFill>
                  <a:srgbClr val="003399"/>
                </a:solidFill>
                <a:effectLst/>
                <a:latin typeface="+mj-lt"/>
                <a:cs typeface="Times New Roman" panose="02020603050405020304" pitchFamily="18" charset="0"/>
              </a:rPr>
              <a:t>hát lên người ơi.</a:t>
            </a:r>
            <a:endParaRPr lang="en-US" sz="48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755780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latin typeface="+mj-lt"/>
                <a:ea typeface="Tahoma" pitchFamily="34" charset="0"/>
                <a:cs typeface="Times New Roman" pitchFamily="18" charset="0"/>
              </a:rPr>
              <a:t>Đk</a:t>
            </a:r>
            <a:r>
              <a:rPr lang="en-US" sz="4800" b="1" u="sng" dirty="0">
                <a:solidFill>
                  <a:srgbClr val="FF0000"/>
                </a:solidFill>
                <a:effectLst/>
                <a:latin typeface="+mj-lt"/>
                <a:ea typeface="Tahoma" pitchFamily="34" charset="0"/>
                <a:cs typeface="Times New Roman" pitchFamily="18" charset="0"/>
              </a:rPr>
              <a:t>:</a:t>
            </a:r>
            <a:r>
              <a:rPr lang="en-US" sz="4800" b="1" dirty="0">
                <a:solidFill>
                  <a:srgbClr val="003399"/>
                </a:solidFill>
                <a:effectLst/>
                <a:latin typeface="+mj-lt"/>
                <a:ea typeface="Tahoma" pitchFamily="34" charset="0"/>
                <a:cs typeface="Times New Roman" pitchFamily="18" charset="0"/>
              </a:rPr>
              <a:t> </a:t>
            </a:r>
            <a:r>
              <a:rPr lang="vi-VN" sz="4800" b="1" dirty="0">
                <a:solidFill>
                  <a:srgbClr val="003399"/>
                </a:solidFill>
                <a:effectLst/>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effectLst/>
                <a:latin typeface="+mj-lt"/>
                <a:cs typeface="Times New Roman" panose="02020603050405020304" pitchFamily="18" charset="0"/>
              </a:rPr>
              <a:t>.</a:t>
            </a:r>
            <a:endParaRPr lang="en-US" sz="48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730030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4" name="TextBox 3"/>
          <p:cNvSpPr txBox="1"/>
          <p:nvPr/>
        </p:nvSpPr>
        <p:spPr>
          <a:xfrm>
            <a:off x="2476500" y="285750"/>
            <a:ext cx="6553200" cy="1384995"/>
          </a:xfrm>
          <a:prstGeom prst="rect">
            <a:avLst/>
          </a:prstGeom>
          <a:noFill/>
          <a:ln>
            <a:solidFill>
              <a:srgbClr val="FFFF00"/>
            </a:solidFill>
          </a:ln>
          <a:effectLst>
            <a:outerShdw blurRad="50800" dist="38100" dir="2700000" algn="tl" rotWithShape="0">
              <a:prstClr val="black">
                <a:alpha val="40000"/>
              </a:prstClr>
            </a:outerShdw>
          </a:effectLst>
        </p:spPr>
        <p:txBody>
          <a:bodyPr wrap="square" rtlCol="0">
            <a:spAutoFit/>
          </a:bodyPr>
          <a:lstStyle/>
          <a:p>
            <a:r>
              <a:rPr lang="en-US" sz="2800" b="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NHỮNG NGƯỜI CÁC ÔNG ĐÃ TỐNG NGỤC,</a:t>
            </a:r>
          </a:p>
          <a:p>
            <a:r>
              <a:rPr lang="en-US" sz="2800" b="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KÌA HỌ ĐANG ĐỨNG TRONG ĐẾN THỜ</a:t>
            </a:r>
          </a:p>
          <a:p>
            <a:r>
              <a:rPr lang="en-US" sz="2800" b="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MÀ GIẢNG DẠY CHO DÂN</a:t>
            </a:r>
          </a:p>
        </p:txBody>
      </p:sp>
      <p:sp>
        <p:nvSpPr>
          <p:cNvPr id="5" name="TextBox 4"/>
          <p:cNvSpPr txBox="1"/>
          <p:nvPr/>
        </p:nvSpPr>
        <p:spPr>
          <a:xfrm>
            <a:off x="2438400" y="2038350"/>
            <a:ext cx="6629400" cy="646331"/>
          </a:xfrm>
          <a:prstGeom prst="rect">
            <a:avLst/>
          </a:prstGeom>
          <a:noFill/>
        </p:spPr>
        <p:txBody>
          <a:bodyPr wrap="square" rtlCol="0">
            <a:spAutoFit/>
          </a:bodyPr>
          <a:lstStyle/>
          <a:p>
            <a:r>
              <a:rPr lang="en-US" sz="3600" smtClean="0">
                <a:solidFill>
                  <a:srgbClr val="FFFF00"/>
                </a:solidFill>
              </a:rPr>
              <a:t>Bài trích sách Công vụ Tông Đồ</a:t>
            </a:r>
            <a:endParaRPr lang="en-US" sz="3600">
              <a:solidFill>
                <a:srgbClr val="FFFF00"/>
              </a:solidFill>
            </a:endParaRPr>
          </a:p>
        </p:txBody>
      </p:sp>
    </p:spTree>
    <p:extLst>
      <p:ext uri="{BB962C8B-B14F-4D97-AF65-F5344CB8AC3E}">
        <p14:creationId xmlns:p14="http://schemas.microsoft.com/office/powerpoint/2010/main" val="3045129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b="1" smtClean="0">
                <a:solidFill>
                  <a:srgbClr val="003399"/>
                </a:solidFill>
                <a:effectLst/>
                <a:latin typeface="+mj-lt"/>
                <a:cs typeface="Times New Roman" pitchFamily="18" charset="0"/>
              </a:rPr>
              <a:t>Kẻ nghèo hèn kêu xin, và Chúa đã nhận lời.</a:t>
            </a:r>
            <a:endParaRPr lang="en-US" sz="8800" b="1">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i="1" u="sng" smtClean="0">
                <a:solidFill>
                  <a:srgbClr val="FF0000"/>
                </a:solidFill>
                <a:effectLst>
                  <a:outerShdw blurRad="38100" dist="38100" dir="2700000" algn="tl">
                    <a:srgbClr val="000000">
                      <a:alpha val="43137"/>
                    </a:srgbClr>
                  </a:outerShdw>
                </a:effectLst>
                <a:cs typeface="Times New Roman" pitchFamily="18" charset="0"/>
              </a:rPr>
              <a:t>Đáp ca:</a:t>
            </a:r>
            <a:endParaRPr lang="en-US" sz="4400" b="1" i="1" u="sng">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9408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600" b="1" smtClean="0">
                <a:solidFill>
                  <a:srgbClr val="003399"/>
                </a:solidFill>
                <a:effectLst/>
                <a:latin typeface="+mj-lt"/>
                <a:cs typeface="Times New Roman" pitchFamily="18" charset="0"/>
              </a:rPr>
              <a:t>Thiên Chúa yêu thế gian đến nỗi ban Con Một, để ai tin vào con của Người thì được sống muôn đời.</a:t>
            </a:r>
            <a:endParaRPr lang="en-US" sz="6600" b="1">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1422567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133350"/>
            <a:ext cx="544605" cy="522958"/>
          </a:xfrm>
          <a:prstGeom prst="rect">
            <a:avLst/>
          </a:prstGeom>
        </p:spPr>
      </p:pic>
      <p:sp>
        <p:nvSpPr>
          <p:cNvPr id="4" name="TextBox 3"/>
          <p:cNvSpPr txBox="1"/>
          <p:nvPr/>
        </p:nvSpPr>
        <p:spPr>
          <a:xfrm>
            <a:off x="228600" y="286976"/>
            <a:ext cx="4495800" cy="523220"/>
          </a:xfrm>
          <a:prstGeom prst="rect">
            <a:avLst/>
          </a:prstGeom>
          <a:noFill/>
        </p:spPr>
        <p:txBody>
          <a:bodyPr wrap="square" rtlCol="0">
            <a:spAutoFit/>
          </a:bodyPr>
          <a:lstStyle/>
          <a:p>
            <a:r>
              <a:rPr lang="en-US" sz="2800" smtClean="0">
                <a:solidFill>
                  <a:prstClr val="white"/>
                </a:solidFill>
              </a:rPr>
              <a:t>THỨ TƯ, </a:t>
            </a:r>
            <a:r>
              <a:rPr lang="en-US" sz="28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TUẦN</a:t>
            </a:r>
            <a:r>
              <a:rPr lang="en-US" sz="2800" smtClean="0">
                <a:solidFill>
                  <a:prstClr val="white"/>
                </a:solidFill>
              </a:rPr>
              <a:t> II PHỤC SINH</a:t>
            </a:r>
            <a:endParaRPr lang="en-US" sz="2800">
              <a:solidFill>
                <a:prstClr val="white"/>
              </a:solidFill>
            </a:endParaRPr>
          </a:p>
        </p:txBody>
      </p:sp>
      <p:sp>
        <p:nvSpPr>
          <p:cNvPr id="5" name="TextBox 4"/>
          <p:cNvSpPr txBox="1"/>
          <p:nvPr/>
        </p:nvSpPr>
        <p:spPr>
          <a:xfrm>
            <a:off x="152399" y="3739455"/>
            <a:ext cx="8653331" cy="1384995"/>
          </a:xfrm>
          <a:prstGeom prst="rect">
            <a:avLst/>
          </a:prstGeom>
          <a:noFill/>
        </p:spPr>
        <p:txBody>
          <a:bodyPr wrap="none" rtlCol="0">
            <a:spAutoFit/>
          </a:bodyPr>
          <a:lstStyle/>
          <a:p>
            <a:r>
              <a:rPr lang="en-US" sz="28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THIÊN CHÚA SAI CON CỦA NGƯỜI ĐẾN THẾ GIAN,</a:t>
            </a:r>
          </a:p>
          <a:p>
            <a:r>
              <a:rPr lang="en-US" sz="28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ĐỂ THẾ GIAN NHỜ CON CỦA NGƯỜI MÀ ĐƯỢC CỨU ĐỘ</a:t>
            </a:r>
          </a:p>
          <a:p>
            <a:r>
              <a:rPr lang="en-US" sz="28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 </a:t>
            </a:r>
            <a:r>
              <a:rPr lang="en-US" sz="28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                                                               </a:t>
            </a:r>
            <a:r>
              <a:rPr lang="en-US" sz="14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Ga 3,16-21</a:t>
            </a:r>
            <a:endParaRPr lang="en-US" sz="28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1721937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16282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7230348"/>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dirty="0">
                <a:solidFill>
                  <a:srgbClr val="FF0000"/>
                </a:solidFill>
                <a:effectLst/>
                <a:latin typeface="+mj-lt"/>
                <a:ea typeface="Tahoma" panose="020B0604030504040204" pitchFamily="34" charset="0"/>
                <a:cs typeface="Times New Roman" panose="02020603050405020304" pitchFamily="18" charset="0"/>
              </a:rPr>
              <a:t>Ca </a:t>
            </a:r>
            <a:r>
              <a:rPr lang="en-US" altLang="en-US" sz="6600" b="1"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6600" b="1" dirty="0">
                <a:solidFill>
                  <a:srgbClr val="FF0000"/>
                </a:solidFill>
                <a:effectLst/>
                <a:latin typeface="+mj-lt"/>
                <a:ea typeface="Tahoma" panose="020B0604030504040204" pitchFamily="34" charset="0"/>
                <a:cs typeface="Times New Roman" panose="02020603050405020304" pitchFamily="18" charset="0"/>
              </a:rPr>
              <a:t> </a:t>
            </a:r>
            <a:r>
              <a:rPr lang="en-US" altLang="en-US" sz="6600" b="1"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1"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latin typeface="+mj-lt"/>
                <a:ea typeface="Tahoma" panose="020B0604030504040204" pitchFamily="34" charset="0"/>
                <a:cs typeface="Times New Roman" panose="02020603050405020304" pitchFamily="18" charset="0"/>
              </a:rPr>
              <a:t>Hiến</a:t>
            </a:r>
            <a:r>
              <a:rPr lang="en-US" altLang="en-US" sz="7200" b="1" dirty="0">
                <a:solidFill>
                  <a:srgbClr val="FF0000"/>
                </a:solidFill>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7200" b="1" dirty="0">
                <a:solidFill>
                  <a:srgbClr val="FF0000"/>
                </a:solidFill>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latin typeface="+mj-lt"/>
                <a:ea typeface="Tahoma" panose="020B0604030504040204" pitchFamily="34" charset="0"/>
                <a:cs typeface="Times New Roman" panose="02020603050405020304" pitchFamily="18" charset="0"/>
              </a:rPr>
              <a:t>Phục</a:t>
            </a:r>
            <a:r>
              <a:rPr lang="en-US" altLang="en-US" sz="7200" b="1" dirty="0">
                <a:solidFill>
                  <a:srgbClr val="FF0000"/>
                </a:solidFill>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latin typeface="+mj-lt"/>
                <a:ea typeface="Tahoma" panose="020B0604030504040204" pitchFamily="34" charset="0"/>
                <a:cs typeface="Times New Roman" panose="02020603050405020304" pitchFamily="18" charset="0"/>
              </a:rPr>
              <a:t>Sinh</a:t>
            </a:r>
            <a:endParaRPr lang="en-US" altLang="en-US" sz="7200" b="1"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latin typeface="+mj-lt"/>
                <a:ea typeface="Tahoma" panose="020B0604030504040204" pitchFamily="34" charset="0"/>
                <a:cs typeface="Times New Roman" panose="02020603050405020304" pitchFamily="18" charset="0"/>
              </a:rPr>
              <a:t>Đinh</a:t>
            </a:r>
            <a:r>
              <a:rPr lang="en-US" altLang="en-US" sz="4800" b="1" dirty="0">
                <a:solidFill>
                  <a:srgbClr val="FF0000"/>
                </a:solidFill>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latin typeface="+mj-lt"/>
                <a:ea typeface="Tahoma" panose="020B0604030504040204" pitchFamily="34" charset="0"/>
                <a:cs typeface="Times New Roman" panose="02020603050405020304" pitchFamily="18" charset="0"/>
              </a:rPr>
              <a:t>Công</a:t>
            </a:r>
            <a:r>
              <a:rPr lang="en-US" altLang="en-US" sz="4800" b="1" dirty="0">
                <a:solidFill>
                  <a:srgbClr val="FF0000"/>
                </a:solidFill>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latin typeface="+mj-lt"/>
                <a:ea typeface="Tahoma" panose="020B0604030504040204" pitchFamily="34" charset="0"/>
                <a:cs typeface="Times New Roman" panose="02020603050405020304" pitchFamily="18" charset="0"/>
              </a:rPr>
              <a:t>Huỳnh</a:t>
            </a:r>
            <a:endParaRPr lang="en-US" altLang="en-US" sz="4400" b="1" dirty="0">
              <a:solidFill>
                <a:srgbClr val="FF000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0000"/>
                </a:solidFill>
                <a:effectLst/>
                <a:latin typeface="+mj-lt"/>
                <a:ea typeface="Tahoma" panose="020B0604030504040204" pitchFamily="34" charset="0"/>
                <a:cs typeface="Times New Roman" panose="02020603050405020304" pitchFamily="18" charset="0"/>
              </a:rPr>
              <a:t>Tk1:</a:t>
            </a:r>
            <a:r>
              <a:rPr lang="en-US" altLang="en-US" sz="6000" b="1" dirty="0">
                <a:solidFill>
                  <a:srgbClr val="003399"/>
                </a:solidFill>
                <a:effectLst/>
                <a:latin typeface="+mj-lt"/>
                <a:ea typeface="Tahoma" panose="020B0604030504040204" pitchFamily="34" charset="0"/>
                <a:cs typeface="Times New Roman" panose="02020603050405020304" pitchFamily="18" charset="0"/>
              </a:rPr>
              <a:t> </a:t>
            </a:r>
            <a:r>
              <a:rPr lang="vi-VN" sz="6000" dirty="0">
                <a:effectLst/>
                <a:latin typeface="+mj-lt"/>
                <a:cs typeface="Times New Roman" panose="02020603050405020304" pitchFamily="18" charset="0"/>
              </a:rPr>
              <a:t> </a:t>
            </a:r>
            <a:r>
              <a:rPr lang="vi-VN" sz="6000" b="1" dirty="0">
                <a:solidFill>
                  <a:srgbClr val="003399"/>
                </a:solidFill>
                <a:effectLst/>
                <a:latin typeface="+mj-lt"/>
                <a:cs typeface="Times New Roman" panose="02020603050405020304" pitchFamily="18" charset="0"/>
              </a:rPr>
              <a:t>Hiệp lòng xin tiến dâng này của lễ tinh tuyền, là rượu nho bánh miến bởi lao công ngày đêm. </a:t>
            </a:r>
            <a:endParaRPr lang="en-US" altLang="en-US" sz="60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3044124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0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5000" b="1" dirty="0">
                <a:solidFill>
                  <a:srgbClr val="003399"/>
                </a:solidFill>
                <a:effectLst/>
                <a:latin typeface="+mj-lt"/>
                <a:ea typeface="Tahoma" panose="020B0604030504040204" pitchFamily="34" charset="0"/>
                <a:cs typeface="Times New Roman" panose="02020603050405020304" pitchFamily="18" charset="0"/>
              </a:rPr>
              <a:t> </a:t>
            </a:r>
            <a:r>
              <a:rPr lang="vi-VN" sz="5000" b="1" dirty="0">
                <a:solidFill>
                  <a:srgbClr val="003399"/>
                </a:solidFill>
                <a:effectLst/>
                <a:latin typeface="+mj-lt"/>
                <a:cs typeface="Times New Roman" panose="02020603050405020304" pitchFamily="18" charset="0"/>
              </a:rPr>
              <a:t>Tựa Mình Máu xưa Chiên Con hiến dâng cứu độ cho toàn dân. Người đổi lấy chính thân mình làm giá cứu chuộc khắp trần gian.</a:t>
            </a:r>
            <a:endParaRPr lang="en-US" altLang="en-US" sz="50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latin typeface="+mj-lt"/>
                <a:ea typeface="Tahoma" panose="020B0604030504040204" pitchFamily="34" charset="0"/>
                <a:cs typeface="Times New Roman" panose="02020603050405020304" pitchFamily="18" charset="0"/>
              </a:rPr>
              <a:t> </a:t>
            </a:r>
            <a:r>
              <a:rPr lang="vi-VN" sz="4400" b="1" dirty="0">
                <a:solidFill>
                  <a:srgbClr val="003399"/>
                </a:solidFill>
                <a:effectLst/>
                <a:latin typeface="+mj-lt"/>
                <a:cs typeface="Times New Roman" panose="02020603050405020304" pitchFamily="18" charset="0"/>
              </a:rPr>
              <a:t>Nguyện dâng lên Chúa</a:t>
            </a:r>
            <a:r>
              <a:rPr lang="en-US" sz="4400" b="1" dirty="0">
                <a:solidFill>
                  <a:srgbClr val="003399"/>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Rượu nho tinh khiết</a:t>
            </a:r>
            <a:r>
              <a:rPr lang="en-US" sz="4400" b="1" dirty="0">
                <a:solidFill>
                  <a:srgbClr val="003399"/>
                </a:solidFill>
                <a:effectLst/>
                <a:latin typeface="+mj-lt"/>
                <a:cs typeface="Times New Roman" panose="02020603050405020304" pitchFamily="18" charset="0"/>
              </a:rPr>
              <a:t>, </a:t>
            </a:r>
            <a:r>
              <a:rPr lang="vi-VN" sz="4400" b="1" dirty="0">
                <a:solidFill>
                  <a:srgbClr val="003399"/>
                </a:solidFill>
                <a:effectLst/>
                <a:latin typeface="+mj-lt"/>
                <a:cs typeface="Times New Roman" panose="02020603050405020304" pitchFamily="18" charset="0"/>
              </a:rPr>
              <a:t>bánh miến thơm hương. Do lao công sớm hôm nhọc tâm, bao hy sinh góp chung toàn dân. Tiến dâng mừng Con Thiên Chúa Phục Sinh</a:t>
            </a:r>
            <a:r>
              <a:rPr lang="en-US" sz="4400" b="1" dirty="0">
                <a:solidFill>
                  <a:srgbClr val="003399"/>
                </a:solidFill>
                <a:effectLst/>
                <a:latin typeface="+mj-lt"/>
                <a:cs typeface="Times New Roman" panose="02020603050405020304" pitchFamily="18" charset="0"/>
              </a:rPr>
              <a:t>.</a:t>
            </a:r>
            <a:endParaRPr lang="en-US" altLang="en-US" sz="4400" b="1" u="sng" dirty="0">
              <a:solidFill>
                <a:srgbClr val="003399"/>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0000"/>
                </a:solidFill>
                <a:effectLst/>
                <a:latin typeface="+mj-lt"/>
                <a:ea typeface="Tahoma" panose="020B0604030504040204" pitchFamily="34" charset="0"/>
                <a:cs typeface="Times New Roman" panose="02020603050405020304" pitchFamily="18" charset="0"/>
              </a:rPr>
              <a:t>Tk2:</a:t>
            </a:r>
            <a:r>
              <a:rPr lang="en-US" altLang="en-US" sz="6000" b="1" dirty="0">
                <a:solidFill>
                  <a:srgbClr val="003399"/>
                </a:solidFill>
                <a:effectLst/>
                <a:latin typeface="+mj-lt"/>
                <a:ea typeface="Tahoma" panose="020B0604030504040204" pitchFamily="34" charset="0"/>
                <a:cs typeface="Times New Roman" panose="02020603050405020304" pitchFamily="18" charset="0"/>
              </a:rPr>
              <a:t> </a:t>
            </a:r>
            <a:r>
              <a:rPr lang="vi-VN" sz="6000" b="1" dirty="0">
                <a:solidFill>
                  <a:srgbClr val="003399"/>
                </a:solidFill>
                <a:effectLst/>
                <a:latin typeface="+mj-lt"/>
                <a:cs typeface="Times New Roman" panose="02020603050405020304" pitchFamily="18" charset="0"/>
              </a:rPr>
              <a:t>Nhờ Con Chúa hiến thân bằng khổ giá can trường. Giờ trở nên hiến lễ để trao ban tình thương. </a:t>
            </a:r>
            <a:endParaRPr lang="en-US" altLang="en-US" sz="60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5056229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latin typeface="+mj-lt"/>
                <a:ea typeface="Tahoma" panose="020B0604030504040204" pitchFamily="34" charset="0"/>
                <a:cs typeface="Times New Roman" panose="02020603050405020304" pitchFamily="18" charset="0"/>
              </a:rPr>
              <a:t> </a:t>
            </a:r>
            <a:r>
              <a:rPr lang="vi-VN" sz="5400" b="1" dirty="0">
                <a:solidFill>
                  <a:srgbClr val="003399"/>
                </a:solidFill>
                <a:effectLst/>
                <a:latin typeface="+mj-lt"/>
                <a:cs typeface="Times New Roman" panose="02020603050405020304" pitchFamily="18" charset="0"/>
              </a:rPr>
              <a:t>Người phục sinh trong quang vinh thánh oai lẫy lừng trên tầng xanh. Nào thiên sứ với nhân trần hợp tiếng hát mừng : Chúa Phục Sinh.</a:t>
            </a:r>
            <a:endParaRPr lang="en-US" altLang="en-US" sz="54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55067130"/>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400" b="1"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44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4400" b="1" dirty="0">
                <a:solidFill>
                  <a:srgbClr val="003399"/>
                </a:solidFill>
                <a:effectLst/>
                <a:latin typeface="+mj-lt"/>
                <a:ea typeface="Tahoma" panose="020B0604030504040204" pitchFamily="34" charset="0"/>
                <a:cs typeface="Times New Roman" panose="02020603050405020304" pitchFamily="18" charset="0"/>
              </a:rPr>
              <a:t> </a:t>
            </a:r>
            <a:r>
              <a:rPr lang="vi-VN" sz="4400" b="1" dirty="0">
                <a:solidFill>
                  <a:srgbClr val="003399"/>
                </a:solidFill>
                <a:effectLst/>
                <a:latin typeface="+mj-lt"/>
                <a:cs typeface="Times New Roman" panose="02020603050405020304" pitchFamily="18" charset="0"/>
              </a:rPr>
              <a:t>Nguyện dâng lên Chúa</a:t>
            </a:r>
            <a:r>
              <a:rPr lang="en-US" sz="4400" b="1" dirty="0">
                <a:solidFill>
                  <a:srgbClr val="003399"/>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Rượu nho tinh khiết</a:t>
            </a:r>
            <a:r>
              <a:rPr lang="en-US" sz="4400" b="1" dirty="0">
                <a:solidFill>
                  <a:srgbClr val="003399"/>
                </a:solidFill>
                <a:effectLst/>
                <a:latin typeface="+mj-lt"/>
                <a:cs typeface="Times New Roman" panose="02020603050405020304" pitchFamily="18" charset="0"/>
              </a:rPr>
              <a:t>, </a:t>
            </a:r>
            <a:r>
              <a:rPr lang="vi-VN" sz="4400" b="1" dirty="0">
                <a:solidFill>
                  <a:srgbClr val="003399"/>
                </a:solidFill>
                <a:effectLst/>
                <a:latin typeface="+mj-lt"/>
                <a:cs typeface="Times New Roman" panose="02020603050405020304" pitchFamily="18" charset="0"/>
              </a:rPr>
              <a:t>bánh miến thơm hương. Do lao công sớm hôm nhọc tâm, bao hy sinh góp chung toàn dân. Tiến dâng mừng Con Thiên Chúa Phục Sinh</a:t>
            </a:r>
            <a:r>
              <a:rPr lang="en-US" sz="4400" b="1" dirty="0">
                <a:solidFill>
                  <a:srgbClr val="003399"/>
                </a:solidFill>
                <a:effectLst/>
                <a:latin typeface="+mj-lt"/>
                <a:cs typeface="Times New Roman" panose="02020603050405020304" pitchFamily="18" charset="0"/>
              </a:rPr>
              <a:t>.</a:t>
            </a:r>
            <a:endParaRPr lang="en-US" altLang="en-US" sz="44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57504085"/>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949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133350"/>
            <a:ext cx="544605" cy="522958"/>
          </a:xfrm>
          <a:prstGeom prst="rect">
            <a:avLst/>
          </a:prstGeom>
        </p:spPr>
      </p:pic>
      <p:sp>
        <p:nvSpPr>
          <p:cNvPr id="4" name="TextBox 3"/>
          <p:cNvSpPr txBox="1"/>
          <p:nvPr/>
        </p:nvSpPr>
        <p:spPr>
          <a:xfrm>
            <a:off x="228600" y="286976"/>
            <a:ext cx="4495800" cy="523220"/>
          </a:xfrm>
          <a:prstGeom prst="rect">
            <a:avLst/>
          </a:prstGeom>
          <a:noFill/>
        </p:spPr>
        <p:txBody>
          <a:bodyPr wrap="square" rtlCol="0">
            <a:spAutoFit/>
          </a:bodyPr>
          <a:lstStyle/>
          <a:p>
            <a:r>
              <a:rPr lang="en-US" sz="2800" smtClean="0">
                <a:solidFill>
                  <a:prstClr val="white"/>
                </a:solidFill>
              </a:rPr>
              <a:t>THỨ TƯ, </a:t>
            </a:r>
            <a:r>
              <a:rPr lang="en-US" sz="28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TUẦN</a:t>
            </a:r>
            <a:r>
              <a:rPr lang="en-US" sz="2800" smtClean="0">
                <a:solidFill>
                  <a:prstClr val="white"/>
                </a:solidFill>
              </a:rPr>
              <a:t> II PHỤC SINH</a:t>
            </a:r>
            <a:endParaRPr lang="en-US" sz="2800">
              <a:solidFill>
                <a:prstClr val="white"/>
              </a:solidFill>
            </a:endParaRPr>
          </a:p>
        </p:txBody>
      </p:sp>
      <p:sp>
        <p:nvSpPr>
          <p:cNvPr id="5" name="TextBox 4"/>
          <p:cNvSpPr txBox="1"/>
          <p:nvPr/>
        </p:nvSpPr>
        <p:spPr>
          <a:xfrm>
            <a:off x="152399" y="3739455"/>
            <a:ext cx="8653331" cy="1384995"/>
          </a:xfrm>
          <a:prstGeom prst="rect">
            <a:avLst/>
          </a:prstGeom>
          <a:noFill/>
        </p:spPr>
        <p:txBody>
          <a:bodyPr wrap="none" rtlCol="0">
            <a:spAutoFit/>
          </a:bodyPr>
          <a:lstStyle/>
          <a:p>
            <a:r>
              <a:rPr lang="en-US" sz="28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THIÊN CHÚA SAI CON CỦA NGƯỜI ĐẾN THẾ GIAN,</a:t>
            </a:r>
          </a:p>
          <a:p>
            <a:r>
              <a:rPr lang="en-US" sz="28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ĐỂ THẾ GIAN NHỜ CON CỦA NGƯỜI MÀ ĐƯỢC CỨU ĐỘ</a:t>
            </a:r>
          </a:p>
          <a:p>
            <a:r>
              <a:rPr lang="en-US" sz="28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 </a:t>
            </a:r>
            <a:r>
              <a:rPr lang="en-US" sz="28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                                                               </a:t>
            </a:r>
            <a:r>
              <a:rPr lang="en-US" sz="14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Ga 3,16-21</a:t>
            </a:r>
            <a:endParaRPr lang="en-US" sz="28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675093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1">
                <a:solidFill>
                  <a:srgbClr val="003399"/>
                </a:solidFill>
                <a:effectLst/>
                <a:latin typeface="+mj-lt"/>
              </a:rPr>
              <a:t>Lạy Chúa Thánh Thần là Ánh sáng Chân lý vẹn toàn,</a:t>
            </a:r>
            <a:br>
              <a:rPr lang="vi-VN" sz="5400" b="1">
                <a:solidFill>
                  <a:srgbClr val="003399"/>
                </a:solidFill>
                <a:effectLst/>
                <a:latin typeface="+mj-lt"/>
              </a:rPr>
            </a:br>
            <a:r>
              <a:rPr lang="vi-VN" sz="5400" b="1">
                <a:solidFill>
                  <a:srgbClr val="003399"/>
                </a:solidFill>
                <a:effectLst/>
                <a:latin typeface="+mj-lt"/>
              </a:rPr>
              <a:t>Chúa ban những ân huệ thích hợp cho từng thời đại, và dùng nhiều cách thế kỳ diệu để hướng dẫn Hội Thánh,</a:t>
            </a:r>
            <a:endParaRPr lang="en-US" sz="5400" b="1">
              <a:solidFill>
                <a:srgbClr val="003399"/>
              </a:solidFill>
              <a:effectLst/>
              <a:latin typeface="+mj-lt"/>
            </a:endParaRPr>
          </a:p>
        </p:txBody>
      </p:sp>
    </p:spTree>
    <p:extLst>
      <p:ext uri="{BB962C8B-B14F-4D97-AF65-F5344CB8AC3E}">
        <p14:creationId xmlns:p14="http://schemas.microsoft.com/office/powerpoint/2010/main" val="1465716162"/>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1">
                <a:solidFill>
                  <a:srgbClr val="FF0000"/>
                </a:solidFill>
                <a:effectLst/>
                <a:latin typeface="+mj-lt"/>
                <a:ea typeface="Tahoma" pitchFamily="34" charset="0"/>
                <a:cs typeface="Times New Roman" pitchFamily="18" charset="0"/>
              </a:rPr>
              <a:t>Ca </a:t>
            </a:r>
            <a:r>
              <a:rPr lang="en-US" sz="5400" b="1" smtClean="0">
                <a:solidFill>
                  <a:srgbClr val="FF0000"/>
                </a:solidFill>
                <a:effectLst/>
                <a:latin typeface="+mj-lt"/>
                <a:ea typeface="Tahoma" pitchFamily="34" charset="0"/>
                <a:cs typeface="Times New Roman" pitchFamily="18" charset="0"/>
              </a:rPr>
              <a:t>Nguyện Hiệp </a:t>
            </a:r>
            <a:r>
              <a:rPr lang="en-US" sz="5400" b="1" dirty="0" err="1">
                <a:solidFill>
                  <a:srgbClr val="FF0000"/>
                </a:solidFill>
                <a:effectLst/>
                <a:latin typeface="+mj-lt"/>
                <a:ea typeface="Tahoma" pitchFamily="34" charset="0"/>
                <a:cs typeface="Times New Roman" pitchFamily="18" charset="0"/>
              </a:rPr>
              <a:t>Lễ</a:t>
            </a:r>
            <a:r>
              <a:rPr lang="en-US" sz="54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1" dirty="0" err="1">
                <a:solidFill>
                  <a:srgbClr val="FF0000"/>
                </a:solidFill>
                <a:effectLst/>
                <a:latin typeface="+mj-lt"/>
                <a:ea typeface="Tahoma" pitchFamily="34" charset="0"/>
                <a:cs typeface="Times New Roman" pitchFamily="18" charset="0"/>
              </a:rPr>
              <a:t>Hạt</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Giống</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Tình</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Yêu</a:t>
            </a:r>
            <a:endParaRPr lang="en-US" sz="5400" b="1"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4400" b="1" dirty="0">
                <a:solidFill>
                  <a:srgbClr val="FF0000"/>
                </a:solidFill>
                <a:effectLst/>
                <a:latin typeface="+mj-lt"/>
                <a:ea typeface="Tahoma" pitchFamily="34" charset="0"/>
                <a:cs typeface="Times New Roman" pitchFamily="18" charset="0"/>
              </a:rPr>
              <a:t>Ph</a:t>
            </a:r>
            <a:r>
              <a:rPr lang="vi-VN" sz="4400" b="1" dirty="0">
                <a:solidFill>
                  <a:srgbClr val="FF0000"/>
                </a:solidFill>
                <a:effectLst/>
                <a:latin typeface="+mj-lt"/>
                <a:ea typeface="Tahoma" pitchFamily="34" charset="0"/>
                <a:cs typeface="Times New Roman" pitchFamily="18" charset="0"/>
              </a:rPr>
              <a:t>ư</a:t>
            </a:r>
            <a:r>
              <a:rPr lang="en-US" sz="4400" b="1" dirty="0" err="1">
                <a:solidFill>
                  <a:srgbClr val="FF0000"/>
                </a:solidFill>
                <a:effectLst/>
                <a:latin typeface="+mj-lt"/>
                <a:ea typeface="Tahoma" pitchFamily="34" charset="0"/>
                <a:cs typeface="Times New Roman" pitchFamily="18" charset="0"/>
              </a:rPr>
              <a:t>ơng</a:t>
            </a:r>
            <a:r>
              <a:rPr lang="en-US" sz="4400" b="1" dirty="0">
                <a:solidFill>
                  <a:srgbClr val="FF0000"/>
                </a:solidFill>
                <a:effectLst/>
                <a:latin typeface="+mj-lt"/>
                <a:ea typeface="Tahoma" pitchFamily="34" charset="0"/>
                <a:cs typeface="Times New Roman" pitchFamily="18" charset="0"/>
              </a:rPr>
              <a:t> Anh</a:t>
            </a:r>
          </a:p>
        </p:txBody>
      </p:sp>
    </p:spTree>
    <p:extLst>
      <p:ext uri="{BB962C8B-B14F-4D97-AF65-F5344CB8AC3E}">
        <p14:creationId xmlns:p14="http://schemas.microsoft.com/office/powerpoint/2010/main" val="3275726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6000" b="1" u="sng" dirty="0">
                <a:solidFill>
                  <a:srgbClr val="FF0000"/>
                </a:solidFill>
                <a:effectLst/>
                <a:latin typeface="+mj-lt"/>
                <a:ea typeface="Tahoma" pitchFamily="34" charset="0"/>
                <a:cs typeface="Aharoni" panose="02010803020104030203" pitchFamily="2" charset="-79"/>
              </a:rPr>
              <a:t>Tk1:</a:t>
            </a:r>
            <a:r>
              <a:rPr lang="en-US" sz="8000" b="1" dirty="0">
                <a:solidFill>
                  <a:srgbClr val="003399"/>
                </a:solidFill>
                <a:effectLst/>
                <a:latin typeface="+mj-lt"/>
                <a:ea typeface="Tahoma" pitchFamily="34" charset="0"/>
                <a:cs typeface="Aharoni" panose="02010803020104030203" pitchFamily="2" charset="-79"/>
              </a:rPr>
              <a:t> </a:t>
            </a:r>
            <a:r>
              <a:rPr lang="vi-VN" sz="4800" b="1" dirty="0">
                <a:solidFill>
                  <a:srgbClr val="003399"/>
                </a:solidFill>
                <a:effectLst/>
                <a:latin typeface="+mj-lt"/>
                <a:cs typeface="Aharoni" panose="02010803020104030203" pitchFamily="2" charset="-79"/>
              </a:rPr>
              <a:t>Nếu hạt lúa mì rơi xuống đất, không chết đi, không thối đi thì nó chỉ trơ trọi một mình thôi. Và nếu hạt lúa mì rơi xuống đất, mà chết đi và thối đi, thì nó sẽ sinh ra nhiều bông hạt.</a:t>
            </a:r>
            <a:endParaRPr lang="en-US" sz="5000" b="1" u="sng" dirty="0">
              <a:solidFill>
                <a:srgbClr val="003399"/>
              </a:solidFill>
              <a:effectLst/>
              <a:latin typeface="+mj-lt"/>
              <a:ea typeface="Tahoma" pitchFamily="34" charset="0"/>
              <a:cs typeface="Aharoni" panose="02010803020104030203" pitchFamily="2" charset="-79"/>
            </a:endParaRPr>
          </a:p>
        </p:txBody>
      </p:sp>
    </p:spTree>
    <p:extLst>
      <p:ext uri="{BB962C8B-B14F-4D97-AF65-F5344CB8AC3E}">
        <p14:creationId xmlns:p14="http://schemas.microsoft.com/office/powerpoint/2010/main" val="1345662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buNone/>
            </a:pPr>
            <a:r>
              <a:rPr lang="en-US" sz="5400" b="1" u="sng" dirty="0" err="1">
                <a:solidFill>
                  <a:srgbClr val="FF0000"/>
                </a:solidFill>
                <a:effectLst/>
                <a:latin typeface="+mj-lt"/>
                <a:ea typeface="Tahoma" pitchFamily="34" charset="0"/>
                <a:cs typeface="Aharoni" panose="02010803020104030203" pitchFamily="2" charset="-79"/>
              </a:rPr>
              <a:t>Đk</a:t>
            </a:r>
            <a:r>
              <a:rPr lang="en-US" sz="5400" b="1" u="sng" dirty="0">
                <a:solidFill>
                  <a:srgbClr val="FF0000"/>
                </a:solidFill>
                <a:effectLst/>
                <a:latin typeface="+mj-lt"/>
                <a:ea typeface="Tahoma" pitchFamily="34" charset="0"/>
                <a:cs typeface="Aharoni" panose="02010803020104030203" pitchFamily="2" charset="-79"/>
              </a:rPr>
              <a:t>:</a:t>
            </a:r>
            <a:r>
              <a:rPr lang="en-US" sz="6600" b="1" dirty="0">
                <a:solidFill>
                  <a:srgbClr val="003399"/>
                </a:solidFill>
                <a:effectLst/>
                <a:latin typeface="+mj-lt"/>
                <a:ea typeface="Tahoma" pitchFamily="34" charset="0"/>
                <a:cs typeface="Aharoni" panose="02010803020104030203" pitchFamily="2" charset="-79"/>
              </a:rPr>
              <a:t> </a:t>
            </a:r>
            <a:r>
              <a:rPr lang="vi-VN" sz="5400" b="1" dirty="0">
                <a:solidFill>
                  <a:srgbClr val="003399"/>
                </a:solidFill>
                <a:effectLst/>
                <a:latin typeface="+mj-lt"/>
                <a:cs typeface="Aharoni" panose="02010803020104030203" pitchFamily="2" charset="-79"/>
              </a:rPr>
              <a:t>Vạn lạy Chúa, con biết thế, và con muốn con chết đi như hạt lúa mì. Tình thập giá, ngày xưa ấy của Thầy chí thánh, xin thắp lên trong con tim con. </a:t>
            </a:r>
            <a:endParaRPr lang="en-US" sz="6600" b="1" u="sng" dirty="0">
              <a:solidFill>
                <a:srgbClr val="003399"/>
              </a:solidFill>
              <a:effectLst/>
              <a:latin typeface="+mj-lt"/>
              <a:ea typeface="Tahoma" pitchFamily="34" charset="0"/>
              <a:cs typeface="Aharoni" panose="02010803020104030203" pitchFamily="2" charset="-79"/>
            </a:endParaRPr>
          </a:p>
        </p:txBody>
      </p:sp>
    </p:spTree>
    <p:extLst>
      <p:ext uri="{BB962C8B-B14F-4D97-AF65-F5344CB8AC3E}">
        <p14:creationId xmlns:p14="http://schemas.microsoft.com/office/powerpoint/2010/main" val="1561830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5400" b="1" u="sng" dirty="0">
                <a:solidFill>
                  <a:srgbClr val="FF0000"/>
                </a:solidFill>
                <a:effectLst/>
                <a:latin typeface="+mj-lt"/>
                <a:ea typeface="Tahoma" pitchFamily="34" charset="0"/>
                <a:cs typeface="Aharoni" panose="02010803020104030203" pitchFamily="2" charset="-79"/>
              </a:rPr>
              <a:t>***:</a:t>
            </a:r>
            <a:r>
              <a:rPr lang="en-US" sz="5400" b="1" dirty="0">
                <a:solidFill>
                  <a:srgbClr val="003399"/>
                </a:solidFill>
                <a:effectLst/>
                <a:latin typeface="+mj-lt"/>
                <a:ea typeface="Tahoma" pitchFamily="34" charset="0"/>
                <a:cs typeface="Aharoni" panose="02010803020104030203" pitchFamily="2" charset="-79"/>
              </a:rPr>
              <a:t> </a:t>
            </a:r>
            <a:r>
              <a:rPr lang="vi-VN" sz="5400" b="1" dirty="0">
                <a:solidFill>
                  <a:srgbClr val="003399"/>
                </a:solidFill>
                <a:effectLst/>
                <a:latin typeface="+mj-lt"/>
                <a:cs typeface="Aharoni" panose="02010803020104030203" pitchFamily="2" charset="-79"/>
              </a:rPr>
              <a:t>Nay con bước vào dương thế để làm theo ý, Cha đã trao khi dựng vũ hoàn. Là con đến để dâng hiến, trọn thân xác để chết đi cho anh em </a:t>
            </a:r>
            <a:r>
              <a:rPr lang="vi-VN" sz="5400" b="1">
                <a:solidFill>
                  <a:srgbClr val="003399"/>
                </a:solidFill>
                <a:effectLst/>
                <a:latin typeface="+mj-lt"/>
                <a:cs typeface="Aharoni" panose="02010803020104030203" pitchFamily="2" charset="-79"/>
              </a:rPr>
              <a:t>con</a:t>
            </a:r>
            <a:r>
              <a:rPr lang="vi-VN" sz="5400" b="1" smtClean="0">
                <a:solidFill>
                  <a:srgbClr val="003399"/>
                </a:solidFill>
                <a:effectLst/>
                <a:latin typeface="+mj-lt"/>
                <a:cs typeface="Aharoni" panose="02010803020104030203" pitchFamily="2" charset="-79"/>
              </a:rPr>
              <a:t>.</a:t>
            </a:r>
            <a:endParaRPr lang="vi-VN" sz="5400" b="1" dirty="0">
              <a:solidFill>
                <a:srgbClr val="003399"/>
              </a:solidFill>
              <a:effectLst/>
              <a:latin typeface="+mj-lt"/>
              <a:cs typeface="Aharoni" panose="02010803020104030203" pitchFamily="2" charset="-79"/>
            </a:endParaRPr>
          </a:p>
        </p:txBody>
      </p:sp>
    </p:spTree>
    <p:extLst>
      <p:ext uri="{BB962C8B-B14F-4D97-AF65-F5344CB8AC3E}">
        <p14:creationId xmlns:p14="http://schemas.microsoft.com/office/powerpoint/2010/main" val="2005792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4600" b="1" u="sng" dirty="0">
                <a:solidFill>
                  <a:srgbClr val="FF0000"/>
                </a:solidFill>
                <a:effectLst/>
                <a:latin typeface="+mj-lt"/>
                <a:ea typeface="Tahoma" pitchFamily="34" charset="0"/>
                <a:cs typeface="Times New Roman" pitchFamily="18" charset="0"/>
              </a:rPr>
              <a:t>Tk2:</a:t>
            </a:r>
            <a:r>
              <a:rPr lang="en-US" sz="4600" b="1" dirty="0">
                <a:solidFill>
                  <a:srgbClr val="003399"/>
                </a:solidFill>
                <a:effectLst/>
                <a:latin typeface="+mj-lt"/>
                <a:ea typeface="Tahoma" pitchFamily="34" charset="0"/>
                <a:cs typeface="Times New Roman" pitchFamily="18" charset="0"/>
              </a:rPr>
              <a:t> </a:t>
            </a:r>
            <a:r>
              <a:rPr lang="vi-VN" sz="4600" b="1" dirty="0">
                <a:solidFill>
                  <a:srgbClr val="003399"/>
                </a:solidFill>
                <a:effectLst/>
                <a:latin typeface="+mj-lt"/>
              </a:rPr>
              <a:t>Nếu mạng sống nào nơi dương thế không chết đi, không thối đi thì nó chỉ trơ trọi một mình thôi. Và nếu mạng sống nào nơi dương thế mà chết đi vì hiến dâng thì nó phát sinh ra nhiều bông hạt.</a:t>
            </a:r>
            <a:endParaRPr lang="vi-VN" sz="46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30307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0" indent="0" algn="just">
              <a:buNone/>
            </a:pPr>
            <a:r>
              <a:rPr lang="en-US" sz="5600" b="1" u="sng" dirty="0" err="1">
                <a:solidFill>
                  <a:srgbClr val="FF0000"/>
                </a:solidFill>
                <a:effectLst/>
                <a:latin typeface="+mj-lt"/>
                <a:ea typeface="Tahoma" pitchFamily="34" charset="0"/>
                <a:cs typeface="Aharoni" panose="02010803020104030203" pitchFamily="2" charset="-79"/>
              </a:rPr>
              <a:t>Đk</a:t>
            </a:r>
            <a:r>
              <a:rPr lang="en-US" sz="5600" b="1" u="sng" dirty="0">
                <a:solidFill>
                  <a:srgbClr val="FF0000"/>
                </a:solidFill>
                <a:effectLst/>
                <a:latin typeface="+mj-lt"/>
                <a:ea typeface="Tahoma" pitchFamily="34" charset="0"/>
                <a:cs typeface="Aharoni" panose="02010803020104030203" pitchFamily="2" charset="-79"/>
              </a:rPr>
              <a:t>:</a:t>
            </a:r>
            <a:r>
              <a:rPr lang="en-US" sz="5600" b="1" dirty="0">
                <a:solidFill>
                  <a:srgbClr val="003399"/>
                </a:solidFill>
                <a:effectLst/>
                <a:latin typeface="+mj-lt"/>
                <a:ea typeface="Tahoma" pitchFamily="34" charset="0"/>
                <a:cs typeface="Aharoni" panose="02010803020104030203" pitchFamily="2" charset="-79"/>
              </a:rPr>
              <a:t> </a:t>
            </a:r>
            <a:r>
              <a:rPr lang="vi-VN" sz="5600" b="1" dirty="0">
                <a:solidFill>
                  <a:srgbClr val="003399"/>
                </a:solidFill>
                <a:effectLst/>
                <a:latin typeface="+mj-lt"/>
                <a:cs typeface="Aharoni" panose="02010803020104030203" pitchFamily="2" charset="-79"/>
              </a:rPr>
              <a:t>Vạn lạy Chúa, con biết thế, và con muốn con chết đi như hạt lúa mì. Tình thập giá, ngày xưa ấy của Thầy chí thánh, xin thắp lên trong con tim con. </a:t>
            </a:r>
            <a:endParaRPr lang="en-US" sz="5600" b="1" u="sng" dirty="0">
              <a:solidFill>
                <a:srgbClr val="003399"/>
              </a:solidFill>
              <a:effectLst/>
              <a:latin typeface="+mj-lt"/>
              <a:ea typeface="Tahoma" pitchFamily="34" charset="0"/>
              <a:cs typeface="Aharoni" panose="02010803020104030203" pitchFamily="2" charset="-79"/>
            </a:endParaRPr>
          </a:p>
        </p:txBody>
      </p:sp>
    </p:spTree>
    <p:extLst>
      <p:ext uri="{BB962C8B-B14F-4D97-AF65-F5344CB8AC3E}">
        <p14:creationId xmlns:p14="http://schemas.microsoft.com/office/powerpoint/2010/main" val="40979361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5400" b="1" u="sng" dirty="0">
                <a:solidFill>
                  <a:srgbClr val="FF0000"/>
                </a:solidFill>
                <a:effectLst/>
                <a:latin typeface="+mj-lt"/>
                <a:ea typeface="Tahoma" pitchFamily="34" charset="0"/>
                <a:cs typeface="Aharoni" panose="02010803020104030203" pitchFamily="2" charset="-79"/>
              </a:rPr>
              <a:t>***:</a:t>
            </a:r>
            <a:r>
              <a:rPr lang="en-US" sz="5400" b="1" dirty="0">
                <a:solidFill>
                  <a:srgbClr val="003399"/>
                </a:solidFill>
                <a:effectLst/>
                <a:latin typeface="+mj-lt"/>
                <a:ea typeface="Tahoma" pitchFamily="34" charset="0"/>
                <a:cs typeface="Aharoni" panose="02010803020104030203" pitchFamily="2" charset="-79"/>
              </a:rPr>
              <a:t> </a:t>
            </a:r>
            <a:r>
              <a:rPr lang="vi-VN" sz="5400" b="1" dirty="0">
                <a:solidFill>
                  <a:srgbClr val="003399"/>
                </a:solidFill>
                <a:effectLst/>
                <a:latin typeface="+mj-lt"/>
                <a:cs typeface="Aharoni" panose="02010803020104030203" pitchFamily="2" charset="-79"/>
              </a:rPr>
              <a:t>Nay con bước vào dương thế để làm theo ý, Cha đã trao khi dựng vũ hoàn. Là con đến để dâng hiến, trọn thân xác để chết đi cho anh em </a:t>
            </a:r>
            <a:r>
              <a:rPr lang="vi-VN" sz="5400" b="1">
                <a:solidFill>
                  <a:srgbClr val="003399"/>
                </a:solidFill>
                <a:effectLst/>
                <a:latin typeface="+mj-lt"/>
                <a:cs typeface="Aharoni" panose="02010803020104030203" pitchFamily="2" charset="-79"/>
              </a:rPr>
              <a:t>con</a:t>
            </a:r>
            <a:r>
              <a:rPr lang="vi-VN" sz="5400" b="1" smtClean="0">
                <a:solidFill>
                  <a:srgbClr val="003399"/>
                </a:solidFill>
                <a:effectLst/>
                <a:latin typeface="+mj-lt"/>
                <a:cs typeface="Aharoni" panose="02010803020104030203" pitchFamily="2" charset="-79"/>
              </a:rPr>
              <a:t>.</a:t>
            </a:r>
            <a:endParaRPr lang="vi-VN" sz="5400" b="1" dirty="0">
              <a:solidFill>
                <a:srgbClr val="003399"/>
              </a:solidFill>
              <a:effectLst/>
              <a:latin typeface="+mj-lt"/>
              <a:cs typeface="Aharoni" panose="02010803020104030203" pitchFamily="2" charset="-79"/>
            </a:endParaRPr>
          </a:p>
        </p:txBody>
      </p:sp>
    </p:spTree>
    <p:extLst>
      <p:ext uri="{BB962C8B-B14F-4D97-AF65-F5344CB8AC3E}">
        <p14:creationId xmlns:p14="http://schemas.microsoft.com/office/powerpoint/2010/main" val="42820512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E6E71F88-7A29-4847-98D4-1C59AA36D1C1}"/>
              </a:ext>
            </a:extLst>
          </p:cNvPr>
          <p:cNvSpPr>
            <a:spLocks noGrp="1"/>
          </p:cNvSpPr>
          <p:nvPr>
            <p:ph type="ctrTitle"/>
          </p:nvPr>
        </p:nvSpPr>
        <p:spPr/>
        <p:txBody>
          <a:bodyPr/>
          <a:lstStyle/>
          <a:p>
            <a:endParaRPr lang="en-US">
              <a:solidFill>
                <a:srgbClr val="003399"/>
              </a:solidFill>
              <a:effectLst/>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14350"/>
            <a:ext cx="9144000" cy="4629150"/>
          </a:xfrm>
          <a:noFill/>
        </p:spPr>
        <p:txBody>
          <a:bodyPr>
            <a:noAutofit/>
          </a:bodyPr>
          <a:lstStyle/>
          <a:p>
            <a:pPr marL="27432" indent="0" algn="ctr">
              <a:lnSpc>
                <a:spcPct val="130000"/>
              </a:lnSpc>
              <a:buNone/>
            </a:pPr>
            <a:r>
              <a:rPr lang="en-US" sz="7200" b="1" smtClean="0">
                <a:solidFill>
                  <a:srgbClr val="7030A0"/>
                </a:solidFill>
                <a:effectLst/>
                <a:latin typeface="+mj-lt"/>
                <a:cs typeface="Times New Roman" pitchFamily="18" charset="0"/>
              </a:rPr>
              <a:t>Ca </a:t>
            </a:r>
            <a:r>
              <a:rPr lang="en-US" sz="7200" b="1" dirty="0" err="1">
                <a:solidFill>
                  <a:srgbClr val="7030A0"/>
                </a:solidFill>
                <a:effectLst/>
                <a:latin typeface="+mj-lt"/>
                <a:cs typeface="Times New Roman" pitchFamily="18" charset="0"/>
              </a:rPr>
              <a:t>kết</a:t>
            </a:r>
            <a:r>
              <a:rPr lang="en-US" sz="7200" b="1" dirty="0">
                <a:solidFill>
                  <a:srgbClr val="7030A0"/>
                </a:solidFill>
                <a:effectLst/>
                <a:latin typeface="+mj-lt"/>
                <a:cs typeface="Times New Roman" pitchFamily="18" charset="0"/>
              </a:rPr>
              <a:t> </a:t>
            </a:r>
            <a:r>
              <a:rPr lang="en-US" sz="7200" b="1" dirty="0" err="1">
                <a:solidFill>
                  <a:srgbClr val="7030A0"/>
                </a:solidFill>
                <a:effectLst/>
                <a:latin typeface="+mj-lt"/>
                <a:cs typeface="Times New Roman" pitchFamily="18" charset="0"/>
              </a:rPr>
              <a:t>lễ</a:t>
            </a:r>
            <a:endParaRPr lang="en-US" sz="7200" b="1" dirty="0">
              <a:solidFill>
                <a:srgbClr val="7030A0"/>
              </a:solidFill>
              <a:effectLst/>
              <a:latin typeface="+mj-lt"/>
              <a:cs typeface="Times New Roman" pitchFamily="18" charset="0"/>
            </a:endParaRPr>
          </a:p>
          <a:p>
            <a:pPr marL="0" indent="0" algn="ctr">
              <a:lnSpc>
                <a:spcPct val="120000"/>
              </a:lnSpc>
              <a:buNone/>
            </a:pPr>
            <a:r>
              <a:rPr lang="en-US" sz="5400" b="1" dirty="0" err="1">
                <a:solidFill>
                  <a:srgbClr val="7030A0"/>
                </a:solidFill>
                <a:effectLst/>
                <a:latin typeface="+mj-lt"/>
                <a:ea typeface="SimHei" pitchFamily="49" charset="-122"/>
                <a:cs typeface="Times New Roman" pitchFamily="18" charset="0"/>
              </a:rPr>
              <a:t>Từ</a:t>
            </a:r>
            <a:r>
              <a:rPr lang="en-US" sz="5400" b="1" dirty="0">
                <a:solidFill>
                  <a:srgbClr val="7030A0"/>
                </a:solidFill>
                <a:effectLst/>
                <a:latin typeface="+mj-lt"/>
                <a:ea typeface="SimHei" pitchFamily="49" charset="-122"/>
                <a:cs typeface="Times New Roman" pitchFamily="18" charset="0"/>
              </a:rPr>
              <a:t> </a:t>
            </a:r>
            <a:r>
              <a:rPr lang="en-US" sz="5400" b="1" dirty="0" err="1">
                <a:solidFill>
                  <a:srgbClr val="7030A0"/>
                </a:solidFill>
                <a:effectLst/>
                <a:latin typeface="+mj-lt"/>
                <a:ea typeface="SimHei" pitchFamily="49" charset="-122"/>
                <a:cs typeface="Times New Roman" pitchFamily="18" charset="0"/>
              </a:rPr>
              <a:t>Nơi</a:t>
            </a:r>
            <a:r>
              <a:rPr lang="en-US" sz="5400" b="1" dirty="0">
                <a:solidFill>
                  <a:srgbClr val="7030A0"/>
                </a:solidFill>
                <a:effectLst/>
                <a:latin typeface="+mj-lt"/>
                <a:ea typeface="SimHei" pitchFamily="49" charset="-122"/>
                <a:cs typeface="Times New Roman" pitchFamily="18" charset="0"/>
              </a:rPr>
              <a:t> </a:t>
            </a:r>
            <a:r>
              <a:rPr lang="en-US" sz="5400" b="1" dirty="0" err="1">
                <a:solidFill>
                  <a:srgbClr val="7030A0"/>
                </a:solidFill>
                <a:effectLst/>
                <a:latin typeface="+mj-lt"/>
                <a:ea typeface="SimHei" pitchFamily="49" charset="-122"/>
                <a:cs typeface="Times New Roman" pitchFamily="18" charset="0"/>
              </a:rPr>
              <a:t>Ngục</a:t>
            </a:r>
            <a:r>
              <a:rPr lang="en-US" sz="5400" b="1" dirty="0">
                <a:solidFill>
                  <a:srgbClr val="7030A0"/>
                </a:solidFill>
                <a:effectLst/>
                <a:latin typeface="+mj-lt"/>
                <a:ea typeface="SimHei" pitchFamily="49" charset="-122"/>
                <a:cs typeface="Times New Roman" pitchFamily="18" charset="0"/>
              </a:rPr>
              <a:t> </a:t>
            </a:r>
            <a:r>
              <a:rPr lang="en-US" sz="5400" b="1" dirty="0" err="1">
                <a:solidFill>
                  <a:srgbClr val="7030A0"/>
                </a:solidFill>
                <a:effectLst/>
                <a:latin typeface="+mj-lt"/>
                <a:ea typeface="SimHei" pitchFamily="49" charset="-122"/>
                <a:cs typeface="Times New Roman" pitchFamily="18" charset="0"/>
              </a:rPr>
              <a:t>Hình</a:t>
            </a:r>
            <a:endParaRPr lang="en-US" sz="5400" b="1" dirty="0">
              <a:solidFill>
                <a:srgbClr val="7030A0"/>
              </a:solidFill>
              <a:effectLst/>
              <a:latin typeface="+mj-lt"/>
              <a:ea typeface="SimHei" pitchFamily="49" charset="-122"/>
              <a:cs typeface="Times New Roman" pitchFamily="18" charset="0"/>
            </a:endParaRPr>
          </a:p>
          <a:p>
            <a:pPr marL="0" indent="0" algn="ctr">
              <a:lnSpc>
                <a:spcPct val="120000"/>
              </a:lnSpc>
              <a:buNone/>
            </a:pPr>
            <a:r>
              <a:rPr lang="en-US" sz="4400" b="1" i="1" dirty="0" err="1">
                <a:solidFill>
                  <a:srgbClr val="7030A0"/>
                </a:solidFill>
                <a:effectLst/>
                <a:latin typeface="+mj-lt"/>
                <a:ea typeface="SimHei" pitchFamily="49" charset="-122"/>
                <a:cs typeface="Times New Roman" pitchFamily="18" charset="0"/>
              </a:rPr>
              <a:t>Lm</a:t>
            </a:r>
            <a:r>
              <a:rPr lang="en-US" sz="4400" b="1" i="1" dirty="0">
                <a:solidFill>
                  <a:srgbClr val="7030A0"/>
                </a:solidFill>
                <a:effectLst/>
                <a:latin typeface="+mj-lt"/>
                <a:ea typeface="SimHei" pitchFamily="49" charset="-122"/>
                <a:cs typeface="Times New Roman" pitchFamily="18" charset="0"/>
              </a:rPr>
              <a:t>. </a:t>
            </a:r>
            <a:r>
              <a:rPr lang="en-US" sz="4400" b="1" i="1" dirty="0" err="1">
                <a:solidFill>
                  <a:srgbClr val="7030A0"/>
                </a:solidFill>
                <a:effectLst/>
                <a:latin typeface="+mj-lt"/>
                <a:ea typeface="SimHei" pitchFamily="49" charset="-122"/>
                <a:cs typeface="Times New Roman" pitchFamily="18" charset="0"/>
              </a:rPr>
              <a:t>Duy</a:t>
            </a:r>
            <a:r>
              <a:rPr lang="en-US" sz="4400" b="1" i="1" dirty="0">
                <a:solidFill>
                  <a:srgbClr val="7030A0"/>
                </a:solidFill>
                <a:effectLst/>
                <a:latin typeface="+mj-lt"/>
                <a:ea typeface="SimHei" pitchFamily="49" charset="-122"/>
                <a:cs typeface="Times New Roman" pitchFamily="18" charset="0"/>
              </a:rPr>
              <a:t> </a:t>
            </a:r>
            <a:r>
              <a:rPr lang="en-US" sz="4400" b="1" i="1" dirty="0" err="1">
                <a:solidFill>
                  <a:srgbClr val="7030A0"/>
                </a:solidFill>
                <a:effectLst/>
                <a:latin typeface="+mj-lt"/>
                <a:ea typeface="SimHei" pitchFamily="49" charset="-122"/>
                <a:cs typeface="Times New Roman" pitchFamily="18" charset="0"/>
              </a:rPr>
              <a:t>Thiên</a:t>
            </a:r>
            <a:endParaRPr lang="en-US" sz="4400" b="1" i="1" dirty="0">
              <a:solidFill>
                <a:srgbClr val="7030A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0000"/>
                </a:solidFill>
                <a:effectLst/>
                <a:latin typeface="+mj-lt"/>
                <a:ea typeface="SimHei" pitchFamily="49" charset="-122"/>
                <a:cs typeface="Aharoni" panose="02010803020104030203" pitchFamily="2" charset="-79"/>
              </a:rPr>
              <a:t>Đk</a:t>
            </a:r>
            <a:r>
              <a:rPr lang="en-US" sz="5400" b="1" u="sng" dirty="0">
                <a:solidFill>
                  <a:srgbClr val="FF0000"/>
                </a:solidFill>
                <a:effectLst/>
                <a:latin typeface="+mj-lt"/>
                <a:ea typeface="SimHei" pitchFamily="49" charset="-122"/>
                <a:cs typeface="Aharoni" panose="02010803020104030203" pitchFamily="2" charset="-79"/>
              </a:rPr>
              <a:t>:</a:t>
            </a:r>
            <a:r>
              <a:rPr lang="en-US" sz="5400" b="1" dirty="0">
                <a:solidFill>
                  <a:srgbClr val="003399"/>
                </a:solidFill>
                <a:effectLst/>
                <a:latin typeface="+mj-lt"/>
                <a:ea typeface="SimHei" pitchFamily="49" charset="-122"/>
                <a:cs typeface="Aharoni" panose="02010803020104030203" pitchFamily="2" charset="-79"/>
              </a:rPr>
              <a:t> </a:t>
            </a:r>
            <a:r>
              <a:rPr lang="vi-VN" sz="5400" b="1" dirty="0">
                <a:solidFill>
                  <a:srgbClr val="7030A0"/>
                </a:solidFill>
                <a:effectLst/>
                <a:latin typeface="+mj-lt"/>
                <a:cs typeface="Aharoni" panose="02010803020104030203" pitchFamily="2" charset="-79"/>
              </a:rPr>
              <a:t>Từ vực sâu con kêu </a:t>
            </a:r>
            <a:r>
              <a:rPr lang="en-US" sz="5400" b="1" dirty="0" err="1">
                <a:solidFill>
                  <a:srgbClr val="7030A0"/>
                </a:solidFill>
                <a:effectLst/>
                <a:latin typeface="+mj-lt"/>
                <a:cs typeface="Aharoni" panose="02010803020104030203" pitchFamily="2" charset="-79"/>
              </a:rPr>
              <a:t>cầu</a:t>
            </a:r>
            <a:r>
              <a:rPr lang="en-US" sz="5400" b="1" dirty="0">
                <a:solidFill>
                  <a:srgbClr val="7030A0"/>
                </a:solidFill>
                <a:effectLst/>
                <a:latin typeface="+mj-lt"/>
                <a:cs typeface="Aharoni" panose="02010803020104030203" pitchFamily="2" charset="-79"/>
              </a:rPr>
              <a:t> </a:t>
            </a:r>
            <a:r>
              <a:rPr lang="vi-VN" sz="5400" b="1" dirty="0">
                <a:solidFill>
                  <a:srgbClr val="7030A0"/>
                </a:solidFill>
                <a:effectLst/>
                <a:latin typeface="+mj-lt"/>
                <a:cs typeface="Aharoni" panose="02010803020104030203" pitchFamily="2" charset="-79"/>
              </a:rPr>
              <a:t>lên Chúa, nguyện Chúa xin hãy lắng nghe lời kêu khấn, chớ chấp tội nhưng xót thương hồn con Chúa ơi. </a:t>
            </a:r>
            <a:endParaRPr lang="en-US" sz="5400" b="1" dirty="0">
              <a:solidFill>
                <a:srgbClr val="7030A0"/>
              </a:solidFill>
              <a:effectLst/>
              <a:latin typeface="+mj-lt"/>
              <a:ea typeface="SimHei" pitchFamily="49" charset="-122"/>
              <a:cs typeface="Aharoni" panose="02010803020104030203" pitchFamily="2" charset="-79"/>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1">
                <a:solidFill>
                  <a:srgbClr val="003399"/>
                </a:solidFill>
                <a:effectLst/>
                <a:latin typeface="+mj-lt"/>
              </a:rPr>
              <a:t>này chúng con đang chung lời cầu nguyện cho các</a:t>
            </a:r>
            <a:br>
              <a:rPr lang="vi-VN" sz="5900" b="1">
                <a:solidFill>
                  <a:srgbClr val="003399"/>
                </a:solidFill>
                <a:effectLst/>
                <a:latin typeface="+mj-lt"/>
              </a:rPr>
            </a:br>
            <a:r>
              <a:rPr lang="vi-VN" sz="5900" b="1">
                <a:solidFill>
                  <a:srgbClr val="003399"/>
                </a:solidFill>
                <a:effectLst/>
                <a:latin typeface="+mj-lt"/>
              </a:rPr>
              <a:t>Giám mục, và những người tham dự Thượng Hội đồng Giám mục thế giới.</a:t>
            </a:r>
            <a:endParaRPr lang="en-US" sz="5900" b="1" dirty="0">
              <a:solidFill>
                <a:srgbClr val="003399"/>
              </a:solidFill>
              <a:effectLst/>
              <a:latin typeface="+mj-lt"/>
            </a:endParaRPr>
          </a:p>
        </p:txBody>
      </p:sp>
    </p:spTree>
    <p:extLst>
      <p:ext uri="{BB962C8B-B14F-4D97-AF65-F5344CB8AC3E}">
        <p14:creationId xmlns:p14="http://schemas.microsoft.com/office/powerpoint/2010/main" val="1845946181"/>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400" b="1" u="sng" dirty="0">
                <a:solidFill>
                  <a:srgbClr val="FF0000"/>
                </a:solidFill>
                <a:effectLst/>
                <a:latin typeface="+mj-lt"/>
                <a:ea typeface="SimHei" pitchFamily="49" charset="-122"/>
                <a:cs typeface="Aharoni" panose="02010803020104030203" pitchFamily="2" charset="-79"/>
              </a:rPr>
              <a:t>***:</a:t>
            </a:r>
            <a:r>
              <a:rPr lang="en-US" sz="4400" b="1" dirty="0">
                <a:solidFill>
                  <a:srgbClr val="003399"/>
                </a:solidFill>
                <a:effectLst/>
                <a:latin typeface="+mj-lt"/>
                <a:ea typeface="SimHei" pitchFamily="49" charset="-122"/>
                <a:cs typeface="Aharoni" panose="02010803020104030203" pitchFamily="2" charset="-79"/>
              </a:rPr>
              <a:t> </a:t>
            </a:r>
            <a:r>
              <a:rPr lang="vi-VN" sz="5400" b="1" dirty="0">
                <a:solidFill>
                  <a:srgbClr val="7030A0"/>
                </a:solidFill>
                <a:effectLst/>
                <a:latin typeface="+mj-lt"/>
                <a:cs typeface="Aharoni" panose="02010803020104030203" pitchFamily="2" charset="-79"/>
              </a:rPr>
              <a:t>Này hồn con luôn hy vọng nơi Chúa, nguyện xin Chúa hãy đoái thương lời than khóc, tiếng khấn cầu, vang khắp ngục hình bao xót xa.</a:t>
            </a:r>
            <a:endParaRPr lang="en-US" sz="4400" b="1" dirty="0">
              <a:solidFill>
                <a:srgbClr val="7030A0"/>
              </a:solidFill>
              <a:effectLst/>
              <a:latin typeface="+mj-lt"/>
              <a:ea typeface="SimHei" pitchFamily="49" charset="-122"/>
              <a:cs typeface="Aharoni" panose="02010803020104030203" pitchFamily="2" charset="-79"/>
            </a:endParaRPr>
          </a:p>
        </p:txBody>
      </p:sp>
    </p:spTree>
    <p:extLst>
      <p:ext uri="{BB962C8B-B14F-4D97-AF65-F5344CB8AC3E}">
        <p14:creationId xmlns:p14="http://schemas.microsoft.com/office/powerpoint/2010/main" val="7152161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just"/>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400" b="1" dirty="0">
                <a:solidFill>
                  <a:srgbClr val="003399"/>
                </a:solidFill>
                <a:effectLst>
                  <a:outerShdw blurRad="38100" dist="38100" dir="2700000" algn="tl">
                    <a:srgbClr val="000000">
                      <a:alpha val="43137"/>
                    </a:srgbClr>
                  </a:outerShdw>
                </a:effectLst>
                <a:latin typeface="Times New Roman" pitchFamily="18" charset="0"/>
                <a:ea typeface="SimHei" pitchFamily="49" charset="-122"/>
                <a:cs typeface="Times New Roman" pitchFamily="18" charset="0"/>
              </a:rPr>
              <a:t> </a:t>
            </a:r>
            <a:r>
              <a:rPr lang="vi-VN" sz="5400" b="1" dirty="0">
                <a:solidFill>
                  <a:srgbClr val="7030A0"/>
                </a:solidFill>
              </a:rPr>
              <a:t>Linh hồn con đang đắm chìm điêu linh, xin thương khoan hồng muôn tội lỗi, chốn luyện hình bao tháng năm đợi trông, xin Chúa thương tha thứ khoan hồng.</a:t>
            </a:r>
            <a:endParaRPr lang="en-US" sz="5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0000"/>
                </a:solidFill>
                <a:effectLst/>
                <a:latin typeface="+mj-lt"/>
                <a:ea typeface="SimHei" pitchFamily="49" charset="-122"/>
                <a:cs typeface="Aharoni" panose="02010803020104030203" pitchFamily="2" charset="-79"/>
              </a:rPr>
              <a:t>Đk</a:t>
            </a:r>
            <a:r>
              <a:rPr lang="en-US" sz="5400" b="1" u="sng" dirty="0">
                <a:solidFill>
                  <a:srgbClr val="FF0000"/>
                </a:solidFill>
                <a:effectLst/>
                <a:latin typeface="+mj-lt"/>
                <a:ea typeface="SimHei" pitchFamily="49" charset="-122"/>
                <a:cs typeface="Aharoni" panose="02010803020104030203" pitchFamily="2" charset="-79"/>
              </a:rPr>
              <a:t>:</a:t>
            </a:r>
            <a:r>
              <a:rPr lang="en-US" sz="5400" b="1" dirty="0">
                <a:solidFill>
                  <a:srgbClr val="003399"/>
                </a:solidFill>
                <a:effectLst/>
                <a:latin typeface="+mj-lt"/>
                <a:ea typeface="SimHei" pitchFamily="49" charset="-122"/>
                <a:cs typeface="Aharoni" panose="02010803020104030203" pitchFamily="2" charset="-79"/>
              </a:rPr>
              <a:t> </a:t>
            </a:r>
            <a:r>
              <a:rPr lang="vi-VN" sz="5400" b="1" dirty="0">
                <a:solidFill>
                  <a:srgbClr val="7030A0"/>
                </a:solidFill>
                <a:effectLst/>
                <a:latin typeface="+mj-lt"/>
                <a:cs typeface="Aharoni" panose="02010803020104030203" pitchFamily="2" charset="-79"/>
              </a:rPr>
              <a:t>Từ vực sâu con kêu </a:t>
            </a:r>
            <a:r>
              <a:rPr lang="en-US" sz="5400" b="1" dirty="0" err="1">
                <a:solidFill>
                  <a:srgbClr val="7030A0"/>
                </a:solidFill>
                <a:effectLst/>
                <a:latin typeface="+mj-lt"/>
                <a:cs typeface="Aharoni" panose="02010803020104030203" pitchFamily="2" charset="-79"/>
              </a:rPr>
              <a:t>cầu</a:t>
            </a:r>
            <a:r>
              <a:rPr lang="en-US" sz="5400" b="1" dirty="0">
                <a:solidFill>
                  <a:srgbClr val="7030A0"/>
                </a:solidFill>
                <a:effectLst/>
                <a:latin typeface="+mj-lt"/>
                <a:cs typeface="Aharoni" panose="02010803020104030203" pitchFamily="2" charset="-79"/>
              </a:rPr>
              <a:t> </a:t>
            </a:r>
            <a:r>
              <a:rPr lang="vi-VN" sz="5400" b="1" dirty="0">
                <a:solidFill>
                  <a:srgbClr val="7030A0"/>
                </a:solidFill>
                <a:effectLst/>
                <a:latin typeface="+mj-lt"/>
                <a:cs typeface="Aharoni" panose="02010803020104030203" pitchFamily="2" charset="-79"/>
              </a:rPr>
              <a:t>lên Chúa, nguyện Chúa xin hãy lắng nghe lời kêu khấn, chớ chấp tội nhưng xót thương hồn con Chúa ơi. </a:t>
            </a:r>
            <a:endParaRPr lang="en-US" sz="5400" b="1" dirty="0">
              <a:solidFill>
                <a:srgbClr val="7030A0"/>
              </a:solidFill>
              <a:effectLst/>
              <a:latin typeface="+mj-lt"/>
              <a:ea typeface="SimHei" pitchFamily="49" charset="-122"/>
              <a:cs typeface="Aharoni" panose="02010803020104030203" pitchFamily="2" charset="-79"/>
            </a:endParaRPr>
          </a:p>
        </p:txBody>
      </p:sp>
    </p:spTree>
    <p:extLst>
      <p:ext uri="{BB962C8B-B14F-4D97-AF65-F5344CB8AC3E}">
        <p14:creationId xmlns:p14="http://schemas.microsoft.com/office/powerpoint/2010/main" val="29189549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200" b="1" u="sng" dirty="0">
                <a:solidFill>
                  <a:srgbClr val="FF0000"/>
                </a:solidFill>
                <a:effectLst/>
                <a:latin typeface="+mj-lt"/>
                <a:ea typeface="SimHei" pitchFamily="49" charset="-122"/>
                <a:cs typeface="Aharoni" panose="02010803020104030203" pitchFamily="2" charset="-79"/>
              </a:rPr>
              <a:t>***:</a:t>
            </a:r>
            <a:r>
              <a:rPr lang="en-US" sz="4200" b="1" dirty="0">
                <a:solidFill>
                  <a:srgbClr val="003399"/>
                </a:solidFill>
                <a:effectLst/>
                <a:latin typeface="+mj-lt"/>
                <a:ea typeface="SimHei" pitchFamily="49" charset="-122"/>
                <a:cs typeface="Aharoni" panose="02010803020104030203" pitchFamily="2" charset="-79"/>
              </a:rPr>
              <a:t> </a:t>
            </a:r>
            <a:r>
              <a:rPr lang="vi-VN" sz="5400" b="1" dirty="0">
                <a:solidFill>
                  <a:srgbClr val="7030A0"/>
                </a:solidFill>
                <a:effectLst/>
                <a:latin typeface="+mj-lt"/>
                <a:cs typeface="Aharoni" panose="02010803020104030203" pitchFamily="2" charset="-79"/>
              </a:rPr>
              <a:t>Này hồn con luôn hy vọng nơi Chúa, nguyện xin Chúa hãy đoái thương lời than khóc, tiếng khấn cầu, vang khắp ngục hình bao xót xa.</a:t>
            </a:r>
            <a:endParaRPr lang="en-US" sz="4400" b="1" dirty="0">
              <a:solidFill>
                <a:srgbClr val="7030A0"/>
              </a:solidFill>
              <a:effectLst/>
              <a:latin typeface="+mj-lt"/>
              <a:ea typeface="SimHei" pitchFamily="49" charset="-122"/>
              <a:cs typeface="Aharoni" panose="02010803020104030203" pitchFamily="2" charset="-79"/>
            </a:endParaRPr>
          </a:p>
        </p:txBody>
      </p:sp>
    </p:spTree>
    <p:extLst>
      <p:ext uri="{BB962C8B-B14F-4D97-AF65-F5344CB8AC3E}">
        <p14:creationId xmlns:p14="http://schemas.microsoft.com/office/powerpoint/2010/main" val="36555269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133350"/>
            <a:ext cx="544605" cy="522958"/>
          </a:xfrm>
          <a:prstGeom prst="rect">
            <a:avLst/>
          </a:prstGeom>
        </p:spPr>
      </p:pic>
      <p:sp>
        <p:nvSpPr>
          <p:cNvPr id="4" name="TextBox 3"/>
          <p:cNvSpPr txBox="1"/>
          <p:nvPr/>
        </p:nvSpPr>
        <p:spPr>
          <a:xfrm>
            <a:off x="228600" y="286976"/>
            <a:ext cx="4495800" cy="523220"/>
          </a:xfrm>
          <a:prstGeom prst="rect">
            <a:avLst/>
          </a:prstGeom>
          <a:noFill/>
        </p:spPr>
        <p:txBody>
          <a:bodyPr wrap="square" rtlCol="0">
            <a:spAutoFit/>
          </a:bodyPr>
          <a:lstStyle/>
          <a:p>
            <a:r>
              <a:rPr lang="en-US" sz="2800" smtClean="0">
                <a:solidFill>
                  <a:prstClr val="white"/>
                </a:solidFill>
              </a:rPr>
              <a:t>THỨ TƯ, </a:t>
            </a:r>
            <a:r>
              <a:rPr lang="en-US" sz="28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TUẦN</a:t>
            </a:r>
            <a:r>
              <a:rPr lang="en-US" sz="2800" smtClean="0">
                <a:solidFill>
                  <a:prstClr val="white"/>
                </a:solidFill>
              </a:rPr>
              <a:t> II PHỤC SINH</a:t>
            </a:r>
            <a:endParaRPr lang="en-US" sz="2800">
              <a:solidFill>
                <a:prstClr val="white"/>
              </a:solidFill>
            </a:endParaRPr>
          </a:p>
        </p:txBody>
      </p:sp>
      <p:sp>
        <p:nvSpPr>
          <p:cNvPr id="5" name="TextBox 4"/>
          <p:cNvSpPr txBox="1"/>
          <p:nvPr/>
        </p:nvSpPr>
        <p:spPr>
          <a:xfrm>
            <a:off x="152399" y="3739455"/>
            <a:ext cx="8653331" cy="1384995"/>
          </a:xfrm>
          <a:prstGeom prst="rect">
            <a:avLst/>
          </a:prstGeom>
          <a:noFill/>
        </p:spPr>
        <p:txBody>
          <a:bodyPr wrap="none" rtlCol="0">
            <a:spAutoFit/>
          </a:bodyPr>
          <a:lstStyle/>
          <a:p>
            <a:r>
              <a:rPr lang="en-US" sz="28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THIÊN CHÚA SAI CON CỦA NGƯỜI ĐẾN THẾ GIAN,</a:t>
            </a:r>
          </a:p>
          <a:p>
            <a:r>
              <a:rPr lang="en-US" sz="28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ĐỂ THẾ GIAN NHỜ CON CỦA NGƯỜI MÀ ĐƯỢC CỨU ĐỘ</a:t>
            </a:r>
          </a:p>
          <a:p>
            <a:r>
              <a:rPr lang="en-US" sz="28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 </a:t>
            </a:r>
            <a:r>
              <a:rPr lang="en-US" sz="28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                                                               </a:t>
            </a:r>
            <a:r>
              <a:rPr lang="en-US" sz="14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Ga 3,16-21</a:t>
            </a:r>
            <a:endParaRPr lang="en-US" sz="28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675093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1">
                <a:solidFill>
                  <a:srgbClr val="003399"/>
                </a:solidFill>
                <a:effectLst/>
                <a:latin typeface="+mj-lt"/>
                <a:cs typeface="Times New Roman" pitchFamily="18" charset="0"/>
              </a:rPr>
              <a:t>Xin Chúa làm nên cuộc Hiện Xuống mới trong đời sống Hội</a:t>
            </a:r>
            <a:br>
              <a:rPr lang="vi-VN" sz="4800" b="1">
                <a:solidFill>
                  <a:srgbClr val="003399"/>
                </a:solidFill>
                <a:effectLst/>
                <a:latin typeface="+mj-lt"/>
                <a:cs typeface="Times New Roman" pitchFamily="18" charset="0"/>
              </a:rPr>
            </a:br>
            <a:r>
              <a:rPr lang="vi-VN" sz="4800" b="1">
                <a:solidFill>
                  <a:srgbClr val="003399"/>
                </a:solidFill>
                <a:effectLst/>
                <a:latin typeface="+mj-lt"/>
                <a:cs typeface="Times New Roman" pitchFamily="18" charset="0"/>
              </a:rPr>
              <a:t>Thánh, xin tuôn tràn trên các Mục tử ơn khôn ngoan và thông hiểu, gìn giữ các ngài luôn hiệp thông với nhau trong Chúa,</a:t>
            </a:r>
            <a:endParaRPr lang="en-US" sz="4800" b="1">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504232400"/>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1">
                <a:solidFill>
                  <a:srgbClr val="003399"/>
                </a:solidFill>
                <a:effectLst/>
                <a:latin typeface="+mj-lt"/>
              </a:rPr>
              <a:t>để các ngài cùng nhau tìm hiểu những điều đẹp ý</a:t>
            </a:r>
            <a:r>
              <a:rPr lang="en-US" sz="5400" b="1">
                <a:solidFill>
                  <a:srgbClr val="003399"/>
                </a:solidFill>
                <a:effectLst/>
                <a:latin typeface="+mj-lt"/>
              </a:rPr>
              <a:t> </a:t>
            </a:r>
            <a:r>
              <a:rPr lang="vi-VN" sz="5400" b="1">
                <a:solidFill>
                  <a:srgbClr val="003399"/>
                </a:solidFill>
                <a:effectLst/>
                <a:latin typeface="+mj-lt"/>
              </a:rPr>
              <a:t>Chúa, và hướng dẫn đoàn Dân Chúa thực thi những điều Chúa truyền dạy</a:t>
            </a:r>
            <a:r>
              <a:rPr lang="en-US" sz="5400" b="1">
                <a:solidFill>
                  <a:srgbClr val="003399"/>
                </a:solidFill>
                <a:effectLst/>
                <a:latin typeface="+mj-lt"/>
              </a:rPr>
              <a:t>.</a:t>
            </a:r>
          </a:p>
        </p:txBody>
      </p:sp>
    </p:spTree>
    <p:extLst>
      <p:ext uri="{BB962C8B-B14F-4D97-AF65-F5344CB8AC3E}">
        <p14:creationId xmlns:p14="http://schemas.microsoft.com/office/powerpoint/2010/main" val="3960529602"/>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1">
                <a:solidFill>
                  <a:srgbClr val="003399"/>
                </a:solidFill>
                <a:effectLst/>
                <a:latin typeface="+mj-lt"/>
              </a:rPr>
              <a:t>Các giáo phận Việt Nam chúng con, </a:t>
            </a:r>
            <a:br>
              <a:rPr lang="vi-VN" b="1">
                <a:solidFill>
                  <a:srgbClr val="003399"/>
                </a:solidFill>
                <a:effectLst/>
                <a:latin typeface="+mj-lt"/>
              </a:rPr>
            </a:br>
            <a:r>
              <a:rPr lang="vi-VN" b="1">
                <a:solidFill>
                  <a:srgbClr val="003399"/>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1">
              <a:solidFill>
                <a:srgbClr val="003399"/>
              </a:solidFill>
              <a:effectLst/>
              <a:latin typeface="+mj-lt"/>
            </a:endParaRPr>
          </a:p>
        </p:txBody>
      </p:sp>
    </p:spTree>
    <p:extLst>
      <p:ext uri="{BB962C8B-B14F-4D97-AF65-F5344CB8AC3E}">
        <p14:creationId xmlns:p14="http://schemas.microsoft.com/office/powerpoint/2010/main" val="974943998"/>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1">
                <a:solidFill>
                  <a:srgbClr val="003399"/>
                </a:solidFill>
                <a:effectLst/>
                <a:latin typeface="+mj-lt"/>
              </a:rPr>
              <a:t>thái độ tham gia và lòng nhiệt thành trong sứ vụ của Hội</a:t>
            </a:r>
            <a:br>
              <a:rPr lang="vi-VN" sz="4900" b="1">
                <a:solidFill>
                  <a:srgbClr val="003399"/>
                </a:solidFill>
                <a:effectLst/>
                <a:latin typeface="+mj-lt"/>
              </a:rPr>
            </a:br>
            <a:r>
              <a:rPr lang="vi-VN" sz="4900" b="1">
                <a:solidFill>
                  <a:srgbClr val="003399"/>
                </a:solidFill>
                <a:effectLst/>
                <a:latin typeface="+mj-lt"/>
              </a:rPr>
              <a:t>Thánh, Nhờ lời chuyển cầu của Đức Trinh Nữ Maria, Nữ Vương các Tông đồ và là Mẹ của Hội Thánh,</a:t>
            </a:r>
            <a:endParaRPr lang="en-US" sz="4900" b="1">
              <a:solidFill>
                <a:srgbClr val="003399"/>
              </a:solidFill>
              <a:effectLst/>
              <a:latin typeface="+mj-lt"/>
            </a:endParaRPr>
          </a:p>
        </p:txBody>
      </p:sp>
    </p:spTree>
    <p:extLst>
      <p:ext uri="{BB962C8B-B14F-4D97-AF65-F5344CB8AC3E}">
        <p14:creationId xmlns:p14="http://schemas.microsoft.com/office/powerpoint/2010/main" val="3525552044"/>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1">
                <a:solidFill>
                  <a:srgbClr val="003399"/>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1">
                <a:solidFill>
                  <a:srgbClr val="C00000"/>
                </a:solidFill>
                <a:effectLst/>
                <a:latin typeface="+mj-lt"/>
                <a:cs typeface="Times New Roman" pitchFamily="18" charset="0"/>
              </a:rPr>
              <a:t>Amen.</a:t>
            </a:r>
            <a:endParaRPr lang="en-US" sz="5400" b="1">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273750031"/>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1107</Words>
  <Application>Microsoft Office PowerPoint</Application>
  <PresentationFormat>On-screen Show (16:9)</PresentationFormat>
  <Paragraphs>70</Paragraphs>
  <Slides>44</Slides>
  <Notes>0</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Office Theme</vt:lpstr>
      <vt:lpstr>10_Office Theme</vt:lpstr>
      <vt:lpstr>11_Office Theme</vt:lpstr>
      <vt:lpstr>1_Office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64</cp:revision>
  <dcterms:created xsi:type="dcterms:W3CDTF">2021-05-09T08:36:44Z</dcterms:created>
  <dcterms:modified xsi:type="dcterms:W3CDTF">2023-04-19T06:23:40Z</dcterms:modified>
</cp:coreProperties>
</file>