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4116" r:id="rId13"/>
    <p:sldMasterId id="2147484128" r:id="rId14"/>
    <p:sldMasterId id="2147484140" r:id="rId15"/>
    <p:sldMasterId id="2147484152" r:id="rId16"/>
    <p:sldMasterId id="2147484164" r:id="rId17"/>
    <p:sldMasterId id="2147484188" r:id="rId18"/>
  </p:sldMasterIdLst>
  <p:notesMasterIdLst>
    <p:notesMasterId r:id="rId108"/>
  </p:notesMasterIdLst>
  <p:sldIdLst>
    <p:sldId id="256" r:id="rId19"/>
    <p:sldId id="9877" r:id="rId20"/>
    <p:sldId id="9959" r:id="rId21"/>
    <p:sldId id="9960" r:id="rId22"/>
    <p:sldId id="9962" r:id="rId23"/>
    <p:sldId id="9961" r:id="rId24"/>
    <p:sldId id="9923" r:id="rId25"/>
    <p:sldId id="9838" r:id="rId26"/>
    <p:sldId id="9839" r:id="rId27"/>
    <p:sldId id="9840" r:id="rId28"/>
    <p:sldId id="9841" r:id="rId29"/>
    <p:sldId id="9842" r:id="rId30"/>
    <p:sldId id="9843" r:id="rId31"/>
    <p:sldId id="9844" r:id="rId32"/>
    <p:sldId id="9845" r:id="rId33"/>
    <p:sldId id="9924" r:id="rId34"/>
    <p:sldId id="9927" r:id="rId35"/>
    <p:sldId id="317" r:id="rId36"/>
    <p:sldId id="370" r:id="rId37"/>
    <p:sldId id="9424" r:id="rId38"/>
    <p:sldId id="9925" r:id="rId39"/>
    <p:sldId id="9846" r:id="rId40"/>
    <p:sldId id="9847" r:id="rId41"/>
    <p:sldId id="9848" r:id="rId42"/>
    <p:sldId id="9849" r:id="rId43"/>
    <p:sldId id="9850" r:id="rId44"/>
    <p:sldId id="9851" r:id="rId45"/>
    <p:sldId id="9852" r:id="rId46"/>
    <p:sldId id="9853" r:id="rId47"/>
    <p:sldId id="9926" r:id="rId48"/>
    <p:sldId id="9855" r:id="rId49"/>
    <p:sldId id="9856" r:id="rId50"/>
    <p:sldId id="9857" r:id="rId51"/>
    <p:sldId id="9858" r:id="rId52"/>
    <p:sldId id="9859" r:id="rId53"/>
    <p:sldId id="9860" r:id="rId54"/>
    <p:sldId id="9861" r:id="rId55"/>
    <p:sldId id="9862" r:id="rId56"/>
    <p:sldId id="9883" r:id="rId57"/>
    <p:sldId id="9835" r:id="rId58"/>
    <p:sldId id="9863" r:id="rId59"/>
    <p:sldId id="9864" r:id="rId60"/>
    <p:sldId id="9956" r:id="rId61"/>
    <p:sldId id="9866" r:id="rId62"/>
    <p:sldId id="9957" r:id="rId63"/>
    <p:sldId id="9868" r:id="rId64"/>
    <p:sldId id="9958" r:id="rId65"/>
    <p:sldId id="9884" r:id="rId66"/>
    <p:sldId id="9837" r:id="rId67"/>
    <p:sldId id="9756" r:id="rId68"/>
    <p:sldId id="9899" r:id="rId69"/>
    <p:sldId id="9885" r:id="rId70"/>
    <p:sldId id="9886" r:id="rId71"/>
    <p:sldId id="9887" r:id="rId72"/>
    <p:sldId id="9888" r:id="rId73"/>
    <p:sldId id="9889" r:id="rId74"/>
    <p:sldId id="9890" r:id="rId75"/>
    <p:sldId id="9891" r:id="rId76"/>
    <p:sldId id="9892" r:id="rId77"/>
    <p:sldId id="9893" r:id="rId78"/>
    <p:sldId id="9894" r:id="rId79"/>
    <p:sldId id="9895" r:id="rId80"/>
    <p:sldId id="9896" r:id="rId81"/>
    <p:sldId id="9897" r:id="rId82"/>
    <p:sldId id="9898" r:id="rId83"/>
    <p:sldId id="9902" r:id="rId84"/>
    <p:sldId id="342" r:id="rId85"/>
    <p:sldId id="9425" r:id="rId86"/>
    <p:sldId id="344" r:id="rId87"/>
    <p:sldId id="9426" r:id="rId88"/>
    <p:sldId id="9427" r:id="rId89"/>
    <p:sldId id="9669" r:id="rId90"/>
    <p:sldId id="9901" r:id="rId91"/>
    <p:sldId id="9940" r:id="rId92"/>
    <p:sldId id="2187" r:id="rId93"/>
    <p:sldId id="9369" r:id="rId94"/>
    <p:sldId id="9428" r:id="rId95"/>
    <p:sldId id="9431" r:id="rId96"/>
    <p:sldId id="9429" r:id="rId97"/>
    <p:sldId id="9432" r:id="rId98"/>
    <p:sldId id="9430" r:id="rId99"/>
    <p:sldId id="9433" r:id="rId100"/>
    <p:sldId id="9900" r:id="rId101"/>
    <p:sldId id="9514" r:id="rId102"/>
    <p:sldId id="9948" r:id="rId103"/>
    <p:sldId id="9949" r:id="rId104"/>
    <p:sldId id="9952" r:id="rId105"/>
    <p:sldId id="9953" r:id="rId106"/>
    <p:sldId id="9513"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21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07" Type="http://schemas.openxmlformats.org/officeDocument/2006/relationships/slide" Target="slides/slide89.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102" Type="http://schemas.openxmlformats.org/officeDocument/2006/relationships/slide" Target="slides/slide84.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slide" Target="slides/slide77.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slide" Target="slides/slide85.xml"/><Relationship Id="rId108" Type="http://schemas.openxmlformats.org/officeDocument/2006/relationships/notesMaster" Target="notesMasters/notesMaster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presProps" Target="presProps.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2459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18532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14487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07/06/2023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07/06/2023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07/06/2023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07/06/2023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07/06/2023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07/06/2023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07/06/2023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07/06/2023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07/06/2023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07/06/2023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5.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rgbClr val="003399"/>
                </a:solidFill>
                <a:effectLst/>
                <a:latin typeface="+mj-lt"/>
              </a:rPr>
              <a:t>này chúng con đang </a:t>
            </a:r>
            <a:r>
              <a:rPr lang="en-US" sz="5900" b="0" dirty="0" err="1">
                <a:solidFill>
                  <a:srgbClr val="003399"/>
                </a:solidFill>
                <a:effectLst/>
                <a:latin typeface="+mj-lt"/>
                <a:cs typeface="Times New Roman" pitchFamily="18" charset="0"/>
              </a:rPr>
              <a:t>chung</a:t>
            </a:r>
            <a:r>
              <a:rPr lang="vi-VN" sz="5900" b="0" dirty="0">
                <a:solidFill>
                  <a:srgbClr val="FFFF00"/>
                </a:solidFill>
                <a:effectLst/>
                <a:latin typeface="+mj-lt"/>
              </a:rPr>
              <a:t> </a:t>
            </a:r>
            <a:r>
              <a:rPr lang="vi-VN" sz="5900" b="0" dirty="0">
                <a:solidFill>
                  <a:srgbClr val="003399"/>
                </a:solidFill>
                <a:effectLst/>
                <a:latin typeface="+mj-lt"/>
              </a:rPr>
              <a:t>lời cầu nguyện cho các</a:t>
            </a:r>
            <a:br>
              <a:rPr lang="vi-VN" sz="5900" b="0" dirty="0">
                <a:solidFill>
                  <a:srgbClr val="003399"/>
                </a:solidFill>
                <a:effectLst/>
                <a:latin typeface="+mj-lt"/>
              </a:rPr>
            </a:br>
            <a:r>
              <a:rPr lang="en-US" sz="5900" b="0" dirty="0" err="1">
                <a:solidFill>
                  <a:srgbClr val="003399"/>
                </a:solidFill>
                <a:effectLst/>
                <a:latin typeface="+mj-lt"/>
                <a:cs typeface="Times New Roman" pitchFamily="18" charset="0"/>
              </a:rPr>
              <a:t>Giám</a:t>
            </a:r>
            <a:r>
              <a:rPr lang="en-US" sz="5900" b="0" dirty="0">
                <a:solidFill>
                  <a:srgbClr val="003399"/>
                </a:solidFill>
                <a:effectLst/>
                <a:latin typeface="+mj-lt"/>
                <a:cs typeface="Times New Roman" pitchFamily="18" charset="0"/>
              </a:rPr>
              <a:t> </a:t>
            </a:r>
            <a:r>
              <a:rPr lang="en-US" sz="5900" b="0" dirty="0" err="1">
                <a:solidFill>
                  <a:srgbClr val="003399"/>
                </a:solidFill>
                <a:effectLst/>
                <a:latin typeface="+mj-lt"/>
                <a:cs typeface="Times New Roman" pitchFamily="18" charset="0"/>
              </a:rPr>
              <a:t>mục</a:t>
            </a:r>
            <a:r>
              <a:rPr lang="en-US" sz="5900" b="0" dirty="0">
                <a:solidFill>
                  <a:srgbClr val="003399"/>
                </a:solidFill>
                <a:effectLst/>
                <a:latin typeface="+mj-lt"/>
                <a:cs typeface="Times New Roman" pitchFamily="18" charset="0"/>
              </a:rPr>
              <a:t>, </a:t>
            </a:r>
            <a:r>
              <a:rPr lang="vi-VN" sz="5900" b="0" dirty="0">
                <a:solidFill>
                  <a:srgbClr val="003399"/>
                </a:solidFill>
                <a:effectLst/>
                <a:latin typeface="+mj-lt"/>
              </a:rPr>
              <a:t>và những người tham dự Thượng Hội đồng Giám mục thế giới.</a:t>
            </a:r>
            <a:endParaRPr lang="en-US" sz="5900" b="0" dirty="0">
              <a:solidFill>
                <a:srgbClr val="FF0000"/>
              </a:solidFill>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99"/>
                </a:solidFill>
                <a:effectLst/>
                <a:latin typeface="+mj-lt"/>
              </a:rPr>
              <a:t>Xin Chúa làm nên cuộc Hiện Xuống mới trong đời sống Hội</a:t>
            </a:r>
            <a:br>
              <a:rPr lang="vi-VN" sz="4800" b="0">
                <a:solidFill>
                  <a:srgbClr val="003399"/>
                </a:solidFill>
                <a:effectLst/>
                <a:latin typeface="+mj-lt"/>
              </a:rPr>
            </a:br>
            <a:r>
              <a:rPr lang="en-US" sz="4800" b="0">
                <a:solidFill>
                  <a:srgbClr val="003399"/>
                </a:solidFill>
                <a:effectLst/>
                <a:latin typeface="+mj-lt"/>
                <a:cs typeface="Times New Roman" pitchFamily="18" charset="0"/>
              </a:rPr>
              <a:t>Thánh, </a:t>
            </a:r>
            <a:r>
              <a:rPr lang="vi-VN" sz="4800" b="0">
                <a:solidFill>
                  <a:srgbClr val="003399"/>
                </a:solidFill>
                <a:effectLst/>
                <a:latin typeface="+mj-lt"/>
              </a:rPr>
              <a:t>xin tuôn tràn trên các Mục tử</a:t>
            </a:r>
            <a:r>
              <a:rPr lang="en-US" sz="4800" b="0">
                <a:solidFill>
                  <a:srgbClr val="003399"/>
                </a:solidFill>
                <a:effectLst/>
                <a:latin typeface="+mj-lt"/>
              </a:rPr>
              <a:t> </a:t>
            </a:r>
            <a:r>
              <a:rPr lang="vi-VN" sz="4800" b="0">
                <a:solidFill>
                  <a:srgbClr val="003399"/>
                </a:solidFill>
                <a:effectLst/>
                <a:latin typeface="+mj-lt"/>
              </a:rPr>
              <a:t> ơn khôn ngoan và thông hiểu,</a:t>
            </a:r>
            <a:r>
              <a:rPr lang="en-US" sz="4800" b="0">
                <a:solidFill>
                  <a:srgbClr val="003399"/>
                </a:solidFill>
                <a:effectLst/>
                <a:latin typeface="+mj-lt"/>
              </a:rPr>
              <a:t>  </a:t>
            </a:r>
            <a:r>
              <a:rPr lang="en-US" sz="4800" b="0">
                <a:solidFill>
                  <a:srgbClr val="003399"/>
                </a:solidFill>
                <a:effectLst/>
                <a:latin typeface="+mj-lt"/>
                <a:cs typeface="Times New Roman" pitchFamily="18" charset="0"/>
              </a:rPr>
              <a:t>gìn giữ các ngài luôn hiệp thông với nhau trong Chúa,</a:t>
            </a:r>
            <a:endParaRPr lang="en-US" sz="48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99"/>
                </a:solidFill>
                <a:effectLst/>
                <a:latin typeface="+mj-lt"/>
              </a:rPr>
              <a:t>để các ngài cùng nhau tìm hiểu những điều đẹp ý</a:t>
            </a:r>
            <a:br>
              <a:rPr lang="vi-VN" sz="5400" b="0">
                <a:solidFill>
                  <a:srgbClr val="003399"/>
                </a:solidFill>
                <a:effectLst/>
                <a:latin typeface="+mj-lt"/>
              </a:rPr>
            </a:br>
            <a:r>
              <a:rPr lang="en-US" sz="5400" b="0">
                <a:solidFill>
                  <a:srgbClr val="003399"/>
                </a:solidFill>
                <a:effectLst/>
                <a:latin typeface="+mj-lt"/>
                <a:cs typeface="Times New Roman" pitchFamily="18" charset="0"/>
              </a:rPr>
              <a:t>Chúa,</a:t>
            </a:r>
            <a:r>
              <a:rPr lang="en-US" sz="5400" b="0">
                <a:solidFill>
                  <a:srgbClr val="003399"/>
                </a:solidFill>
                <a:effectLst/>
                <a:latin typeface="+mj-lt"/>
              </a:rPr>
              <a:t> </a:t>
            </a:r>
            <a:r>
              <a:rPr lang="vi-VN" sz="5400" b="0">
                <a:solidFill>
                  <a:srgbClr val="003399"/>
                </a:solidFill>
                <a:effectLst/>
                <a:latin typeface="+mj-lt"/>
              </a:rPr>
              <a:t>và hướng dẫn đoàn Dân Chúa thực thi những điều Chúa truyền dạy.</a:t>
            </a:r>
            <a:endParaRPr lang="en-US" sz="5400" b="0">
              <a:solidFill>
                <a:srgbClr val="FF0000"/>
              </a:solidFill>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rgbClr val="003399"/>
                </a:solidFill>
                <a:effectLst/>
                <a:latin typeface="+mj-lt"/>
              </a:rPr>
              <a:t>Các giáo phận Việt Nam chúng</a:t>
            </a:r>
            <a:r>
              <a:rPr lang="en-US" b="0">
                <a:solidFill>
                  <a:srgbClr val="003399"/>
                </a:solidFill>
                <a:effectLst/>
                <a:latin typeface="+mj-lt"/>
              </a:rPr>
              <a:t> </a:t>
            </a:r>
            <a:r>
              <a:rPr lang="vi-VN" b="0">
                <a:solidFill>
                  <a:srgbClr val="003399"/>
                </a:solidFill>
                <a:effectLst/>
                <a:latin typeface="+mj-lt"/>
              </a:rPr>
              <a:t>con</a:t>
            </a:r>
            <a:r>
              <a:rPr lang="en-US" b="0">
                <a:solidFill>
                  <a:srgbClr val="003399"/>
                </a:solidFill>
                <a:effectLst/>
                <a:latin typeface="+mj-lt"/>
                <a:cs typeface="Times New Roman" pitchFamily="18" charset="0"/>
              </a:rPr>
              <a:t>,</a:t>
            </a:r>
            <a:r>
              <a:rPr lang="vi-VN" b="0">
                <a:solidFill>
                  <a:srgbClr val="003399"/>
                </a:solidFill>
                <a:effectLst/>
                <a:latin typeface="+mj-lt"/>
              </a:rPr>
              <a:t/>
            </a:r>
            <a:br>
              <a:rPr lang="vi-VN" b="0">
                <a:solidFill>
                  <a:srgbClr val="003399"/>
                </a:solidFill>
                <a:effectLst/>
                <a:latin typeface="+mj-lt"/>
              </a:rPr>
            </a:br>
            <a:r>
              <a:rPr lang="vi-VN" b="0">
                <a:solidFill>
                  <a:srgbClr val="003399"/>
                </a:solidFill>
                <a:effectLst/>
                <a:latin typeface="+mj-lt"/>
              </a:rPr>
              <a:t>luôn muốn cùng chung nhịp bước với</a:t>
            </a:r>
            <a:r>
              <a:rPr lang="en-US" b="0">
                <a:solidFill>
                  <a:srgbClr val="003399"/>
                </a:solidFill>
                <a:effectLst/>
                <a:latin typeface="+mj-lt"/>
              </a:rPr>
              <a:t> </a:t>
            </a:r>
            <a:r>
              <a:rPr lang="vi-VN" b="0">
                <a:solidFill>
                  <a:srgbClr val="003399"/>
                </a:solidFill>
                <a:effectLst/>
                <a:latin typeface="+mj-lt"/>
              </a:rPr>
              <a:t>Hội</a:t>
            </a:r>
            <a:r>
              <a:rPr lang="en-US" b="0">
                <a:solidFill>
                  <a:srgbClr val="003399"/>
                </a:solidFill>
                <a:effectLst/>
                <a:latin typeface="+mj-lt"/>
              </a:rPr>
              <a:t> </a:t>
            </a:r>
            <a:r>
              <a:rPr lang="vi-VN" b="0">
                <a:solidFill>
                  <a:srgbClr val="003399"/>
                </a:solidFill>
                <a:effectLst/>
                <a:latin typeface="+mj-lt"/>
              </a:rPr>
              <a:t>Thánh</a:t>
            </a:r>
            <a:r>
              <a:rPr lang="en-US" b="0">
                <a:solidFill>
                  <a:srgbClr val="003399"/>
                </a:solidFill>
                <a:effectLst/>
                <a:latin typeface="+mj-lt"/>
              </a:rPr>
              <a:t> </a:t>
            </a:r>
            <a:r>
              <a:rPr lang="vi-VN" b="0">
                <a:solidFill>
                  <a:srgbClr val="003399"/>
                </a:solidFill>
                <a:effectLst/>
                <a:latin typeface="+mj-lt"/>
              </a:rPr>
              <a:t>hoàn</a:t>
            </a:r>
            <a:r>
              <a:rPr lang="en-US" b="0">
                <a:solidFill>
                  <a:srgbClr val="003399"/>
                </a:solidFill>
                <a:effectLst/>
                <a:latin typeface="+mj-lt"/>
              </a:rPr>
              <a:t> </a:t>
            </a:r>
            <a:r>
              <a:rPr lang="vi-VN" b="0">
                <a:solidFill>
                  <a:srgbClr val="003399"/>
                </a:solidFill>
                <a:effectLst/>
                <a:latin typeface="+mj-lt"/>
              </a:rPr>
              <a:t>vũ,</a:t>
            </a:r>
            <a:r>
              <a:rPr lang="en-US" b="0">
                <a:solidFill>
                  <a:srgbClr val="003399"/>
                </a:solidFill>
                <a:effectLst/>
                <a:latin typeface="+mj-lt"/>
              </a:rPr>
              <a:t> </a:t>
            </a:r>
            <a:r>
              <a:rPr lang="vi-VN" b="0">
                <a:solidFill>
                  <a:srgbClr val="003399"/>
                </a:solidFill>
                <a:effectLst/>
                <a:latin typeface="+mj-lt"/>
              </a:rPr>
              <a:t>xin cho chúng con</a:t>
            </a:r>
            <a:r>
              <a:rPr lang="en-US" b="0">
                <a:solidFill>
                  <a:srgbClr val="003399"/>
                </a:solidFill>
                <a:effectLst/>
                <a:latin typeface="+mj-lt"/>
              </a:rPr>
              <a:t> </a:t>
            </a:r>
            <a:r>
              <a:rPr lang="vi-VN" b="0">
                <a:solidFill>
                  <a:srgbClr val="003399"/>
                </a:solidFill>
                <a:effectLst/>
                <a:latin typeface="+mj-lt"/>
              </a:rPr>
              <a:t>biết đồng cảm với nỗi thao thức của các Mục tử trên toàn thế giới,</a:t>
            </a:r>
            <a:r>
              <a:rPr lang="en-US" b="0">
                <a:solidFill>
                  <a:srgbClr val="003399"/>
                </a:solidFill>
                <a:effectLst/>
                <a:latin typeface="+mj-lt"/>
              </a:rPr>
              <a:t> </a:t>
            </a:r>
            <a:r>
              <a:rPr lang="vi-VN" b="0">
                <a:solidFill>
                  <a:srgbClr val="003399"/>
                </a:solidFill>
                <a:effectLst/>
                <a:latin typeface="+mj-lt"/>
              </a:rPr>
              <a:t>ngày càng ý thức hơn về tình hiệp thông,</a:t>
            </a:r>
            <a:endParaRPr lang="en-US" b="0">
              <a:solidFill>
                <a:srgbClr val="FF0000"/>
              </a:solidFill>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rgbClr val="003399"/>
                </a:solidFill>
                <a:effectLst/>
                <a:latin typeface="+mj-lt"/>
              </a:rPr>
              <a:t>thái độ tham gia và lòng nhiệt thành trong sứ vụ của Hội</a:t>
            </a:r>
            <a:br>
              <a:rPr lang="vi-VN" sz="4900" b="0">
                <a:solidFill>
                  <a:srgbClr val="003399"/>
                </a:solidFill>
                <a:effectLst/>
                <a:latin typeface="+mj-lt"/>
              </a:rPr>
            </a:br>
            <a:r>
              <a:rPr lang="en-US" sz="4900" b="0">
                <a:solidFill>
                  <a:srgbClr val="003399"/>
                </a:solidFill>
                <a:effectLst/>
                <a:latin typeface="+mj-lt"/>
                <a:cs typeface="Times New Roman" pitchFamily="18" charset="0"/>
              </a:rPr>
              <a:t>Thánh, </a:t>
            </a:r>
            <a:r>
              <a:rPr lang="vi-VN" sz="4900" b="0">
                <a:solidFill>
                  <a:srgbClr val="003399"/>
                </a:solidFill>
                <a:effectLst/>
                <a:latin typeface="+mj-lt"/>
              </a:rPr>
              <a:t>Nhờ lời chuyển cầu của Đức Trinh</a:t>
            </a:r>
            <a:r>
              <a:rPr lang="en-US" sz="4900" b="0">
                <a:solidFill>
                  <a:srgbClr val="003399"/>
                </a:solidFill>
                <a:effectLst/>
                <a:latin typeface="+mj-lt"/>
              </a:rPr>
              <a:t> </a:t>
            </a:r>
            <a:r>
              <a:rPr lang="en-US" sz="4900" b="0">
                <a:solidFill>
                  <a:srgbClr val="003399"/>
                </a:solidFill>
                <a:effectLst/>
                <a:latin typeface="+mj-lt"/>
                <a:cs typeface="Times New Roman" pitchFamily="18" charset="0"/>
              </a:rPr>
              <a:t>Nữ Maria, </a:t>
            </a:r>
            <a:r>
              <a:rPr lang="vi-VN" sz="4900" b="0">
                <a:solidFill>
                  <a:srgbClr val="003399"/>
                </a:solidFill>
                <a:effectLst/>
                <a:latin typeface="+mj-lt"/>
              </a:rPr>
              <a:t>Nữ Vương các Tông đồ</a:t>
            </a:r>
            <a:r>
              <a:rPr lang="en-US" sz="4900" b="0">
                <a:solidFill>
                  <a:srgbClr val="003399"/>
                </a:solidFill>
                <a:effectLst/>
                <a:latin typeface="+mj-lt"/>
              </a:rPr>
              <a:t> </a:t>
            </a:r>
            <a:r>
              <a:rPr lang="vi-VN" sz="4900" b="0">
                <a:solidFill>
                  <a:srgbClr val="003399"/>
                </a:solidFill>
                <a:effectLst/>
                <a:latin typeface="+mj-lt"/>
              </a:rPr>
              <a:t>và là Mẹ của Hội Thánh,</a:t>
            </a:r>
            <a:endParaRPr lang="en-US" sz="4900" b="0">
              <a:solidFill>
                <a:srgbClr val="FF0000"/>
              </a:solidFill>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99"/>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0000"/>
                </a:solidFill>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effectLst/>
                <a:latin typeface="+mj-lt"/>
              </a:rPr>
              <a:t> Ca </a:t>
            </a:r>
            <a:r>
              <a:rPr lang="en-US" sz="7400" b="0" spc="-150" dirty="0" err="1">
                <a:solidFill>
                  <a:srgbClr val="FF0000"/>
                </a:solidFill>
                <a:effectLst/>
                <a:latin typeface="+mj-lt"/>
              </a:rPr>
              <a:t>Nhập</a:t>
            </a:r>
            <a:r>
              <a:rPr lang="en-US" sz="7400" b="0" spc="-150" dirty="0">
                <a:solidFill>
                  <a:srgbClr val="FF0000"/>
                </a:solidFill>
                <a:effectLst/>
                <a:latin typeface="+mj-lt"/>
              </a:rPr>
              <a:t> </a:t>
            </a:r>
            <a:r>
              <a:rPr lang="en-US" sz="7400" b="0" spc="-150" dirty="0" err="1">
                <a:solidFill>
                  <a:srgbClr val="FF0000"/>
                </a:solidFill>
                <a:effectLst/>
                <a:latin typeface="+mj-lt"/>
              </a:rPr>
              <a:t>Lễ</a:t>
            </a:r>
            <a:endParaRPr lang="en-US" sz="7400" b="0" spc="-150" dirty="0">
              <a:solidFill>
                <a:srgbClr val="FF0000"/>
              </a:solidFill>
              <a:effectLst/>
              <a:latin typeface="+mj-lt"/>
            </a:endParaRPr>
          </a:p>
          <a:p>
            <a:pPr>
              <a:lnSpc>
                <a:spcPct val="90000"/>
              </a:lnSpc>
              <a:spcBef>
                <a:spcPts val="0"/>
              </a:spcBef>
            </a:pPr>
            <a:r>
              <a:rPr lang="en-US" sz="7400" b="0" spc="-150" dirty="0">
                <a:solidFill>
                  <a:srgbClr val="FF0000"/>
                </a:solidFill>
                <a:effectLst/>
                <a:latin typeface="+mj-lt"/>
              </a:rPr>
              <a:t>Ng</a:t>
            </a:r>
            <a:r>
              <a:rPr lang="vi-VN" sz="7400" b="0" spc="-150" dirty="0">
                <a:solidFill>
                  <a:srgbClr val="FF0000"/>
                </a:solidFill>
                <a:effectLst/>
                <a:latin typeface="+mj-lt"/>
              </a:rPr>
              <a:t>ư</a:t>
            </a:r>
            <a:r>
              <a:rPr lang="en-US" sz="7400" b="0" spc="-150" dirty="0" err="1">
                <a:solidFill>
                  <a:srgbClr val="FF0000"/>
                </a:solidFill>
                <a:effectLst/>
                <a:latin typeface="+mj-lt"/>
              </a:rPr>
              <a:t>ời</a:t>
            </a:r>
            <a:r>
              <a:rPr lang="en-US" sz="7400" b="0" spc="-150" dirty="0">
                <a:solidFill>
                  <a:srgbClr val="FF0000"/>
                </a:solidFill>
                <a:effectLst/>
                <a:latin typeface="+mj-lt"/>
              </a:rPr>
              <a:t> </a:t>
            </a:r>
            <a:r>
              <a:rPr lang="en-US" sz="7400" b="0" spc="-150" dirty="0" err="1">
                <a:solidFill>
                  <a:srgbClr val="FF0000"/>
                </a:solidFill>
                <a:effectLst/>
                <a:latin typeface="+mj-lt"/>
              </a:rPr>
              <a:t>Ơi</a:t>
            </a:r>
            <a:r>
              <a:rPr lang="en-US" sz="7400" b="0" spc="-150" dirty="0">
                <a:solidFill>
                  <a:srgbClr val="FF0000"/>
                </a:solidFill>
                <a:effectLst/>
                <a:latin typeface="+mj-lt"/>
              </a:rPr>
              <a:t> Mau </a:t>
            </a:r>
            <a:r>
              <a:rPr lang="en-US" sz="7400" b="0" spc="-150" dirty="0" err="1">
                <a:solidFill>
                  <a:srgbClr val="FF0000"/>
                </a:solidFill>
                <a:effectLst/>
                <a:latin typeface="+mj-lt"/>
              </a:rPr>
              <a:t>Tới</a:t>
            </a:r>
            <a:endParaRPr lang="en-US" sz="7400" b="0" spc="-150" dirty="0">
              <a:solidFill>
                <a:srgbClr val="FF0000"/>
              </a:solidFill>
              <a:effectLst/>
              <a:latin typeface="+mj-lt"/>
            </a:endParaRPr>
          </a:p>
          <a:p>
            <a:pPr>
              <a:lnSpc>
                <a:spcPct val="90000"/>
              </a:lnSpc>
              <a:spcBef>
                <a:spcPts val="0"/>
              </a:spcBef>
            </a:pPr>
            <a:r>
              <a:rPr lang="en-US" sz="6600" b="0" i="1" spc="-150" dirty="0">
                <a:solidFill>
                  <a:srgbClr val="0B297F"/>
                </a:solidFill>
                <a:effectLst/>
                <a:latin typeface="+mj-lt"/>
              </a:rPr>
              <a:t>Mi </a:t>
            </a:r>
            <a:r>
              <a:rPr lang="en-US" sz="6600" b="0" i="1" spc="-150" dirty="0" err="1">
                <a:solidFill>
                  <a:srgbClr val="0B297F"/>
                </a:solidFill>
                <a:effectLst/>
                <a:latin typeface="+mj-lt"/>
              </a:rPr>
              <a:t>Trầm</a:t>
            </a:r>
            <a:endParaRPr lang="en-US" sz="6600" b="0" i="1" dirty="0">
              <a:solidFill>
                <a:srgbClr val="0B297F"/>
              </a:solidFill>
              <a:effectLst/>
              <a:latin typeface="+mj-lt"/>
            </a:endParaRPr>
          </a:p>
        </p:txBody>
      </p:sp>
    </p:spTree>
    <p:extLst>
      <p:ext uri="{BB962C8B-B14F-4D97-AF65-F5344CB8AC3E}">
        <p14:creationId xmlns:p14="http://schemas.microsoft.com/office/powerpoint/2010/main" val="23318953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smtClean="0">
                <a:solidFill>
                  <a:srgbClr val="FF0000"/>
                </a:solidFill>
                <a:latin typeface="+mj-lt"/>
                <a:cs typeface="Times New Roman" pitchFamily="18" charset="0"/>
              </a:rPr>
              <a:t>Đk:</a:t>
            </a:r>
            <a:r>
              <a:rPr lang="en-US" sz="5400" smtClean="0">
                <a:solidFill>
                  <a:srgbClr val="FF0000"/>
                </a:solidFill>
                <a:latin typeface="+mj-lt"/>
                <a:cs typeface="Times New Roman" pitchFamily="18" charset="0"/>
              </a:rPr>
              <a:t> </a:t>
            </a:r>
            <a:r>
              <a:rPr lang="vi-VN" sz="4800" b="0" smtClean="0">
                <a:solidFill>
                  <a:srgbClr val="003399"/>
                </a:solidFill>
                <a:effectLst/>
                <a:latin typeface="+mj-lt"/>
              </a:rPr>
              <a:t>Người </a:t>
            </a:r>
            <a:r>
              <a:rPr lang="vi-VN" sz="4800" b="0" dirty="0">
                <a:solidFill>
                  <a:srgbClr val="003399"/>
                </a:solidFill>
                <a:effectLst/>
                <a:latin typeface="+mj-lt"/>
              </a:rPr>
              <a:t>ơi mau tới tôn thờ Mình Máu Thánh. Thần lương nuôi dưỡng linh hồn giữa trần gian. Người ơi mau tới lãnh nhận Mình Máu Thánh. Sức sống nuôi hồn về tới quê thanh nhàn.</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0" u="sng" smtClean="0">
                <a:solidFill>
                  <a:srgbClr val="FF0000"/>
                </a:solidFill>
                <a:effectLst/>
                <a:latin typeface="+mj-lt"/>
                <a:cs typeface="Times New Roman" pitchFamily="18" charset="0"/>
              </a:rPr>
              <a:t>Tk1</a:t>
            </a:r>
            <a:r>
              <a:rPr lang="vi-VN" sz="5000" b="0" u="sng" dirty="0">
                <a:solidFill>
                  <a:srgbClr val="FF0000"/>
                </a:solidFill>
                <a:effectLst/>
                <a:latin typeface="+mj-lt"/>
                <a:cs typeface="Times New Roman" pitchFamily="18" charset="0"/>
              </a:rPr>
              <a:t>:</a:t>
            </a:r>
            <a:r>
              <a:rPr lang="vi-VN" sz="5000" b="0" dirty="0">
                <a:solidFill>
                  <a:srgbClr val="003399"/>
                </a:solidFill>
                <a:effectLst/>
                <a:latin typeface="+mj-lt"/>
                <a:cs typeface="Times New Roman" pitchFamily="18" charset="0"/>
              </a:rPr>
              <a:t> </a:t>
            </a:r>
            <a:r>
              <a:rPr lang="vi-VN" sz="5000" b="0" dirty="0">
                <a:solidFill>
                  <a:srgbClr val="003399"/>
                </a:solidFill>
                <a:effectLst/>
                <a:latin typeface="+mj-lt"/>
              </a:rPr>
              <a:t>Hãy mau về đây chung tiếng ca mừng. Thế nhân tội lỗi Người luôn mãi thương. Dẫu đã về trời vẫn sống giữa đời. Ban Mình Máu Thánh nuôi hồn người khắp </a:t>
            </a:r>
            <a:r>
              <a:rPr lang="vi-VN" sz="5000" b="0">
                <a:solidFill>
                  <a:srgbClr val="003399"/>
                </a:solidFill>
                <a:effectLst/>
                <a:latin typeface="+mj-lt"/>
              </a:rPr>
              <a:t>nơi</a:t>
            </a:r>
            <a:r>
              <a:rPr lang="vi-VN" sz="5000" b="0" smtClean="0">
                <a:solidFill>
                  <a:srgbClr val="003399"/>
                </a:solidFill>
                <a:effectLst/>
                <a:latin typeface="+mj-lt"/>
              </a:rPr>
              <a:t>.</a:t>
            </a:r>
            <a:endParaRPr lang="vi-VN"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0">
                <a:solidFill>
                  <a:srgbClr val="FF0000"/>
                </a:solidFill>
                <a:effectLst/>
                <a:latin typeface="+mj-lt"/>
                <a:cs typeface="Times New Roman" pitchFamily="18" charset="0"/>
              </a:rPr>
              <a:t>Tập Hát Cộng Đoàn</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a:solidFill>
                  <a:srgbClr val="FF0000"/>
                </a:solidFill>
                <a:effectLst/>
                <a:latin typeface="+mj-lt"/>
                <a:cs typeface="Times New Roman" pitchFamily="18" charset="0"/>
              </a:rPr>
              <a:t>Đk</a:t>
            </a:r>
            <a:r>
              <a:rPr lang="vi-VN" sz="5400" b="0" u="sng" dirty="0">
                <a:solidFill>
                  <a:srgbClr val="FF0000"/>
                </a:solidFill>
                <a:effectLst/>
                <a:latin typeface="+mj-lt"/>
                <a:cs typeface="Times New Roman" pitchFamily="18" charset="0"/>
              </a:rPr>
              <a:t>:</a:t>
            </a:r>
            <a:r>
              <a:rPr lang="vi-VN" sz="5400" b="0" dirty="0">
                <a:solidFill>
                  <a:srgbClr val="003399"/>
                </a:solidFill>
                <a:effectLst/>
                <a:latin typeface="+mj-lt"/>
                <a:cs typeface="Times New Roman" pitchFamily="18" charset="0"/>
              </a:rPr>
              <a:t> </a:t>
            </a:r>
            <a:r>
              <a:rPr lang="vi-VN" sz="4800" b="0" dirty="0">
                <a:solidFill>
                  <a:srgbClr val="003399"/>
                </a:solidFill>
                <a:effectLst/>
                <a:latin typeface="+mj-lt"/>
              </a:rPr>
              <a:t>Người ơi mau tới tôn thờ Mình Máu Thánh. Thần lương nuôi dưỡng linh hồn giữa trần gian. Người ơi mau tới lãnh nhận Mình </a:t>
            </a:r>
            <a:r>
              <a:rPr lang="vi-VN" sz="4800" b="0">
                <a:solidFill>
                  <a:srgbClr val="003399"/>
                </a:solidFill>
                <a:effectLst/>
                <a:latin typeface="+mj-lt"/>
              </a:rPr>
              <a:t>Máu </a:t>
            </a:r>
            <a:r>
              <a:rPr lang="vi-VN" sz="4800" b="0" smtClean="0">
                <a:solidFill>
                  <a:srgbClr val="003399"/>
                </a:solidFill>
                <a:effectLst/>
                <a:latin typeface="+mj-lt"/>
              </a:rPr>
              <a:t>Thánh</a:t>
            </a:r>
            <a:r>
              <a:rPr lang="vi-VN" sz="4800" b="0" dirty="0">
                <a:solidFill>
                  <a:srgbClr val="003399"/>
                </a:solidFill>
                <a:effectLst/>
                <a:latin typeface="+mj-lt"/>
              </a:rPr>
              <a:t>. Sức sống nuôi hồn về tới quê thanh nhàn.</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94986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i="1">
                <a:solidFill>
                  <a:srgbClr val="FF0000"/>
                </a:solidFill>
                <a:effectLst/>
                <a:latin typeface="+mj-lt"/>
                <a:cs typeface="Times New Roman" panose="02020603050405020304" pitchFamily="18" charset="0"/>
              </a:rPr>
              <a:t>KINH VINH DANH</a:t>
            </a:r>
          </a:p>
          <a:p>
            <a:pPr eaLnBrk="1" hangingPunct="1">
              <a:lnSpc>
                <a:spcPct val="150000"/>
              </a:lnSpc>
            </a:pPr>
            <a:r>
              <a:rPr lang="en-US" sz="7200" b="0" i="1">
                <a:solidFill>
                  <a:srgbClr val="FF0000"/>
                </a:solidFill>
                <a:effectLst/>
                <a:latin typeface="+mj-lt"/>
                <a:cs typeface="Times New Roman" panose="02020603050405020304" pitchFamily="18" charset="0"/>
              </a:rPr>
              <a:t>Ca Lên Đi 2</a:t>
            </a:r>
            <a:endParaRPr lang="vi-VN" sz="7200" b="0" i="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2060"/>
                </a:solidFill>
                <a:effectLst/>
                <a:latin typeface="+mj-lt"/>
              </a:rPr>
              <a:t/>
            </a:r>
            <a:br>
              <a:rPr lang="en-US" b="0">
                <a:solidFill>
                  <a:srgbClr val="002060"/>
                </a:solidFill>
                <a:effectLst/>
                <a:latin typeface="+mj-lt"/>
              </a:rPr>
            </a:br>
            <a:endParaRPr lang="en-US" b="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C00000"/>
                </a:solidFill>
                <a:effectLst/>
                <a:latin typeface="+mj-lt"/>
                <a:cs typeface="Times New Roman" panose="02020603050405020304" pitchFamily="18" charset="0"/>
              </a:rPr>
              <a:t>Chủ tế: </a:t>
            </a:r>
            <a:r>
              <a:rPr lang="vi-VN" sz="5400" b="0" i="1">
                <a:solidFill>
                  <a:srgbClr val="C00000"/>
                </a:solidFill>
                <a:effectLst/>
                <a:latin typeface="+mj-lt"/>
                <a:cs typeface="Times New Roman" panose="02020603050405020304" pitchFamily="18" charset="0"/>
              </a:rPr>
              <a:t>Vinh danh Thiên Chúa trên các tầng trời. </a:t>
            </a:r>
            <a:r>
              <a:rPr lang="vi-VN" sz="5400" b="0">
                <a:solidFill>
                  <a:srgbClr val="003399"/>
                </a:solidFill>
                <a:effectLst/>
                <a:latin typeface="+mj-lt"/>
                <a:cs typeface="Times New Roman" panose="02020603050405020304" pitchFamily="18" charset="0"/>
              </a:rPr>
              <a:t>Và bình an dưới thế, bình an dưới thế cho người thiện tâm. </a:t>
            </a:r>
            <a:endParaRPr lang="vi-VN" sz="72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2060"/>
                </a:solidFill>
                <a:effectLst/>
                <a:latin typeface="+mj-lt"/>
              </a:rPr>
              <a:t/>
            </a:r>
            <a:br>
              <a:rPr lang="en-US" b="0">
                <a:solidFill>
                  <a:srgbClr val="002060"/>
                </a:solidFill>
                <a:effectLst/>
                <a:latin typeface="+mj-lt"/>
              </a:rPr>
            </a:br>
            <a:endParaRPr lang="en-US" b="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3399"/>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3399"/>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3399"/>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3399"/>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C00000"/>
                </a:solidFill>
                <a:effectLst/>
                <a:latin typeface="+mj-lt"/>
                <a:cs typeface="Times New Roman" panose="02020603050405020304" pitchFamily="18" charset="0"/>
              </a:rPr>
              <a:t>Vì lạy Chúa Giê-su Ki-tô, </a:t>
            </a:r>
            <a:r>
              <a:rPr lang="en-US" sz="4400" b="0">
                <a:solidFill>
                  <a:srgbClr val="003399"/>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a:t>
            </a:r>
            <a:r>
              <a:rPr lang="en-US" sz="4400" b="0">
                <a:solidFill>
                  <a:srgbClr val="002060"/>
                </a:solidFill>
                <a:effectLst/>
                <a:latin typeface="+mj-lt"/>
                <a:cs typeface="Times New Roman" panose="02020603050405020304" pitchFamily="18" charset="0"/>
              </a:rPr>
              <a:t> </a:t>
            </a:r>
            <a:r>
              <a:rPr lang="en-US" sz="4400" b="0" u="sng">
                <a:solidFill>
                  <a:srgbClr val="C00000"/>
                </a:solidFill>
                <a:effectLst/>
                <a:latin typeface="+mj-lt"/>
                <a:cs typeface="Times New Roman" panose="02020603050405020304" pitchFamily="18" charset="0"/>
              </a:rPr>
              <a:t>A-men. A-men. </a:t>
            </a:r>
            <a:endParaRPr lang="vi-VN" sz="4400" b="0" u="sng">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a:solidFill>
                  <a:srgbClr val="FF0000"/>
                </a:solidFill>
                <a:effectLst/>
                <a:latin typeface="+mj-lt"/>
                <a:cs typeface="Times New Roman" pitchFamily="18" charset="0"/>
              </a:rPr>
              <a:t>:</a:t>
            </a:r>
            <a:r>
              <a:rPr lang="en-US" sz="6600" b="0">
                <a:solidFill>
                  <a:srgbClr val="003399"/>
                </a:solidFill>
                <a:effectLst/>
                <a:latin typeface="+mj-lt"/>
                <a:cs typeface="Times New Roman" pitchFamily="18" charset="0"/>
              </a:rPr>
              <a:t> </a:t>
            </a:r>
            <a:r>
              <a:rPr lang="vi-VN" sz="7200" b="0">
                <a:solidFill>
                  <a:srgbClr val="003399"/>
                </a:solidFill>
                <a:effectLst/>
                <a:latin typeface="+mj-lt"/>
              </a:rPr>
              <a:t>Này Gia-liêm hỡi hãy ca mừng Chúa Trời.</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57786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99"/>
                </a:solidFill>
                <a:effectLst/>
                <a:latin typeface="+mj-lt"/>
                <a:cs typeface="Times New Roman" panose="02020603050405020304" pitchFamily="18" charset="0"/>
              </a:rPr>
              <a:t> Và bình an dưới thế cho người thiện tâm</a:t>
            </a:r>
            <a:r>
              <a:rPr lang="en-US" sz="5400" b="0">
                <a:solidFill>
                  <a:srgbClr val="003399"/>
                </a:solidFill>
                <a:effectLst/>
                <a:latin typeface="+mj-lt"/>
                <a:cs typeface="Times New Roman" panose="02020603050405020304" pitchFamily="18" charset="0"/>
              </a:rPr>
              <a:t>.</a:t>
            </a:r>
            <a:endParaRPr lang="vi-VN" sz="54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3399"/>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3399"/>
                </a:solidFill>
                <a:effectLst/>
                <a:latin typeface="+mj-lt"/>
                <a:cs typeface="Times New Roman" panose="02020603050405020304" pitchFamily="18" charset="0"/>
              </a:rPr>
              <a:t> Chúng con chúc tụng Chúa. </a:t>
            </a:r>
            <a:br>
              <a:rPr lang="en-US" sz="5000" b="0">
                <a:solidFill>
                  <a:srgbClr val="003399"/>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3399"/>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3399"/>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Lạy con một Thiên Chúa,            </a:t>
            </a:r>
            <a:r>
              <a:rPr lang="en-US" sz="4800" b="0">
                <a:solidFill>
                  <a:srgbClr val="FF000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99"/>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99"/>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Vì lạy </a:t>
            </a:r>
            <a:r>
              <a:rPr lang="vi-VN" sz="4800" b="0">
                <a:solidFill>
                  <a:srgbClr val="FF0000"/>
                </a:solidFill>
                <a:effectLst/>
                <a:latin typeface="+mj-lt"/>
                <a:cs typeface="Times New Roman" panose="02020603050405020304" pitchFamily="18" charset="0"/>
              </a:rPr>
              <a:t>Chúa Giêsu Kitô, </a:t>
            </a:r>
            <a:r>
              <a:rPr lang="vi-VN" sz="4800" b="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043223" cy="954107"/>
          </a:xfrm>
          <a:prstGeom prst="rect">
            <a:avLst/>
          </a:prstGeom>
          <a:noFill/>
        </p:spPr>
        <p:txBody>
          <a:bodyPr wrap="none" rtlCol="0">
            <a:spAutoFit/>
          </a:bodyPr>
          <a:lstStyle/>
          <a:p>
            <a:r>
              <a:rPr lang="en-US" sz="2800">
                <a:solidFill>
                  <a:srgbClr val="FFFF00"/>
                </a:solidFill>
              </a:rPr>
              <a:t>Bài đọc 1</a:t>
            </a:r>
          </a:p>
          <a:p>
            <a:r>
              <a:rPr lang="en-US" sz="2800">
                <a:solidFill>
                  <a:srgbClr val="FFFF00"/>
                </a:solidFill>
              </a:rPr>
              <a:t>Bài trích sách Đệ Nhị Luật</a:t>
            </a:r>
          </a:p>
        </p:txBody>
      </p:sp>
      <p:sp>
        <p:nvSpPr>
          <p:cNvPr id="9" name="TextBox 8"/>
          <p:cNvSpPr txBox="1"/>
          <p:nvPr/>
        </p:nvSpPr>
        <p:spPr>
          <a:xfrm>
            <a:off x="76200" y="3790951"/>
            <a:ext cx="8382000" cy="1077218"/>
          </a:xfrm>
          <a:prstGeom prst="rect">
            <a:avLst/>
          </a:prstGeom>
          <a:noFill/>
        </p:spPr>
        <p:txBody>
          <a:bodyPr wrap="square" rtlCol="0">
            <a:spAutoFit/>
          </a:bodyPr>
          <a:lstStyle/>
          <a:p>
            <a:r>
              <a:rPr lang="en-US" sz="3200">
                <a:solidFill>
                  <a:srgbClr val="FFFF00"/>
                </a:solidFill>
              </a:rPr>
              <a:t>Thiên Chúa đã ban cho anh em thức ăn mà anh em chũng như cha ông anh em chưa từng biết</a:t>
            </a: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0000"/>
                </a:solidFill>
                <a:effectLst/>
                <a:latin typeface="+mj-lt"/>
                <a:cs typeface="Times New Roman" pitchFamily="18" charset="0"/>
              </a:rPr>
              <a:t>Tk1</a:t>
            </a:r>
            <a:r>
              <a:rPr lang="en-US" sz="4800" b="0" u="sng">
                <a:solidFill>
                  <a:srgbClr val="FF0000"/>
                </a:solidFill>
                <a:effectLst/>
                <a:latin typeface="+mj-lt"/>
                <a:cs typeface="Times New Roman" pitchFamily="18" charset="0"/>
              </a:rPr>
              <a:t>:</a:t>
            </a:r>
            <a:r>
              <a:rPr lang="en-US" sz="4800" b="0">
                <a:solidFill>
                  <a:srgbClr val="FF0000"/>
                </a:solidFill>
                <a:effectLst/>
                <a:latin typeface="+mj-lt"/>
                <a:cs typeface="Times New Roman" pitchFamily="18" charset="0"/>
              </a:rPr>
              <a:t> </a:t>
            </a:r>
            <a:r>
              <a:rPr lang="vi-VN" sz="4800" b="0">
                <a:solidFill>
                  <a:srgbClr val="003399"/>
                </a:solidFill>
                <a:effectLst/>
                <a:latin typeface="+mj-lt"/>
              </a:rPr>
              <a:t> Hãy ca mừng Thượng Đế, này Gia-liêm hỡi. Ca ngợi Chúa ngươi thờ, nào hỡi Xi-on. Chúa làm thêm cho vững then cửa nhà ngươi, bao con cái trong thành, Người giáng phúc thi ân.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49175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0">
                <a:solidFill>
                  <a:srgbClr val="FF0000"/>
                </a:solidFill>
                <a:effectLst/>
                <a:latin typeface="+mj-lt"/>
                <a:cs typeface="Tahoma" pitchFamily="34" charset="0"/>
              </a:rPr>
              <a:t>Thánh Vịnh 147</a:t>
            </a:r>
          </a:p>
          <a:p>
            <a:pPr eaLnBrk="1" hangingPunct="1">
              <a:lnSpc>
                <a:spcPct val="105000"/>
              </a:lnSpc>
              <a:defRPr/>
            </a:pPr>
            <a:r>
              <a:rPr lang="en-US" sz="4400" b="0">
                <a:solidFill>
                  <a:srgbClr val="FF0000"/>
                </a:solidFill>
                <a:effectLst/>
                <a:latin typeface="+mj-lt"/>
                <a:cs typeface="Tahoma" pitchFamily="34" charset="0"/>
              </a:rPr>
              <a:t>Chúa Nhật X Thường Niên</a:t>
            </a:r>
            <a:br>
              <a:rPr lang="en-US" sz="4400" b="0">
                <a:solidFill>
                  <a:srgbClr val="FF0000"/>
                </a:solidFill>
                <a:effectLst/>
                <a:latin typeface="+mj-lt"/>
                <a:cs typeface="Tahoma" pitchFamily="34" charset="0"/>
              </a:rPr>
            </a:br>
            <a:r>
              <a:rPr lang="en-US" sz="4400" b="0">
                <a:solidFill>
                  <a:srgbClr val="FF0000"/>
                </a:solidFill>
                <a:effectLst/>
                <a:latin typeface="+mj-lt"/>
                <a:cs typeface="Tahoma" pitchFamily="34" charset="0"/>
              </a:rPr>
              <a:t>Năm A</a:t>
            </a:r>
          </a:p>
          <a:p>
            <a:pPr eaLnBrk="1" hangingPunct="1">
              <a:lnSpc>
                <a:spcPct val="105000"/>
              </a:lnSpc>
              <a:defRPr/>
            </a:pPr>
            <a:r>
              <a:rPr lang="en-US" sz="4400" b="0">
                <a:solidFill>
                  <a:srgbClr val="FF0000"/>
                </a:solidFill>
                <a:effectLst/>
                <a:latin typeface="+mj-lt"/>
                <a:cs typeface="Tahoma" pitchFamily="34" charset="0"/>
              </a:rPr>
              <a:t>Mình và Máu Thánh Chúa Ki-tô</a:t>
            </a:r>
          </a:p>
          <a:p>
            <a:pPr eaLnBrk="1" hangingPunct="1">
              <a:lnSpc>
                <a:spcPct val="105000"/>
              </a:lnSpc>
              <a:defRPr/>
            </a:pPr>
            <a:r>
              <a:rPr lang="en-US" sz="4400" b="0" i="1">
                <a:solidFill>
                  <a:srgbClr val="003399"/>
                </a:solidFill>
                <a:effectLst/>
                <a:latin typeface="+mj-lt"/>
                <a:cs typeface="Tahoma" pitchFamily="34" charset="0"/>
              </a:rPr>
              <a:t>Lm. Kim Long</a:t>
            </a:r>
          </a:p>
          <a:p>
            <a:pPr eaLnBrk="1" hangingPunct="1">
              <a:lnSpc>
                <a:spcPct val="105000"/>
              </a:lnSpc>
              <a:defRPr/>
            </a:pPr>
            <a:r>
              <a:rPr lang="en-US" sz="4400" b="0" i="1">
                <a:solidFill>
                  <a:srgbClr val="003399"/>
                </a:solidFill>
                <a:effectLst/>
                <a:latin typeface="+mj-lt"/>
                <a:cs typeface="Tahoma" pitchFamily="34" charset="0"/>
              </a:rPr>
              <a:t>03 câu</a:t>
            </a:r>
            <a:endParaRPr lang="en-US" sz="4000" b="0" i="1">
              <a:solidFill>
                <a:srgbClr val="0033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a:solidFill>
                  <a:srgbClr val="FF0000"/>
                </a:solidFill>
                <a:effectLst/>
                <a:latin typeface="+mj-lt"/>
                <a:cs typeface="Times New Roman" pitchFamily="18" charset="0"/>
              </a:rPr>
              <a:t>:</a:t>
            </a:r>
            <a:r>
              <a:rPr lang="en-US" sz="6600" b="0">
                <a:solidFill>
                  <a:srgbClr val="003399"/>
                </a:solidFill>
                <a:effectLst/>
                <a:latin typeface="+mj-lt"/>
                <a:cs typeface="Times New Roman" pitchFamily="18" charset="0"/>
              </a:rPr>
              <a:t> </a:t>
            </a:r>
            <a:r>
              <a:rPr lang="vi-VN" sz="7200" b="0">
                <a:solidFill>
                  <a:srgbClr val="003399"/>
                </a:solidFill>
                <a:effectLst/>
                <a:latin typeface="+mj-lt"/>
              </a:rPr>
              <a:t>Này Gia-liêm hỡi hãy ca mừng Chúa Trời.</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0000"/>
                </a:solidFill>
                <a:effectLst/>
                <a:latin typeface="+mj-lt"/>
                <a:cs typeface="Times New Roman" pitchFamily="18" charset="0"/>
              </a:rPr>
              <a:t>Tk1</a:t>
            </a:r>
            <a:r>
              <a:rPr lang="en-US" sz="4800" b="0" u="sng">
                <a:solidFill>
                  <a:srgbClr val="FF0000"/>
                </a:solidFill>
                <a:effectLst/>
                <a:latin typeface="+mj-lt"/>
                <a:cs typeface="Times New Roman" pitchFamily="18" charset="0"/>
              </a:rPr>
              <a:t>:</a:t>
            </a:r>
            <a:r>
              <a:rPr lang="en-US" sz="4800" b="0">
                <a:solidFill>
                  <a:srgbClr val="FF0000"/>
                </a:solidFill>
                <a:effectLst/>
                <a:latin typeface="+mj-lt"/>
                <a:cs typeface="Times New Roman" pitchFamily="18" charset="0"/>
              </a:rPr>
              <a:t> </a:t>
            </a:r>
            <a:r>
              <a:rPr lang="vi-VN" sz="4800" b="0">
                <a:solidFill>
                  <a:srgbClr val="003399"/>
                </a:solidFill>
                <a:effectLst/>
                <a:latin typeface="+mj-lt"/>
              </a:rPr>
              <a:t> Hãy ca mừng Thượng Đế, này Gia-liêm hỡi. Ca ngợi Chúa ngươi thờ, nào hỡi Xi-on. Chúa làm thêm cho vững then cửa nhà ngươi, bao con cái trong thành, Người giáng phúc thi ân.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a:solidFill>
                  <a:srgbClr val="FF0000"/>
                </a:solidFill>
                <a:effectLst/>
                <a:latin typeface="+mj-lt"/>
                <a:cs typeface="Times New Roman" pitchFamily="18" charset="0"/>
              </a:rPr>
              <a:t>:</a:t>
            </a:r>
            <a:r>
              <a:rPr lang="en-US" sz="6600" b="0">
                <a:solidFill>
                  <a:srgbClr val="003399"/>
                </a:solidFill>
                <a:effectLst/>
                <a:latin typeface="+mj-lt"/>
                <a:cs typeface="Times New Roman" pitchFamily="18" charset="0"/>
              </a:rPr>
              <a:t> </a:t>
            </a:r>
            <a:r>
              <a:rPr lang="vi-VN" sz="7200" b="0">
                <a:solidFill>
                  <a:srgbClr val="003399"/>
                </a:solidFill>
                <a:effectLst/>
                <a:latin typeface="+mj-lt"/>
              </a:rPr>
              <a:t>Này Gia-liêm hỡi hãy ca mừng Chúa Trời.</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a:solidFill>
                  <a:srgbClr val="FF0000"/>
                </a:solidFill>
                <a:effectLst/>
                <a:latin typeface="+mj-lt"/>
                <a:cs typeface="Times New Roman" pitchFamily="18" charset="0"/>
              </a:rPr>
              <a:t>Tk2:</a:t>
            </a:r>
            <a:r>
              <a:rPr lang="en-US" sz="4800" b="0">
                <a:solidFill>
                  <a:srgbClr val="FF0000"/>
                </a:solidFill>
                <a:effectLst/>
                <a:latin typeface="+mj-lt"/>
                <a:cs typeface="Times New Roman" pitchFamily="18" charset="0"/>
              </a:rPr>
              <a:t> </a:t>
            </a:r>
            <a:r>
              <a:rPr lang="vi-VN" sz="4800" b="0">
                <a:solidFill>
                  <a:srgbClr val="003399"/>
                </a:solidFill>
                <a:effectLst/>
                <a:latin typeface="+mj-lt"/>
              </a:rPr>
              <a:t>Chúa ban lệnh truyền xuống mọi nơi dương thế. Đây Lời Chúa tỏ bày chạy tức tốc đi. Lãnh địa ngươi nay Chúa thiết lập bình an, nuôi ngươi mãi no đầy bằng lúa miến thơm ngon.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a:solidFill>
                  <a:srgbClr val="FF0000"/>
                </a:solidFill>
                <a:effectLst/>
                <a:latin typeface="+mj-lt"/>
                <a:cs typeface="Times New Roman" pitchFamily="18" charset="0"/>
              </a:rPr>
              <a:t>:</a:t>
            </a:r>
            <a:r>
              <a:rPr lang="en-US" sz="6600" b="0">
                <a:solidFill>
                  <a:srgbClr val="003399"/>
                </a:solidFill>
                <a:effectLst/>
                <a:latin typeface="+mj-lt"/>
                <a:cs typeface="Times New Roman" pitchFamily="18" charset="0"/>
              </a:rPr>
              <a:t> </a:t>
            </a:r>
            <a:r>
              <a:rPr lang="vi-VN" sz="7200" b="0">
                <a:solidFill>
                  <a:srgbClr val="003399"/>
                </a:solidFill>
                <a:effectLst/>
                <a:latin typeface="+mj-lt"/>
              </a:rPr>
              <a:t>Này Gia-liêm hỡi hãy ca mừng Chúa Trời.</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latin typeface="+mj-lt"/>
                <a:cs typeface="Times New Roman" pitchFamily="18" charset="0"/>
              </a:rPr>
              <a:t>Tk3</a:t>
            </a:r>
            <a:r>
              <a:rPr lang="en-US" sz="5400" b="0" u="sng">
                <a:solidFill>
                  <a:srgbClr val="FF0000"/>
                </a:solidFill>
                <a:effectLst/>
                <a:latin typeface="+mj-lt"/>
                <a:cs typeface="Times New Roman" pitchFamily="18" charset="0"/>
              </a:rPr>
              <a:t>:</a:t>
            </a:r>
            <a:r>
              <a:rPr lang="en-US" sz="5400" b="0">
                <a:solidFill>
                  <a:srgbClr val="003399"/>
                </a:solidFill>
                <a:effectLst/>
                <a:latin typeface="+mj-lt"/>
                <a:cs typeface="Times New Roman" pitchFamily="18" charset="0"/>
              </a:rPr>
              <a:t> </a:t>
            </a:r>
            <a:r>
              <a:rPr lang="vi-VN" sz="5400" b="0">
                <a:solidFill>
                  <a:srgbClr val="003399"/>
                </a:solidFill>
                <a:effectLst/>
                <a:latin typeface="+mj-lt"/>
              </a:rPr>
              <a:t>Chúa tỏ bày Lời Chúa cùng nhà Gia-cóp. Ban chỉ thị, luật pháp cùng Ít-ra-el. Chúa nào xử hư thế với một dân khác, không cho chúng hay được luật pháp Chúa khi nao.</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a:solidFill>
                  <a:srgbClr val="FF0000"/>
                </a:solidFill>
                <a:effectLst/>
                <a:latin typeface="+mj-lt"/>
                <a:cs typeface="Times New Roman" pitchFamily="18" charset="0"/>
              </a:rPr>
              <a:t>:</a:t>
            </a:r>
            <a:r>
              <a:rPr lang="en-US" sz="6600" b="0">
                <a:solidFill>
                  <a:srgbClr val="003399"/>
                </a:solidFill>
                <a:effectLst/>
                <a:latin typeface="+mj-lt"/>
                <a:cs typeface="Times New Roman" pitchFamily="18" charset="0"/>
              </a:rPr>
              <a:t> </a:t>
            </a:r>
            <a:r>
              <a:rPr lang="vi-VN" sz="7200" b="0">
                <a:solidFill>
                  <a:srgbClr val="003399"/>
                </a:solidFill>
                <a:effectLst/>
                <a:latin typeface="+mj-lt"/>
              </a:rPr>
              <a:t>Này Gia-liêm hỡi hãy ca mừng Chúa Trời.</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1384995"/>
          </a:xfrm>
          <a:prstGeom prst="rect">
            <a:avLst/>
          </a:prstGeom>
          <a:noFill/>
        </p:spPr>
        <p:txBody>
          <a:bodyPr wrap="square" rtlCol="0">
            <a:spAutoFit/>
          </a:bodyPr>
          <a:lstStyle/>
          <a:p>
            <a:r>
              <a:rPr lang="en-US" sz="2800">
                <a:solidFill>
                  <a:srgbClr val="FFFF00"/>
                </a:solidFill>
              </a:rPr>
              <a:t>Bài đọc 2</a:t>
            </a:r>
          </a:p>
          <a:p>
            <a:r>
              <a:rPr lang="en-US" sz="2800">
                <a:solidFill>
                  <a:srgbClr val="FFFF00"/>
                </a:solidFill>
              </a:rPr>
              <a:t>Bài trích thư thánh Phaolô Tông Đồ</a:t>
            </a:r>
          </a:p>
          <a:p>
            <a:r>
              <a:rPr lang="en-US" sz="2800">
                <a:solidFill>
                  <a:srgbClr val="FFFF00"/>
                </a:solidFill>
              </a:rPr>
              <a:t>Gửi tín hữu Cô-rin-tô</a:t>
            </a: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a:solidFill>
                  <a:srgbClr val="FFFF00"/>
                </a:solidFill>
              </a:rPr>
              <a:t>Chỉ một tấm Bánh, nên tuy nhiên nhiều người, chúng ta cũng chỉ là một thân thể.</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0" u="sng">
                <a:solidFill>
                  <a:srgbClr val="FF0000"/>
                </a:solidFill>
                <a:effectLst/>
                <a:latin typeface="+mj-lt"/>
                <a:cs typeface="Times New Roman" pitchFamily="18" charset="0"/>
              </a:rPr>
              <a:t>Alleluia-alleluia:</a:t>
            </a:r>
            <a:r>
              <a:rPr lang="en-US" sz="6000" b="0">
                <a:solidFill>
                  <a:srgbClr val="0000CC"/>
                </a:solidFill>
                <a:effectLst/>
                <a:latin typeface="+mj-lt"/>
                <a:cs typeface="Times New Roman" pitchFamily="18" charset="0"/>
              </a:rPr>
              <a:t> </a:t>
            </a:r>
            <a:r>
              <a:rPr lang="en-US" sz="6000" b="0">
                <a:solidFill>
                  <a:srgbClr val="003296"/>
                </a:solidFill>
                <a:effectLst/>
                <a:latin typeface="+mj-lt"/>
                <a:cs typeface="Times New Roman" pitchFamily="18" charset="0"/>
              </a:rPr>
              <a:t>Chúa phán: Ta là bánh hằng sống từ trời xuống, ai ăn bánh này sẽ được sống muôn đời</a:t>
            </a:r>
            <a:r>
              <a:rPr lang="vi-VN" sz="6000" b="0">
                <a:solidFill>
                  <a:srgbClr val="003296"/>
                </a:solidFill>
                <a:effectLst/>
                <a:latin typeface="+mj-lt"/>
                <a:cs typeface="Times New Roman" pitchFamily="18" charset="0"/>
              </a:rPr>
              <a:t> </a:t>
            </a:r>
            <a:r>
              <a:rPr lang="en-US" sz="6000" b="0" u="sng">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a:solidFill>
                  <a:srgbClr val="FF0000"/>
                </a:solidFill>
                <a:effectLst/>
                <a:latin typeface="+mj-lt"/>
                <a:cs typeface="Times New Roman" pitchFamily="18" charset="0"/>
              </a:rPr>
              <a:t>:</a:t>
            </a:r>
            <a:r>
              <a:rPr lang="en-US" sz="6600" b="0">
                <a:solidFill>
                  <a:srgbClr val="003399"/>
                </a:solidFill>
                <a:effectLst/>
                <a:latin typeface="+mj-lt"/>
                <a:cs typeface="Times New Roman" pitchFamily="18" charset="0"/>
              </a:rPr>
              <a:t> </a:t>
            </a:r>
            <a:r>
              <a:rPr lang="vi-VN" sz="7200" b="0">
                <a:solidFill>
                  <a:srgbClr val="003399"/>
                </a:solidFill>
                <a:effectLst/>
                <a:latin typeface="+mj-lt"/>
              </a:rPr>
              <a:t>Này Gia-liêm hỡi hãy ca mừng Chúa Trời.</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537577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0" u="sng">
                <a:solidFill>
                  <a:srgbClr val="FF0000"/>
                </a:solidFill>
                <a:effectLst/>
                <a:latin typeface="+mj-lt"/>
                <a:cs typeface="Times New Roman" pitchFamily="18" charset="0"/>
              </a:rPr>
              <a:t>Alleluia-alleluia:</a:t>
            </a:r>
            <a:r>
              <a:rPr lang="en-US" sz="6000" b="0">
                <a:solidFill>
                  <a:srgbClr val="0000CC"/>
                </a:solidFill>
                <a:effectLst/>
                <a:latin typeface="+mj-lt"/>
                <a:cs typeface="Times New Roman" pitchFamily="18" charset="0"/>
              </a:rPr>
              <a:t> </a:t>
            </a:r>
            <a:r>
              <a:rPr lang="en-US" sz="6000" b="0">
                <a:solidFill>
                  <a:srgbClr val="003296"/>
                </a:solidFill>
                <a:effectLst/>
                <a:latin typeface="+mj-lt"/>
                <a:cs typeface="Times New Roman" pitchFamily="18" charset="0"/>
              </a:rPr>
              <a:t>Chúa phán: Ta là bánh hằng sống từ trời xuống, ai ăn bánh này sẽ được sống muôn đời</a:t>
            </a:r>
            <a:r>
              <a:rPr lang="vi-VN" sz="6000" b="0">
                <a:solidFill>
                  <a:srgbClr val="003296"/>
                </a:solidFill>
                <a:effectLst/>
                <a:latin typeface="+mj-lt"/>
                <a:cs typeface="Times New Roman" pitchFamily="18" charset="0"/>
              </a:rPr>
              <a:t> </a:t>
            </a:r>
            <a:r>
              <a:rPr lang="en-US" sz="6000" b="0" u="sng">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5136812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0" dirty="0">
                <a:solidFill>
                  <a:srgbClr val="003399"/>
                </a:solidFill>
                <a:effectLst/>
                <a:latin typeface="+mj-lt"/>
                <a:cs typeface="Times New Roman" pitchFamily="18" charset="0"/>
              </a:rPr>
              <a:t>Ca </a:t>
            </a:r>
            <a:r>
              <a:rPr lang="en-US" sz="5400" b="0" dirty="0" err="1">
                <a:solidFill>
                  <a:srgbClr val="003399"/>
                </a:solidFill>
                <a:effectLst/>
                <a:latin typeface="+mj-lt"/>
                <a:cs typeface="Times New Roman" pitchFamily="18" charset="0"/>
              </a:rPr>
              <a:t>Dâng</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Lễ</a:t>
            </a:r>
            <a:r>
              <a:rPr lang="en-US" sz="5400" b="0" dirty="0">
                <a:solidFill>
                  <a:srgbClr val="003399"/>
                </a:solidFill>
                <a:effectLst/>
                <a:latin typeface="+mj-lt"/>
                <a:cs typeface="Times New Roman" pitchFamily="18" charset="0"/>
              </a:rPr>
              <a:t/>
            </a:r>
            <a:br>
              <a:rPr lang="en-US" sz="5400" b="0" dirty="0">
                <a:solidFill>
                  <a:srgbClr val="003399"/>
                </a:solidFill>
                <a:effectLst/>
                <a:latin typeface="+mj-lt"/>
                <a:cs typeface="Times New Roman" pitchFamily="18" charset="0"/>
              </a:rPr>
            </a:br>
            <a:r>
              <a:rPr lang="en-US" sz="3600" b="0" dirty="0">
                <a:solidFill>
                  <a:srgbClr val="C00000"/>
                </a:solidFill>
                <a:effectLst/>
                <a:latin typeface="+mj-lt"/>
                <a:cs typeface="Times New Roman" pitchFamily="18" charset="0"/>
              </a:rPr>
              <a:t>MÌNH MÁU CHÚA</a:t>
            </a:r>
            <a:r>
              <a:rPr lang="en-US" sz="3600" b="0" dirty="0">
                <a:solidFill>
                  <a:srgbClr val="003399"/>
                </a:solidFill>
                <a:effectLst/>
                <a:latin typeface="+mj-lt"/>
                <a:cs typeface="Times New Roman" pitchFamily="18" charset="0"/>
              </a:rPr>
              <a:t/>
            </a:r>
            <a:br>
              <a:rPr lang="en-US" sz="3600" b="0" dirty="0">
                <a:solidFill>
                  <a:srgbClr val="003399"/>
                </a:solidFill>
                <a:effectLst/>
                <a:latin typeface="+mj-lt"/>
                <a:cs typeface="Times New Roman" pitchFamily="18" charset="0"/>
              </a:rPr>
            </a:br>
            <a:r>
              <a:rPr lang="en-US" sz="3600" b="0" i="1" dirty="0" err="1">
                <a:solidFill>
                  <a:srgbClr val="003399"/>
                </a:solidFill>
                <a:effectLst/>
                <a:latin typeface="+mj-lt"/>
                <a:cs typeface="Times New Roman" pitchFamily="18" charset="0"/>
              </a:rPr>
              <a:t>Lm</a:t>
            </a:r>
            <a:r>
              <a:rPr lang="en-US" sz="3600" b="0" i="1" dirty="0">
                <a:solidFill>
                  <a:srgbClr val="003399"/>
                </a:solidFill>
                <a:effectLst/>
                <a:latin typeface="+mj-lt"/>
                <a:cs typeface="Times New Roman" pitchFamily="18" charset="0"/>
              </a:rPr>
              <a:t>. Quang </a:t>
            </a:r>
            <a:r>
              <a:rPr lang="en-US" sz="3600" b="0" i="1" dirty="0" err="1">
                <a:solidFill>
                  <a:srgbClr val="003399"/>
                </a:solidFill>
                <a:effectLst/>
                <a:latin typeface="+mj-lt"/>
                <a:cs typeface="Times New Roman" pitchFamily="18" charset="0"/>
              </a:rPr>
              <a:t>uy</a:t>
            </a:r>
            <a:r>
              <a:rPr lang="en-US" sz="5400" b="0" dirty="0">
                <a:solidFill>
                  <a:srgbClr val="003399"/>
                </a:solidFill>
                <a:effectLst/>
                <a:latin typeface="+mj-lt"/>
                <a:cs typeface="Times New Roman" pitchFamily="18" charset="0"/>
              </a:rPr>
              <a:t/>
            </a:r>
            <a:br>
              <a:rPr lang="en-US" sz="5400" b="0" dirty="0">
                <a:solidFill>
                  <a:srgbClr val="003399"/>
                </a:solidFill>
                <a:effectLst/>
                <a:latin typeface="+mj-lt"/>
                <a:cs typeface="Times New Roman" pitchFamily="18" charset="0"/>
              </a:rPr>
            </a:br>
            <a:endParaRPr lang="en-US" sz="54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b="0" u="sng" dirty="0">
                <a:solidFill>
                  <a:srgbClr val="FF0000"/>
                </a:solidFill>
                <a:effectLst/>
                <a:latin typeface="+mj-lt"/>
                <a:cs typeface="Times New Roman" pitchFamily="18" charset="0"/>
              </a:rPr>
              <a:t>***:</a:t>
            </a:r>
            <a:r>
              <a:rPr lang="en-US" sz="5600" b="0" dirty="0">
                <a:solidFill>
                  <a:srgbClr val="003399"/>
                </a:solidFill>
                <a:effectLst/>
                <a:latin typeface="+mj-lt"/>
                <a:cs typeface="Times New Roman" pitchFamily="18" charset="0"/>
              </a:rPr>
              <a:t> </a:t>
            </a:r>
            <a:r>
              <a:rPr lang="vi-VN" sz="5600" b="0" dirty="0">
                <a:solidFill>
                  <a:srgbClr val="003399"/>
                </a:solidFill>
                <a:effectLst/>
                <a:latin typeface="+mj-lt"/>
              </a:rPr>
              <a:t>Giọt nước tan trong rượu dâng tiến Ngài! Hình bánh tinh khiết dâng lên thành tâm, Chúa ơi! Đây của lễ thay cuộc đời con kính dâng! </a:t>
            </a:r>
            <a:endParaRPr lang="vi-VN" sz="5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481072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latin typeface="+mj-lt"/>
                <a:cs typeface="Times New Roman" pitchFamily="18" charset="0"/>
              </a:rPr>
              <a:t>***:</a:t>
            </a:r>
            <a:r>
              <a:rPr lang="en-US" sz="5400" b="0" dirty="0">
                <a:solidFill>
                  <a:srgbClr val="003399"/>
                </a:solidFill>
                <a:effectLst/>
                <a:latin typeface="+mj-lt"/>
                <a:cs typeface="Times New Roman" pitchFamily="18" charset="0"/>
              </a:rPr>
              <a:t> </a:t>
            </a:r>
            <a:r>
              <a:rPr lang="vi-VN" sz="5600" b="0" dirty="0">
                <a:solidFill>
                  <a:srgbClr val="003399"/>
                </a:solidFill>
                <a:effectLst/>
                <a:latin typeface="+mj-lt"/>
              </a:rPr>
              <a:t>Trầm hương ngát bay dâng bao lời kinh thiết tha. Chúa ơi, đến muôn đời hằng ghi nhớ nhiệm tích do tình yêu biết lấy chi báo đền. </a:t>
            </a:r>
            <a:endParaRPr lang="vi-VN" sz="5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latin typeface="+mj-lt"/>
                <a:cs typeface="Times New Roman" pitchFamily="18" charset="0"/>
              </a:rPr>
              <a:t>***:</a:t>
            </a:r>
            <a:r>
              <a:rPr lang="en-US" sz="5400" b="0" dirty="0">
                <a:solidFill>
                  <a:srgbClr val="003399"/>
                </a:solidFill>
                <a:effectLst/>
                <a:latin typeface="+mj-lt"/>
                <a:cs typeface="Times New Roman" pitchFamily="18" charset="0"/>
              </a:rPr>
              <a:t> </a:t>
            </a:r>
            <a:r>
              <a:rPr lang="vi-VN" sz="5400" b="0" dirty="0">
                <a:solidFill>
                  <a:srgbClr val="003399"/>
                </a:solidFill>
                <a:effectLst/>
                <a:latin typeface="+mj-lt"/>
              </a:rPr>
              <a:t>Linh hồn con khát khao, Máu Ngài nuôi hồn con. Hồn con luôn khát khao Thân Ngài nuôi linh hồn. Hồn con luôn khát khao Máu Mình Chúa suốt đời!</a:t>
            </a:r>
            <a:endParaRPr lang="vi-VN"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b="0" u="sng" dirty="0">
                <a:solidFill>
                  <a:srgbClr val="FF0000"/>
                </a:solidFill>
                <a:effectLst/>
                <a:latin typeface="+mj-lt"/>
                <a:cs typeface="Times New Roman" pitchFamily="18" charset="0"/>
              </a:rPr>
              <a:t>***:</a:t>
            </a:r>
            <a:r>
              <a:rPr lang="en-US" sz="5600" b="0" dirty="0">
                <a:solidFill>
                  <a:srgbClr val="003399"/>
                </a:solidFill>
                <a:effectLst/>
                <a:latin typeface="+mj-lt"/>
                <a:cs typeface="Times New Roman" pitchFamily="18" charset="0"/>
              </a:rPr>
              <a:t> </a:t>
            </a:r>
            <a:r>
              <a:rPr lang="vi-VN" sz="5600" b="0" dirty="0">
                <a:solidFill>
                  <a:srgbClr val="003399"/>
                </a:solidFill>
                <a:effectLst/>
                <a:latin typeface="+mj-lt"/>
              </a:rPr>
              <a:t>Giọt nước tan trong rượu dâng tiến Ngài! Hình bánh tinh khiết dâng lên thành tâm, Chúa ơi! Đây của lễ thay cuộc đời con kính dâng! </a:t>
            </a:r>
            <a:endParaRPr lang="vi-VN" sz="5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751059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latin typeface="+mj-lt"/>
                <a:cs typeface="Times New Roman" pitchFamily="18" charset="0"/>
              </a:rPr>
              <a:t>***:</a:t>
            </a:r>
            <a:r>
              <a:rPr lang="en-US" sz="5400" b="0" dirty="0">
                <a:solidFill>
                  <a:srgbClr val="003399"/>
                </a:solidFill>
                <a:effectLst/>
                <a:latin typeface="+mj-lt"/>
                <a:cs typeface="Times New Roman" pitchFamily="18" charset="0"/>
              </a:rPr>
              <a:t> </a:t>
            </a:r>
            <a:r>
              <a:rPr lang="vi-VN" sz="5600" b="0" dirty="0">
                <a:solidFill>
                  <a:srgbClr val="003399"/>
                </a:solidFill>
                <a:effectLst/>
                <a:latin typeface="+mj-lt"/>
              </a:rPr>
              <a:t>Trầm hương ngát bay dâng bao lời kinh thiết tha. Chúa ơi, đến muôn đời hằng ghi nhớ nhiệm tích do tình yêu biết lấy chi báo đền. </a:t>
            </a:r>
            <a:endParaRPr lang="vi-VN" sz="5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02384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928" y="555526"/>
            <a:ext cx="9182842" cy="276998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a:ln w="11430"/>
                <a:solidFill>
                  <a:srgbClr val="FF0000"/>
                </a:solidFill>
                <a:effectLst>
                  <a:outerShdw blurRad="50800" dist="39000" dir="5460000" algn="tl">
                    <a:srgbClr val="000000">
                      <a:alpha val="38000"/>
                    </a:srgbClr>
                  </a:outerShdw>
                </a:effectLst>
                <a:cs typeface="Arial" pitchFamily="34" charset="0"/>
              </a:rPr>
              <a:t>Ca </a:t>
            </a:r>
            <a:r>
              <a:rPr lang="en-US" sz="6000" b="1" dirty="0" err="1">
                <a:ln w="11430"/>
                <a:solidFill>
                  <a:srgbClr val="FF0000"/>
                </a:solidFill>
                <a:effectLst>
                  <a:outerShdw blurRad="50800" dist="39000" dir="5460000" algn="tl">
                    <a:srgbClr val="000000">
                      <a:alpha val="38000"/>
                    </a:srgbClr>
                  </a:outerShdw>
                </a:effectLst>
                <a:cs typeface="Arial" pitchFamily="34" charset="0"/>
              </a:rPr>
              <a:t>Nguyện</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Hiệp</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Lễ</a:t>
            </a:r>
            <a:endParaRPr lang="en-US" sz="60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4800" b="1" dirty="0" err="1">
                <a:ln w="11430"/>
                <a:solidFill>
                  <a:srgbClr val="FF0000"/>
                </a:solidFill>
                <a:effectLst>
                  <a:outerShdw blurRad="50800" dist="39000" dir="5460000" algn="tl">
                    <a:srgbClr val="000000">
                      <a:alpha val="38000"/>
                    </a:srgbClr>
                  </a:outerShdw>
                </a:effectLst>
                <a:cs typeface="Arial" pitchFamily="34" charset="0"/>
              </a:rPr>
              <a:t>Tấm</a:t>
            </a:r>
            <a:r>
              <a:rPr lang="en-US" sz="4800" b="1" dirty="0">
                <a:ln w="11430"/>
                <a:solidFill>
                  <a:srgbClr val="FF0000"/>
                </a:solidFill>
                <a:effectLst>
                  <a:outerShdw blurRad="50800" dist="39000" dir="5460000" algn="tl">
                    <a:srgbClr val="000000">
                      <a:alpha val="38000"/>
                    </a:srgbClr>
                  </a:outerShdw>
                </a:effectLst>
                <a:cs typeface="Arial" pitchFamily="34" charset="0"/>
              </a:rPr>
              <a:t> </a:t>
            </a:r>
            <a:r>
              <a:rPr lang="en-US" sz="4800" b="1" dirty="0" err="1">
                <a:ln w="11430"/>
                <a:solidFill>
                  <a:srgbClr val="FF0000"/>
                </a:solidFill>
                <a:effectLst>
                  <a:outerShdw blurRad="50800" dist="39000" dir="5460000" algn="tl">
                    <a:srgbClr val="000000">
                      <a:alpha val="38000"/>
                    </a:srgbClr>
                  </a:outerShdw>
                </a:effectLst>
                <a:cs typeface="Arial" pitchFamily="34" charset="0"/>
              </a:rPr>
              <a:t>Bánh</a:t>
            </a:r>
            <a:r>
              <a:rPr lang="en-US" sz="4800" b="1" dirty="0">
                <a:ln w="11430"/>
                <a:solidFill>
                  <a:srgbClr val="FF0000"/>
                </a:solidFill>
                <a:effectLst>
                  <a:outerShdw blurRad="50800" dist="39000" dir="5460000" algn="tl">
                    <a:srgbClr val="000000">
                      <a:alpha val="38000"/>
                    </a:srgbClr>
                  </a:outerShdw>
                </a:effectLst>
                <a:cs typeface="Arial" pitchFamily="34" charset="0"/>
              </a:rPr>
              <a:t> </a:t>
            </a:r>
            <a:r>
              <a:rPr lang="en-US" sz="4800" b="1" dirty="0" err="1">
                <a:ln w="11430"/>
                <a:solidFill>
                  <a:srgbClr val="FF0000"/>
                </a:solidFill>
                <a:effectLst>
                  <a:outerShdw blurRad="50800" dist="39000" dir="5460000" algn="tl">
                    <a:srgbClr val="000000">
                      <a:alpha val="38000"/>
                    </a:srgbClr>
                  </a:outerShdw>
                </a:effectLst>
                <a:cs typeface="Arial" pitchFamily="34" charset="0"/>
              </a:rPr>
              <a:t>Đời</a:t>
            </a:r>
            <a:r>
              <a:rPr lang="en-US" sz="4800" b="1" dirty="0">
                <a:ln w="11430"/>
                <a:solidFill>
                  <a:srgbClr val="FF0000"/>
                </a:solidFill>
                <a:effectLst>
                  <a:outerShdw blurRad="50800" dist="39000" dir="5460000" algn="tl">
                    <a:srgbClr val="000000">
                      <a:alpha val="38000"/>
                    </a:srgbClr>
                  </a:outerShdw>
                </a:effectLst>
                <a:cs typeface="Arial" pitchFamily="34" charset="0"/>
              </a:rPr>
              <a:t> Con </a:t>
            </a:r>
          </a:p>
          <a:p>
            <a:pPr algn="ctr" fontAlgn="base">
              <a:spcBef>
                <a:spcPct val="0"/>
              </a:spcBef>
              <a:spcAft>
                <a:spcPct val="0"/>
              </a:spcAft>
            </a:pPr>
            <a:r>
              <a:rPr lang="en-US" sz="6000" b="1" i="1" dirty="0">
                <a:ln w="11430"/>
                <a:solidFill>
                  <a:srgbClr val="0B297F"/>
                </a:solidFill>
                <a:effectLst>
                  <a:outerShdw blurRad="50800" dist="39000" dir="5460000" algn="tl">
                    <a:srgbClr val="000000">
                      <a:alpha val="38000"/>
                    </a:srgbClr>
                  </a:outerShdw>
                </a:effectLst>
                <a:cs typeface="Arial" pitchFamily="34" charset="0"/>
              </a:rPr>
              <a:t>Thanh </a:t>
            </a:r>
            <a:r>
              <a:rPr lang="en-US" sz="6000" b="1" i="1" dirty="0" err="1">
                <a:ln w="11430"/>
                <a:solidFill>
                  <a:srgbClr val="0B297F"/>
                </a:solidFill>
                <a:effectLst>
                  <a:outerShdw blurRad="50800" dist="39000" dir="5460000" algn="tl">
                    <a:srgbClr val="000000">
                      <a:alpha val="38000"/>
                    </a:srgbClr>
                  </a:outerShdw>
                </a:effectLst>
                <a:cs typeface="Arial" pitchFamily="34" charset="0"/>
              </a:rPr>
              <a:t>Lâm</a:t>
            </a:r>
            <a:endParaRPr lang="en-US" sz="6000" b="1" i="1" dirty="0">
              <a:ln w="11430"/>
              <a:solidFill>
                <a:srgbClr val="0B297F"/>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967514"/>
          </a:xfrm>
          <a:prstGeom prst="rect">
            <a:avLst/>
          </a:prstGeom>
          <a:noFill/>
        </p:spPr>
        <p:txBody>
          <a:bodyPr wrap="square">
            <a:spAutoFit/>
          </a:bodyPr>
          <a:lstStyle/>
          <a:p>
            <a:pPr algn="just">
              <a:lnSpc>
                <a:spcPct val="120000"/>
              </a:lnSpc>
            </a:pPr>
            <a:r>
              <a:rPr lang="en-US" sz="4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Tk1:</a:t>
            </a:r>
            <a:r>
              <a:rPr lang="en-US" sz="4200" b="1" dirty="0">
                <a:solidFill>
                  <a:srgbClr val="FF0000"/>
                </a:solidFill>
                <a:effectLst>
                  <a:outerShdw blurRad="38100" dist="38100" dir="2700000" algn="tl">
                    <a:srgbClr val="000000">
                      <a:alpha val="43137"/>
                    </a:srgbClr>
                  </a:outerShdw>
                </a:effectLst>
                <a:latin typeface="Times New Roman" panose="02020603050405020304" pitchFamily="18" charset="0"/>
                <a:ea typeface="SimHei" pitchFamily="49" charset="-122"/>
                <a:cs typeface="Times New Roman" panose="02020603050405020304" pitchFamily="18" charset="0"/>
              </a:rPr>
              <a:t> </a:t>
            </a:r>
            <a:r>
              <a:rPr lang="vi-VN" sz="4400" b="1" dirty="0">
                <a:solidFill>
                  <a:srgbClr val="003399"/>
                </a:solidFill>
                <a:latin typeface="+mj-lt"/>
              </a:rPr>
              <a:t>Con xin làm tấm bánh bẻ ra hiến trao muôn người. Mãi ấp ủ niềm tin chứa chan bao lời ủi an. Con xin làm tấm bánh sẻ chia cho khắp mọi nơi. Cho thế nhân muôn đời được luôn sống vui Tin Mừng.</a:t>
            </a:r>
            <a:endParaRPr lang="en-US" sz="42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928209"/>
          </a:xfrm>
          <a:prstGeom prst="rect">
            <a:avLst/>
          </a:prstGeom>
        </p:spPr>
        <p:txBody>
          <a:bodyPr wrap="square">
            <a:spAutoFit/>
          </a:bodyPr>
          <a:lstStyle/>
          <a:p>
            <a:pPr algn="just">
              <a:lnSpc>
                <a:spcPct val="120000"/>
              </a:lnSpc>
            </a:pPr>
            <a:r>
              <a:rPr lang="en-US" sz="45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45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400" b="1" dirty="0">
                <a:solidFill>
                  <a:srgbClr val="003399"/>
                </a:solidFill>
                <a:latin typeface="+mj-lt"/>
              </a:rPr>
              <a:t>Ôi Giê-su trên bàn thờ, Thập Giá hiến trao tình yêu. Chiên hy sinh xoá tội đời, Ngài là hy lễ tuyệt vời. Con xin dâng cuộc đời để nên tấm bánh tình yêu. Tấm bánh ngát ân tình bẻ ra hiến trao muôn người.</a:t>
            </a:r>
            <a:endParaRPr lang="en-US" sz="45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967514"/>
          </a:xfrm>
          <a:prstGeom prst="rect">
            <a:avLst/>
          </a:prstGeom>
          <a:noFill/>
        </p:spPr>
        <p:txBody>
          <a:bodyPr wrap="square">
            <a:spAutoFit/>
          </a:bodyPr>
          <a:lstStyle/>
          <a:p>
            <a:pPr algn="just">
              <a:lnSpc>
                <a:spcPct val="120000"/>
              </a:lnSpc>
            </a:pPr>
            <a:r>
              <a:rPr lang="en-US" sz="4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Tk2:</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400" b="1" dirty="0">
                <a:solidFill>
                  <a:srgbClr val="003399"/>
                </a:solidFill>
                <a:latin typeface="+mj-lt"/>
                <a:cs typeface="Times New Roman" panose="02020603050405020304" pitchFamily="18" charset="0"/>
              </a:rPr>
              <a:t>Con xin làm tấm bánh để nên lễ dâng tinh tuyền. Với xác hồn mỏng manh, với cả tâm tình biết ơn. Mong cho toàn nhân thế hiệp thông trong Chúa là Cha. Luôn sống vui trong nguồn tình yêu phúc ân cứu </a:t>
            </a:r>
            <a:r>
              <a:rPr lang="vi-VN" sz="4400" b="1">
                <a:solidFill>
                  <a:srgbClr val="003399"/>
                </a:solidFill>
                <a:latin typeface="+mj-lt"/>
                <a:cs typeface="Times New Roman" panose="02020603050405020304" pitchFamily="18" charset="0"/>
              </a:rPr>
              <a:t>độ</a:t>
            </a:r>
            <a:r>
              <a:rPr lang="vi-VN" sz="4400" b="1" smtClean="0">
                <a:solidFill>
                  <a:srgbClr val="003399"/>
                </a:solidFill>
                <a:latin typeface="+mj-lt"/>
                <a:cs typeface="Times New Roman" panose="02020603050405020304" pitchFamily="18" charset="0"/>
              </a:rPr>
              <a:t>.</a:t>
            </a:r>
            <a:endPar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84663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928209"/>
          </a:xfrm>
          <a:prstGeom prst="rect">
            <a:avLst/>
          </a:prstGeom>
        </p:spPr>
        <p:txBody>
          <a:bodyPr wrap="square">
            <a:spAutoFit/>
          </a:bodyPr>
          <a:lstStyle/>
          <a:p>
            <a:pPr algn="just">
              <a:lnSpc>
                <a:spcPct val="120000"/>
              </a:lnSpc>
            </a:pPr>
            <a:r>
              <a:rPr lang="en-US" sz="45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45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400" b="1" dirty="0">
                <a:solidFill>
                  <a:srgbClr val="003399"/>
                </a:solidFill>
                <a:latin typeface="+mj-lt"/>
              </a:rPr>
              <a:t>Ôi Giê-su trên bàn thờ, Thập Giá hiến trao tình yêu. Chiên hy sinh xoá tội đời, Ngài là hy lễ tuyệt vời. Con xin dâng cuộc đời để nên tấm bánh tình yêu. Tấm bánh ngát ân tình bẻ ra hiến trao muôn người.</a:t>
            </a:r>
            <a:endParaRPr lang="en-US" sz="45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787937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96661"/>
          </a:xfrm>
          <a:prstGeom prst="rect">
            <a:avLst/>
          </a:prstGeom>
          <a:noFill/>
        </p:spPr>
        <p:txBody>
          <a:bodyPr wrap="square">
            <a:spAutoFit/>
          </a:bodyPr>
          <a:lstStyle/>
          <a:p>
            <a:pPr algn="just">
              <a:lnSpc>
                <a:spcPct val="120000"/>
              </a:lnSpc>
            </a:pPr>
            <a:r>
              <a:rPr lang="en-US" sz="4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Tk3:</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400" b="1" dirty="0">
                <a:solidFill>
                  <a:srgbClr val="003399"/>
                </a:solidFill>
                <a:latin typeface="+mj-lt"/>
                <a:cs typeface="Times New Roman" panose="02020603050405020304" pitchFamily="18" charset="0"/>
              </a:rPr>
              <a:t>Con lãnh nhận hồng ân để nên muối men cho đời. Mãi rao truyền Chân Lý, Ánh Quang soi đời tối tăm. Đưa muôn lòng nhân thế tìm theo trên lối trường sinh. Luôn hướng lên Quê Trời, niềm tin sắt son không rời.</a:t>
            </a:r>
            <a:endPar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0946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928209"/>
          </a:xfrm>
          <a:prstGeom prst="rect">
            <a:avLst/>
          </a:prstGeom>
        </p:spPr>
        <p:txBody>
          <a:bodyPr wrap="square">
            <a:spAutoFit/>
          </a:bodyPr>
          <a:lstStyle/>
          <a:p>
            <a:pPr algn="just">
              <a:lnSpc>
                <a:spcPct val="120000"/>
              </a:lnSpc>
            </a:pPr>
            <a:r>
              <a:rPr lang="en-US" sz="45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45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400" b="1" dirty="0">
                <a:solidFill>
                  <a:srgbClr val="003399"/>
                </a:solidFill>
                <a:latin typeface="+mj-lt"/>
              </a:rPr>
              <a:t>Ôi Giê-su trên bàn thờ, Thập Giá hiến trao tình yêu. Chiên hy sinh xoá tội đời, Ngài là hy lễ tuyệt vời. Con xin dâng cuộc đời để nên tấm bánh tình yêu. Tấm bánh ngát ân tình bẻ ra hiến trao muôn người.</a:t>
            </a:r>
            <a:endParaRPr lang="en-US" sz="45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572131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350"/>
            <a:ext cx="9144000" cy="4832092"/>
          </a:xfrm>
          <a:prstGeom prst="rect">
            <a:avLst/>
          </a:prstGeom>
          <a:noFill/>
        </p:spPr>
        <p:txBody>
          <a:bodyPr wrap="square">
            <a:spAutoFit/>
          </a:bodyPr>
          <a:lstStyle/>
          <a:p>
            <a:pPr algn="just"/>
            <a:r>
              <a:rPr lang="en-US" sz="4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Tk4:</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400" b="1" dirty="0">
                <a:solidFill>
                  <a:srgbClr val="003399"/>
                </a:solidFill>
                <a:latin typeface="+mj-lt"/>
                <a:cs typeface="Times New Roman" panose="02020603050405020304" pitchFamily="18" charset="0"/>
              </a:rPr>
              <a:t>Chung nhau một tấm bánh hiệp thông trong chén nho tinh tuyền. Chúa kêu mời đoàn con kết liên trong tình mến thương. Như xua đoàn Dân Thánh hiệp thông chiên lễ Vượt Qua, nay chúng con kết hiệp tình thương thiết tha chan hoà.</a:t>
            </a:r>
            <a:endPar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719513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928209"/>
          </a:xfrm>
          <a:prstGeom prst="rect">
            <a:avLst/>
          </a:prstGeom>
        </p:spPr>
        <p:txBody>
          <a:bodyPr wrap="square">
            <a:spAutoFit/>
          </a:bodyPr>
          <a:lstStyle/>
          <a:p>
            <a:pPr algn="just">
              <a:lnSpc>
                <a:spcPct val="120000"/>
              </a:lnSpc>
            </a:pPr>
            <a:r>
              <a:rPr lang="en-US" sz="45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Đk</a:t>
            </a:r>
            <a:r>
              <a:rPr lang="en-US" sz="45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400" b="1" dirty="0">
                <a:solidFill>
                  <a:srgbClr val="003399"/>
                </a:solidFill>
                <a:latin typeface="+mj-lt"/>
              </a:rPr>
              <a:t>Ôi Giê-su trên bàn thờ, Thập Giá hiến trao tình yêu. Chiên hy sinh xoá tội đời, Ngài là hy lễ tuyệt vời. Con xin dâng cuộc đời để nên tấm bánh tình yêu. Tấm bánh ngát ân tình bẻ ra hiến trao muôn người.</a:t>
            </a:r>
            <a:endParaRPr lang="en-US" sz="45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696118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48898"/>
            <a:ext cx="926399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dirty="0">
                <a:ln w="11430"/>
                <a:solidFill>
                  <a:srgbClr val="FF0000"/>
                </a:solidFill>
                <a:cs typeface="Arial" panose="020B0604020202020204" pitchFamily="34" charset="0"/>
              </a:rPr>
              <a:t>Ca </a:t>
            </a:r>
            <a:r>
              <a:rPr lang="en-US" sz="8800" dirty="0" err="1">
                <a:ln w="11430"/>
                <a:solidFill>
                  <a:srgbClr val="FF0000"/>
                </a:solidFill>
                <a:cs typeface="Arial" panose="020B0604020202020204" pitchFamily="34" charset="0"/>
              </a:rPr>
              <a:t>Kết</a:t>
            </a:r>
            <a:r>
              <a:rPr lang="en-US" sz="8800" dirty="0">
                <a:ln w="11430"/>
                <a:solidFill>
                  <a:srgbClr val="FF0000"/>
                </a:solidFill>
                <a:cs typeface="Arial" panose="020B0604020202020204" pitchFamily="34" charset="0"/>
              </a:rPr>
              <a:t> </a:t>
            </a:r>
            <a:r>
              <a:rPr lang="en-US" sz="8800" dirty="0" err="1">
                <a:ln w="11430"/>
                <a:solidFill>
                  <a:srgbClr val="FF0000"/>
                </a:solidFill>
                <a:cs typeface="Arial" panose="020B0604020202020204" pitchFamily="34" charset="0"/>
              </a:rPr>
              <a:t>Lễ</a:t>
            </a:r>
            <a:endParaRPr lang="en-US" sz="8800" dirty="0">
              <a:ln w="11430"/>
              <a:solidFill>
                <a:srgbClr val="FF0000"/>
              </a:solidFill>
              <a:cs typeface="Arial" panose="020B0604020202020204" pitchFamily="34" charset="0"/>
            </a:endParaRPr>
          </a:p>
          <a:p>
            <a:pPr algn="ctr" fontAlgn="base">
              <a:spcBef>
                <a:spcPct val="0"/>
              </a:spcBef>
              <a:spcAft>
                <a:spcPct val="0"/>
              </a:spcAft>
            </a:pPr>
            <a:r>
              <a:rPr lang="en-US" sz="8800" b="1" dirty="0" err="1">
                <a:ln w="11430"/>
                <a:solidFill>
                  <a:srgbClr val="FF0000"/>
                </a:solidFill>
                <a:cs typeface="Arial" panose="020B0604020202020204" pitchFamily="34" charset="0"/>
              </a:rPr>
              <a:t>Trong</a:t>
            </a:r>
            <a:r>
              <a:rPr lang="en-US" sz="8800" b="1" dirty="0">
                <a:ln w="11430"/>
                <a:solidFill>
                  <a:srgbClr val="FF0000"/>
                </a:solidFill>
                <a:cs typeface="Arial" panose="020B0604020202020204" pitchFamily="34" charset="0"/>
              </a:rPr>
              <a:t> An </a:t>
            </a:r>
            <a:r>
              <a:rPr lang="en-US" sz="8800" b="1" dirty="0" err="1">
                <a:ln w="11430"/>
                <a:solidFill>
                  <a:srgbClr val="FF0000"/>
                </a:solidFill>
                <a:cs typeface="Arial" panose="020B0604020202020204" pitchFamily="34" charset="0"/>
              </a:rPr>
              <a:t>Bình</a:t>
            </a:r>
            <a:endParaRPr lang="en-US" sz="8800" b="1" dirty="0">
              <a:ln w="11430"/>
              <a:solidFill>
                <a:srgbClr val="FF0000"/>
              </a:solidFill>
              <a:cs typeface="Arial" panose="020B0604020202020204" pitchFamily="34" charset="0"/>
            </a:endParaRPr>
          </a:p>
          <a:p>
            <a:pPr algn="ctr" fontAlgn="base">
              <a:spcBef>
                <a:spcPct val="0"/>
              </a:spcBef>
              <a:spcAft>
                <a:spcPct val="0"/>
              </a:spcAft>
            </a:pPr>
            <a:r>
              <a:rPr lang="en-US" sz="6600" b="1" i="1" dirty="0" err="1">
                <a:ln w="11430"/>
                <a:solidFill>
                  <a:srgbClr val="0B297F"/>
                </a:solidFill>
                <a:cs typeface="Arial" panose="020B0604020202020204" pitchFamily="34" charset="0"/>
              </a:rPr>
              <a:t>Lm</a:t>
            </a:r>
            <a:r>
              <a:rPr lang="en-US" sz="6600" b="1" i="1" dirty="0">
                <a:ln w="11430"/>
                <a:solidFill>
                  <a:srgbClr val="0B297F"/>
                </a:solidFill>
                <a:cs typeface="Arial" panose="020B0604020202020204" pitchFamily="34" charset="0"/>
              </a:rPr>
              <a:t> </a:t>
            </a:r>
            <a:r>
              <a:rPr lang="en-US" sz="6600" b="1" i="1" dirty="0" err="1">
                <a:ln w="11430"/>
                <a:solidFill>
                  <a:srgbClr val="0B297F"/>
                </a:solidFill>
                <a:cs typeface="Arial" panose="020B0604020202020204" pitchFamily="34" charset="0"/>
              </a:rPr>
              <a:t>Nguyễn</a:t>
            </a:r>
            <a:r>
              <a:rPr lang="en-US" sz="6600" b="1" i="1" dirty="0">
                <a:ln w="11430"/>
                <a:solidFill>
                  <a:srgbClr val="0B297F"/>
                </a:solidFill>
                <a:cs typeface="Arial" panose="020B0604020202020204" pitchFamily="34" charset="0"/>
              </a:rPr>
              <a:t> </a:t>
            </a:r>
            <a:r>
              <a:rPr lang="en-US" sz="6600" b="1" i="1" dirty="0" err="1">
                <a:ln w="11430"/>
                <a:solidFill>
                  <a:srgbClr val="0B297F"/>
                </a:solidFill>
                <a:cs typeface="Arial" panose="020B0604020202020204" pitchFamily="34" charset="0"/>
              </a:rPr>
              <a:t>Duy</a:t>
            </a:r>
            <a:endParaRPr lang="en-US" sz="4800" b="1"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dirty="0" err="1">
                <a:solidFill>
                  <a:srgbClr val="FF0000"/>
                </a:solidFill>
                <a:effectLst/>
                <a:latin typeface="+mj-lt"/>
                <a:cs typeface="Arial" panose="020B0604020202020204" pitchFamily="34" charset="0"/>
              </a:rPr>
              <a:t>Đk</a:t>
            </a:r>
            <a:r>
              <a:rPr lang="en-US" sz="5400" b="0" dirty="0">
                <a:solidFill>
                  <a:srgbClr val="FF0000"/>
                </a:solidFill>
                <a:effectLst/>
                <a:latin typeface="+mj-lt"/>
                <a:cs typeface="Arial" panose="020B0604020202020204" pitchFamily="34" charset="0"/>
              </a:rPr>
              <a:t>: </a:t>
            </a:r>
            <a:r>
              <a:rPr lang="en-US" sz="5400" b="0" dirty="0">
                <a:solidFill>
                  <a:srgbClr val="003399"/>
                </a:solidFill>
                <a:effectLst/>
                <a:latin typeface="+mj-lt"/>
                <a:cs typeface="Arial" panose="020B0604020202020204" pitchFamily="34" charset="0"/>
              </a:rPr>
              <a:t>Ra </a:t>
            </a:r>
            <a:r>
              <a:rPr lang="en-US" sz="5400" b="0" dirty="0" err="1">
                <a:solidFill>
                  <a:srgbClr val="003399"/>
                </a:solidFill>
                <a:effectLst/>
                <a:latin typeface="+mj-lt"/>
                <a:cs typeface="Arial" panose="020B0604020202020204" pitchFamily="34" charset="0"/>
              </a:rPr>
              <a:t>về</a:t>
            </a:r>
            <a:r>
              <a:rPr lang="en-US" sz="5400" b="0" dirty="0">
                <a:solidFill>
                  <a:srgbClr val="003399"/>
                </a:solidFill>
                <a:effectLst/>
                <a:latin typeface="+mj-lt"/>
                <a:cs typeface="Arial" panose="020B0604020202020204" pitchFamily="34" charset="0"/>
              </a:rPr>
              <a:t> trong </a:t>
            </a:r>
            <a:r>
              <a:rPr lang="en-US" sz="5400" b="0" dirty="0" err="1">
                <a:solidFill>
                  <a:srgbClr val="003399"/>
                </a:solidFill>
                <a:effectLst/>
                <a:latin typeface="+mj-lt"/>
                <a:cs typeface="Arial" panose="020B0604020202020204" pitchFamily="34" charset="0"/>
              </a:rPr>
              <a:t>hy</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vọng</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và</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mừng</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vui</a:t>
            </a:r>
            <a:r>
              <a:rPr lang="en-US" sz="5400" b="0" dirty="0">
                <a:solidFill>
                  <a:srgbClr val="003399"/>
                </a:solidFill>
                <a:effectLst/>
                <a:latin typeface="+mj-lt"/>
                <a:cs typeface="Arial" panose="020B0604020202020204" pitchFamily="34" charset="0"/>
              </a:rPr>
              <a:t>. Ra </a:t>
            </a:r>
            <a:r>
              <a:rPr lang="en-US" sz="5400" b="0" dirty="0" err="1">
                <a:solidFill>
                  <a:srgbClr val="003399"/>
                </a:solidFill>
                <a:effectLst/>
                <a:latin typeface="+mj-lt"/>
                <a:cs typeface="Arial" panose="020B0604020202020204" pitchFamily="34" charset="0"/>
              </a:rPr>
              <a:t>về</a:t>
            </a:r>
            <a:r>
              <a:rPr lang="en-US" sz="5400" b="0" dirty="0">
                <a:solidFill>
                  <a:srgbClr val="003399"/>
                </a:solidFill>
                <a:effectLst/>
                <a:latin typeface="+mj-lt"/>
                <a:cs typeface="Arial" panose="020B0604020202020204" pitchFamily="34" charset="0"/>
              </a:rPr>
              <a:t> trong an </a:t>
            </a:r>
            <a:r>
              <a:rPr lang="en-US" sz="5400" b="0" dirty="0" err="1">
                <a:solidFill>
                  <a:srgbClr val="003399"/>
                </a:solidFill>
                <a:effectLst/>
                <a:latin typeface="+mj-lt"/>
                <a:cs typeface="Arial" panose="020B0604020202020204" pitchFamily="34" charset="0"/>
              </a:rPr>
              <a:t>bình</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của</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Thiên</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Chúa</a:t>
            </a:r>
            <a:r>
              <a:rPr lang="en-US" sz="5400" b="0" dirty="0">
                <a:solidFill>
                  <a:srgbClr val="003399"/>
                </a:solidFill>
                <a:effectLst/>
                <a:latin typeface="+mj-lt"/>
                <a:cs typeface="Arial" panose="020B0604020202020204" pitchFamily="34" charset="0"/>
              </a:rPr>
              <a:t>. </a:t>
            </a:r>
            <a:r>
              <a:rPr lang="vi-VN" sz="5400" b="0" dirty="0">
                <a:solidFill>
                  <a:srgbClr val="003399"/>
                </a:solidFill>
                <a:effectLst/>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dirty="0">
                <a:solidFill>
                  <a:srgbClr val="FF0000"/>
                </a:solidFill>
                <a:effectLst/>
                <a:latin typeface="+mj-lt"/>
              </a:rPr>
              <a:t>Tk</a:t>
            </a:r>
            <a:r>
              <a:rPr lang="vi-VN" sz="7200" b="0" u="sng" spc="-300" dirty="0">
                <a:solidFill>
                  <a:srgbClr val="FF0000"/>
                </a:solidFill>
                <a:effectLst/>
                <a:latin typeface="+mj-lt"/>
              </a:rPr>
              <a:t>2</a:t>
            </a:r>
            <a:r>
              <a:rPr lang="en-US" sz="7200" b="0" u="sng" spc="-300" dirty="0">
                <a:solidFill>
                  <a:srgbClr val="FF0000"/>
                </a:solidFill>
                <a:effectLst/>
                <a:latin typeface="+mj-lt"/>
              </a:rPr>
              <a:t>:</a:t>
            </a:r>
            <a:r>
              <a:rPr lang="vi-VN" sz="7200" b="0" spc="-300" dirty="0">
                <a:solidFill>
                  <a:srgbClr val="FF0000"/>
                </a:solidFill>
                <a:effectLst/>
                <a:latin typeface="+mj-lt"/>
              </a:rPr>
              <a:t> </a:t>
            </a:r>
            <a:r>
              <a:rPr lang="vi-VN" sz="7200" b="0" spc="-300" dirty="0">
                <a:solidFill>
                  <a:srgbClr val="003399"/>
                </a:solidFill>
                <a:effectLst/>
                <a:latin typeface="+mj-lt"/>
              </a:rPr>
              <a:t>Vì từ đây Mình Máu Chúa nuôi dưỡng con.</a:t>
            </a:r>
            <a:r>
              <a:rPr lang="en-US" sz="7200" b="0" spc="-300" dirty="0">
                <a:solidFill>
                  <a:srgbClr val="003399"/>
                </a:solidFill>
                <a:effectLst/>
                <a:latin typeface="+mj-lt"/>
              </a:rPr>
              <a:t> </a:t>
            </a:r>
            <a:r>
              <a:rPr lang="vi-VN" sz="7200" b="0" spc="-300" dirty="0">
                <a:solidFill>
                  <a:srgbClr val="003399"/>
                </a:solidFill>
                <a:effectLst/>
                <a:latin typeface="+mj-lt"/>
              </a:rPr>
              <a:t>Đường trần gian những ưu </a:t>
            </a:r>
            <a:r>
              <a:rPr lang="vi-VN" sz="7200" b="0" spc="-150" dirty="0">
                <a:solidFill>
                  <a:srgbClr val="003399"/>
                </a:solidFill>
                <a:effectLst/>
                <a:latin typeface="+mj-lt"/>
              </a:rPr>
              <a:t>phiền sẽ không còn.</a:t>
            </a:r>
          </a:p>
        </p:txBody>
      </p:sp>
    </p:spTree>
    <p:extLst>
      <p:ext uri="{BB962C8B-B14F-4D97-AF65-F5344CB8AC3E}">
        <p14:creationId xmlns:p14="http://schemas.microsoft.com/office/powerpoint/2010/main" val="154256160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dirty="0" err="1">
                <a:solidFill>
                  <a:srgbClr val="FF0000"/>
                </a:solidFill>
                <a:effectLst/>
                <a:latin typeface="+mj-lt"/>
                <a:cs typeface="Arial" panose="020B0604020202020204" pitchFamily="34" charset="0"/>
              </a:rPr>
              <a:t>Đk</a:t>
            </a:r>
            <a:r>
              <a:rPr lang="en-US" sz="5400" b="0" dirty="0">
                <a:solidFill>
                  <a:srgbClr val="FF0000"/>
                </a:solidFill>
                <a:effectLst/>
                <a:latin typeface="+mj-lt"/>
                <a:cs typeface="Arial" panose="020B0604020202020204" pitchFamily="34" charset="0"/>
              </a:rPr>
              <a:t>: </a:t>
            </a:r>
            <a:r>
              <a:rPr lang="en-US" sz="5400" b="0" dirty="0">
                <a:solidFill>
                  <a:srgbClr val="003399"/>
                </a:solidFill>
                <a:effectLst/>
                <a:latin typeface="+mj-lt"/>
                <a:cs typeface="Arial" panose="020B0604020202020204" pitchFamily="34" charset="0"/>
              </a:rPr>
              <a:t>Ra </a:t>
            </a:r>
            <a:r>
              <a:rPr lang="en-US" sz="5400" b="0" dirty="0" err="1">
                <a:solidFill>
                  <a:srgbClr val="003399"/>
                </a:solidFill>
                <a:effectLst/>
                <a:latin typeface="+mj-lt"/>
                <a:cs typeface="Arial" panose="020B0604020202020204" pitchFamily="34" charset="0"/>
              </a:rPr>
              <a:t>về</a:t>
            </a:r>
            <a:r>
              <a:rPr lang="en-US" sz="5400" b="0" dirty="0">
                <a:solidFill>
                  <a:srgbClr val="003399"/>
                </a:solidFill>
                <a:effectLst/>
                <a:latin typeface="+mj-lt"/>
                <a:cs typeface="Arial" panose="020B0604020202020204" pitchFamily="34" charset="0"/>
              </a:rPr>
              <a:t> trong </a:t>
            </a:r>
            <a:r>
              <a:rPr lang="en-US" sz="5400" b="0" dirty="0" err="1">
                <a:solidFill>
                  <a:srgbClr val="003399"/>
                </a:solidFill>
                <a:effectLst/>
                <a:latin typeface="+mj-lt"/>
                <a:cs typeface="Arial" panose="020B0604020202020204" pitchFamily="34" charset="0"/>
              </a:rPr>
              <a:t>hy</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vọng</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và</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mừng</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vui</a:t>
            </a:r>
            <a:r>
              <a:rPr lang="en-US" sz="5400" b="0" dirty="0">
                <a:solidFill>
                  <a:srgbClr val="003399"/>
                </a:solidFill>
                <a:effectLst/>
                <a:latin typeface="+mj-lt"/>
                <a:cs typeface="Arial" panose="020B0604020202020204" pitchFamily="34" charset="0"/>
              </a:rPr>
              <a:t>. Ra </a:t>
            </a:r>
            <a:r>
              <a:rPr lang="en-US" sz="5400" b="0" dirty="0" err="1">
                <a:solidFill>
                  <a:srgbClr val="003399"/>
                </a:solidFill>
                <a:effectLst/>
                <a:latin typeface="+mj-lt"/>
                <a:cs typeface="Arial" panose="020B0604020202020204" pitchFamily="34" charset="0"/>
              </a:rPr>
              <a:t>về</a:t>
            </a:r>
            <a:r>
              <a:rPr lang="en-US" sz="5400" b="0" dirty="0">
                <a:solidFill>
                  <a:srgbClr val="003399"/>
                </a:solidFill>
                <a:effectLst/>
                <a:latin typeface="+mj-lt"/>
                <a:cs typeface="Arial" panose="020B0604020202020204" pitchFamily="34" charset="0"/>
              </a:rPr>
              <a:t> trong an </a:t>
            </a:r>
            <a:r>
              <a:rPr lang="en-US" sz="5400" b="0" dirty="0" err="1">
                <a:solidFill>
                  <a:srgbClr val="003399"/>
                </a:solidFill>
                <a:effectLst/>
                <a:latin typeface="+mj-lt"/>
                <a:cs typeface="Arial" panose="020B0604020202020204" pitchFamily="34" charset="0"/>
              </a:rPr>
              <a:t>bình</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của</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Thiên</a:t>
            </a:r>
            <a:r>
              <a:rPr lang="en-US" sz="5400" b="0" dirty="0">
                <a:solidFill>
                  <a:srgbClr val="003399"/>
                </a:solidFill>
                <a:effectLst/>
                <a:latin typeface="+mj-lt"/>
                <a:cs typeface="Arial" panose="020B0604020202020204" pitchFamily="34" charset="0"/>
              </a:rPr>
              <a:t> </a:t>
            </a:r>
            <a:r>
              <a:rPr lang="en-US" sz="5400" b="0" dirty="0" err="1">
                <a:solidFill>
                  <a:srgbClr val="003399"/>
                </a:solidFill>
                <a:effectLst/>
                <a:latin typeface="+mj-lt"/>
                <a:cs typeface="Arial" panose="020B0604020202020204" pitchFamily="34" charset="0"/>
              </a:rPr>
              <a:t>Chúa</a:t>
            </a:r>
            <a:r>
              <a:rPr lang="en-US" sz="5400" b="0" dirty="0">
                <a:solidFill>
                  <a:srgbClr val="003399"/>
                </a:solidFill>
                <a:effectLst/>
                <a:latin typeface="+mj-lt"/>
                <a:cs typeface="Arial" panose="020B0604020202020204" pitchFamily="34" charset="0"/>
              </a:rPr>
              <a:t>. </a:t>
            </a:r>
            <a:r>
              <a:rPr lang="vi-VN" sz="5400" b="0" dirty="0">
                <a:solidFill>
                  <a:srgbClr val="003399"/>
                </a:solidFill>
                <a:effectLst/>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2704447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rgbClr val="003399"/>
                </a:solidFill>
                <a:effectLst/>
                <a:latin typeface="+mj-lt"/>
              </a:rPr>
              <a:t>Lạy Chúa Thánh Thần là Ánh sáng Chân lý vẹn toàn,</a:t>
            </a:r>
            <a:r>
              <a:rPr lang="en-US" sz="5400" b="0" dirty="0">
                <a:solidFill>
                  <a:srgbClr val="003399"/>
                </a:solidFill>
                <a:effectLst/>
                <a:latin typeface="+mj-lt"/>
              </a:rPr>
              <a:t> C</a:t>
            </a:r>
            <a:r>
              <a:rPr lang="vi-VN" sz="5400" b="0" dirty="0">
                <a:solidFill>
                  <a:srgbClr val="003399"/>
                </a:solidFill>
                <a:effectLst/>
                <a:latin typeface="+mj-lt"/>
              </a:rPr>
              <a:t>húa</a:t>
            </a:r>
            <a:r>
              <a:rPr lang="vi-VN" sz="5400" b="0" dirty="0">
                <a:solidFill>
                  <a:srgbClr val="FFFF00"/>
                </a:solidFill>
                <a:effectLst/>
                <a:latin typeface="+mj-lt"/>
              </a:rPr>
              <a:t> </a:t>
            </a:r>
            <a:r>
              <a:rPr lang="vi-VN" sz="5400" b="0" dirty="0">
                <a:solidFill>
                  <a:srgbClr val="003399"/>
                </a:solidFill>
                <a:effectLst/>
                <a:latin typeface="+mj-lt"/>
              </a:rPr>
              <a:t>ban những ân huệ thích hợp cho từng thời đại,</a:t>
            </a:r>
            <a:r>
              <a:rPr lang="en-US" sz="5400" b="0" dirty="0">
                <a:solidFill>
                  <a:srgbClr val="003399"/>
                </a:solidFill>
                <a:effectLst/>
                <a:latin typeface="+mj-lt"/>
              </a:rPr>
              <a:t> </a:t>
            </a:r>
            <a:r>
              <a:rPr lang="vi-VN" sz="5400" b="0" dirty="0">
                <a:solidFill>
                  <a:srgbClr val="003399"/>
                </a:solidFill>
                <a:effectLst/>
                <a:latin typeface="+mj-lt"/>
              </a:rPr>
              <a:t>và dùng nhiều cách thế kỳ diệu để hướng dẫn Hội Thánh,</a:t>
            </a:r>
            <a:endParaRPr lang="en-US" sz="5400" b="0" dirty="0">
              <a:solidFill>
                <a:srgbClr val="FF0000"/>
              </a:solidFill>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2050</Words>
  <Application>Microsoft Office PowerPoint</Application>
  <PresentationFormat>On-screen Show (16:9)</PresentationFormat>
  <Paragraphs>133</Paragraphs>
  <Slides>89</Slides>
  <Notes>8</Notes>
  <HiddenSlides>0</HiddenSlides>
  <MMClips>0</MMClips>
  <ScaleCrop>false</ScaleCrop>
  <HeadingPairs>
    <vt:vector size="4" baseType="variant">
      <vt:variant>
        <vt:lpstr>Theme</vt:lpstr>
      </vt:variant>
      <vt:variant>
        <vt:i4>18</vt:i4>
      </vt:variant>
      <vt:variant>
        <vt:lpstr>Slide Titles</vt:lpstr>
      </vt:variant>
      <vt:variant>
        <vt:i4>89</vt:i4>
      </vt:variant>
    </vt:vector>
  </HeadingPairs>
  <TitlesOfParts>
    <vt:vector size="107"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24_Office Theme</vt:lpstr>
      <vt:lpstr>8_Office Theme</vt:lpstr>
      <vt:lpstr>6_Office Theme</vt:lpstr>
      <vt:lpstr>3_Office Theme</vt:lpstr>
      <vt:lpstr>2_Default Design</vt:lpstr>
      <vt:lpstr>4_Default Design</vt:lpstr>
      <vt:lpstr>PowerPoint Presentation</vt:lpstr>
      <vt:lpstr>Tập Hát Cộng Đoàn</vt:lpstr>
      <vt:lpstr>Đk: Này Gia-liêm hỡi hãy ca mừng Chúa Trời.</vt:lpstr>
      <vt:lpstr>Tk1:  Hãy ca mừng Thượng Đế, này Gia-liêm hỡi. Ca ngợi Chúa ngươi thờ, nào hỡi Xi-on. Chúa làm thêm cho vững then cửa nhà ngươi, bao con cái trong thành, Người giáng phúc thi ân.</vt:lpstr>
      <vt:lpstr>Đk: Này Gia-liêm hỡi hãy ca mừng Chúa Trời.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Đk: Người ơi mau tới tôn thờ Mình Máu Thánh. Thần lương nuôi dưỡng linh hồn giữa trần gian. Người ơi mau tới lãnh nhận Mình Máu Thánh. Sức sống nuôi hồn về tới quê thanh nhàn.</vt:lpstr>
      <vt:lpstr>Tk1: Hãy mau về đây chung tiếng ca mừng. Thế nhân tội lỗi Người luôn mãi thương. Dẫu đã về trời vẫn sống giữa đời. Ban Mình Máu Thánh nuôi hồn người khắp nơi.</vt:lpstr>
      <vt:lpstr>Đk: Người ơi mau tới tôn thờ Mình Máu Thánh. Thần lương nuôi dưỡng linh hồn giữa trần gian. Người ơi mau tới lãnh nhận Mình Máu Thánh. Sức sống nuôi hồn về tới quê thanh nhàn.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Này Gia-liêm hỡi hãy ca mừng Chúa Trời.</vt:lpstr>
      <vt:lpstr>Tk1:  Hãy ca mừng Thượng Đế, này Gia-liêm hỡi. Ca ngợi Chúa ngươi thờ, nào hỡi Xi-on. Chúa làm thêm cho vững then cửa nhà ngươi, bao con cái trong thành, Người giáng phúc thi ân.</vt:lpstr>
      <vt:lpstr>Đk: Này Gia-liêm hỡi hãy ca mừng Chúa Trời.</vt:lpstr>
      <vt:lpstr>Tk2: Chúa ban lệnh truyền xuống mọi nơi dương thế. Đây Lời Chúa tỏ bày chạy tức tốc đi. Lãnh địa ngươi nay Chúa thiết lập bình an, nuôi ngươi mãi no đầy bằng lúa miến thơm ngon.</vt:lpstr>
      <vt:lpstr>Đk: Này Gia-liêm hỡi hãy ca mừng Chúa Trời.</vt:lpstr>
      <vt:lpstr>Tk3: Chúa tỏ bày Lời Chúa cùng nhà Gia-cóp. Ban chỉ thị, luật pháp cùng Ít-ra-el. Chúa nào xử hư thế với một dân khác, không cho chúng hay được luật pháp Chúa khi nao.</vt:lpstr>
      <vt:lpstr>Đk: Này Gia-liêm hỡi hãy ca mừng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MÌNH MÁU CHÚA Lm. Quang uy </vt:lpstr>
      <vt:lpstr>***: Giọt nước tan trong rượu dâng tiến Ngài! Hình bánh tinh khiết dâng lên thành tâm, Chúa ơi! Đây của lễ thay cuộc đời con kính dâng! </vt:lpstr>
      <vt:lpstr>***: Trầm hương ngát bay dâng bao lời kinh thiết tha. Chúa ơi, đến muôn đời hằng ghi nhớ nhiệm tích do tình yêu biết lấy chi báo đền. </vt:lpstr>
      <vt:lpstr>***: Linh hồn con khát khao, Máu Ngài nuôi hồn con. Hồn con luôn khát khao Thân Ngài nuôi linh hồn. Hồn con luôn khát khao Máu Mình Chúa suốt đời!</vt:lpstr>
      <vt:lpstr>***: Giọt nước tan trong rượu dâng tiến Ngài! Hình bánh tinh khiết dâng lên thành tâm, Chúa ơi! Đây của lễ thay cuộc đời con kính dâng! </vt:lpstr>
      <vt:lpstr>***: Trầm hương ngát bay dâng bao lời kinh thiết tha. Chúa ơi, đến muôn đời hằng ghi nhớ nhiệm tích do tình yêu biết lấy chi báo đền.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142</cp:revision>
  <dcterms:created xsi:type="dcterms:W3CDTF">2021-05-09T08:36:44Z</dcterms:created>
  <dcterms:modified xsi:type="dcterms:W3CDTF">2023-06-06T22:52:29Z</dcterms:modified>
</cp:coreProperties>
</file>