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2" r:id="rId4"/>
    <p:sldMasterId id="2147483704" r:id="rId5"/>
    <p:sldMasterId id="2147483736" r:id="rId6"/>
    <p:sldMasterId id="2147483928" r:id="rId7"/>
    <p:sldMasterId id="2147483952" r:id="rId8"/>
    <p:sldMasterId id="2147483964" r:id="rId9"/>
    <p:sldMasterId id="2147483976" r:id="rId10"/>
    <p:sldMasterId id="2147483988" r:id="rId11"/>
  </p:sldMasterIdLst>
  <p:sldIdLst>
    <p:sldId id="507" r:id="rId12"/>
    <p:sldId id="376" r:id="rId13"/>
    <p:sldId id="574" r:id="rId14"/>
    <p:sldId id="575" r:id="rId15"/>
    <p:sldId id="590" r:id="rId16"/>
    <p:sldId id="584" r:id="rId17"/>
    <p:sldId id="367" r:id="rId18"/>
    <p:sldId id="368" r:id="rId19"/>
    <p:sldId id="369" r:id="rId20"/>
    <p:sldId id="370" r:id="rId21"/>
    <p:sldId id="371" r:id="rId22"/>
    <p:sldId id="372" r:id="rId23"/>
    <p:sldId id="373" r:id="rId24"/>
    <p:sldId id="374" r:id="rId25"/>
    <p:sldId id="585" r:id="rId26"/>
    <p:sldId id="553" r:id="rId27"/>
    <p:sldId id="443" r:id="rId28"/>
    <p:sldId id="595" r:id="rId29"/>
    <p:sldId id="586" r:id="rId30"/>
    <p:sldId id="392" r:id="rId31"/>
    <p:sldId id="393" r:id="rId32"/>
    <p:sldId id="394" r:id="rId33"/>
    <p:sldId id="395" r:id="rId34"/>
    <p:sldId id="396" r:id="rId35"/>
    <p:sldId id="397" r:id="rId36"/>
    <p:sldId id="398" r:id="rId37"/>
    <p:sldId id="399" r:id="rId38"/>
    <p:sldId id="587" r:id="rId39"/>
    <p:sldId id="415" r:id="rId40"/>
    <p:sldId id="536" r:id="rId41"/>
    <p:sldId id="591" r:id="rId42"/>
    <p:sldId id="592" r:id="rId43"/>
    <p:sldId id="593" r:id="rId44"/>
    <p:sldId id="539" r:id="rId45"/>
    <p:sldId id="597" r:id="rId46"/>
    <p:sldId id="556" r:id="rId47"/>
    <p:sldId id="596" r:id="rId48"/>
    <p:sldId id="540" r:id="rId49"/>
    <p:sldId id="598" r:id="rId50"/>
    <p:sldId id="417" r:id="rId51"/>
    <p:sldId id="594" r:id="rId52"/>
    <p:sldId id="532" r:id="rId53"/>
    <p:sldId id="549" r:id="rId54"/>
    <p:sldId id="400" r:id="rId55"/>
    <p:sldId id="401" r:id="rId56"/>
    <p:sldId id="402" r:id="rId57"/>
    <p:sldId id="403" r:id="rId58"/>
    <p:sldId id="404" r:id="rId59"/>
    <p:sldId id="405" r:id="rId60"/>
    <p:sldId id="406" r:id="rId61"/>
    <p:sldId id="407" r:id="rId62"/>
    <p:sldId id="408" r:id="rId63"/>
    <p:sldId id="409" r:id="rId64"/>
    <p:sldId id="410" r:id="rId65"/>
    <p:sldId id="411" r:id="rId66"/>
    <p:sldId id="412" r:id="rId67"/>
    <p:sldId id="550" r:id="rId68"/>
    <p:sldId id="558" r:id="rId69"/>
    <p:sldId id="559" r:id="rId70"/>
    <p:sldId id="560" r:id="rId71"/>
    <p:sldId id="599" r:id="rId72"/>
    <p:sldId id="600" r:id="rId73"/>
    <p:sldId id="276" r:id="rId74"/>
    <p:sldId id="503" r:id="rId75"/>
    <p:sldId id="277" r:id="rId76"/>
    <p:sldId id="278" r:id="rId77"/>
    <p:sldId id="601" r:id="rId78"/>
    <p:sldId id="279" r:id="rId79"/>
    <p:sldId id="602" r:id="rId80"/>
    <p:sldId id="603" r:id="rId81"/>
    <p:sldId id="604" r:id="rId82"/>
    <p:sldId id="605" r:id="rId83"/>
    <p:sldId id="606" r:id="rId84"/>
    <p:sldId id="607" r:id="rId85"/>
    <p:sldId id="292" r:id="rId86"/>
    <p:sldId id="588" r:id="rId87"/>
    <p:sldId id="293" r:id="rId88"/>
    <p:sldId id="563" r:id="rId89"/>
    <p:sldId id="564" r:id="rId90"/>
    <p:sldId id="608" r:id="rId91"/>
    <p:sldId id="589" r:id="rId9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varScale="1">
        <p:scale>
          <a:sx n="90" d="100"/>
          <a:sy n="90" d="100"/>
        </p:scale>
        <p:origin x="204" y="78"/>
      </p:cViewPr>
      <p:guideLst>
        <p:guide orient="horz" pos="1620"/>
        <p:guide pos="2880"/>
      </p:guideLst>
    </p:cSldViewPr>
  </p:slideViewPr>
  <p:outlineViewPr>
    <p:cViewPr>
      <p:scale>
        <a:sx n="33" d="100"/>
        <a:sy n="33" d="100"/>
      </p:scale>
      <p:origin x="62" y="1876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5.xml"/><Relationship Id="rId21" Type="http://schemas.openxmlformats.org/officeDocument/2006/relationships/slide" Target="slides/slide10.xml"/><Relationship Id="rId42" Type="http://schemas.openxmlformats.org/officeDocument/2006/relationships/slide" Target="slides/slide31.xml"/><Relationship Id="rId47" Type="http://schemas.openxmlformats.org/officeDocument/2006/relationships/slide" Target="slides/slide36.xml"/><Relationship Id="rId63" Type="http://schemas.openxmlformats.org/officeDocument/2006/relationships/slide" Target="slides/slide52.xml"/><Relationship Id="rId68" Type="http://schemas.openxmlformats.org/officeDocument/2006/relationships/slide" Target="slides/slide57.xml"/><Relationship Id="rId84" Type="http://schemas.openxmlformats.org/officeDocument/2006/relationships/slide" Target="slides/slide73.xml"/><Relationship Id="rId89" Type="http://schemas.openxmlformats.org/officeDocument/2006/relationships/slide" Target="slides/slide78.xml"/><Relationship Id="rId16" Type="http://schemas.openxmlformats.org/officeDocument/2006/relationships/slide" Target="slides/slide5.xml"/><Relationship Id="rId11" Type="http://schemas.openxmlformats.org/officeDocument/2006/relationships/slideMaster" Target="slideMasters/slideMaster11.xml"/><Relationship Id="rId32" Type="http://schemas.openxmlformats.org/officeDocument/2006/relationships/slide" Target="slides/slide21.xml"/><Relationship Id="rId37" Type="http://schemas.openxmlformats.org/officeDocument/2006/relationships/slide" Target="slides/slide26.xml"/><Relationship Id="rId53" Type="http://schemas.openxmlformats.org/officeDocument/2006/relationships/slide" Target="slides/slide42.xml"/><Relationship Id="rId58" Type="http://schemas.openxmlformats.org/officeDocument/2006/relationships/slide" Target="slides/slide47.xml"/><Relationship Id="rId74" Type="http://schemas.openxmlformats.org/officeDocument/2006/relationships/slide" Target="slides/slide63.xml"/><Relationship Id="rId79" Type="http://schemas.openxmlformats.org/officeDocument/2006/relationships/slide" Target="slides/slide68.xml"/><Relationship Id="rId5" Type="http://schemas.openxmlformats.org/officeDocument/2006/relationships/slideMaster" Target="slideMasters/slideMaster5.xml"/><Relationship Id="rId90" Type="http://schemas.openxmlformats.org/officeDocument/2006/relationships/slide" Target="slides/slide79.xml"/><Relationship Id="rId95" Type="http://schemas.openxmlformats.org/officeDocument/2006/relationships/theme" Target="theme/theme1.xml"/><Relationship Id="rId22" Type="http://schemas.openxmlformats.org/officeDocument/2006/relationships/slide" Target="slides/slide11.xml"/><Relationship Id="rId27" Type="http://schemas.openxmlformats.org/officeDocument/2006/relationships/slide" Target="slides/slide16.xml"/><Relationship Id="rId43" Type="http://schemas.openxmlformats.org/officeDocument/2006/relationships/slide" Target="slides/slide32.xml"/><Relationship Id="rId48" Type="http://schemas.openxmlformats.org/officeDocument/2006/relationships/slide" Target="slides/slide37.xml"/><Relationship Id="rId64" Type="http://schemas.openxmlformats.org/officeDocument/2006/relationships/slide" Target="slides/slide53.xml"/><Relationship Id="rId69" Type="http://schemas.openxmlformats.org/officeDocument/2006/relationships/slide" Target="slides/slide58.xml"/><Relationship Id="rId8" Type="http://schemas.openxmlformats.org/officeDocument/2006/relationships/slideMaster" Target="slideMasters/slideMaster8.xml"/><Relationship Id="rId51" Type="http://schemas.openxmlformats.org/officeDocument/2006/relationships/slide" Target="slides/slide40.xml"/><Relationship Id="rId72" Type="http://schemas.openxmlformats.org/officeDocument/2006/relationships/slide" Target="slides/slide61.xml"/><Relationship Id="rId80" Type="http://schemas.openxmlformats.org/officeDocument/2006/relationships/slide" Target="slides/slide69.xml"/><Relationship Id="rId85" Type="http://schemas.openxmlformats.org/officeDocument/2006/relationships/slide" Target="slides/slide74.xml"/><Relationship Id="rId93"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slide" Target="slides/slide56.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slide" Target="slides/slide59.xml"/><Relationship Id="rId75" Type="http://schemas.openxmlformats.org/officeDocument/2006/relationships/slide" Target="slides/slide64.xml"/><Relationship Id="rId83" Type="http://schemas.openxmlformats.org/officeDocument/2006/relationships/slide" Target="slides/slide72.xml"/><Relationship Id="rId88" Type="http://schemas.openxmlformats.org/officeDocument/2006/relationships/slide" Target="slides/slide77.xml"/><Relationship Id="rId91" Type="http://schemas.openxmlformats.org/officeDocument/2006/relationships/slide" Target="slides/slide80.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 Type="http://schemas.openxmlformats.org/officeDocument/2006/relationships/slideMaster" Target="slideMasters/slideMaster10.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slide" Target="slides/slide62.xml"/><Relationship Id="rId78" Type="http://schemas.openxmlformats.org/officeDocument/2006/relationships/slide" Target="slides/slide67.xml"/><Relationship Id="rId81" Type="http://schemas.openxmlformats.org/officeDocument/2006/relationships/slide" Target="slides/slide70.xml"/><Relationship Id="rId86" Type="http://schemas.openxmlformats.org/officeDocument/2006/relationships/slide" Target="slides/slide75.xml"/><Relationship Id="rId9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2.xml"/><Relationship Id="rId18" Type="http://schemas.openxmlformats.org/officeDocument/2006/relationships/slide" Target="slides/slide7.xml"/><Relationship Id="rId39" Type="http://schemas.openxmlformats.org/officeDocument/2006/relationships/slide" Target="slides/slide28.xml"/><Relationship Id="rId34" Type="http://schemas.openxmlformats.org/officeDocument/2006/relationships/slide" Target="slides/slide23.xml"/><Relationship Id="rId50" Type="http://schemas.openxmlformats.org/officeDocument/2006/relationships/slide" Target="slides/slide39.xml"/><Relationship Id="rId55" Type="http://schemas.openxmlformats.org/officeDocument/2006/relationships/slide" Target="slides/slide44.xml"/><Relationship Id="rId76" Type="http://schemas.openxmlformats.org/officeDocument/2006/relationships/slide" Target="slides/slide65.xml"/><Relationship Id="rId7" Type="http://schemas.openxmlformats.org/officeDocument/2006/relationships/slideMaster" Target="slideMasters/slideMaster7.xml"/><Relationship Id="rId71" Type="http://schemas.openxmlformats.org/officeDocument/2006/relationships/slide" Target="slides/slide60.xml"/><Relationship Id="rId92" Type="http://schemas.openxmlformats.org/officeDocument/2006/relationships/slide" Target="slides/slide81.xml"/><Relationship Id="rId2" Type="http://schemas.openxmlformats.org/officeDocument/2006/relationships/slideMaster" Target="slideMasters/slideMaster2.xml"/><Relationship Id="rId29" Type="http://schemas.openxmlformats.org/officeDocument/2006/relationships/slide" Target="slides/slide18.xml"/><Relationship Id="rId24" Type="http://schemas.openxmlformats.org/officeDocument/2006/relationships/slide" Target="slides/slide13.xml"/><Relationship Id="rId40" Type="http://schemas.openxmlformats.org/officeDocument/2006/relationships/slide" Target="slides/slide29.xml"/><Relationship Id="rId45" Type="http://schemas.openxmlformats.org/officeDocument/2006/relationships/slide" Target="slides/slide34.xml"/><Relationship Id="rId66" Type="http://schemas.openxmlformats.org/officeDocument/2006/relationships/slide" Target="slides/slide55.xml"/><Relationship Id="rId87" Type="http://schemas.openxmlformats.org/officeDocument/2006/relationships/slide" Target="slides/slide76.xml"/><Relationship Id="rId61" Type="http://schemas.openxmlformats.org/officeDocument/2006/relationships/slide" Target="slides/slide50.xml"/><Relationship Id="rId82" Type="http://schemas.openxmlformats.org/officeDocument/2006/relationships/slide" Target="slides/slide71.xml"/><Relationship Id="rId19" Type="http://schemas.openxmlformats.org/officeDocument/2006/relationships/slide" Target="slides/slide8.xml"/><Relationship Id="rId14" Type="http://schemas.openxmlformats.org/officeDocument/2006/relationships/slide" Target="slides/slide3.xml"/><Relationship Id="rId30" Type="http://schemas.openxmlformats.org/officeDocument/2006/relationships/slide" Target="slides/slide19.xml"/><Relationship Id="rId35" Type="http://schemas.openxmlformats.org/officeDocument/2006/relationships/slide" Target="slides/slide24.xml"/><Relationship Id="rId56" Type="http://schemas.openxmlformats.org/officeDocument/2006/relationships/slide" Target="slides/slide45.xml"/><Relationship Id="rId77" Type="http://schemas.openxmlformats.org/officeDocument/2006/relationships/slide" Target="slides/slide6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7/27/2023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7/27/2023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74979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071176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950086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093601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84034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842837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230501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7/27/2023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351246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7/27/2023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544503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7/27/2023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15052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7/27/2023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793453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330718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140989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62648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7/27/2023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7/27/2023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7/27/2023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7/27/2023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7/27/2023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7/27/2023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7/27/2023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7/27/2023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7/27/2023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7/27/2023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7/27/2023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7/27/2023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031733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2649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7/27/2023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492463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450732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7/27/2023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513047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7/27/2023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330667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7/27/2023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877115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764347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048370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298476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363193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7/27/2023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7/27/2023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7/27/2023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7/27/2023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7/27/2023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7/27/2023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485791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7/27/2023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886929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7/27/2023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701683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7/27/2023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540508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133ACE7-4E4E-45DC-ACC2-E4D9C78A23A2}" type="datetimeFigureOut">
              <a:rPr lang="en-US" smtClean="0">
                <a:solidFill>
                  <a:prstClr val="black">
                    <a:tint val="75000"/>
                  </a:prstClr>
                </a:solidFill>
              </a:rPr>
              <a:pPr/>
              <a:t>7/27/2023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761579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133ACE7-4E4E-45DC-ACC2-E4D9C78A23A2}" type="datetimeFigureOut">
              <a:rPr lang="en-US" smtClean="0">
                <a:solidFill>
                  <a:prstClr val="black">
                    <a:tint val="75000"/>
                  </a:prstClr>
                </a:solidFill>
              </a:rPr>
              <a:pPr/>
              <a:t>7/27/2023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966871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3ACE7-4E4E-45DC-ACC2-E4D9C78A23A2}" type="datetimeFigureOut">
              <a:rPr lang="en-US" smtClean="0">
                <a:solidFill>
                  <a:prstClr val="black">
                    <a:tint val="75000"/>
                  </a:prstClr>
                </a:solidFill>
              </a:rPr>
              <a:pPr/>
              <a:t>7/27/2023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601179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7/27/2023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315101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7/27/2023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105323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7/27/2023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35770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7/27/2023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7/27/2023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918727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704907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26732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992728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809121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7/27/2023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508613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7/27/2023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89505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7/27/2023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683093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630115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749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7/27/2023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071176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950086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704907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26732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992728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809121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7/27/2023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508613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7/27/2023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89505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7/27/2023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683093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63011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2.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3.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3.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4.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7/27/2023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7/27/2023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9674432"/>
      </p:ext>
    </p:extLst>
  </p:cSld>
  <p:clrMap bg1="lt1" tx1="dk1" bg2="lt2" tx2="dk2" accent1="accent1" accent2="accent2" accent3="accent3" accent4="accent4" accent5="accent5" accent6="accent6" hlink="hlink" folHlink="folHlink"/>
  <p:sldLayoutIdLst>
    <p:sldLayoutId id="2147483977" r:id="rId1"/>
    <p:sldLayoutId id="2147483978" r:id="rId2"/>
    <p:sldLayoutId id="2147483979" r:id="rId3"/>
    <p:sldLayoutId id="2147483980" r:id="rId4"/>
    <p:sldLayoutId id="2147483981" r:id="rId5"/>
    <p:sldLayoutId id="2147483982" r:id="rId6"/>
    <p:sldLayoutId id="2147483983" r:id="rId7"/>
    <p:sldLayoutId id="2147483984" r:id="rId8"/>
    <p:sldLayoutId id="2147483985" r:id="rId9"/>
    <p:sldLayoutId id="2147483986" r:id="rId10"/>
    <p:sldLayoutId id="21474839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7/27/2023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3591077"/>
      </p:ext>
    </p:extLst>
  </p:cSld>
  <p:clrMap bg1="lt1" tx1="dk1" bg2="lt2" tx2="dk2" accent1="accent1" accent2="accent2" accent3="accent3" accent4="accent4" accent5="accent5" accent6="accent6" hlink="hlink" folHlink="folHlink"/>
  <p:sldLayoutIdLst>
    <p:sldLayoutId id="2147483989" r:id="rId1"/>
    <p:sldLayoutId id="2147483990" r:id="rId2"/>
    <p:sldLayoutId id="2147483991" r:id="rId3"/>
    <p:sldLayoutId id="2147483992" r:id="rId4"/>
    <p:sldLayoutId id="2147483993" r:id="rId5"/>
    <p:sldLayoutId id="2147483994" r:id="rId6"/>
    <p:sldLayoutId id="2147483995" r:id="rId7"/>
    <p:sldLayoutId id="2147483996" r:id="rId8"/>
    <p:sldLayoutId id="2147483997" r:id="rId9"/>
    <p:sldLayoutId id="2147483998" r:id="rId10"/>
    <p:sldLayoutId id="21474839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7/27/2023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7/27/2023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7/27/2023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6596749"/>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7/27/2023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6000" b="-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133ACE7-4E4E-45DC-ACC2-E4D9C78A23A2}" type="datetimeFigureOut">
              <a:rPr lang="en-US" smtClean="0">
                <a:solidFill>
                  <a:prstClr val="black">
                    <a:tint val="75000"/>
                  </a:prstClr>
                </a:solidFill>
              </a:rPr>
              <a:pPr/>
              <a:t>7/27/2023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4768010"/>
      </p:ext>
    </p:extLst>
  </p:cSld>
  <p:clrMap bg1="lt1" tx1="dk1" bg2="lt2" tx2="dk2" accent1="accent1" accent2="accent2" accent3="accent3" accent4="accent4" accent5="accent5" accent6="accent6" hlink="hlink" folHlink="folHlink"/>
  <p:sldLayoutIdLst>
    <p:sldLayoutId id="2147483953" r:id="rId1"/>
    <p:sldLayoutId id="2147483954" r:id="rId2"/>
    <p:sldLayoutId id="2147483955" r:id="rId3"/>
    <p:sldLayoutId id="2147483956" r:id="rId4"/>
    <p:sldLayoutId id="2147483957" r:id="rId5"/>
    <p:sldLayoutId id="2147483958" r:id="rId6"/>
    <p:sldLayoutId id="2147483959" r:id="rId7"/>
    <p:sldLayoutId id="2147483960" r:id="rId8"/>
    <p:sldLayoutId id="2147483961" r:id="rId9"/>
    <p:sldLayoutId id="2147483962" r:id="rId10"/>
    <p:sldLayoutId id="21474839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7/27/2023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9674432"/>
      </p:ext>
    </p:extLst>
  </p:cSld>
  <p:clrMap bg1="lt1" tx1="dk1" bg2="lt2" tx2="dk2" accent1="accent1" accent2="accent2" accent3="accent3" accent4="accent4" accent5="accent5" accent6="accent6" hlink="hlink" folHlink="folHlink"/>
  <p:sldLayoutIdLst>
    <p:sldLayoutId id="2147483965" r:id="rId1"/>
    <p:sldLayoutId id="2147483966" r:id="rId2"/>
    <p:sldLayoutId id="2147483967" r:id="rId3"/>
    <p:sldLayoutId id="2147483968" r:id="rId4"/>
    <p:sldLayoutId id="2147483969" r:id="rId5"/>
    <p:sldLayoutId id="2147483970" r:id="rId6"/>
    <p:sldLayoutId id="2147483971" r:id="rId7"/>
    <p:sldLayoutId id="2147483972" r:id="rId8"/>
    <p:sldLayoutId id="2147483973" r:id="rId9"/>
    <p:sldLayoutId id="2147483974" r:id="rId10"/>
    <p:sldLayoutId id="21474839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3.xml"/></Relationships>
</file>

<file path=ppt/slides/_rels/slide2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1.xml"/></Relationships>
</file>

<file path=ppt/slides/_rels/slide5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32"/>
            <a:ext cx="9144000" cy="5139035"/>
          </a:xfrm>
          <a:prstGeom prst="rect">
            <a:avLst/>
          </a:prstGeom>
        </p:spPr>
      </p:pic>
    </p:spTree>
    <p:extLst>
      <p:ext uri="{BB962C8B-B14F-4D97-AF65-F5344CB8AC3E}">
        <p14:creationId xmlns:p14="http://schemas.microsoft.com/office/powerpoint/2010/main" val="11860819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4800" b="0">
                <a:solidFill>
                  <a:schemeClr val="bg1"/>
                </a:solidFill>
                <a:effectLst/>
                <a:latin typeface="+mj-lt"/>
                <a:cs typeface="Times New Roman" pitchFamily="18" charset="0"/>
              </a:rPr>
              <a:t>Xin Chúa làm nên cuộc Hiện Xuống mới trong đời sống Hội</a:t>
            </a:r>
            <a:br>
              <a:rPr lang="vi-VN" sz="4800" b="0">
                <a:solidFill>
                  <a:schemeClr val="bg1"/>
                </a:solidFill>
                <a:effectLst/>
                <a:latin typeface="+mj-lt"/>
                <a:cs typeface="Times New Roman" pitchFamily="18" charset="0"/>
              </a:rPr>
            </a:br>
            <a:r>
              <a:rPr lang="vi-VN" sz="4800" b="0">
                <a:solidFill>
                  <a:schemeClr val="bg1"/>
                </a:solidFill>
                <a:effectLst/>
                <a:latin typeface="+mj-lt"/>
                <a:cs typeface="Times New Roman" pitchFamily="18" charset="0"/>
              </a:rPr>
              <a:t>Thánh, xin tuôn tràn trên các Mục tử ơn khôn ngoan và thông hiểu, gìn giữ các ngài luôn hiệp thông với nhau trong Chúa,</a:t>
            </a:r>
            <a:endParaRPr lang="en-US" sz="4800" b="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122863253"/>
      </p:ext>
    </p:extLst>
  </p:cSld>
  <p:clrMapOvr>
    <a:masterClrMapping/>
  </p:clrMapOvr>
  <p:transition spd="slow" advClick="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5400" b="0">
                <a:solidFill>
                  <a:schemeClr val="bg1"/>
                </a:solidFill>
                <a:effectLst/>
                <a:latin typeface="+mj-lt"/>
              </a:rPr>
              <a:t>để các ngài cùng nhau tìm hiểu những điều đẹp ý</a:t>
            </a:r>
            <a:r>
              <a:rPr lang="en-US" sz="5400" b="0">
                <a:solidFill>
                  <a:schemeClr val="bg1"/>
                </a:solidFill>
                <a:effectLst/>
                <a:latin typeface="+mj-lt"/>
              </a:rPr>
              <a:t> </a:t>
            </a:r>
            <a:r>
              <a:rPr lang="vi-VN" sz="5400" b="0">
                <a:solidFill>
                  <a:schemeClr val="bg1"/>
                </a:solidFill>
                <a:effectLst/>
                <a:latin typeface="+mj-lt"/>
              </a:rPr>
              <a:t>Chúa, và hướng dẫn đoàn Dân Chúa thực thi những điều Chúa truyền dạy</a:t>
            </a:r>
            <a:r>
              <a:rPr lang="en-US" sz="5400" b="0">
                <a:solidFill>
                  <a:schemeClr val="bg1"/>
                </a:solidFill>
                <a:effectLst/>
                <a:latin typeface="+mj-lt"/>
              </a:rPr>
              <a:t>.</a:t>
            </a:r>
          </a:p>
        </p:txBody>
      </p:sp>
    </p:spTree>
    <p:extLst>
      <p:ext uri="{BB962C8B-B14F-4D97-AF65-F5344CB8AC3E}">
        <p14:creationId xmlns:p14="http://schemas.microsoft.com/office/powerpoint/2010/main" val="3173521748"/>
      </p:ext>
    </p:extLst>
  </p:cSld>
  <p:clrMapOvr>
    <a:masterClrMapping/>
  </p:clrMapOvr>
  <p:transition spd="slow" advClick="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b="0">
                <a:solidFill>
                  <a:schemeClr val="bg1"/>
                </a:solidFill>
                <a:effectLst/>
                <a:latin typeface="+mj-lt"/>
              </a:rPr>
              <a:t>Các giáo phận Việt Nam chúng con, </a:t>
            </a:r>
            <a:br>
              <a:rPr lang="vi-VN" b="0">
                <a:solidFill>
                  <a:schemeClr val="bg1"/>
                </a:solidFill>
                <a:effectLst/>
                <a:latin typeface="+mj-lt"/>
              </a:rPr>
            </a:br>
            <a:r>
              <a:rPr lang="vi-VN" b="0">
                <a:solidFill>
                  <a:schemeClr val="bg1"/>
                </a:solidFill>
                <a:effectLst/>
                <a:latin typeface="+mj-lt"/>
              </a:rPr>
              <a:t>luôn muốn cùng chung nhịp bước với Hội Thánh hoàn vũ, xin cho chúng con biết đồng cảm với nỗi thao thức của các Mục tử trên toàn thế giới, ngày càng ý thức hơn về tình hiệp thông,</a:t>
            </a:r>
            <a:endParaRPr lang="en-US" b="0">
              <a:solidFill>
                <a:schemeClr val="bg1"/>
              </a:solidFill>
              <a:effectLst/>
              <a:latin typeface="+mj-lt"/>
            </a:endParaRPr>
          </a:p>
        </p:txBody>
      </p:sp>
    </p:spTree>
    <p:extLst>
      <p:ext uri="{BB962C8B-B14F-4D97-AF65-F5344CB8AC3E}">
        <p14:creationId xmlns:p14="http://schemas.microsoft.com/office/powerpoint/2010/main" val="87441073"/>
      </p:ext>
    </p:extLst>
  </p:cSld>
  <p:clrMapOvr>
    <a:masterClrMapping/>
  </p:clrMapOvr>
  <p:transition spd="slow" advClick="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4900" b="0">
                <a:solidFill>
                  <a:schemeClr val="bg1"/>
                </a:solidFill>
                <a:effectLst/>
                <a:latin typeface="+mj-lt"/>
              </a:rPr>
              <a:t>thái độ tham gia và lòng nhiệt thành trong sứ vụ của Hội</a:t>
            </a:r>
            <a:br>
              <a:rPr lang="vi-VN" sz="4900" b="0">
                <a:solidFill>
                  <a:schemeClr val="bg1"/>
                </a:solidFill>
                <a:effectLst/>
                <a:latin typeface="+mj-lt"/>
              </a:rPr>
            </a:br>
            <a:r>
              <a:rPr lang="vi-VN" sz="4900" b="0">
                <a:solidFill>
                  <a:schemeClr val="bg1"/>
                </a:solidFill>
                <a:effectLst/>
                <a:latin typeface="+mj-lt"/>
              </a:rPr>
              <a:t>Thánh, Nhờ lời chuyển cầu của Đức Trinh Nữ Maria, Nữ Vương các Tông đồ và là Mẹ của Hội Thánh,</a:t>
            </a:r>
            <a:endParaRPr lang="en-US" sz="4900" b="0">
              <a:solidFill>
                <a:schemeClr val="bg1"/>
              </a:solidFill>
              <a:effectLst/>
              <a:latin typeface="+mj-lt"/>
            </a:endParaRPr>
          </a:p>
        </p:txBody>
      </p:sp>
    </p:spTree>
    <p:extLst>
      <p:ext uri="{BB962C8B-B14F-4D97-AF65-F5344CB8AC3E}">
        <p14:creationId xmlns:p14="http://schemas.microsoft.com/office/powerpoint/2010/main" val="595797344"/>
      </p:ext>
    </p:extLst>
  </p:cSld>
  <p:clrMapOvr>
    <a:masterClrMapping/>
  </p:clrMapOvr>
  <p:transition spd="slow" advClick="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pPr algn="just"/>
            <a:r>
              <a:rPr lang="vi-VN" sz="5400" b="0">
                <a:solidFill>
                  <a:schemeClr val="bg1"/>
                </a:solidFill>
                <a:effectLst/>
                <a:latin typeface="+mj-lt"/>
                <a:cs typeface="Times New Roman" pitchFamily="18" charset="0"/>
              </a:rPr>
              <a:t>Chúng con dâng lời khẩn cầu lên Chúa, là đấng hoạt động mọi nơi mọi thời, trong sự hiệp thông với Chúa Cha và Chúa Con, luôn mãi mãi đến muôn đời. </a:t>
            </a:r>
            <a:r>
              <a:rPr lang="vi-VN" sz="5400" b="0">
                <a:solidFill>
                  <a:srgbClr val="FFFF00"/>
                </a:solidFill>
                <a:effectLst/>
                <a:latin typeface="+mj-lt"/>
                <a:cs typeface="Times New Roman" pitchFamily="18" charset="0"/>
              </a:rPr>
              <a:t>Amen.</a:t>
            </a:r>
            <a:endParaRPr lang="en-US" sz="5400" b="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316580595"/>
      </p:ext>
    </p:extLst>
  </p:cSld>
  <p:clrMapOvr>
    <a:masterClrMapping/>
  </p:clrMapOvr>
  <p:transition spd="slow" advClick="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32"/>
            <a:ext cx="9144000" cy="5139035"/>
          </a:xfrm>
          <a:prstGeom prst="rect">
            <a:avLst/>
          </a:prstGeom>
        </p:spPr>
      </p:pic>
    </p:spTree>
    <p:extLst>
      <p:ext uri="{BB962C8B-B14F-4D97-AF65-F5344CB8AC3E}">
        <p14:creationId xmlns:p14="http://schemas.microsoft.com/office/powerpoint/2010/main" val="30596055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819150"/>
            <a:ext cx="8915400" cy="4000499"/>
          </a:xfrm>
        </p:spPr>
        <p:txBody>
          <a:bodyPr>
            <a:normAutofit fontScale="90000"/>
          </a:bodyPr>
          <a:lstStyle/>
          <a:p>
            <a:pPr>
              <a:lnSpc>
                <a:spcPct val="120000"/>
              </a:lnSpc>
            </a:pPr>
            <a:r>
              <a:rPr lang="en-US" sz="6000" b="0" dirty="0">
                <a:solidFill>
                  <a:srgbClr val="FFFF00"/>
                </a:solidFill>
                <a:effectLst/>
              </a:rPr>
              <a:t>Ca </a:t>
            </a:r>
            <a:r>
              <a:rPr lang="en-US" sz="6000" b="0" dirty="0" err="1">
                <a:solidFill>
                  <a:srgbClr val="FFFF00"/>
                </a:solidFill>
                <a:effectLst/>
              </a:rPr>
              <a:t>Nhập</a:t>
            </a:r>
            <a:r>
              <a:rPr lang="en-US" sz="6000" b="0" dirty="0">
                <a:solidFill>
                  <a:srgbClr val="FFFF00"/>
                </a:solidFill>
                <a:effectLst/>
              </a:rPr>
              <a:t> </a:t>
            </a:r>
            <a:r>
              <a:rPr lang="en-US" sz="6000" b="0" dirty="0" err="1">
                <a:solidFill>
                  <a:srgbClr val="FFFF00"/>
                </a:solidFill>
                <a:effectLst/>
              </a:rPr>
              <a:t>Lễ</a:t>
            </a:r>
            <a:r>
              <a:rPr lang="en-US" sz="6000" b="0" dirty="0">
                <a:solidFill>
                  <a:srgbClr val="FFFF00"/>
                </a:solidFill>
                <a:effectLst/>
              </a:rPr>
              <a:t/>
            </a:r>
            <a:br>
              <a:rPr lang="en-US" sz="6000" b="0" dirty="0">
                <a:solidFill>
                  <a:srgbClr val="FFFF00"/>
                </a:solidFill>
                <a:effectLst/>
              </a:rPr>
            </a:br>
            <a:r>
              <a:rPr lang="en-US" sz="9600" dirty="0" err="1" smtClean="0">
                <a:solidFill>
                  <a:srgbClr val="FFFF00"/>
                </a:solidFill>
              </a:rPr>
              <a:t>Đi</a:t>
            </a:r>
            <a:r>
              <a:rPr lang="en-US" sz="9600" dirty="0" smtClean="0">
                <a:solidFill>
                  <a:srgbClr val="FFFF00"/>
                </a:solidFill>
              </a:rPr>
              <a:t> </a:t>
            </a:r>
            <a:r>
              <a:rPr lang="en-US" sz="9600" dirty="0" err="1" smtClean="0">
                <a:solidFill>
                  <a:srgbClr val="FFFF00"/>
                </a:solidFill>
              </a:rPr>
              <a:t>Về</a:t>
            </a:r>
            <a:r>
              <a:rPr lang="en-US" sz="9600" dirty="0" smtClean="0">
                <a:solidFill>
                  <a:srgbClr val="FFFF00"/>
                </a:solidFill>
              </a:rPr>
              <a:t> </a:t>
            </a:r>
            <a:r>
              <a:rPr lang="en-US" sz="9600" dirty="0" err="1" smtClean="0">
                <a:solidFill>
                  <a:srgbClr val="FFFF00"/>
                </a:solidFill>
              </a:rPr>
              <a:t>Nhà</a:t>
            </a:r>
            <a:r>
              <a:rPr lang="en-US" sz="9600" dirty="0" smtClean="0">
                <a:solidFill>
                  <a:srgbClr val="FFFF00"/>
                </a:solidFill>
              </a:rPr>
              <a:t> </a:t>
            </a:r>
            <a:r>
              <a:rPr lang="en-US" sz="9600" dirty="0" err="1" smtClean="0">
                <a:solidFill>
                  <a:srgbClr val="FFFF00"/>
                </a:solidFill>
              </a:rPr>
              <a:t>Chúa</a:t>
            </a:r>
            <a:r>
              <a:rPr lang="en-US" sz="9600" dirty="0" smtClean="0">
                <a:solidFill>
                  <a:srgbClr val="FFFF00"/>
                </a:solidFill>
              </a:rPr>
              <a:t/>
            </a:r>
            <a:br>
              <a:rPr lang="en-US" sz="9600" dirty="0" smtClean="0">
                <a:solidFill>
                  <a:srgbClr val="FFFF00"/>
                </a:solidFill>
              </a:rPr>
            </a:br>
            <a:r>
              <a:rPr lang="en-US" sz="6000" dirty="0" err="1" smtClean="0">
                <a:solidFill>
                  <a:schemeClr val="bg1"/>
                </a:solidFill>
              </a:rPr>
              <a:t>Ngọc</a:t>
            </a:r>
            <a:r>
              <a:rPr lang="en-US" sz="6000" dirty="0">
                <a:solidFill>
                  <a:schemeClr val="bg1"/>
                </a:solidFill>
              </a:rPr>
              <a:t> </a:t>
            </a:r>
            <a:r>
              <a:rPr lang="en-US" sz="6000" dirty="0" err="1" smtClean="0">
                <a:solidFill>
                  <a:schemeClr val="bg1"/>
                </a:solidFill>
              </a:rPr>
              <a:t>Linh</a:t>
            </a:r>
            <a:r>
              <a:rPr lang="en-US" sz="6000" b="0" i="1" dirty="0">
                <a:solidFill>
                  <a:schemeClr val="bg1"/>
                </a:solidFill>
                <a:effectLst/>
              </a:rPr>
              <a:t/>
            </a:r>
            <a:br>
              <a:rPr lang="en-US" sz="6000" b="0" i="1" dirty="0">
                <a:solidFill>
                  <a:schemeClr val="bg1"/>
                </a:solidFill>
                <a:effectLst/>
              </a:rPr>
            </a:br>
            <a:endParaRPr lang="en-US" sz="6000" b="0" i="1" dirty="0">
              <a:solidFill>
                <a:schemeClr val="bg1"/>
              </a:solidFill>
              <a:effectLst/>
            </a:endParaRPr>
          </a:p>
        </p:txBody>
      </p:sp>
    </p:spTree>
    <p:extLst>
      <p:ext uri="{BB962C8B-B14F-4D97-AF65-F5344CB8AC3E}">
        <p14:creationId xmlns:p14="http://schemas.microsoft.com/office/powerpoint/2010/main" val="11484157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110000"/>
              </a:lnSpc>
              <a:spcBef>
                <a:spcPts val="0"/>
              </a:spcBef>
            </a:pPr>
            <a:r>
              <a:rPr lang="en-US" sz="5000" u="sng" dirty="0" err="1" smtClean="0">
                <a:solidFill>
                  <a:srgbClr val="FFFF00"/>
                </a:solidFill>
              </a:rPr>
              <a:t>Tk</a:t>
            </a:r>
            <a:r>
              <a:rPr lang="vi-VN" sz="5000" b="0" u="sng" dirty="0" smtClean="0">
                <a:solidFill>
                  <a:srgbClr val="FFFF00"/>
                </a:solidFill>
                <a:effectLst/>
              </a:rPr>
              <a:t>:</a:t>
            </a:r>
            <a:r>
              <a:rPr lang="vi-VN" sz="5000" b="0" dirty="0" smtClean="0">
                <a:solidFill>
                  <a:schemeClr val="bg1"/>
                </a:solidFill>
                <a:effectLst/>
              </a:rPr>
              <a:t> </a:t>
            </a:r>
            <a:r>
              <a:rPr lang="vi-VN" sz="5000" dirty="0" smtClean="0">
                <a:solidFill>
                  <a:schemeClr val="bg1"/>
                </a:solidFill>
              </a:rPr>
              <a:t>Đi </a:t>
            </a:r>
            <a:r>
              <a:rPr lang="vi-VN" sz="5000" dirty="0">
                <a:solidFill>
                  <a:schemeClr val="bg1"/>
                </a:solidFill>
              </a:rPr>
              <a:t>về nhà Chúa bao năm cách xa nhan Ngài. Đi về nhà Chúa tâm tư sướng vui </a:t>
            </a:r>
            <a:r>
              <a:rPr lang="vi-VN" sz="5000" dirty="0" smtClean="0">
                <a:solidFill>
                  <a:schemeClr val="bg1"/>
                </a:solidFill>
              </a:rPr>
              <a:t>ng</a:t>
            </a:r>
            <a:r>
              <a:rPr lang="en-US" sz="5000" dirty="0" smtClean="0">
                <a:solidFill>
                  <a:schemeClr val="bg1"/>
                </a:solidFill>
              </a:rPr>
              <a:t>ậ</a:t>
            </a:r>
            <a:r>
              <a:rPr lang="vi-VN" sz="5000" dirty="0" smtClean="0">
                <a:solidFill>
                  <a:schemeClr val="bg1"/>
                </a:solidFill>
              </a:rPr>
              <a:t>p </a:t>
            </a:r>
            <a:r>
              <a:rPr lang="vi-VN" sz="5000" dirty="0">
                <a:solidFill>
                  <a:schemeClr val="bg1"/>
                </a:solidFill>
              </a:rPr>
              <a:t>trời. Đi về nhà Chúa bao nhiêu mến thương đầy vơi. Đi về nhà Chúa dâng lên khúc ca tuyệt </a:t>
            </a:r>
            <a:r>
              <a:rPr lang="vi-VN" sz="5000" dirty="0" smtClean="0">
                <a:solidFill>
                  <a:schemeClr val="bg1"/>
                </a:solidFill>
              </a:rPr>
              <a:t>vời</a:t>
            </a:r>
            <a:r>
              <a:rPr lang="en-US" sz="5000" dirty="0" smtClean="0">
                <a:solidFill>
                  <a:schemeClr val="bg1"/>
                </a:solidFill>
              </a:rPr>
              <a:t>.</a:t>
            </a:r>
            <a:endParaRPr lang="vi-VN" sz="5000" b="0" dirty="0">
              <a:solidFill>
                <a:schemeClr val="bg1"/>
              </a:solidFill>
              <a:effectLst/>
            </a:endParaRPr>
          </a:p>
        </p:txBody>
      </p:sp>
    </p:spTree>
    <p:extLst>
      <p:ext uri="{BB962C8B-B14F-4D97-AF65-F5344CB8AC3E}">
        <p14:creationId xmlns:p14="http://schemas.microsoft.com/office/powerpoint/2010/main" val="2315032721"/>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110000"/>
              </a:lnSpc>
              <a:spcBef>
                <a:spcPts val="0"/>
              </a:spcBef>
            </a:pPr>
            <a:r>
              <a:rPr lang="en-US" sz="5000" u="sng" dirty="0" err="1">
                <a:solidFill>
                  <a:srgbClr val="FFFF00"/>
                </a:solidFill>
              </a:rPr>
              <a:t>Đ</a:t>
            </a:r>
            <a:r>
              <a:rPr lang="en-US" sz="5000" u="sng" dirty="0" err="1" smtClean="0">
                <a:solidFill>
                  <a:srgbClr val="FFFF00"/>
                </a:solidFill>
              </a:rPr>
              <a:t>k</a:t>
            </a:r>
            <a:r>
              <a:rPr lang="vi-VN" sz="5000" b="0" u="sng" dirty="0" smtClean="0">
                <a:solidFill>
                  <a:srgbClr val="FFFF00"/>
                </a:solidFill>
                <a:effectLst/>
              </a:rPr>
              <a:t>:</a:t>
            </a:r>
            <a:r>
              <a:rPr lang="vi-VN" sz="5000" b="0" dirty="0" smtClean="0">
                <a:solidFill>
                  <a:schemeClr val="bg1"/>
                </a:solidFill>
                <a:effectLst/>
              </a:rPr>
              <a:t> </a:t>
            </a:r>
            <a:r>
              <a:rPr lang="vi-VN" sz="5000" dirty="0">
                <a:solidFill>
                  <a:schemeClr val="bg1"/>
                </a:solidFill>
              </a:rPr>
              <a:t>Hân hoan hân hoan vào </a:t>
            </a:r>
            <a:r>
              <a:rPr lang="en-US" sz="5000" dirty="0" smtClean="0">
                <a:solidFill>
                  <a:schemeClr val="bg1"/>
                </a:solidFill>
              </a:rPr>
              <a:t>t</a:t>
            </a:r>
            <a:r>
              <a:rPr lang="vi-VN" sz="5000" dirty="0" smtClean="0">
                <a:solidFill>
                  <a:schemeClr val="bg1"/>
                </a:solidFill>
              </a:rPr>
              <a:t>hánh </a:t>
            </a:r>
            <a:r>
              <a:rPr lang="vi-VN" sz="5000" dirty="0">
                <a:solidFill>
                  <a:schemeClr val="bg1"/>
                </a:solidFill>
              </a:rPr>
              <a:t>điện Ngài. Dâng lên dâng lên một bài ca mới. Tôn vinh tôn vinh Thiên Chúa đất trời, tạo </a:t>
            </a:r>
            <a:r>
              <a:rPr lang="en-US" sz="5000" dirty="0" err="1" smtClean="0">
                <a:solidFill>
                  <a:schemeClr val="bg1"/>
                </a:solidFill>
              </a:rPr>
              <a:t>tác</a:t>
            </a:r>
            <a:r>
              <a:rPr lang="en-US" sz="5000" dirty="0" smtClean="0">
                <a:solidFill>
                  <a:schemeClr val="bg1"/>
                </a:solidFill>
              </a:rPr>
              <a:t> </a:t>
            </a:r>
            <a:r>
              <a:rPr lang="vi-VN" sz="5000" dirty="0" smtClean="0">
                <a:solidFill>
                  <a:schemeClr val="bg1"/>
                </a:solidFill>
              </a:rPr>
              <a:t>muôn </a:t>
            </a:r>
            <a:r>
              <a:rPr lang="vi-VN" sz="5000" dirty="0">
                <a:solidFill>
                  <a:schemeClr val="bg1"/>
                </a:solidFill>
              </a:rPr>
              <a:t>loài Đấng mến thương muôn </a:t>
            </a:r>
            <a:r>
              <a:rPr lang="vi-VN" sz="5000" dirty="0" smtClean="0">
                <a:solidFill>
                  <a:schemeClr val="bg1"/>
                </a:solidFill>
              </a:rPr>
              <a:t>đời</a:t>
            </a:r>
            <a:r>
              <a:rPr lang="en-US" sz="5000" dirty="0" smtClean="0">
                <a:solidFill>
                  <a:schemeClr val="bg1"/>
                </a:solidFill>
              </a:rPr>
              <a:t>.</a:t>
            </a:r>
            <a:endParaRPr lang="vi-VN" sz="5000" b="0" dirty="0">
              <a:solidFill>
                <a:schemeClr val="bg1"/>
              </a:solidFill>
              <a:effectLst/>
            </a:endParaRPr>
          </a:p>
        </p:txBody>
      </p:sp>
    </p:spTree>
    <p:extLst>
      <p:ext uri="{BB962C8B-B14F-4D97-AF65-F5344CB8AC3E}">
        <p14:creationId xmlns:p14="http://schemas.microsoft.com/office/powerpoint/2010/main" val="737101075"/>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32"/>
            <a:ext cx="9144000" cy="5139035"/>
          </a:xfrm>
          <a:prstGeom prst="rect">
            <a:avLst/>
          </a:prstGeom>
        </p:spPr>
      </p:pic>
    </p:spTree>
    <p:extLst>
      <p:ext uri="{BB962C8B-B14F-4D97-AF65-F5344CB8AC3E}">
        <p14:creationId xmlns:p14="http://schemas.microsoft.com/office/powerpoint/2010/main" val="30596055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a:solidFill>
                  <a:srgbClr val="FFFF00"/>
                </a:solidFill>
                <a:effectLst/>
              </a:rPr>
              <a:t>TẬP HÁT CỘNG ĐOÀN</a:t>
            </a:r>
          </a:p>
        </p:txBody>
      </p:sp>
    </p:spTree>
    <p:extLst>
      <p:ext uri="{BB962C8B-B14F-4D97-AF65-F5344CB8AC3E}">
        <p14:creationId xmlns:p14="http://schemas.microsoft.com/office/powerpoint/2010/main" val="6024125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a:solidFill>
                  <a:srgbClr val="FFFF00"/>
                </a:solidFill>
                <a:effectLst/>
                <a:latin typeface="+mj-lt"/>
                <a:cs typeface="Times New Roman" panose="02020603050405020304" pitchFamily="18" charset="0"/>
              </a:rPr>
              <a:t>KINH VINH DANH</a:t>
            </a:r>
            <a:endParaRPr lang="vi-VN" sz="7200" b="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7798389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dirty="0" err="1">
                <a:solidFill>
                  <a:srgbClr val="FFFF00"/>
                </a:solidFill>
                <a:effectLst/>
                <a:latin typeface="+mj-lt"/>
                <a:cs typeface="Times New Roman" panose="02020603050405020304" pitchFamily="18" charset="0"/>
              </a:rPr>
              <a:t>Chủ</a:t>
            </a:r>
            <a:r>
              <a:rPr lang="en-US" sz="4000" b="0" u="sng" dirty="0">
                <a:solidFill>
                  <a:srgbClr val="FFFF00"/>
                </a:solidFill>
                <a:effectLst/>
                <a:latin typeface="+mj-lt"/>
                <a:cs typeface="Times New Roman" panose="02020603050405020304" pitchFamily="18" charset="0"/>
              </a:rPr>
              <a:t> </a:t>
            </a:r>
            <a:r>
              <a:rPr lang="en-US" sz="4000" b="0" u="sng" dirty="0" err="1">
                <a:solidFill>
                  <a:srgbClr val="FFFF00"/>
                </a:solidFill>
                <a:effectLst/>
                <a:latin typeface="+mj-lt"/>
                <a:cs typeface="Times New Roman" panose="02020603050405020304" pitchFamily="18" charset="0"/>
              </a:rPr>
              <a:t>tế</a:t>
            </a:r>
            <a:r>
              <a:rPr lang="en-US" sz="4000" b="0" u="sng" dirty="0">
                <a:solidFill>
                  <a:srgbClr val="FFFF00"/>
                </a:solidFill>
                <a:effectLst/>
                <a:latin typeface="+mj-lt"/>
                <a:cs typeface="Times New Roman" panose="02020603050405020304" pitchFamily="18" charset="0"/>
              </a:rPr>
              <a:t>:</a:t>
            </a:r>
            <a:r>
              <a:rPr lang="en-US" sz="4000" b="0"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Vinh</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danh</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Thiên</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Chúa</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trên</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các</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tầng</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trời</a:t>
            </a:r>
            <a:r>
              <a:rPr lang="en-US" sz="5400" b="0" i="1" dirty="0">
                <a:solidFill>
                  <a:srgbClr val="FFFF00"/>
                </a:solidFill>
                <a:effectLst/>
                <a:latin typeface="+mj-lt"/>
                <a:cs typeface="Times New Roman" panose="02020603050405020304" pitchFamily="18" charset="0"/>
              </a:rPr>
              <a:t>.</a:t>
            </a:r>
            <a:br>
              <a:rPr lang="en-US" sz="5400" b="0" i="1" dirty="0">
                <a:solidFill>
                  <a:srgbClr val="FFFF00"/>
                </a:solidFill>
                <a:effectLst/>
                <a:latin typeface="+mj-lt"/>
                <a:cs typeface="Times New Roman" panose="02020603050405020304" pitchFamily="18" charset="0"/>
              </a:rPr>
            </a:br>
            <a:r>
              <a:rPr lang="vi-VN" sz="5400" b="0" u="sng" dirty="0">
                <a:solidFill>
                  <a:srgbClr val="FFFF00"/>
                </a:solidFill>
                <a:effectLst/>
                <a:latin typeface="+mj-lt"/>
                <a:cs typeface="Times New Roman" panose="02020603050405020304" pitchFamily="18" charset="0"/>
              </a:rPr>
              <a:t>A+B:</a:t>
            </a:r>
            <a:r>
              <a:rPr lang="vi-VN" sz="5400" b="0" dirty="0">
                <a:solidFill>
                  <a:schemeClr val="bg1"/>
                </a:solidFill>
                <a:effectLst/>
                <a:latin typeface="+mj-lt"/>
                <a:cs typeface="Times New Roman" panose="02020603050405020304" pitchFamily="18" charset="0"/>
              </a:rPr>
              <a:t> Và bình an dưới thế cho người thiện tâm</a:t>
            </a:r>
            <a:r>
              <a:rPr lang="en-US" sz="5400" b="0" dirty="0">
                <a:solidFill>
                  <a:schemeClr val="bg1"/>
                </a:solidFill>
                <a:effectLst/>
                <a:latin typeface="+mj-lt"/>
                <a:cs typeface="Times New Roman" panose="02020603050405020304" pitchFamily="18" charset="0"/>
              </a:rPr>
              <a:t>.</a:t>
            </a:r>
            <a:endParaRPr lang="vi-VN" sz="54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9006529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0" u="sng" dirty="0">
                <a:solidFill>
                  <a:srgbClr val="FFFF00"/>
                </a:solidFill>
                <a:effectLst/>
                <a:latin typeface="+mj-lt"/>
                <a:cs typeface="Times New Roman" panose="02020603050405020304" pitchFamily="18" charset="0"/>
              </a:rPr>
              <a:t>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ca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ngợi</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a:t>
            </a:r>
          </a:p>
          <a:p>
            <a:pPr algn="l" eaLnBrk="1" hangingPunct="1">
              <a:lnSpc>
                <a:spcPct val="140000"/>
              </a:lnSpc>
            </a:pPr>
            <a:r>
              <a:rPr lang="en-US" sz="5000" b="0" u="sng" dirty="0">
                <a:solidFill>
                  <a:srgbClr val="FFFF00"/>
                </a:solidFill>
                <a:effectLst/>
                <a:latin typeface="+mj-lt"/>
                <a:cs typeface="Times New Roman" panose="02020603050405020304" pitchFamily="18" charset="0"/>
              </a:rPr>
              <a:t>B:</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chúc</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tụng</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 </a:t>
            </a:r>
            <a:br>
              <a:rPr lang="en-US" sz="5000" b="0" dirty="0">
                <a:solidFill>
                  <a:schemeClr val="bg1"/>
                </a:solidFill>
                <a:effectLst/>
                <a:latin typeface="+mj-lt"/>
                <a:cs typeface="Times New Roman" panose="02020603050405020304" pitchFamily="18" charset="0"/>
              </a:rPr>
            </a:br>
            <a:r>
              <a:rPr lang="en-US" sz="5000" b="0" u="sng" dirty="0">
                <a:solidFill>
                  <a:srgbClr val="FFFF00"/>
                </a:solidFill>
                <a:effectLst/>
                <a:latin typeface="+mj-lt"/>
                <a:cs typeface="Times New Roman" panose="02020603050405020304" pitchFamily="18" charset="0"/>
              </a:rPr>
              <a:t>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thờ</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lạy</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 </a:t>
            </a:r>
          </a:p>
          <a:p>
            <a:pPr algn="l" eaLnBrk="1" hangingPunct="1">
              <a:lnSpc>
                <a:spcPct val="140000"/>
              </a:lnSpc>
            </a:pPr>
            <a:r>
              <a:rPr lang="en-US" sz="5000" b="0" u="sng" dirty="0">
                <a:solidFill>
                  <a:srgbClr val="FFFF00"/>
                </a:solidFill>
                <a:effectLst/>
                <a:latin typeface="+mj-lt"/>
                <a:cs typeface="Times New Roman" panose="02020603050405020304" pitchFamily="18" charset="0"/>
              </a:rPr>
              <a:t>B:</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tôn</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vinh</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a:t>
            </a:r>
          </a:p>
        </p:txBody>
      </p:sp>
    </p:spTree>
    <p:extLst>
      <p:ext uri="{BB962C8B-B14F-4D97-AF65-F5344CB8AC3E}">
        <p14:creationId xmlns:p14="http://schemas.microsoft.com/office/powerpoint/2010/main" val="11055322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0" u="sng" dirty="0">
                <a:solidFill>
                  <a:srgbClr val="FFFF00"/>
                </a:solidFill>
                <a:effectLst/>
                <a:latin typeface="+mj-lt"/>
                <a:cs typeface="Times New Roman" panose="02020603050405020304" pitchFamily="18" charset="0"/>
              </a:rPr>
              <a:t>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Chúng</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cảm</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tạ</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vì</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vinh</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quang</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cao</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cả</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a:t>
            </a:r>
          </a:p>
          <a:p>
            <a:pPr marL="0" indent="0" algn="just" eaLnBrk="1" hangingPunct="1">
              <a:lnSpc>
                <a:spcPct val="140000"/>
              </a:lnSpc>
              <a:buFontTx/>
              <a:buNone/>
            </a:pPr>
            <a:r>
              <a:rPr lang="vi-VN" sz="4800" b="0" u="sng" dirty="0">
                <a:solidFill>
                  <a:srgbClr val="FFFF00"/>
                </a:solidFill>
                <a:effectLst/>
                <a:latin typeface="+mj-lt"/>
                <a:cs typeface="Times New Roman" panose="02020603050405020304" pitchFamily="18" charset="0"/>
              </a:rPr>
              <a:t>B:</a:t>
            </a:r>
            <a:r>
              <a:rPr lang="vi-VN" sz="4800" b="0" dirty="0">
                <a:solidFill>
                  <a:schemeClr val="bg1"/>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0529939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dirty="0">
                <a:solidFill>
                  <a:srgbClr val="FFFF00"/>
                </a:solidFill>
                <a:effectLst/>
                <a:latin typeface="+mj-lt"/>
                <a:cs typeface="Times New Roman" panose="02020603050405020304" pitchFamily="18" charset="0"/>
              </a:rPr>
              <a:t>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Lạy</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một</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Thiên</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Giêsu</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Kitô</a:t>
            </a:r>
            <a:r>
              <a:rPr lang="en-US" sz="4800" b="0" dirty="0">
                <a:solidFill>
                  <a:schemeClr val="bg1"/>
                </a:solidFill>
                <a:effectLst/>
                <a:latin typeface="+mj-lt"/>
                <a:cs typeface="Times New Roman" panose="02020603050405020304" pitchFamily="18" charset="0"/>
              </a:rPr>
              <a:t>.</a:t>
            </a:r>
          </a:p>
          <a:p>
            <a:pPr marL="0" indent="0" algn="just" eaLnBrk="1" hangingPunct="1">
              <a:lnSpc>
                <a:spcPct val="145000"/>
              </a:lnSpc>
              <a:buFontTx/>
              <a:buNone/>
            </a:pPr>
            <a:r>
              <a:rPr lang="vi-VN" sz="4800" b="0" u="sng" dirty="0">
                <a:solidFill>
                  <a:srgbClr val="FFFF00"/>
                </a:solidFill>
                <a:effectLst/>
                <a:latin typeface="+mj-lt"/>
                <a:cs typeface="Times New Roman" panose="02020603050405020304" pitchFamily="18" charset="0"/>
              </a:rPr>
              <a:t>B:</a:t>
            </a:r>
            <a:r>
              <a:rPr lang="vi-VN" sz="4800" b="0" dirty="0">
                <a:solidFill>
                  <a:schemeClr val="bg1"/>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42616669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A:</a:t>
            </a:r>
            <a:r>
              <a:rPr lang="en-US" sz="5400" b="0">
                <a:solidFill>
                  <a:schemeClr val="bg1"/>
                </a:solidFill>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B:</a:t>
            </a:r>
            <a:r>
              <a:rPr lang="en-US" sz="5400" b="0">
                <a:solidFill>
                  <a:schemeClr val="bg1"/>
                </a:solidFill>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363437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0" u="sng">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Vì lạy Chúa Giêsu Kitô, chỉ có Chúa là Đấng Thánh.</a:t>
            </a:r>
          </a:p>
        </p:txBody>
      </p:sp>
    </p:spTree>
    <p:extLst>
      <p:ext uri="{BB962C8B-B14F-4D97-AF65-F5344CB8AC3E}">
        <p14:creationId xmlns:p14="http://schemas.microsoft.com/office/powerpoint/2010/main" val="11773311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a:solidFill>
                  <a:schemeClr val="bg1"/>
                </a:solidFill>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a:t>
            </a:r>
            <a:r>
              <a:rPr lang="en-US" sz="4400" b="0" u="sng">
                <a:solidFill>
                  <a:srgbClr val="FFFF00"/>
                </a:solidFill>
                <a:effectLst/>
                <a:latin typeface="+mj-lt"/>
                <a:cs typeface="Times New Roman" panose="02020603050405020304" pitchFamily="18" charset="0"/>
              </a:rPr>
              <a:t>B</a:t>
            </a:r>
            <a:r>
              <a:rPr lang="vi-VN" sz="4400" b="0" u="sng">
                <a:solidFill>
                  <a:srgbClr val="FFFF00"/>
                </a:solidFill>
                <a:effectLst/>
                <a:latin typeface="+mj-lt"/>
                <a:cs typeface="Times New Roman" panose="02020603050405020304" pitchFamily="18" charset="0"/>
              </a:rPr>
              <a:t>:</a:t>
            </a:r>
            <a:r>
              <a:rPr lang="vi-VN" sz="4400" b="0">
                <a:solidFill>
                  <a:schemeClr val="bg1"/>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27410706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98"/>
            <a:ext cx="9144000" cy="5135103"/>
          </a:xfrm>
          <a:prstGeom prst="rect">
            <a:avLst/>
          </a:prstGeom>
        </p:spPr>
      </p:pic>
    </p:spTree>
    <p:extLst>
      <p:ext uri="{BB962C8B-B14F-4D97-AF65-F5344CB8AC3E}">
        <p14:creationId xmlns:p14="http://schemas.microsoft.com/office/powerpoint/2010/main" val="33772422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Rectangle 2"/>
          <p:cNvSpPr/>
          <p:nvPr/>
        </p:nvSpPr>
        <p:spPr>
          <a:xfrm>
            <a:off x="228600" y="438150"/>
            <a:ext cx="8686800" cy="1569660"/>
          </a:xfrm>
          <a:prstGeom prst="rect">
            <a:avLst/>
          </a:prstGeom>
        </p:spPr>
        <p:txBody>
          <a:bodyPr wrap="square">
            <a:spAutoFit/>
          </a:bodyPr>
          <a:lstStyle/>
          <a:p>
            <a:r>
              <a:rPr lang="en-US" sz="3200" smtClean="0">
                <a:solidFill>
                  <a:srgbClr val="FFFF00"/>
                </a:solidFill>
              </a:rPr>
              <a:t>Bài Đọc 1.</a:t>
            </a:r>
          </a:p>
          <a:p>
            <a:r>
              <a:rPr lang="en-US" sz="3200">
                <a:solidFill>
                  <a:srgbClr val="FFFF00"/>
                </a:solidFill>
              </a:rPr>
              <a:t>Thánh vịnh </a:t>
            </a:r>
            <a:r>
              <a:rPr lang="en-US" sz="3200" smtClean="0">
                <a:solidFill>
                  <a:srgbClr val="FFFF00"/>
                </a:solidFill>
              </a:rPr>
              <a:t>118.</a:t>
            </a:r>
          </a:p>
          <a:p>
            <a:r>
              <a:rPr lang="vi-VN" sz="3200" smtClean="0">
                <a:solidFill>
                  <a:srgbClr val="FFFF00"/>
                </a:solidFill>
              </a:rPr>
              <a:t>Lạy </a:t>
            </a:r>
            <a:r>
              <a:rPr lang="vi-VN" sz="3200">
                <a:solidFill>
                  <a:srgbClr val="FFFF00"/>
                </a:solidFill>
              </a:rPr>
              <a:t>Chúa, con yêu chuộng luật Chúa dường bao. </a:t>
            </a:r>
            <a:endParaRPr lang="en-US" sz="3200" smtClean="0">
              <a:solidFill>
                <a:srgbClr val="FFFF00"/>
              </a:solidFill>
            </a:endParaRPr>
          </a:p>
        </p:txBody>
      </p:sp>
      <p:sp>
        <p:nvSpPr>
          <p:cNvPr id="4" name="Rectangle 3"/>
          <p:cNvSpPr/>
          <p:nvPr/>
        </p:nvSpPr>
        <p:spPr>
          <a:xfrm>
            <a:off x="304800" y="4433561"/>
            <a:ext cx="7467600" cy="523220"/>
          </a:xfrm>
          <a:prstGeom prst="rect">
            <a:avLst/>
          </a:prstGeom>
        </p:spPr>
        <p:txBody>
          <a:bodyPr wrap="square">
            <a:spAutoFit/>
          </a:bodyPr>
          <a:lstStyle/>
          <a:p>
            <a:r>
              <a:rPr lang="en-US" sz="2800" smtClean="0">
                <a:solidFill>
                  <a:schemeClr val="bg1"/>
                </a:solidFill>
              </a:rPr>
              <a:t>Bài trích sách các Vua quyển thứ nhất.</a:t>
            </a:r>
            <a:endParaRPr lang="en-US" sz="2800">
              <a:solidFill>
                <a:schemeClr val="bg1"/>
              </a:solidFill>
            </a:endParaRPr>
          </a:p>
        </p:txBody>
      </p:sp>
    </p:spTree>
    <p:extLst>
      <p:ext uri="{BB962C8B-B14F-4D97-AF65-F5344CB8AC3E}">
        <p14:creationId xmlns:p14="http://schemas.microsoft.com/office/powerpoint/2010/main" val="29822751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lnSpc>
                <a:spcPct val="110000"/>
              </a:lnSpc>
            </a:pPr>
            <a:r>
              <a:rPr lang="en-US" sz="8000" b="0" u="sng" dirty="0" err="1">
                <a:solidFill>
                  <a:srgbClr val="FFFF00"/>
                </a:solidFill>
                <a:effectLst/>
              </a:rPr>
              <a:t>Đk</a:t>
            </a:r>
            <a:r>
              <a:rPr lang="en-US" sz="8000" b="0" u="sng" dirty="0">
                <a:solidFill>
                  <a:srgbClr val="FFFF00"/>
                </a:solidFill>
                <a:effectLst/>
              </a:rPr>
              <a:t>:</a:t>
            </a:r>
            <a:r>
              <a:rPr lang="en-US" sz="8000" b="0" dirty="0">
                <a:solidFill>
                  <a:schemeClr val="bg1"/>
                </a:solidFill>
                <a:effectLst/>
              </a:rPr>
              <a:t> </a:t>
            </a:r>
            <a:r>
              <a:rPr lang="vi-VN" sz="8800" b="0" dirty="0">
                <a:solidFill>
                  <a:schemeClr val="bg1"/>
                </a:solidFill>
                <a:effectLst/>
              </a:rPr>
              <a:t>Lạy Chúa, con yêu chuộng luật Chúa dường bao. </a:t>
            </a:r>
            <a:endParaRPr lang="vi-VN" sz="8000" b="0" dirty="0">
              <a:solidFill>
                <a:schemeClr val="bg1"/>
              </a:solidFill>
              <a:effectLst/>
            </a:endParaRPr>
          </a:p>
        </p:txBody>
      </p:sp>
    </p:spTree>
    <p:extLst>
      <p:ext uri="{BB962C8B-B14F-4D97-AF65-F5344CB8AC3E}">
        <p14:creationId xmlns:p14="http://schemas.microsoft.com/office/powerpoint/2010/main" val="302539062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lstStyle/>
          <a:p>
            <a:r>
              <a:rPr lang="en-US" b="0" dirty="0" err="1">
                <a:solidFill>
                  <a:srgbClr val="FFFF00"/>
                </a:solidFill>
                <a:effectLst/>
              </a:rPr>
              <a:t>Thánh</a:t>
            </a:r>
            <a:r>
              <a:rPr lang="en-US" b="0" dirty="0">
                <a:solidFill>
                  <a:srgbClr val="FFFF00"/>
                </a:solidFill>
                <a:effectLst/>
              </a:rPr>
              <a:t> </a:t>
            </a:r>
            <a:r>
              <a:rPr lang="en-US" b="0" dirty="0" err="1">
                <a:solidFill>
                  <a:srgbClr val="FFFF00"/>
                </a:solidFill>
                <a:effectLst/>
              </a:rPr>
              <a:t>Vịnh</a:t>
            </a:r>
            <a:r>
              <a:rPr lang="en-US" b="0" dirty="0">
                <a:solidFill>
                  <a:srgbClr val="FFFF00"/>
                </a:solidFill>
                <a:effectLst/>
              </a:rPr>
              <a:t> 118</a:t>
            </a:r>
            <a:br>
              <a:rPr lang="en-US" b="0" dirty="0">
                <a:solidFill>
                  <a:srgbClr val="FFFF00"/>
                </a:solidFill>
                <a:effectLst/>
              </a:rPr>
            </a:br>
            <a:r>
              <a:rPr lang="en-US" b="0" dirty="0" err="1">
                <a:solidFill>
                  <a:srgbClr val="FFFF00"/>
                </a:solidFill>
                <a:effectLst/>
              </a:rPr>
              <a:t>Chúa</a:t>
            </a:r>
            <a:r>
              <a:rPr lang="en-US" b="0" dirty="0">
                <a:solidFill>
                  <a:srgbClr val="FFFF00"/>
                </a:solidFill>
                <a:effectLst/>
              </a:rPr>
              <a:t> </a:t>
            </a:r>
            <a:r>
              <a:rPr lang="en-US" b="0" dirty="0" err="1">
                <a:solidFill>
                  <a:srgbClr val="FFFF00"/>
                </a:solidFill>
                <a:effectLst/>
              </a:rPr>
              <a:t>Nhật</a:t>
            </a:r>
            <a:r>
              <a:rPr lang="en-US" b="0" dirty="0">
                <a:solidFill>
                  <a:srgbClr val="FFFF00"/>
                </a:solidFill>
                <a:effectLst/>
              </a:rPr>
              <a:t> XVII </a:t>
            </a:r>
            <a:r>
              <a:rPr lang="en-US" b="0" dirty="0" err="1">
                <a:solidFill>
                  <a:srgbClr val="FFFF00"/>
                </a:solidFill>
                <a:effectLst/>
              </a:rPr>
              <a:t>Thường</a:t>
            </a:r>
            <a:r>
              <a:rPr lang="en-US" b="0" dirty="0">
                <a:solidFill>
                  <a:srgbClr val="FFFF00"/>
                </a:solidFill>
                <a:effectLst/>
              </a:rPr>
              <a:t> </a:t>
            </a:r>
            <a:r>
              <a:rPr lang="en-US" b="0" dirty="0" err="1">
                <a:solidFill>
                  <a:srgbClr val="FFFF00"/>
                </a:solidFill>
                <a:effectLst/>
              </a:rPr>
              <a:t>Niên</a:t>
            </a:r>
            <a:r>
              <a:rPr lang="en-US" b="0" dirty="0">
                <a:solidFill>
                  <a:srgbClr val="FFFF00"/>
                </a:solidFill>
                <a:effectLst/>
              </a:rPr>
              <a:t/>
            </a:r>
            <a:br>
              <a:rPr lang="en-US" b="0" dirty="0">
                <a:solidFill>
                  <a:srgbClr val="FFFF00"/>
                </a:solidFill>
                <a:effectLst/>
              </a:rPr>
            </a:br>
            <a:r>
              <a:rPr lang="en-US" b="0" dirty="0" err="1">
                <a:solidFill>
                  <a:srgbClr val="FFFF00"/>
                </a:solidFill>
                <a:effectLst/>
              </a:rPr>
              <a:t>Năm</a:t>
            </a:r>
            <a:r>
              <a:rPr lang="en-US" b="0" dirty="0">
                <a:solidFill>
                  <a:srgbClr val="FFFF00"/>
                </a:solidFill>
                <a:effectLst/>
              </a:rPr>
              <a:t> A</a:t>
            </a:r>
            <a:br>
              <a:rPr lang="en-US" b="0" dirty="0">
                <a:solidFill>
                  <a:srgbClr val="FFFF00"/>
                </a:solidFill>
                <a:effectLst/>
              </a:rPr>
            </a:br>
            <a:r>
              <a:rPr lang="en-US" b="0" dirty="0" err="1">
                <a:solidFill>
                  <a:schemeClr val="bg1"/>
                </a:solidFill>
                <a:effectLst/>
              </a:rPr>
              <a:t>Lm</a:t>
            </a:r>
            <a:r>
              <a:rPr lang="en-US" b="0" dirty="0">
                <a:solidFill>
                  <a:schemeClr val="bg1"/>
                </a:solidFill>
                <a:effectLst/>
              </a:rPr>
              <a:t> Kim Long </a:t>
            </a:r>
            <a:br>
              <a:rPr lang="en-US" b="0" dirty="0">
                <a:solidFill>
                  <a:schemeClr val="bg1"/>
                </a:solidFill>
                <a:effectLst/>
              </a:rPr>
            </a:br>
            <a:r>
              <a:rPr lang="en-US" b="0" dirty="0">
                <a:solidFill>
                  <a:schemeClr val="bg1"/>
                </a:solidFill>
                <a:effectLst/>
              </a:rPr>
              <a:t>04 </a:t>
            </a:r>
            <a:r>
              <a:rPr lang="en-US" b="0" dirty="0" err="1">
                <a:solidFill>
                  <a:schemeClr val="bg1"/>
                </a:solidFill>
                <a:effectLst/>
              </a:rPr>
              <a:t>Câu</a:t>
            </a:r>
            <a:endParaRPr lang="en-US" b="0" dirty="0">
              <a:solidFill>
                <a:srgbClr val="FFFF00"/>
              </a:solidFill>
              <a:effectLst/>
            </a:endParaRPr>
          </a:p>
        </p:txBody>
      </p:sp>
    </p:spTree>
    <p:extLst>
      <p:ext uri="{BB962C8B-B14F-4D97-AF65-F5344CB8AC3E}">
        <p14:creationId xmlns:p14="http://schemas.microsoft.com/office/powerpoint/2010/main" val="116324598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lnSpc>
                <a:spcPct val="110000"/>
              </a:lnSpc>
            </a:pPr>
            <a:r>
              <a:rPr lang="en-US" sz="8000" b="0" u="sng" dirty="0" err="1">
                <a:solidFill>
                  <a:srgbClr val="FFFF00"/>
                </a:solidFill>
                <a:effectLst/>
              </a:rPr>
              <a:t>Đk</a:t>
            </a:r>
            <a:r>
              <a:rPr lang="en-US" sz="8000" b="0" u="sng" dirty="0">
                <a:solidFill>
                  <a:srgbClr val="FFFF00"/>
                </a:solidFill>
                <a:effectLst/>
              </a:rPr>
              <a:t>:</a:t>
            </a:r>
            <a:r>
              <a:rPr lang="en-US" sz="8000" b="0" dirty="0">
                <a:solidFill>
                  <a:schemeClr val="bg1"/>
                </a:solidFill>
                <a:effectLst/>
              </a:rPr>
              <a:t> </a:t>
            </a:r>
            <a:r>
              <a:rPr lang="vi-VN" sz="8800" b="0" dirty="0">
                <a:solidFill>
                  <a:schemeClr val="bg1"/>
                </a:solidFill>
                <a:effectLst/>
              </a:rPr>
              <a:t>Lạy Chúa, con yêu chuộng luật Chúa dường bao. </a:t>
            </a:r>
            <a:endParaRPr lang="vi-VN" sz="8000" b="0" dirty="0">
              <a:solidFill>
                <a:schemeClr val="bg1"/>
              </a:solidFill>
              <a:effectLst/>
            </a:endParaRPr>
          </a:p>
        </p:txBody>
      </p:sp>
    </p:spTree>
    <p:extLst>
      <p:ext uri="{BB962C8B-B14F-4D97-AF65-F5344CB8AC3E}">
        <p14:creationId xmlns:p14="http://schemas.microsoft.com/office/powerpoint/2010/main" val="216802809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100" b="0" u="sng" dirty="0">
                <a:solidFill>
                  <a:srgbClr val="FFFF00"/>
                </a:solidFill>
                <a:effectLst/>
              </a:rPr>
              <a:t>Tk1:</a:t>
            </a:r>
            <a:r>
              <a:rPr lang="en-US" sz="5100" b="0" dirty="0">
                <a:solidFill>
                  <a:schemeClr val="bg1"/>
                </a:solidFill>
                <a:effectLst/>
              </a:rPr>
              <a:t> </a:t>
            </a:r>
            <a:r>
              <a:rPr lang="vi-VN" sz="5100" b="0" dirty="0">
                <a:solidFill>
                  <a:schemeClr val="bg1"/>
                </a:solidFill>
                <a:effectLst/>
              </a:rPr>
              <a:t>Nguyện Chúa nghe, con đây vẫn thân thưa rằng: Cơ ngơi con chính là </a:t>
            </a:r>
            <a:r>
              <a:rPr lang="en-US" sz="5100" b="0" dirty="0" smtClean="0">
                <a:solidFill>
                  <a:schemeClr val="bg1"/>
                </a:solidFill>
                <a:effectLst/>
              </a:rPr>
              <a:t>l</a:t>
            </a:r>
            <a:r>
              <a:rPr lang="vi-VN" sz="5100" b="0" dirty="0" smtClean="0">
                <a:solidFill>
                  <a:schemeClr val="bg1"/>
                </a:solidFill>
                <a:effectLst/>
              </a:rPr>
              <a:t>ời </a:t>
            </a:r>
            <a:r>
              <a:rPr lang="vi-VN" sz="5100" b="0" dirty="0">
                <a:solidFill>
                  <a:schemeClr val="bg1"/>
                </a:solidFill>
                <a:effectLst/>
              </a:rPr>
              <a:t>Chúa.  Nguyện giúp con coi trọng luật Ngài ban bố, </a:t>
            </a:r>
            <a:r>
              <a:rPr lang="en-US" sz="5100" b="0" dirty="0" smtClean="0">
                <a:solidFill>
                  <a:schemeClr val="bg1"/>
                </a:solidFill>
                <a:effectLst/>
              </a:rPr>
              <a:t>t</a:t>
            </a:r>
            <a:r>
              <a:rPr lang="vi-VN" sz="5100" b="0" dirty="0" smtClean="0">
                <a:solidFill>
                  <a:schemeClr val="bg1"/>
                </a:solidFill>
                <a:effectLst/>
              </a:rPr>
              <a:t>hật </a:t>
            </a:r>
            <a:r>
              <a:rPr lang="vi-VN" sz="5100" b="0" dirty="0">
                <a:solidFill>
                  <a:schemeClr val="bg1"/>
                </a:solidFill>
                <a:effectLst/>
              </a:rPr>
              <a:t>quý hơn vàng biển bạc rừng</a:t>
            </a:r>
            <a:r>
              <a:rPr lang="en-US" sz="5100" b="0" dirty="0">
                <a:solidFill>
                  <a:schemeClr val="bg1"/>
                </a:solidFill>
                <a:effectLst/>
              </a:rPr>
              <a:t>.</a:t>
            </a:r>
          </a:p>
        </p:txBody>
      </p:sp>
    </p:spTree>
    <p:extLst>
      <p:ext uri="{BB962C8B-B14F-4D97-AF65-F5344CB8AC3E}">
        <p14:creationId xmlns:p14="http://schemas.microsoft.com/office/powerpoint/2010/main" val="264222292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lnSpc>
                <a:spcPct val="110000"/>
              </a:lnSpc>
            </a:pPr>
            <a:r>
              <a:rPr lang="en-US" sz="8000" b="0" u="sng" dirty="0" err="1">
                <a:solidFill>
                  <a:srgbClr val="FFFF00"/>
                </a:solidFill>
                <a:effectLst/>
              </a:rPr>
              <a:t>Đk</a:t>
            </a:r>
            <a:r>
              <a:rPr lang="en-US" sz="8000" b="0" u="sng" dirty="0">
                <a:solidFill>
                  <a:srgbClr val="FFFF00"/>
                </a:solidFill>
                <a:effectLst/>
              </a:rPr>
              <a:t>:</a:t>
            </a:r>
            <a:r>
              <a:rPr lang="en-US" sz="8000" b="0" dirty="0">
                <a:solidFill>
                  <a:schemeClr val="bg1"/>
                </a:solidFill>
                <a:effectLst/>
              </a:rPr>
              <a:t> </a:t>
            </a:r>
            <a:r>
              <a:rPr lang="vi-VN" sz="8800" b="0" dirty="0">
                <a:solidFill>
                  <a:schemeClr val="bg1"/>
                </a:solidFill>
                <a:effectLst/>
              </a:rPr>
              <a:t>Lạy Chúa, con yêu chuộng luật Chúa dường bao. </a:t>
            </a:r>
            <a:endParaRPr lang="vi-VN" sz="8000" b="0" dirty="0">
              <a:solidFill>
                <a:schemeClr val="bg1"/>
              </a:solidFill>
              <a:effectLst/>
            </a:endParaRPr>
          </a:p>
        </p:txBody>
      </p:sp>
    </p:spTree>
    <p:extLst>
      <p:ext uri="{BB962C8B-B14F-4D97-AF65-F5344CB8AC3E}">
        <p14:creationId xmlns:p14="http://schemas.microsoft.com/office/powerpoint/2010/main" val="380068227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lnSpc>
                <a:spcPct val="120000"/>
              </a:lnSpc>
            </a:pPr>
            <a:r>
              <a:rPr lang="en-US" sz="5000" b="0" u="sng" dirty="0">
                <a:solidFill>
                  <a:srgbClr val="FFFF00"/>
                </a:solidFill>
                <a:effectLst/>
              </a:rPr>
              <a:t>Tk2:</a:t>
            </a:r>
            <a:r>
              <a:rPr lang="en-US" sz="5000" b="0" dirty="0">
                <a:solidFill>
                  <a:schemeClr val="bg1"/>
                </a:solidFill>
                <a:effectLst/>
              </a:rPr>
              <a:t> </a:t>
            </a:r>
            <a:r>
              <a:rPr lang="vi-VN" sz="5000" b="0" dirty="0">
                <a:solidFill>
                  <a:schemeClr val="bg1"/>
                </a:solidFill>
                <a:effectLst/>
              </a:rPr>
              <a:t>Ngài ủi an khi thương xót phận tôi hèn, </a:t>
            </a:r>
            <a:r>
              <a:rPr lang="en-US" sz="5000" b="0" dirty="0" smtClean="0">
                <a:solidFill>
                  <a:schemeClr val="bg1"/>
                </a:solidFill>
                <a:effectLst/>
              </a:rPr>
              <a:t>t</a:t>
            </a:r>
            <a:r>
              <a:rPr lang="vi-VN" sz="5000" b="0" dirty="0" smtClean="0">
                <a:solidFill>
                  <a:schemeClr val="bg1"/>
                </a:solidFill>
                <a:effectLst/>
              </a:rPr>
              <a:t>heo </a:t>
            </a:r>
            <a:r>
              <a:rPr lang="vi-VN" sz="5000" b="0" dirty="0">
                <a:solidFill>
                  <a:schemeClr val="bg1"/>
                </a:solidFill>
                <a:effectLst/>
              </a:rPr>
              <a:t>như xưa Ngài từng đoan hứa.  Vì mến thương nên Ngài còn cho con </a:t>
            </a:r>
            <a:r>
              <a:rPr lang="vi-VN" sz="5000" b="0" dirty="0" smtClean="0">
                <a:solidFill>
                  <a:schemeClr val="bg1"/>
                </a:solidFill>
                <a:effectLst/>
              </a:rPr>
              <a:t>sống</a:t>
            </a:r>
            <a:r>
              <a:rPr lang="en-US" sz="5000" b="0" dirty="0" smtClean="0">
                <a:solidFill>
                  <a:schemeClr val="bg1"/>
                </a:solidFill>
                <a:effectLst/>
              </a:rPr>
              <a:t>,</a:t>
            </a:r>
            <a:r>
              <a:rPr lang="en-US" sz="5000" dirty="0" smtClean="0">
                <a:solidFill>
                  <a:schemeClr val="bg1"/>
                </a:solidFill>
              </a:rPr>
              <a:t> l</a:t>
            </a:r>
            <a:r>
              <a:rPr lang="vi-VN" sz="5000" b="0" dirty="0" smtClean="0">
                <a:solidFill>
                  <a:schemeClr val="bg1"/>
                </a:solidFill>
                <a:effectLst/>
              </a:rPr>
              <a:t>òng </a:t>
            </a:r>
            <a:r>
              <a:rPr lang="vi-VN" sz="5000" b="0" dirty="0">
                <a:solidFill>
                  <a:schemeClr val="bg1"/>
                </a:solidFill>
                <a:effectLst/>
              </a:rPr>
              <a:t>sướng vui vì thánh chỉ Ngài. </a:t>
            </a:r>
            <a:endParaRPr lang="en-US" sz="5000" b="0" dirty="0">
              <a:solidFill>
                <a:schemeClr val="bg1"/>
              </a:solidFill>
              <a:effectLst/>
            </a:endParaRPr>
          </a:p>
        </p:txBody>
      </p:sp>
    </p:spTree>
    <p:extLst>
      <p:ext uri="{BB962C8B-B14F-4D97-AF65-F5344CB8AC3E}">
        <p14:creationId xmlns:p14="http://schemas.microsoft.com/office/powerpoint/2010/main" val="375953851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lnSpc>
                <a:spcPct val="110000"/>
              </a:lnSpc>
            </a:pPr>
            <a:r>
              <a:rPr lang="en-US" sz="8000" b="0" u="sng" dirty="0" err="1">
                <a:solidFill>
                  <a:srgbClr val="FFFF00"/>
                </a:solidFill>
                <a:effectLst/>
              </a:rPr>
              <a:t>Đk</a:t>
            </a:r>
            <a:r>
              <a:rPr lang="en-US" sz="8000" b="0" u="sng" dirty="0">
                <a:solidFill>
                  <a:srgbClr val="FFFF00"/>
                </a:solidFill>
                <a:effectLst/>
              </a:rPr>
              <a:t>:</a:t>
            </a:r>
            <a:r>
              <a:rPr lang="en-US" sz="8000" b="0" dirty="0">
                <a:solidFill>
                  <a:schemeClr val="bg1"/>
                </a:solidFill>
                <a:effectLst/>
              </a:rPr>
              <a:t> </a:t>
            </a:r>
            <a:r>
              <a:rPr lang="vi-VN" sz="8800" b="0" dirty="0">
                <a:solidFill>
                  <a:schemeClr val="bg1"/>
                </a:solidFill>
                <a:effectLst/>
              </a:rPr>
              <a:t>Lạy Chúa, con yêu chuộng luật Chúa dường bao. </a:t>
            </a:r>
            <a:endParaRPr lang="vi-VN" sz="8000" b="0" dirty="0">
              <a:solidFill>
                <a:schemeClr val="bg1"/>
              </a:solidFill>
              <a:effectLst/>
            </a:endParaRPr>
          </a:p>
        </p:txBody>
      </p:sp>
    </p:spTree>
    <p:extLst>
      <p:ext uri="{BB962C8B-B14F-4D97-AF65-F5344CB8AC3E}">
        <p14:creationId xmlns:p14="http://schemas.microsoft.com/office/powerpoint/2010/main" val="32847425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lnSpc>
                <a:spcPct val="110000"/>
              </a:lnSpc>
            </a:pPr>
            <a:r>
              <a:rPr lang="en-US" sz="5000" b="0" u="sng" dirty="0">
                <a:solidFill>
                  <a:srgbClr val="FFFF00"/>
                </a:solidFill>
                <a:effectLst/>
              </a:rPr>
              <a:t>Tk3:</a:t>
            </a:r>
            <a:r>
              <a:rPr lang="en-US" sz="5000" b="0" dirty="0">
                <a:solidFill>
                  <a:schemeClr val="bg1"/>
                </a:solidFill>
                <a:effectLst/>
              </a:rPr>
              <a:t> </a:t>
            </a:r>
            <a:r>
              <a:rPr lang="vi-VN" sz="5000" b="0" dirty="0">
                <a:solidFill>
                  <a:schemeClr val="bg1"/>
                </a:solidFill>
                <a:effectLst/>
              </a:rPr>
              <a:t>Vì thế con luôn yêu mến mệnh lệnh Ngài, </a:t>
            </a:r>
            <a:r>
              <a:rPr lang="en-US" sz="5000" b="0" dirty="0" smtClean="0">
                <a:solidFill>
                  <a:schemeClr val="bg1"/>
                </a:solidFill>
                <a:effectLst/>
              </a:rPr>
              <a:t>h</a:t>
            </a:r>
            <a:r>
              <a:rPr lang="vi-VN" sz="5000" b="0" dirty="0" smtClean="0">
                <a:solidFill>
                  <a:schemeClr val="bg1"/>
                </a:solidFill>
                <a:effectLst/>
              </a:rPr>
              <a:t>ơn </a:t>
            </a:r>
            <a:r>
              <a:rPr lang="vi-VN" sz="5000" b="0" dirty="0">
                <a:solidFill>
                  <a:schemeClr val="bg1"/>
                </a:solidFill>
                <a:effectLst/>
              </a:rPr>
              <a:t>luôn hơn quí vàng tinh chất.  Bởi đó nên theo lệnh Ngài con thẳng </a:t>
            </a:r>
            <a:r>
              <a:rPr lang="vi-VN" sz="5000" b="0" dirty="0" smtClean="0">
                <a:solidFill>
                  <a:schemeClr val="bg1"/>
                </a:solidFill>
                <a:effectLst/>
              </a:rPr>
              <a:t>bước</a:t>
            </a:r>
            <a:r>
              <a:rPr lang="en-US" sz="5000" b="0" dirty="0" smtClean="0">
                <a:solidFill>
                  <a:schemeClr val="bg1"/>
                </a:solidFill>
                <a:effectLst/>
              </a:rPr>
              <a:t>,</a:t>
            </a:r>
            <a:r>
              <a:rPr lang="vi-VN" sz="5000" b="0" dirty="0" smtClean="0">
                <a:solidFill>
                  <a:schemeClr val="bg1"/>
                </a:solidFill>
                <a:effectLst/>
              </a:rPr>
              <a:t> </a:t>
            </a:r>
            <a:r>
              <a:rPr lang="en-US" sz="5000" b="0" dirty="0" smtClean="0">
                <a:solidFill>
                  <a:schemeClr val="bg1"/>
                </a:solidFill>
                <a:effectLst/>
              </a:rPr>
              <a:t>l</a:t>
            </a:r>
            <a:r>
              <a:rPr lang="vi-VN" sz="5000" b="0" dirty="0" smtClean="0">
                <a:solidFill>
                  <a:schemeClr val="bg1"/>
                </a:solidFill>
                <a:effectLst/>
              </a:rPr>
              <a:t>òng </a:t>
            </a:r>
            <a:r>
              <a:rPr lang="vi-VN" sz="5000" b="0" dirty="0">
                <a:solidFill>
                  <a:schemeClr val="bg1"/>
                </a:solidFill>
                <a:effectLst/>
              </a:rPr>
              <a:t>ghét khinh đường nẻo gian tà</a:t>
            </a:r>
            <a:r>
              <a:rPr lang="en-US" sz="5000" b="0" dirty="0">
                <a:solidFill>
                  <a:schemeClr val="bg1"/>
                </a:solidFill>
                <a:effectLst/>
              </a:rPr>
              <a:t>.</a:t>
            </a:r>
            <a:endParaRPr lang="vi-VN" sz="5000" b="0" dirty="0">
              <a:solidFill>
                <a:schemeClr val="bg1"/>
              </a:solidFill>
              <a:effectLst/>
            </a:endParaRPr>
          </a:p>
        </p:txBody>
      </p:sp>
    </p:spTree>
    <p:extLst>
      <p:ext uri="{BB962C8B-B14F-4D97-AF65-F5344CB8AC3E}">
        <p14:creationId xmlns:p14="http://schemas.microsoft.com/office/powerpoint/2010/main" val="10975109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lnSpc>
                <a:spcPct val="110000"/>
              </a:lnSpc>
            </a:pPr>
            <a:r>
              <a:rPr lang="en-US" sz="8000" b="0" u="sng" dirty="0" err="1">
                <a:solidFill>
                  <a:srgbClr val="FFFF00"/>
                </a:solidFill>
                <a:effectLst/>
              </a:rPr>
              <a:t>Đk</a:t>
            </a:r>
            <a:r>
              <a:rPr lang="en-US" sz="8000" b="0" u="sng" dirty="0">
                <a:solidFill>
                  <a:srgbClr val="FFFF00"/>
                </a:solidFill>
                <a:effectLst/>
              </a:rPr>
              <a:t>:</a:t>
            </a:r>
            <a:r>
              <a:rPr lang="en-US" sz="8000" b="0" dirty="0">
                <a:solidFill>
                  <a:schemeClr val="bg1"/>
                </a:solidFill>
                <a:effectLst/>
              </a:rPr>
              <a:t> </a:t>
            </a:r>
            <a:r>
              <a:rPr lang="vi-VN" sz="8800" b="0" dirty="0">
                <a:solidFill>
                  <a:schemeClr val="bg1"/>
                </a:solidFill>
                <a:effectLst/>
              </a:rPr>
              <a:t>Lạy Chúa, con yêu chuộng luật Chúa dường bao. </a:t>
            </a:r>
            <a:endParaRPr lang="vi-VN" sz="8000" b="0" dirty="0">
              <a:solidFill>
                <a:schemeClr val="bg1"/>
              </a:solidFill>
              <a:effectLst/>
            </a:endParaRPr>
          </a:p>
        </p:txBody>
      </p:sp>
    </p:spTree>
    <p:extLst>
      <p:ext uri="{BB962C8B-B14F-4D97-AF65-F5344CB8AC3E}">
        <p14:creationId xmlns:p14="http://schemas.microsoft.com/office/powerpoint/2010/main" val="10030418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lnSpc>
                <a:spcPct val="120000"/>
              </a:lnSpc>
            </a:pPr>
            <a:r>
              <a:rPr lang="en-US" sz="5000" b="0" u="sng" dirty="0">
                <a:solidFill>
                  <a:srgbClr val="FFFF00"/>
                </a:solidFill>
                <a:effectLst/>
              </a:rPr>
              <a:t>Tk4:</a:t>
            </a:r>
            <a:r>
              <a:rPr lang="en-US" sz="5000" b="0" dirty="0">
                <a:solidFill>
                  <a:schemeClr val="bg1"/>
                </a:solidFill>
                <a:effectLst/>
              </a:rPr>
              <a:t> </a:t>
            </a:r>
            <a:r>
              <a:rPr lang="vi-VN" sz="5000" b="0" dirty="0">
                <a:solidFill>
                  <a:schemeClr val="bg1"/>
                </a:solidFill>
                <a:effectLst/>
              </a:rPr>
              <a:t>Luật Chúa ban, ôi cao quí và diệu kỳ, </a:t>
            </a:r>
            <a:r>
              <a:rPr lang="en-US" sz="5000" dirty="0">
                <a:solidFill>
                  <a:schemeClr val="bg1"/>
                </a:solidFill>
              </a:rPr>
              <a:t>c</a:t>
            </a:r>
            <a:r>
              <a:rPr lang="vi-VN" sz="5000" b="0" dirty="0" smtClean="0">
                <a:solidFill>
                  <a:schemeClr val="bg1"/>
                </a:solidFill>
                <a:effectLst/>
              </a:rPr>
              <a:t>on </a:t>
            </a:r>
            <a:r>
              <a:rPr lang="vi-VN" sz="5000" b="0" dirty="0">
                <a:solidFill>
                  <a:schemeClr val="bg1"/>
                </a:solidFill>
                <a:effectLst/>
              </a:rPr>
              <a:t>đây xin hết lòng tuân giữ.  Nghiền ngẫm luôn cho lời Ngài dọi ánh sáng, </a:t>
            </a:r>
            <a:r>
              <a:rPr lang="en-US" sz="5000" b="0" dirty="0" smtClean="0">
                <a:solidFill>
                  <a:schemeClr val="bg1"/>
                </a:solidFill>
                <a:effectLst/>
              </a:rPr>
              <a:t>l</a:t>
            </a:r>
            <a:r>
              <a:rPr lang="vi-VN" sz="5000" b="0" dirty="0" smtClean="0">
                <a:solidFill>
                  <a:schemeClr val="bg1"/>
                </a:solidFill>
                <a:effectLst/>
              </a:rPr>
              <a:t>àm </a:t>
            </a:r>
            <a:r>
              <a:rPr lang="vi-VN" sz="5000" b="0" dirty="0">
                <a:solidFill>
                  <a:schemeClr val="bg1"/>
                </a:solidFill>
                <a:effectLst/>
              </a:rPr>
              <a:t>kẻ đơn thật hiểu ngọn nguồn</a:t>
            </a:r>
            <a:r>
              <a:rPr lang="en-US" sz="5000" b="0" dirty="0">
                <a:solidFill>
                  <a:schemeClr val="bg1"/>
                </a:solidFill>
                <a:effectLst/>
              </a:rPr>
              <a:t>.</a:t>
            </a:r>
            <a:endParaRPr lang="vi-VN" sz="5000" b="0" dirty="0">
              <a:solidFill>
                <a:schemeClr val="bg1"/>
              </a:solidFill>
              <a:effectLst/>
            </a:endParaRPr>
          </a:p>
        </p:txBody>
      </p:sp>
    </p:spTree>
    <p:extLst>
      <p:ext uri="{BB962C8B-B14F-4D97-AF65-F5344CB8AC3E}">
        <p14:creationId xmlns:p14="http://schemas.microsoft.com/office/powerpoint/2010/main" val="395878458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lnSpc>
                <a:spcPct val="110000"/>
              </a:lnSpc>
            </a:pPr>
            <a:r>
              <a:rPr lang="en-US" sz="8000" b="0" u="sng" dirty="0" err="1">
                <a:solidFill>
                  <a:srgbClr val="FFFF00"/>
                </a:solidFill>
                <a:effectLst/>
              </a:rPr>
              <a:t>Đk</a:t>
            </a:r>
            <a:r>
              <a:rPr lang="en-US" sz="8000" b="0" u="sng" dirty="0">
                <a:solidFill>
                  <a:srgbClr val="FFFF00"/>
                </a:solidFill>
                <a:effectLst/>
              </a:rPr>
              <a:t>:</a:t>
            </a:r>
            <a:r>
              <a:rPr lang="en-US" sz="8000" b="0" dirty="0">
                <a:solidFill>
                  <a:schemeClr val="bg1"/>
                </a:solidFill>
                <a:effectLst/>
              </a:rPr>
              <a:t> </a:t>
            </a:r>
            <a:r>
              <a:rPr lang="vi-VN" sz="8800" b="0" dirty="0">
                <a:solidFill>
                  <a:schemeClr val="bg1"/>
                </a:solidFill>
                <a:effectLst/>
              </a:rPr>
              <a:t>Lạy Chúa, con yêu chuộng luật Chúa dường bao. </a:t>
            </a:r>
            <a:endParaRPr lang="vi-VN" sz="8000" b="0" dirty="0">
              <a:solidFill>
                <a:schemeClr val="bg1"/>
              </a:solidFill>
              <a:effectLst/>
            </a:endParaRPr>
          </a:p>
        </p:txBody>
      </p:sp>
    </p:spTree>
    <p:extLst>
      <p:ext uri="{BB962C8B-B14F-4D97-AF65-F5344CB8AC3E}">
        <p14:creationId xmlns:p14="http://schemas.microsoft.com/office/powerpoint/2010/main" val="16501688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100" b="0" u="sng" dirty="0">
                <a:solidFill>
                  <a:srgbClr val="FFFF00"/>
                </a:solidFill>
                <a:effectLst/>
              </a:rPr>
              <a:t>Tk1:</a:t>
            </a:r>
            <a:r>
              <a:rPr lang="en-US" sz="5100" b="0" dirty="0">
                <a:solidFill>
                  <a:schemeClr val="bg1"/>
                </a:solidFill>
                <a:effectLst/>
              </a:rPr>
              <a:t> </a:t>
            </a:r>
            <a:r>
              <a:rPr lang="vi-VN" sz="5100" b="0" dirty="0">
                <a:solidFill>
                  <a:schemeClr val="bg1"/>
                </a:solidFill>
                <a:effectLst/>
              </a:rPr>
              <a:t>Nguyện Chúa nghe, con đây vẫn thân thưa rằng: Cơ ngơi con chính là Lời Chúa.  Nguyện giúp con coi trọng luật Ngài ban bố, </a:t>
            </a:r>
            <a:r>
              <a:rPr lang="en-US" sz="5100" b="0" dirty="0" smtClean="0">
                <a:solidFill>
                  <a:schemeClr val="bg1"/>
                </a:solidFill>
                <a:effectLst/>
              </a:rPr>
              <a:t>t</a:t>
            </a:r>
            <a:r>
              <a:rPr lang="vi-VN" sz="5100" b="0" dirty="0" smtClean="0">
                <a:solidFill>
                  <a:schemeClr val="bg1"/>
                </a:solidFill>
                <a:effectLst/>
              </a:rPr>
              <a:t>hật </a:t>
            </a:r>
            <a:r>
              <a:rPr lang="vi-VN" sz="5100" b="0" dirty="0">
                <a:solidFill>
                  <a:schemeClr val="bg1"/>
                </a:solidFill>
                <a:effectLst/>
              </a:rPr>
              <a:t>quý hơn vàng biển bạc rừng</a:t>
            </a:r>
            <a:r>
              <a:rPr lang="en-US" sz="5100" b="0" dirty="0">
                <a:solidFill>
                  <a:schemeClr val="bg1"/>
                </a:solidFill>
                <a:effectLst/>
              </a:rPr>
              <a:t>.</a:t>
            </a:r>
          </a:p>
        </p:txBody>
      </p:sp>
    </p:spTree>
    <p:extLst>
      <p:ext uri="{BB962C8B-B14F-4D97-AF65-F5344CB8AC3E}">
        <p14:creationId xmlns:p14="http://schemas.microsoft.com/office/powerpoint/2010/main" val="202734570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TextBox 5"/>
          <p:cNvSpPr txBox="1"/>
          <p:nvPr/>
        </p:nvSpPr>
        <p:spPr>
          <a:xfrm>
            <a:off x="152400" y="133350"/>
            <a:ext cx="7744428" cy="1754326"/>
          </a:xfrm>
          <a:prstGeom prst="rect">
            <a:avLst/>
          </a:prstGeom>
          <a:noFill/>
        </p:spPr>
        <p:txBody>
          <a:bodyPr wrap="none" rtlCol="0">
            <a:spAutoFit/>
          </a:bodyPr>
          <a:lstStyle/>
          <a:p>
            <a:r>
              <a:rPr lang="en-US" sz="3600">
                <a:solidFill>
                  <a:srgbClr val="FFFF00"/>
                </a:solidFill>
              </a:rPr>
              <a:t>Bài đọc 2</a:t>
            </a:r>
          </a:p>
          <a:p>
            <a:r>
              <a:rPr lang="en-US" sz="3600">
                <a:solidFill>
                  <a:srgbClr val="FFFF00"/>
                </a:solidFill>
              </a:rPr>
              <a:t>Bài trích thư của thánh Phaôlô tông đồ</a:t>
            </a:r>
          </a:p>
          <a:p>
            <a:r>
              <a:rPr lang="en-US" sz="3600">
                <a:solidFill>
                  <a:srgbClr val="FFFF00"/>
                </a:solidFill>
              </a:rPr>
              <a:t>Gửi tín hữu Rôma.</a:t>
            </a:r>
          </a:p>
        </p:txBody>
      </p:sp>
      <p:sp>
        <p:nvSpPr>
          <p:cNvPr id="7" name="TextBox 6"/>
          <p:cNvSpPr txBox="1"/>
          <p:nvPr/>
        </p:nvSpPr>
        <p:spPr>
          <a:xfrm>
            <a:off x="152400" y="3714750"/>
            <a:ext cx="8117928" cy="1200329"/>
          </a:xfrm>
          <a:prstGeom prst="rect">
            <a:avLst/>
          </a:prstGeom>
          <a:noFill/>
        </p:spPr>
        <p:txBody>
          <a:bodyPr wrap="none" rtlCol="0">
            <a:spAutoFit/>
          </a:bodyPr>
          <a:lstStyle/>
          <a:p>
            <a:r>
              <a:rPr lang="en-US" sz="3600" smtClean="0">
                <a:solidFill>
                  <a:srgbClr val="FFFF00"/>
                </a:solidFill>
              </a:rPr>
              <a:t>Thiên Chúa đã tiên định cho họ nên </a:t>
            </a:r>
          </a:p>
          <a:p>
            <a:r>
              <a:rPr lang="en-US" sz="3600" smtClean="0">
                <a:solidFill>
                  <a:srgbClr val="FFFF00"/>
                </a:solidFill>
              </a:rPr>
              <a:t>đồng hình đồng dạng với Con của Người.</a:t>
            </a:r>
            <a:endParaRPr lang="en-US" sz="3600">
              <a:solidFill>
                <a:srgbClr val="FFFF00"/>
              </a:solidFill>
            </a:endParaRPr>
          </a:p>
        </p:txBody>
      </p:sp>
    </p:spTree>
    <p:extLst>
      <p:ext uri="{BB962C8B-B14F-4D97-AF65-F5344CB8AC3E}">
        <p14:creationId xmlns:p14="http://schemas.microsoft.com/office/powerpoint/2010/main" val="349378773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lnSpc>
                <a:spcPct val="110000"/>
              </a:lnSpc>
            </a:pPr>
            <a:r>
              <a:rPr lang="vi-VN" sz="5800" b="0" dirty="0">
                <a:solidFill>
                  <a:schemeClr val="bg1"/>
                </a:solidFill>
                <a:effectLst/>
              </a:rPr>
              <a:t>Lạy Cha là Chúa Cả trời đất, chúc tụng Cha, vì Cha đã mạc khải nước trời cho những người bé mọn.</a:t>
            </a:r>
            <a:endParaRPr lang="en-US" sz="5800" b="0" dirty="0">
              <a:solidFill>
                <a:schemeClr val="bg1"/>
              </a:solidFill>
              <a:effectLst/>
            </a:endParaRPr>
          </a:p>
        </p:txBody>
      </p:sp>
      <p:sp>
        <p:nvSpPr>
          <p:cNvPr id="3" name="TextBox 2"/>
          <p:cNvSpPr txBox="1"/>
          <p:nvPr/>
        </p:nvSpPr>
        <p:spPr>
          <a:xfrm>
            <a:off x="0" y="-11705"/>
            <a:ext cx="3886200" cy="646331"/>
          </a:xfrm>
          <a:prstGeom prst="rect">
            <a:avLst/>
          </a:prstGeom>
          <a:noFill/>
        </p:spPr>
        <p:txBody>
          <a:bodyPr wrap="square" rtlCol="0">
            <a:spAutoFit/>
          </a:bodyPr>
          <a:lstStyle/>
          <a:p>
            <a:r>
              <a:rPr lang="en-US" sz="3600" b="1" dirty="0">
                <a:solidFill>
                  <a:srgbClr val="FFFF00"/>
                </a:solidFill>
              </a:rPr>
              <a:t>Alleluia - Alleluia:</a:t>
            </a:r>
          </a:p>
        </p:txBody>
      </p:sp>
      <p:sp>
        <p:nvSpPr>
          <p:cNvPr id="4" name="Rectangle 3"/>
          <p:cNvSpPr/>
          <p:nvPr/>
        </p:nvSpPr>
        <p:spPr>
          <a:xfrm>
            <a:off x="6477000" y="4497169"/>
            <a:ext cx="2053767" cy="646331"/>
          </a:xfrm>
          <a:prstGeom prst="rect">
            <a:avLst/>
          </a:prstGeom>
        </p:spPr>
        <p:txBody>
          <a:bodyPr wrap="none">
            <a:spAutoFit/>
          </a:bodyPr>
          <a:lstStyle/>
          <a:p>
            <a:r>
              <a:rPr lang="en-US" sz="3600" b="1" dirty="0">
                <a:solidFill>
                  <a:srgbClr val="FFFF00"/>
                </a:solidFill>
              </a:rPr>
              <a:t>Alleluia …</a:t>
            </a:r>
          </a:p>
        </p:txBody>
      </p:sp>
    </p:spTree>
    <p:extLst>
      <p:ext uri="{BB962C8B-B14F-4D97-AF65-F5344CB8AC3E}">
        <p14:creationId xmlns:p14="http://schemas.microsoft.com/office/powerpoint/2010/main" val="7542277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32"/>
            <a:ext cx="9144000" cy="5139035"/>
          </a:xfrm>
          <a:prstGeom prst="rect">
            <a:avLst/>
          </a:prstGeom>
        </p:spPr>
      </p:pic>
    </p:spTree>
    <p:extLst>
      <p:ext uri="{BB962C8B-B14F-4D97-AF65-F5344CB8AC3E}">
        <p14:creationId xmlns:p14="http://schemas.microsoft.com/office/powerpoint/2010/main" val="280898522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5363390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lnSpc>
                <a:spcPct val="110000"/>
              </a:lnSpc>
            </a:pPr>
            <a:r>
              <a:rPr lang="en-US" sz="8000" b="0" u="sng" dirty="0" err="1">
                <a:solidFill>
                  <a:srgbClr val="FFFF00"/>
                </a:solidFill>
                <a:effectLst/>
              </a:rPr>
              <a:t>Đk</a:t>
            </a:r>
            <a:r>
              <a:rPr lang="en-US" sz="8000" b="0" u="sng" dirty="0">
                <a:solidFill>
                  <a:srgbClr val="FFFF00"/>
                </a:solidFill>
                <a:effectLst/>
              </a:rPr>
              <a:t>:</a:t>
            </a:r>
            <a:r>
              <a:rPr lang="en-US" sz="8000" b="0" dirty="0">
                <a:solidFill>
                  <a:schemeClr val="bg1"/>
                </a:solidFill>
                <a:effectLst/>
              </a:rPr>
              <a:t> </a:t>
            </a:r>
            <a:r>
              <a:rPr lang="vi-VN" sz="8800" b="0" dirty="0">
                <a:solidFill>
                  <a:schemeClr val="bg1"/>
                </a:solidFill>
                <a:effectLst/>
              </a:rPr>
              <a:t>Lạy Chúa, con yêu chuộng luật Chúa dường bao. </a:t>
            </a:r>
            <a:endParaRPr lang="vi-VN" sz="8000" b="0" dirty="0">
              <a:solidFill>
                <a:schemeClr val="bg1"/>
              </a:solidFill>
              <a:effectLst/>
            </a:endParaRPr>
          </a:p>
        </p:txBody>
      </p:sp>
    </p:spTree>
    <p:extLst>
      <p:ext uri="{BB962C8B-B14F-4D97-AF65-F5344CB8AC3E}">
        <p14:creationId xmlns:p14="http://schemas.microsoft.com/office/powerpoint/2010/main" val="153139946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3352800" y="1200150"/>
            <a:ext cx="5791200" cy="2554545"/>
          </a:xfrm>
          <a:prstGeom prst="rect">
            <a:avLst/>
          </a:prstGeom>
        </p:spPr>
        <p:txBody>
          <a:bodyPr wrap="square">
            <a:spAutoFit/>
          </a:bodyPr>
          <a:lstStyle/>
          <a:p>
            <a:pPr algn="just"/>
            <a:r>
              <a:rPr lang="vi-VN" sz="3200"/>
              <a:t>Nước Trời quả là một kho tàng vô giá, một viên ngọc quý báu mà bất cứ người khôn ngoan nào cũng đều nhất quyết chiếm cho bằng được.</a:t>
            </a:r>
            <a:endParaRPr lang="en-US" sz="3200"/>
          </a:p>
        </p:txBody>
      </p:sp>
    </p:spTree>
    <p:extLst>
      <p:ext uri="{BB962C8B-B14F-4D97-AF65-F5344CB8AC3E}">
        <p14:creationId xmlns:p14="http://schemas.microsoft.com/office/powerpoint/2010/main" val="420509807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3048000" y="2571750"/>
            <a:ext cx="6400800" cy="1514454"/>
          </a:xfrm>
          <a:prstGeom prst="rect">
            <a:avLst/>
          </a:prstGeom>
        </p:spPr>
        <p:txBody>
          <a:bodyPr wrap="square">
            <a:spAutoFit/>
          </a:bodyPr>
          <a:lstStyle/>
          <a:p>
            <a:pPr algn="ctr"/>
            <a:r>
              <a:rPr lang="en-US" sz="5000" b="1" dirty="0" err="1" smtClean="0">
                <a:solidFill>
                  <a:srgbClr val="FFFF00"/>
                </a:solidFill>
              </a:rPr>
              <a:t>Tựa</a:t>
            </a:r>
            <a:r>
              <a:rPr lang="en-US" sz="5000" b="1" dirty="0" smtClean="0">
                <a:solidFill>
                  <a:srgbClr val="FFFF00"/>
                </a:solidFill>
              </a:rPr>
              <a:t> </a:t>
            </a:r>
            <a:r>
              <a:rPr lang="en-US" sz="5000" b="1" dirty="0" err="1" smtClean="0">
                <a:solidFill>
                  <a:srgbClr val="FFFF00"/>
                </a:solidFill>
              </a:rPr>
              <a:t>Làn</a:t>
            </a:r>
            <a:r>
              <a:rPr lang="en-US" sz="5000" b="1" dirty="0" smtClean="0">
                <a:solidFill>
                  <a:srgbClr val="FFFF00"/>
                </a:solidFill>
              </a:rPr>
              <a:t> </a:t>
            </a:r>
            <a:r>
              <a:rPr lang="en-US" sz="5000" b="1" dirty="0" err="1" smtClean="0">
                <a:solidFill>
                  <a:srgbClr val="FFFF00"/>
                </a:solidFill>
              </a:rPr>
              <a:t>Trầm</a:t>
            </a:r>
            <a:r>
              <a:rPr lang="en-US" sz="5000" b="1" dirty="0" smtClean="0">
                <a:solidFill>
                  <a:srgbClr val="FFFF00"/>
                </a:solidFill>
              </a:rPr>
              <a:t> </a:t>
            </a:r>
            <a:r>
              <a:rPr lang="en-US" sz="5000" b="1" dirty="0" err="1" smtClean="0">
                <a:solidFill>
                  <a:srgbClr val="FFFF00"/>
                </a:solidFill>
              </a:rPr>
              <a:t>Hương</a:t>
            </a:r>
            <a:endParaRPr lang="en-US" sz="5000" b="1" dirty="0">
              <a:solidFill>
                <a:srgbClr val="FFFF00"/>
              </a:solidFill>
            </a:endParaRPr>
          </a:p>
          <a:p>
            <a:pPr algn="ctr">
              <a:lnSpc>
                <a:spcPct val="120000"/>
              </a:lnSpc>
            </a:pPr>
            <a:r>
              <a:rPr lang="en-US" sz="4000" b="1" dirty="0" err="1" smtClean="0">
                <a:solidFill>
                  <a:schemeClr val="bg1"/>
                </a:solidFill>
              </a:rPr>
              <a:t>Đỗ</a:t>
            </a:r>
            <a:r>
              <a:rPr lang="en-US" sz="4000" b="1" dirty="0" smtClean="0">
                <a:solidFill>
                  <a:schemeClr val="bg1"/>
                </a:solidFill>
              </a:rPr>
              <a:t> </a:t>
            </a:r>
            <a:r>
              <a:rPr lang="en-US" sz="4000" b="1" dirty="0" err="1" smtClean="0">
                <a:solidFill>
                  <a:schemeClr val="bg1"/>
                </a:solidFill>
              </a:rPr>
              <a:t>Vy</a:t>
            </a:r>
            <a:r>
              <a:rPr lang="en-US" sz="4000" b="1" dirty="0" smtClean="0">
                <a:solidFill>
                  <a:schemeClr val="bg1"/>
                </a:solidFill>
              </a:rPr>
              <a:t> </a:t>
            </a:r>
            <a:r>
              <a:rPr lang="en-US" sz="4000" b="1" dirty="0" err="1" smtClean="0">
                <a:solidFill>
                  <a:schemeClr val="bg1"/>
                </a:solidFill>
              </a:rPr>
              <a:t>Hạ</a:t>
            </a:r>
            <a:endParaRPr lang="en-US" sz="4000" b="1" dirty="0">
              <a:solidFill>
                <a:schemeClr val="bg1"/>
              </a:solidFill>
            </a:endParaRPr>
          </a:p>
        </p:txBody>
      </p:sp>
    </p:spTree>
    <p:extLst>
      <p:ext uri="{BB962C8B-B14F-4D97-AF65-F5344CB8AC3E}">
        <p14:creationId xmlns:p14="http://schemas.microsoft.com/office/powerpoint/2010/main" val="123585548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4800" b="0" u="sng" dirty="0">
                <a:solidFill>
                  <a:srgbClr val="FFFF00"/>
                </a:solidFill>
                <a:effectLst/>
              </a:rPr>
              <a:t>Tk1:</a:t>
            </a:r>
            <a:r>
              <a:rPr lang="en-US" sz="4800" b="0" dirty="0">
                <a:solidFill>
                  <a:schemeClr val="bg1"/>
                </a:solidFill>
                <a:effectLst/>
              </a:rPr>
              <a:t> </a:t>
            </a:r>
            <a:r>
              <a:rPr lang="vi-VN" sz="4800" dirty="0">
                <a:solidFill>
                  <a:schemeClr val="bg1"/>
                </a:solidFill>
              </a:rPr>
              <a:t>Tựa làn trầm hương thơm bay về </a:t>
            </a:r>
            <a:r>
              <a:rPr lang="en-US" sz="4800" dirty="0" smtClean="0">
                <a:solidFill>
                  <a:schemeClr val="bg1"/>
                </a:solidFill>
              </a:rPr>
              <a:t>T</a:t>
            </a:r>
            <a:r>
              <a:rPr lang="vi-VN" sz="4800" dirty="0" smtClean="0">
                <a:solidFill>
                  <a:schemeClr val="bg1"/>
                </a:solidFill>
              </a:rPr>
              <a:t>hiên </a:t>
            </a:r>
            <a:r>
              <a:rPr lang="vi-VN" sz="4800" dirty="0">
                <a:solidFill>
                  <a:schemeClr val="bg1"/>
                </a:solidFill>
              </a:rPr>
              <a:t>đường. Nguyện tình yêu Chúa thánh hóa cho lễ dâng. Đây bánh thơm nồng, đây chén rượu </a:t>
            </a:r>
            <a:r>
              <a:rPr lang="en-US" sz="4800" dirty="0" smtClean="0">
                <a:solidFill>
                  <a:schemeClr val="bg1"/>
                </a:solidFill>
              </a:rPr>
              <a:t>n</a:t>
            </a:r>
            <a:r>
              <a:rPr lang="vi-VN" sz="4800" dirty="0" smtClean="0">
                <a:solidFill>
                  <a:schemeClr val="bg1"/>
                </a:solidFill>
              </a:rPr>
              <a:t>ồng</a:t>
            </a:r>
            <a:r>
              <a:rPr lang="en-US" sz="4800" dirty="0" smtClean="0">
                <a:solidFill>
                  <a:schemeClr val="bg1"/>
                </a:solidFill>
              </a:rPr>
              <a:t>. </a:t>
            </a:r>
            <a:r>
              <a:rPr lang="en-US" sz="4800" dirty="0">
                <a:solidFill>
                  <a:schemeClr val="bg1"/>
                </a:solidFill>
              </a:rPr>
              <a:t>L</a:t>
            </a:r>
            <a:r>
              <a:rPr lang="vi-VN" sz="4800" dirty="0" smtClean="0">
                <a:solidFill>
                  <a:schemeClr val="bg1"/>
                </a:solidFill>
              </a:rPr>
              <a:t>àm </a:t>
            </a:r>
            <a:r>
              <a:rPr lang="vi-VN" sz="4800" dirty="0">
                <a:solidFill>
                  <a:schemeClr val="bg1"/>
                </a:solidFill>
              </a:rPr>
              <a:t>thành lễ vật dâng về Cha chí </a:t>
            </a:r>
            <a:r>
              <a:rPr lang="vi-VN" sz="4800" dirty="0" smtClean="0">
                <a:solidFill>
                  <a:schemeClr val="bg1"/>
                </a:solidFill>
              </a:rPr>
              <a:t>nhân</a:t>
            </a:r>
            <a:r>
              <a:rPr lang="en-US" sz="4800" dirty="0">
                <a:solidFill>
                  <a:schemeClr val="bg1"/>
                </a:solidFill>
              </a:rPr>
              <a:t>.</a:t>
            </a:r>
            <a:endParaRPr lang="en-US" sz="4800" b="0" dirty="0">
              <a:solidFill>
                <a:schemeClr val="bg1"/>
              </a:solidFill>
              <a:effectLst/>
            </a:endParaRPr>
          </a:p>
        </p:txBody>
      </p:sp>
    </p:spTree>
    <p:extLst>
      <p:ext uri="{BB962C8B-B14F-4D97-AF65-F5344CB8AC3E}">
        <p14:creationId xmlns:p14="http://schemas.microsoft.com/office/powerpoint/2010/main" val="37593992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lnSpc>
                <a:spcPct val="110000"/>
              </a:lnSpc>
            </a:pPr>
            <a:r>
              <a:rPr lang="vi-VN" sz="5800" b="0" dirty="0">
                <a:solidFill>
                  <a:schemeClr val="bg1"/>
                </a:solidFill>
                <a:effectLst/>
              </a:rPr>
              <a:t>Lạy Cha là Chúa Cả trời đất, chúc tụng Cha, vì Cha đã mạc khải nước trời cho những người bé mọn.</a:t>
            </a:r>
            <a:endParaRPr lang="en-US" sz="5800" b="0" dirty="0">
              <a:solidFill>
                <a:schemeClr val="bg1"/>
              </a:solidFill>
              <a:effectLst/>
            </a:endParaRPr>
          </a:p>
        </p:txBody>
      </p:sp>
      <p:sp>
        <p:nvSpPr>
          <p:cNvPr id="3" name="TextBox 2"/>
          <p:cNvSpPr txBox="1"/>
          <p:nvPr/>
        </p:nvSpPr>
        <p:spPr>
          <a:xfrm>
            <a:off x="0" y="-11705"/>
            <a:ext cx="3886200" cy="646331"/>
          </a:xfrm>
          <a:prstGeom prst="rect">
            <a:avLst/>
          </a:prstGeom>
          <a:noFill/>
        </p:spPr>
        <p:txBody>
          <a:bodyPr wrap="square" rtlCol="0">
            <a:spAutoFit/>
          </a:bodyPr>
          <a:lstStyle/>
          <a:p>
            <a:r>
              <a:rPr lang="en-US" sz="3600" b="1" dirty="0">
                <a:solidFill>
                  <a:srgbClr val="FFFF00"/>
                </a:solidFill>
              </a:rPr>
              <a:t>Alleluia - Alleluia:</a:t>
            </a:r>
          </a:p>
        </p:txBody>
      </p:sp>
      <p:sp>
        <p:nvSpPr>
          <p:cNvPr id="4" name="Rectangle 3"/>
          <p:cNvSpPr/>
          <p:nvPr/>
        </p:nvSpPr>
        <p:spPr>
          <a:xfrm>
            <a:off x="6477000" y="4497169"/>
            <a:ext cx="2053767" cy="646331"/>
          </a:xfrm>
          <a:prstGeom prst="rect">
            <a:avLst/>
          </a:prstGeom>
        </p:spPr>
        <p:txBody>
          <a:bodyPr wrap="none">
            <a:spAutoFit/>
          </a:bodyPr>
          <a:lstStyle/>
          <a:p>
            <a:r>
              <a:rPr lang="en-US" sz="3600" b="1" dirty="0">
                <a:solidFill>
                  <a:srgbClr val="FFFF00"/>
                </a:solidFill>
              </a:rPr>
              <a:t>Alleluia …</a:t>
            </a:r>
          </a:p>
        </p:txBody>
      </p:sp>
    </p:spTree>
    <p:extLst>
      <p:ext uri="{BB962C8B-B14F-4D97-AF65-F5344CB8AC3E}">
        <p14:creationId xmlns:p14="http://schemas.microsoft.com/office/powerpoint/2010/main" val="427186271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20000"/>
              </a:lnSpc>
            </a:pPr>
            <a:r>
              <a:rPr lang="en-US" sz="5000" b="0" u="sng" dirty="0" err="1" smtClean="0">
                <a:solidFill>
                  <a:srgbClr val="FFFF00"/>
                </a:solidFill>
                <a:effectLst/>
              </a:rPr>
              <a:t>Đk</a:t>
            </a:r>
            <a:r>
              <a:rPr lang="en-US" sz="5000" b="0" u="sng" dirty="0" smtClean="0">
                <a:solidFill>
                  <a:srgbClr val="FFFF00"/>
                </a:solidFill>
                <a:effectLst/>
              </a:rPr>
              <a:t>:</a:t>
            </a:r>
            <a:r>
              <a:rPr lang="en-US" sz="5000" b="0" dirty="0" smtClean="0">
                <a:solidFill>
                  <a:schemeClr val="bg1"/>
                </a:solidFill>
                <a:effectLst/>
              </a:rPr>
              <a:t> </a:t>
            </a:r>
            <a:r>
              <a:rPr lang="vi-VN" sz="5000" dirty="0" smtClean="0">
                <a:solidFill>
                  <a:schemeClr val="bg1"/>
                </a:solidFill>
              </a:rPr>
              <a:t>Chúc tụng Ngài là Chúa tể càn khôn</a:t>
            </a:r>
            <a:r>
              <a:rPr lang="en-US" sz="5000" dirty="0" smtClean="0">
                <a:solidFill>
                  <a:schemeClr val="bg1"/>
                </a:solidFill>
              </a:rPr>
              <a:t>.</a:t>
            </a:r>
            <a:r>
              <a:rPr lang="vi-VN" sz="5000" dirty="0" smtClean="0">
                <a:solidFill>
                  <a:schemeClr val="bg1"/>
                </a:solidFill>
              </a:rPr>
              <a:t> Đã rộng tình nuôi sống con từng ngày. Chúc tụng Ngài là Chúa khắp mọi nơi, Chúc tụng Ngài mãi đến muôn muôn đời.</a:t>
            </a:r>
            <a:endParaRPr lang="en-US" sz="5000" b="0" dirty="0">
              <a:solidFill>
                <a:schemeClr val="bg1"/>
              </a:solidFill>
              <a:effectLst/>
            </a:endParaRPr>
          </a:p>
        </p:txBody>
      </p:sp>
    </p:spTree>
    <p:extLst>
      <p:ext uri="{BB962C8B-B14F-4D97-AF65-F5344CB8AC3E}">
        <p14:creationId xmlns:p14="http://schemas.microsoft.com/office/powerpoint/2010/main" val="407394378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4800" b="0" u="sng" dirty="0" smtClean="0">
                <a:solidFill>
                  <a:srgbClr val="FFFF00"/>
                </a:solidFill>
                <a:effectLst/>
              </a:rPr>
              <a:t>Tk2:</a:t>
            </a:r>
            <a:r>
              <a:rPr lang="en-US" sz="4800" b="0" dirty="0" smtClean="0">
                <a:solidFill>
                  <a:schemeClr val="bg1"/>
                </a:solidFill>
                <a:effectLst/>
              </a:rPr>
              <a:t> </a:t>
            </a:r>
            <a:r>
              <a:rPr lang="vi-VN" sz="4800" dirty="0">
                <a:solidFill>
                  <a:schemeClr val="bg1"/>
                </a:solidFill>
              </a:rPr>
              <a:t>Hòa lời trầm ca cao bay </a:t>
            </a:r>
            <a:r>
              <a:rPr lang="en-US" sz="4800" dirty="0" err="1" smtClean="0">
                <a:solidFill>
                  <a:schemeClr val="bg1"/>
                </a:solidFill>
              </a:rPr>
              <a:t>lên</a:t>
            </a:r>
            <a:r>
              <a:rPr lang="vi-VN" sz="4800" dirty="0" smtClean="0">
                <a:solidFill>
                  <a:schemeClr val="bg1"/>
                </a:solidFill>
              </a:rPr>
              <a:t> </a:t>
            </a:r>
            <a:r>
              <a:rPr lang="vi-VN" sz="4800" dirty="0">
                <a:solidFill>
                  <a:schemeClr val="bg1"/>
                </a:solidFill>
              </a:rPr>
              <a:t>chín tầng. Ngợi mừng </a:t>
            </a:r>
            <a:r>
              <a:rPr lang="en-US" sz="4800" dirty="0" smtClean="0">
                <a:solidFill>
                  <a:schemeClr val="bg1"/>
                </a:solidFill>
              </a:rPr>
              <a:t>D</a:t>
            </a:r>
            <a:r>
              <a:rPr lang="vi-VN" sz="4800" dirty="0" smtClean="0">
                <a:solidFill>
                  <a:schemeClr val="bg1"/>
                </a:solidFill>
              </a:rPr>
              <a:t>anh </a:t>
            </a:r>
            <a:r>
              <a:rPr lang="vi-VN" sz="4800" dirty="0">
                <a:solidFill>
                  <a:schemeClr val="bg1"/>
                </a:solidFill>
              </a:rPr>
              <a:t>Chúa đã </a:t>
            </a:r>
            <a:r>
              <a:rPr lang="vi-VN" sz="4800" dirty="0" smtClean="0">
                <a:solidFill>
                  <a:schemeClr val="bg1"/>
                </a:solidFill>
              </a:rPr>
              <a:t>kh</a:t>
            </a:r>
            <a:r>
              <a:rPr lang="en-US" sz="4800" dirty="0" smtClean="0">
                <a:solidFill>
                  <a:schemeClr val="bg1"/>
                </a:solidFill>
              </a:rPr>
              <a:t>ấ</a:t>
            </a:r>
            <a:r>
              <a:rPr lang="vi-VN" sz="4800" dirty="0" smtClean="0">
                <a:solidFill>
                  <a:schemeClr val="bg1"/>
                </a:solidFill>
              </a:rPr>
              <a:t>ng </a:t>
            </a:r>
            <a:r>
              <a:rPr lang="vi-VN" sz="4800" dirty="0">
                <a:solidFill>
                  <a:schemeClr val="bg1"/>
                </a:solidFill>
              </a:rPr>
              <a:t>ban hồng ân. Muôn tiếng tơ đàn, giọng hát nhịp </a:t>
            </a:r>
            <a:r>
              <a:rPr lang="vi-VN" sz="4800" dirty="0" smtClean="0">
                <a:solidFill>
                  <a:schemeClr val="bg1"/>
                </a:solidFill>
              </a:rPr>
              <a:t>nhàn</a:t>
            </a:r>
            <a:r>
              <a:rPr lang="en-US" sz="4800" dirty="0" smtClean="0">
                <a:solidFill>
                  <a:schemeClr val="bg1"/>
                </a:solidFill>
              </a:rPr>
              <a:t>g. </a:t>
            </a:r>
            <a:r>
              <a:rPr lang="en-US" sz="4800" dirty="0" err="1" smtClean="0">
                <a:solidFill>
                  <a:schemeClr val="bg1"/>
                </a:solidFill>
              </a:rPr>
              <a:t>Hòa</a:t>
            </a:r>
            <a:r>
              <a:rPr lang="vi-VN" sz="4800" dirty="0" smtClean="0">
                <a:solidFill>
                  <a:schemeClr val="bg1"/>
                </a:solidFill>
              </a:rPr>
              <a:t> </a:t>
            </a:r>
            <a:r>
              <a:rPr lang="vi-VN" sz="4800" dirty="0">
                <a:solidFill>
                  <a:schemeClr val="bg1"/>
                </a:solidFill>
              </a:rPr>
              <a:t>thành lễ vật dâng về Cha chí nhân</a:t>
            </a:r>
            <a:r>
              <a:rPr lang="vi-VN" sz="4800" dirty="0" smtClean="0">
                <a:solidFill>
                  <a:schemeClr val="bg1"/>
                </a:solidFill>
              </a:rPr>
              <a:t>.</a:t>
            </a:r>
            <a:endParaRPr lang="en-US" sz="4800" b="0" dirty="0">
              <a:solidFill>
                <a:schemeClr val="bg1"/>
              </a:solidFill>
              <a:effectLst/>
            </a:endParaRPr>
          </a:p>
        </p:txBody>
      </p:sp>
    </p:spTree>
    <p:extLst>
      <p:ext uri="{BB962C8B-B14F-4D97-AF65-F5344CB8AC3E}">
        <p14:creationId xmlns:p14="http://schemas.microsoft.com/office/powerpoint/2010/main" val="244626926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20000"/>
              </a:lnSpc>
            </a:pPr>
            <a:r>
              <a:rPr lang="en-US" sz="5000" b="0" u="sng" dirty="0" err="1" smtClean="0">
                <a:solidFill>
                  <a:srgbClr val="FFFF00"/>
                </a:solidFill>
                <a:effectLst/>
              </a:rPr>
              <a:t>Đk</a:t>
            </a:r>
            <a:r>
              <a:rPr lang="en-US" sz="5000" b="0" u="sng" dirty="0" smtClean="0">
                <a:solidFill>
                  <a:srgbClr val="FFFF00"/>
                </a:solidFill>
                <a:effectLst/>
              </a:rPr>
              <a:t>:</a:t>
            </a:r>
            <a:r>
              <a:rPr lang="en-US" sz="5000" b="0" dirty="0" smtClean="0">
                <a:solidFill>
                  <a:schemeClr val="bg1"/>
                </a:solidFill>
                <a:effectLst/>
              </a:rPr>
              <a:t> </a:t>
            </a:r>
            <a:r>
              <a:rPr lang="vi-VN" sz="5000" dirty="0" smtClean="0">
                <a:solidFill>
                  <a:schemeClr val="bg1"/>
                </a:solidFill>
              </a:rPr>
              <a:t>Chúc tụng Ngài là Chúa tể càn khôn, Đã rộng tình nuôi sống con từng ngày. Chúc tụng Ngài là Chúa khắp mọi nơi, Chúc tụng Ngài mãi đến muôn muôn đời.</a:t>
            </a:r>
            <a:endParaRPr lang="en-US" sz="5000" b="0" dirty="0">
              <a:solidFill>
                <a:schemeClr val="bg1"/>
              </a:solidFill>
              <a:effectLst/>
            </a:endParaRPr>
          </a:p>
        </p:txBody>
      </p:sp>
    </p:spTree>
    <p:extLst>
      <p:ext uri="{BB962C8B-B14F-4D97-AF65-F5344CB8AC3E}">
        <p14:creationId xmlns:p14="http://schemas.microsoft.com/office/powerpoint/2010/main" val="417372609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98"/>
            <a:ext cx="9144000" cy="5135103"/>
          </a:xfrm>
          <a:prstGeom prst="rect">
            <a:avLst/>
          </a:prstGeom>
        </p:spPr>
      </p:pic>
    </p:spTree>
    <p:extLst>
      <p:ext uri="{BB962C8B-B14F-4D97-AF65-F5344CB8AC3E}">
        <p14:creationId xmlns:p14="http://schemas.microsoft.com/office/powerpoint/2010/main" val="223645105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a:solidFill>
                  <a:srgbClr val="FFFF00"/>
                </a:solidFill>
                <a:effectLst/>
              </a:rPr>
              <a:t>Ca </a:t>
            </a:r>
            <a:r>
              <a:rPr lang="en-US" sz="6600" b="0" dirty="0" err="1">
                <a:solidFill>
                  <a:srgbClr val="FFFF00"/>
                </a:solidFill>
                <a:effectLst/>
              </a:rPr>
              <a:t>Nguyện</a:t>
            </a:r>
            <a:r>
              <a:rPr lang="en-US" sz="6600" b="0" dirty="0">
                <a:solidFill>
                  <a:srgbClr val="FFFF00"/>
                </a:solidFill>
                <a:effectLst/>
              </a:rPr>
              <a:t> </a:t>
            </a:r>
            <a:r>
              <a:rPr lang="en-US" sz="6600" b="0" dirty="0" err="1">
                <a:solidFill>
                  <a:srgbClr val="FFFF00"/>
                </a:solidFill>
                <a:effectLst/>
              </a:rPr>
              <a:t>Hiệp</a:t>
            </a:r>
            <a:r>
              <a:rPr lang="en-US" sz="6600" b="0" dirty="0">
                <a:solidFill>
                  <a:srgbClr val="FFFF00"/>
                </a:solidFill>
                <a:effectLst/>
              </a:rPr>
              <a:t> </a:t>
            </a:r>
            <a:r>
              <a:rPr lang="en-US" sz="6600" b="0" dirty="0" err="1">
                <a:solidFill>
                  <a:srgbClr val="FFFF00"/>
                </a:solidFill>
                <a:effectLst/>
              </a:rPr>
              <a:t>Lễ</a:t>
            </a:r>
            <a:r>
              <a:rPr lang="en-US" sz="6600" b="0" dirty="0">
                <a:solidFill>
                  <a:srgbClr val="FFFF00"/>
                </a:solidFill>
                <a:effectLst/>
              </a:rPr>
              <a:t/>
            </a:r>
            <a:br>
              <a:rPr lang="en-US" sz="6600" b="0" dirty="0">
                <a:solidFill>
                  <a:srgbClr val="FFFF00"/>
                </a:solidFill>
                <a:effectLst/>
              </a:rPr>
            </a:br>
            <a:r>
              <a:rPr lang="en-US" sz="7200" b="0" dirty="0" smtClean="0">
                <a:solidFill>
                  <a:srgbClr val="FFFF00"/>
                </a:solidFill>
                <a:effectLst/>
              </a:rPr>
              <a:t>Tin </a:t>
            </a:r>
            <a:r>
              <a:rPr lang="en-US" sz="7200" b="0" dirty="0" err="1" smtClean="0">
                <a:solidFill>
                  <a:srgbClr val="FFFF00"/>
                </a:solidFill>
                <a:effectLst/>
              </a:rPr>
              <a:t>Vào</a:t>
            </a:r>
            <a:r>
              <a:rPr lang="en-US" sz="7200" b="0" dirty="0" smtClean="0">
                <a:solidFill>
                  <a:srgbClr val="FFFF00"/>
                </a:solidFill>
                <a:effectLst/>
              </a:rPr>
              <a:t> </a:t>
            </a:r>
            <a:r>
              <a:rPr lang="en-US" sz="7200" b="0" dirty="0" err="1" smtClean="0">
                <a:solidFill>
                  <a:srgbClr val="FFFF00"/>
                </a:solidFill>
                <a:effectLst/>
              </a:rPr>
              <a:t>Tình</a:t>
            </a:r>
            <a:r>
              <a:rPr lang="en-US" sz="7200" b="0" dirty="0" smtClean="0">
                <a:solidFill>
                  <a:srgbClr val="FFFF00"/>
                </a:solidFill>
                <a:effectLst/>
              </a:rPr>
              <a:t> </a:t>
            </a:r>
            <a:r>
              <a:rPr lang="en-US" sz="7200" b="0" dirty="0" err="1" smtClean="0">
                <a:solidFill>
                  <a:srgbClr val="FFFF00"/>
                </a:solidFill>
                <a:effectLst/>
              </a:rPr>
              <a:t>Chúa</a:t>
            </a:r>
            <a:r>
              <a:rPr lang="en-US" sz="7200" b="0" dirty="0" smtClean="0">
                <a:solidFill>
                  <a:srgbClr val="FFFF00"/>
                </a:solidFill>
                <a:effectLst/>
              </a:rPr>
              <a:t/>
            </a:r>
            <a:br>
              <a:rPr lang="en-US" sz="7200" b="0" dirty="0" smtClean="0">
                <a:solidFill>
                  <a:srgbClr val="FFFF00"/>
                </a:solidFill>
                <a:effectLst/>
              </a:rPr>
            </a:br>
            <a:r>
              <a:rPr lang="en-US" sz="4000" b="0" i="1" dirty="0" err="1" smtClean="0">
                <a:solidFill>
                  <a:schemeClr val="bg1"/>
                </a:solidFill>
                <a:effectLst/>
              </a:rPr>
              <a:t>Mi</a:t>
            </a:r>
            <a:r>
              <a:rPr lang="en-US" sz="4000" b="0" i="1" dirty="0" smtClean="0">
                <a:solidFill>
                  <a:schemeClr val="bg1"/>
                </a:solidFill>
                <a:effectLst/>
              </a:rPr>
              <a:t> </a:t>
            </a:r>
            <a:r>
              <a:rPr lang="en-US" sz="4000" b="0" i="1" dirty="0" err="1" smtClean="0">
                <a:solidFill>
                  <a:schemeClr val="bg1"/>
                </a:solidFill>
                <a:effectLst/>
              </a:rPr>
              <a:t>Trầm</a:t>
            </a:r>
            <a:endParaRPr lang="en-US" sz="6600" b="0" i="1" dirty="0">
              <a:solidFill>
                <a:schemeClr val="bg1"/>
              </a:solidFill>
              <a:effectLst/>
            </a:endParaRPr>
          </a:p>
        </p:txBody>
      </p:sp>
    </p:spTree>
    <p:extLst>
      <p:ext uri="{BB962C8B-B14F-4D97-AF65-F5344CB8AC3E}">
        <p14:creationId xmlns:p14="http://schemas.microsoft.com/office/powerpoint/2010/main" val="353878427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fontAlgn="base">
              <a:lnSpc>
                <a:spcPct val="110000"/>
              </a:lnSpc>
            </a:pPr>
            <a:r>
              <a:rPr lang="en-US" sz="6000" b="0" u="sng" dirty="0">
                <a:solidFill>
                  <a:srgbClr val="FFFF00"/>
                </a:solidFill>
                <a:effectLst/>
              </a:rPr>
              <a:t>Tk1:</a:t>
            </a:r>
            <a:r>
              <a:rPr lang="en-US" sz="6000" b="0" dirty="0">
                <a:solidFill>
                  <a:srgbClr val="FFFF00"/>
                </a:solidFill>
                <a:effectLst/>
              </a:rPr>
              <a:t> </a:t>
            </a:r>
            <a:r>
              <a:rPr lang="vi-VN" sz="6000" dirty="0">
                <a:solidFill>
                  <a:schemeClr val="bg1"/>
                </a:solidFill>
              </a:rPr>
              <a:t>Người đời dạy con phải sống khôn ngoan nhưng Chúa dạy con phải sống điên dại. Ôi kỳ dị thay đời sống con Chúa. </a:t>
            </a:r>
            <a:endParaRPr lang="vi-VN" sz="6000" b="0" dirty="0">
              <a:solidFill>
                <a:schemeClr val="bg1"/>
              </a:solidFill>
              <a:effectLst/>
            </a:endParaRPr>
          </a:p>
        </p:txBody>
      </p:sp>
    </p:spTree>
    <p:extLst>
      <p:ext uri="{BB962C8B-B14F-4D97-AF65-F5344CB8AC3E}">
        <p14:creationId xmlns:p14="http://schemas.microsoft.com/office/powerpoint/2010/main" val="5203507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fontAlgn="base">
              <a:lnSpc>
                <a:spcPct val="110000"/>
              </a:lnSpc>
            </a:pPr>
            <a:r>
              <a:rPr lang="en-US" sz="6000" u="sng" dirty="0" smtClean="0">
                <a:solidFill>
                  <a:srgbClr val="FFFF00"/>
                </a:solidFill>
              </a:rPr>
              <a:t>**</a:t>
            </a:r>
            <a:r>
              <a:rPr lang="en-US" sz="6000" b="0" u="sng" dirty="0" smtClean="0">
                <a:solidFill>
                  <a:srgbClr val="FFFF00"/>
                </a:solidFill>
                <a:effectLst/>
              </a:rPr>
              <a:t>:</a:t>
            </a:r>
            <a:r>
              <a:rPr lang="en-US" sz="6000" b="0" dirty="0" smtClean="0">
                <a:solidFill>
                  <a:srgbClr val="FFFF00"/>
                </a:solidFill>
                <a:effectLst/>
              </a:rPr>
              <a:t> </a:t>
            </a:r>
            <a:r>
              <a:rPr lang="vi-VN" sz="6000" dirty="0" smtClean="0">
                <a:solidFill>
                  <a:schemeClr val="bg1"/>
                </a:solidFill>
              </a:rPr>
              <a:t>Người </a:t>
            </a:r>
            <a:r>
              <a:rPr lang="vi-VN" sz="6000" dirty="0">
                <a:solidFill>
                  <a:schemeClr val="bg1"/>
                </a:solidFill>
              </a:rPr>
              <a:t>đời dạy con tin vào quyền lực nhưng Chúa dạy con tin vào tình thương. Ôi kỳ dị thay đời con Chúa </a:t>
            </a:r>
            <a:r>
              <a:rPr lang="vi-VN" sz="6000" dirty="0" smtClean="0">
                <a:solidFill>
                  <a:schemeClr val="bg1"/>
                </a:solidFill>
              </a:rPr>
              <a:t>Trời</a:t>
            </a:r>
            <a:r>
              <a:rPr lang="en-US" sz="6000" dirty="0" smtClean="0">
                <a:solidFill>
                  <a:schemeClr val="bg1"/>
                </a:solidFill>
              </a:rPr>
              <a:t>.</a:t>
            </a:r>
            <a:endParaRPr lang="vi-VN" sz="6000" b="0" dirty="0">
              <a:solidFill>
                <a:schemeClr val="bg1"/>
              </a:solidFill>
              <a:effectLst/>
            </a:endParaRPr>
          </a:p>
        </p:txBody>
      </p:sp>
    </p:spTree>
    <p:extLst>
      <p:ext uri="{BB962C8B-B14F-4D97-AF65-F5344CB8AC3E}">
        <p14:creationId xmlns:p14="http://schemas.microsoft.com/office/powerpoint/2010/main" val="387135618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6000" b="0" u="sng" dirty="0" err="1">
                <a:solidFill>
                  <a:srgbClr val="FFFF00"/>
                </a:solidFill>
                <a:effectLst/>
              </a:rPr>
              <a:t>Đk</a:t>
            </a:r>
            <a:r>
              <a:rPr lang="en-US" sz="6000" b="0" u="sng" dirty="0">
                <a:solidFill>
                  <a:srgbClr val="FFFF00"/>
                </a:solidFill>
                <a:effectLst/>
              </a:rPr>
              <a:t>:</a:t>
            </a:r>
            <a:r>
              <a:rPr lang="en-US" sz="6000" b="0" dirty="0">
                <a:solidFill>
                  <a:schemeClr val="bg1"/>
                </a:solidFill>
                <a:effectLst/>
              </a:rPr>
              <a:t> </a:t>
            </a:r>
            <a:r>
              <a:rPr lang="vi-VN" sz="6000" dirty="0">
                <a:solidFill>
                  <a:schemeClr val="bg1"/>
                </a:solidFill>
              </a:rPr>
              <a:t>Xin cho con tin vào tình Chúa mà dấn bước đời con. Xin cho con tin vào tình Chúa mà đánh liều đời con</a:t>
            </a:r>
            <a:r>
              <a:rPr lang="vi-VN" sz="6000" dirty="0" smtClean="0">
                <a:solidFill>
                  <a:schemeClr val="bg1"/>
                </a:solidFill>
              </a:rPr>
              <a:t>.</a:t>
            </a:r>
            <a:endParaRPr lang="en-US" sz="6000" b="0" dirty="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fontAlgn="base">
              <a:lnSpc>
                <a:spcPct val="110000"/>
              </a:lnSpc>
            </a:pPr>
            <a:r>
              <a:rPr lang="en-US" sz="6000" b="0" u="sng" dirty="0" smtClean="0">
                <a:solidFill>
                  <a:srgbClr val="FFFF00"/>
                </a:solidFill>
                <a:effectLst/>
              </a:rPr>
              <a:t>Tk2:</a:t>
            </a:r>
            <a:r>
              <a:rPr lang="en-US" sz="6000" b="0" dirty="0" smtClean="0">
                <a:solidFill>
                  <a:srgbClr val="FFFF00"/>
                </a:solidFill>
                <a:effectLst/>
              </a:rPr>
              <a:t> </a:t>
            </a:r>
            <a:r>
              <a:rPr lang="vi-VN" sz="6000" dirty="0">
                <a:solidFill>
                  <a:schemeClr val="bg1"/>
                </a:solidFill>
              </a:rPr>
              <a:t>Người đời dạy con nắm giữ thật chặt nhưng Chúa dạy con phát hết cho người. Ôi kỳ dị thay đời sống con </a:t>
            </a:r>
            <a:r>
              <a:rPr lang="vi-VN" sz="6000" dirty="0" smtClean="0">
                <a:solidFill>
                  <a:schemeClr val="bg1"/>
                </a:solidFill>
              </a:rPr>
              <a:t>Chúa</a:t>
            </a:r>
            <a:r>
              <a:rPr lang="en-US" sz="6000" dirty="0" smtClean="0">
                <a:solidFill>
                  <a:schemeClr val="bg1"/>
                </a:solidFill>
              </a:rPr>
              <a:t>.</a:t>
            </a:r>
            <a:endParaRPr lang="vi-VN" sz="6000" b="0" dirty="0">
              <a:solidFill>
                <a:schemeClr val="bg1"/>
              </a:solidFill>
              <a:effectLst/>
            </a:endParaRPr>
          </a:p>
        </p:txBody>
      </p:sp>
    </p:spTree>
    <p:extLst>
      <p:ext uri="{BB962C8B-B14F-4D97-AF65-F5344CB8AC3E}">
        <p14:creationId xmlns:p14="http://schemas.microsoft.com/office/powerpoint/2010/main" val="32114955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60784044"/>
      </p:ext>
    </p:extLst>
  </p:cSld>
  <p:clrMapOvr>
    <a:masterClrMapping/>
  </p:clrMapOvr>
  <p:transition spd="slow" advClick="0"/>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fontAlgn="base">
              <a:lnSpc>
                <a:spcPct val="110000"/>
              </a:lnSpc>
            </a:pPr>
            <a:r>
              <a:rPr lang="en-US" sz="6000" u="sng" dirty="0" smtClean="0">
                <a:solidFill>
                  <a:srgbClr val="FFFF00"/>
                </a:solidFill>
              </a:rPr>
              <a:t>**</a:t>
            </a:r>
            <a:r>
              <a:rPr lang="en-US" sz="6000" b="0" u="sng" dirty="0" smtClean="0">
                <a:solidFill>
                  <a:srgbClr val="FFFF00"/>
                </a:solidFill>
                <a:effectLst/>
              </a:rPr>
              <a:t>:</a:t>
            </a:r>
            <a:r>
              <a:rPr lang="en-US" sz="6000" b="0" dirty="0" smtClean="0">
                <a:solidFill>
                  <a:srgbClr val="FFFF00"/>
                </a:solidFill>
                <a:effectLst/>
              </a:rPr>
              <a:t> </a:t>
            </a:r>
            <a:r>
              <a:rPr lang="vi-VN" sz="6000" dirty="0">
                <a:solidFill>
                  <a:schemeClr val="bg1"/>
                </a:solidFill>
              </a:rPr>
              <a:t>Người đời dạy con sẵn sàng dừng lại nhưng Chúa dạy con sẵn sàng mà đi. Ôi kỳ dị thay đời con Chúa Trời</a:t>
            </a:r>
            <a:r>
              <a:rPr lang="en-US" sz="6000" dirty="0" smtClean="0">
                <a:solidFill>
                  <a:schemeClr val="bg1"/>
                </a:solidFill>
              </a:rPr>
              <a:t>.</a:t>
            </a:r>
            <a:endParaRPr lang="vi-VN" sz="6000" b="0" dirty="0">
              <a:solidFill>
                <a:schemeClr val="bg1"/>
              </a:solidFill>
              <a:effectLst/>
            </a:endParaRPr>
          </a:p>
        </p:txBody>
      </p:sp>
    </p:spTree>
    <p:extLst>
      <p:ext uri="{BB962C8B-B14F-4D97-AF65-F5344CB8AC3E}">
        <p14:creationId xmlns:p14="http://schemas.microsoft.com/office/powerpoint/2010/main" val="345539328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6000" b="0" u="sng" dirty="0" err="1">
                <a:solidFill>
                  <a:srgbClr val="FFFF00"/>
                </a:solidFill>
                <a:effectLst/>
              </a:rPr>
              <a:t>Đk</a:t>
            </a:r>
            <a:r>
              <a:rPr lang="en-US" sz="6000" b="0" u="sng" dirty="0">
                <a:solidFill>
                  <a:srgbClr val="FFFF00"/>
                </a:solidFill>
                <a:effectLst/>
              </a:rPr>
              <a:t>:</a:t>
            </a:r>
            <a:r>
              <a:rPr lang="en-US" sz="6000" b="0" dirty="0">
                <a:solidFill>
                  <a:schemeClr val="bg1"/>
                </a:solidFill>
                <a:effectLst/>
              </a:rPr>
              <a:t> </a:t>
            </a:r>
            <a:r>
              <a:rPr lang="vi-VN" sz="6000" dirty="0">
                <a:solidFill>
                  <a:schemeClr val="bg1"/>
                </a:solidFill>
              </a:rPr>
              <a:t>Xin cho con tin vào tình Chúa mà dấn bước đời con. Xin cho con tin vào tình Chúa mà đánh liều đời con</a:t>
            </a:r>
            <a:r>
              <a:rPr lang="vi-VN" sz="6000" dirty="0" smtClean="0">
                <a:solidFill>
                  <a:schemeClr val="bg1"/>
                </a:solidFill>
              </a:rPr>
              <a:t>.</a:t>
            </a:r>
            <a:endParaRPr lang="en-US" sz="6000" b="0" dirty="0">
              <a:solidFill>
                <a:schemeClr val="bg1"/>
              </a:solidFill>
              <a:effectLst/>
            </a:endParaRPr>
          </a:p>
        </p:txBody>
      </p:sp>
    </p:spTree>
    <p:extLst>
      <p:ext uri="{BB962C8B-B14F-4D97-AF65-F5344CB8AC3E}">
        <p14:creationId xmlns:p14="http://schemas.microsoft.com/office/powerpoint/2010/main" val="159947847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fontAlgn="base">
              <a:lnSpc>
                <a:spcPct val="110000"/>
              </a:lnSpc>
            </a:pPr>
            <a:r>
              <a:rPr lang="en-US" sz="6000" b="0" u="sng" dirty="0" smtClean="0">
                <a:solidFill>
                  <a:srgbClr val="FFFF00"/>
                </a:solidFill>
                <a:effectLst/>
              </a:rPr>
              <a:t>Tk3:</a:t>
            </a:r>
            <a:r>
              <a:rPr lang="en-US" sz="6000" b="0" dirty="0" smtClean="0">
                <a:solidFill>
                  <a:srgbClr val="FFFF00"/>
                </a:solidFill>
                <a:effectLst/>
              </a:rPr>
              <a:t> </a:t>
            </a:r>
            <a:r>
              <a:rPr lang="vi-VN" sz="6000" dirty="0">
                <a:solidFill>
                  <a:schemeClr val="bg1"/>
                </a:solidFill>
              </a:rPr>
              <a:t>Người đời dạy con hãy tin tưởng mình nhưng Chúa dạy con phó thác nơi Ngài. Ôi kỳ dị thay đời sống con Chúa.</a:t>
            </a:r>
            <a:endParaRPr lang="vi-VN" sz="6000" b="0" dirty="0">
              <a:solidFill>
                <a:schemeClr val="bg1"/>
              </a:solidFill>
              <a:effectLst/>
            </a:endParaRPr>
          </a:p>
        </p:txBody>
      </p:sp>
    </p:spTree>
    <p:extLst>
      <p:ext uri="{BB962C8B-B14F-4D97-AF65-F5344CB8AC3E}">
        <p14:creationId xmlns:p14="http://schemas.microsoft.com/office/powerpoint/2010/main" val="73824770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fontAlgn="base">
              <a:lnSpc>
                <a:spcPct val="110000"/>
              </a:lnSpc>
            </a:pPr>
            <a:r>
              <a:rPr lang="en-US" sz="6000" u="sng" dirty="0" smtClean="0">
                <a:solidFill>
                  <a:srgbClr val="FFFF00"/>
                </a:solidFill>
              </a:rPr>
              <a:t>**</a:t>
            </a:r>
            <a:r>
              <a:rPr lang="en-US" sz="6000" b="0" u="sng" dirty="0" smtClean="0">
                <a:solidFill>
                  <a:srgbClr val="FFFF00"/>
                </a:solidFill>
                <a:effectLst/>
              </a:rPr>
              <a:t>:</a:t>
            </a:r>
            <a:r>
              <a:rPr lang="en-US" sz="6000" b="0" dirty="0" smtClean="0">
                <a:solidFill>
                  <a:srgbClr val="FFFF00"/>
                </a:solidFill>
                <a:effectLst/>
              </a:rPr>
              <a:t> </a:t>
            </a:r>
            <a:r>
              <a:rPr lang="vi-VN" sz="6000" dirty="0">
                <a:solidFill>
                  <a:schemeClr val="bg1"/>
                </a:solidFill>
              </a:rPr>
              <a:t>Người đời dạy con sống vì hiện tại nhưng Chúa dạy con sống vì ngày mai. Ôi kỳ dị thay đời con Chúa Trời</a:t>
            </a:r>
            <a:r>
              <a:rPr lang="en-US" sz="6000" dirty="0" smtClean="0">
                <a:solidFill>
                  <a:schemeClr val="bg1"/>
                </a:solidFill>
              </a:rPr>
              <a:t>.</a:t>
            </a:r>
            <a:endParaRPr lang="vi-VN" sz="6000" b="0" dirty="0">
              <a:solidFill>
                <a:schemeClr val="bg1"/>
              </a:solidFill>
              <a:effectLst/>
            </a:endParaRPr>
          </a:p>
        </p:txBody>
      </p:sp>
    </p:spTree>
    <p:extLst>
      <p:ext uri="{BB962C8B-B14F-4D97-AF65-F5344CB8AC3E}">
        <p14:creationId xmlns:p14="http://schemas.microsoft.com/office/powerpoint/2010/main" val="420558807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6000" b="0" u="sng" dirty="0" err="1">
                <a:solidFill>
                  <a:srgbClr val="FFFF00"/>
                </a:solidFill>
                <a:effectLst/>
              </a:rPr>
              <a:t>Đk</a:t>
            </a:r>
            <a:r>
              <a:rPr lang="en-US" sz="6000" b="0" u="sng" dirty="0">
                <a:solidFill>
                  <a:srgbClr val="FFFF00"/>
                </a:solidFill>
                <a:effectLst/>
              </a:rPr>
              <a:t>:</a:t>
            </a:r>
            <a:r>
              <a:rPr lang="en-US" sz="6000" b="0" dirty="0">
                <a:solidFill>
                  <a:schemeClr val="bg1"/>
                </a:solidFill>
                <a:effectLst/>
              </a:rPr>
              <a:t> </a:t>
            </a:r>
            <a:r>
              <a:rPr lang="vi-VN" sz="6000" dirty="0">
                <a:solidFill>
                  <a:schemeClr val="bg1"/>
                </a:solidFill>
              </a:rPr>
              <a:t>Xin cho con tin vào tình Chúa mà dấn bước đời con. Xin cho con tin vào tình Chúa mà đánh liều đời con</a:t>
            </a:r>
            <a:r>
              <a:rPr lang="vi-VN" sz="6000" dirty="0" smtClean="0">
                <a:solidFill>
                  <a:schemeClr val="bg1"/>
                </a:solidFill>
              </a:rPr>
              <a:t>.</a:t>
            </a:r>
            <a:endParaRPr lang="en-US" sz="6000" b="0" dirty="0">
              <a:solidFill>
                <a:schemeClr val="bg1"/>
              </a:solidFill>
              <a:effectLst/>
            </a:endParaRPr>
          </a:p>
        </p:txBody>
      </p:sp>
    </p:spTree>
    <p:extLst>
      <p:ext uri="{BB962C8B-B14F-4D97-AF65-F5344CB8AC3E}">
        <p14:creationId xmlns:p14="http://schemas.microsoft.com/office/powerpoint/2010/main" val="121433581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98"/>
            <a:ext cx="9144000" cy="5135103"/>
          </a:xfrm>
          <a:prstGeom prst="rect">
            <a:avLst/>
          </a:prstGeom>
        </p:spPr>
      </p:pic>
    </p:spTree>
    <p:extLst>
      <p:ext uri="{BB962C8B-B14F-4D97-AF65-F5344CB8AC3E}">
        <p14:creationId xmlns:p14="http://schemas.microsoft.com/office/powerpoint/2010/main" val="77758118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fontScale="90000"/>
          </a:bodyPr>
          <a:lstStyle/>
          <a:p>
            <a:pPr>
              <a:lnSpc>
                <a:spcPct val="130000"/>
              </a:lnSpc>
            </a:pPr>
            <a:r>
              <a:rPr lang="en-US" sz="7300" b="0" dirty="0">
                <a:solidFill>
                  <a:srgbClr val="FFFF00"/>
                </a:solidFill>
                <a:effectLst/>
              </a:rPr>
              <a:t>Ca </a:t>
            </a:r>
            <a:r>
              <a:rPr lang="en-US" sz="7300" b="0" dirty="0" err="1">
                <a:solidFill>
                  <a:srgbClr val="FFFF00"/>
                </a:solidFill>
                <a:effectLst/>
              </a:rPr>
              <a:t>Kết</a:t>
            </a:r>
            <a:r>
              <a:rPr lang="en-US" sz="7300" b="0" dirty="0">
                <a:solidFill>
                  <a:srgbClr val="FFFF00"/>
                </a:solidFill>
                <a:effectLst/>
              </a:rPr>
              <a:t> </a:t>
            </a:r>
            <a:r>
              <a:rPr lang="en-US" sz="7300" b="0" dirty="0" err="1">
                <a:solidFill>
                  <a:srgbClr val="FFFF00"/>
                </a:solidFill>
                <a:effectLst/>
              </a:rPr>
              <a:t>Lễ</a:t>
            </a:r>
            <a:r>
              <a:rPr lang="en-US" sz="8000" b="0" dirty="0">
                <a:solidFill>
                  <a:srgbClr val="FFFF00"/>
                </a:solidFill>
                <a:effectLst/>
              </a:rPr>
              <a:t/>
            </a:r>
            <a:br>
              <a:rPr lang="en-US" sz="8000" b="0" dirty="0">
                <a:solidFill>
                  <a:srgbClr val="FFFF00"/>
                </a:solidFill>
                <a:effectLst/>
              </a:rPr>
            </a:br>
            <a:r>
              <a:rPr lang="en-US" sz="8000" b="0" dirty="0" smtClean="0">
                <a:solidFill>
                  <a:srgbClr val="FFFF00"/>
                </a:solidFill>
                <a:effectLst/>
              </a:rPr>
              <a:t>Cho </a:t>
            </a:r>
            <a:r>
              <a:rPr lang="en-US" sz="8000" b="0" dirty="0" err="1" smtClean="0">
                <a:solidFill>
                  <a:srgbClr val="FFFF00"/>
                </a:solidFill>
                <a:effectLst/>
              </a:rPr>
              <a:t>Nước</a:t>
            </a:r>
            <a:r>
              <a:rPr lang="en-US" sz="8000" b="0" dirty="0" smtClean="0">
                <a:solidFill>
                  <a:srgbClr val="FFFF00"/>
                </a:solidFill>
                <a:effectLst/>
              </a:rPr>
              <a:t> </a:t>
            </a:r>
            <a:r>
              <a:rPr lang="en-US" sz="8000" b="0" dirty="0" err="1" smtClean="0">
                <a:solidFill>
                  <a:srgbClr val="FFFF00"/>
                </a:solidFill>
                <a:effectLst/>
              </a:rPr>
              <a:t>Trời</a:t>
            </a:r>
            <a:r>
              <a:rPr lang="en-US" sz="8000" b="0" dirty="0" smtClean="0">
                <a:solidFill>
                  <a:srgbClr val="FFFF00"/>
                </a:solidFill>
                <a:effectLst/>
              </a:rPr>
              <a:t> Mai </a:t>
            </a:r>
            <a:r>
              <a:rPr lang="en-US" sz="8000" b="0" dirty="0" err="1" smtClean="0">
                <a:solidFill>
                  <a:srgbClr val="FFFF00"/>
                </a:solidFill>
                <a:effectLst/>
              </a:rPr>
              <a:t>Sau</a:t>
            </a:r>
            <a:r>
              <a:rPr lang="en-US" sz="11500" b="0" dirty="0" smtClean="0">
                <a:solidFill>
                  <a:srgbClr val="FFFF00"/>
                </a:solidFill>
                <a:effectLst/>
              </a:rPr>
              <a:t/>
            </a:r>
            <a:br>
              <a:rPr lang="en-US" sz="11500" b="0" dirty="0" smtClean="0">
                <a:solidFill>
                  <a:srgbClr val="FFFF00"/>
                </a:solidFill>
                <a:effectLst/>
              </a:rPr>
            </a:br>
            <a:r>
              <a:rPr lang="en-US" sz="5400" b="0" i="1" dirty="0" smtClean="0">
                <a:solidFill>
                  <a:schemeClr val="bg1"/>
                </a:solidFill>
                <a:effectLst/>
              </a:rPr>
              <a:t>Lm</a:t>
            </a:r>
            <a:r>
              <a:rPr lang="en-US" sz="5400" b="0" i="1" dirty="0">
                <a:solidFill>
                  <a:schemeClr val="bg1"/>
                </a:solidFill>
                <a:effectLst/>
              </a:rPr>
              <a:t>. </a:t>
            </a:r>
            <a:r>
              <a:rPr lang="en-US" sz="5400" b="0" i="1" dirty="0" err="1">
                <a:solidFill>
                  <a:schemeClr val="bg1"/>
                </a:solidFill>
                <a:effectLst/>
              </a:rPr>
              <a:t>Nguyễn</a:t>
            </a:r>
            <a:r>
              <a:rPr lang="en-US" sz="5400" b="0" i="1" dirty="0">
                <a:solidFill>
                  <a:schemeClr val="bg1"/>
                </a:solidFill>
                <a:effectLst/>
              </a:rPr>
              <a:t> </a:t>
            </a:r>
            <a:r>
              <a:rPr lang="en-US" sz="5400" b="0" i="1" dirty="0" err="1">
                <a:solidFill>
                  <a:schemeClr val="bg1"/>
                </a:solidFill>
                <a:effectLst/>
              </a:rPr>
              <a:t>Duy</a:t>
            </a:r>
            <a:endParaRPr lang="en-US" sz="6000" b="0" i="1" dirty="0">
              <a:solidFill>
                <a:schemeClr val="bg1"/>
              </a:solidFill>
              <a:effectLst/>
            </a:endParaRPr>
          </a:p>
        </p:txBody>
      </p:sp>
    </p:spTree>
    <p:extLst>
      <p:ext uri="{BB962C8B-B14F-4D97-AF65-F5344CB8AC3E}">
        <p14:creationId xmlns:p14="http://schemas.microsoft.com/office/powerpoint/2010/main" val="35085029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100" b="0" u="sng" dirty="0" err="1">
                <a:solidFill>
                  <a:srgbClr val="FFFF00"/>
                </a:solidFill>
                <a:effectLst/>
              </a:rPr>
              <a:t>Đk</a:t>
            </a:r>
            <a:r>
              <a:rPr lang="en-US" sz="5100" b="0" u="sng" dirty="0">
                <a:solidFill>
                  <a:srgbClr val="FFFF00"/>
                </a:solidFill>
                <a:effectLst/>
              </a:rPr>
              <a:t>:</a:t>
            </a:r>
            <a:r>
              <a:rPr lang="en-US" sz="5100" b="0" dirty="0">
                <a:solidFill>
                  <a:schemeClr val="bg1"/>
                </a:solidFill>
                <a:effectLst/>
              </a:rPr>
              <a:t> </a:t>
            </a:r>
            <a:r>
              <a:rPr lang="en-US" sz="5100" dirty="0" err="1" smtClean="0">
                <a:solidFill>
                  <a:schemeClr val="bg1"/>
                </a:solidFill>
              </a:rPr>
              <a:t>Trái</a:t>
            </a:r>
            <a:r>
              <a:rPr lang="en-US" sz="5100" dirty="0" smtClean="0">
                <a:solidFill>
                  <a:schemeClr val="bg1"/>
                </a:solidFill>
              </a:rPr>
              <a:t> </a:t>
            </a:r>
            <a:r>
              <a:rPr lang="en-US" sz="5100" dirty="0" err="1" smtClean="0">
                <a:solidFill>
                  <a:schemeClr val="bg1"/>
                </a:solidFill>
              </a:rPr>
              <a:t>đất</a:t>
            </a:r>
            <a:r>
              <a:rPr lang="vi-VN" sz="5100" dirty="0" smtClean="0">
                <a:solidFill>
                  <a:schemeClr val="bg1"/>
                </a:solidFill>
              </a:rPr>
              <a:t> </a:t>
            </a:r>
            <a:r>
              <a:rPr lang="vi-VN" sz="5100" dirty="0">
                <a:solidFill>
                  <a:schemeClr val="bg1"/>
                </a:solidFill>
              </a:rPr>
              <a:t>này nơi con người náu thân. Thế gian này con đường dẫn lên trời. Kiếp sống này ta xây dựng thế giới để dọn đường cho Nước Trời mai sau</a:t>
            </a:r>
            <a:r>
              <a:rPr lang="vi-VN" sz="5100" b="0" dirty="0" smtClean="0">
                <a:solidFill>
                  <a:schemeClr val="bg1"/>
                </a:solidFill>
                <a:effectLst/>
              </a:rPr>
              <a:t>.</a:t>
            </a:r>
            <a:endParaRPr lang="vi-VN" sz="5100" b="0" dirty="0">
              <a:solidFill>
                <a:schemeClr val="bg1"/>
              </a:solidFill>
              <a:effectLst/>
            </a:endParaRPr>
          </a:p>
        </p:txBody>
      </p:sp>
    </p:spTree>
    <p:extLst>
      <p:ext uri="{BB962C8B-B14F-4D97-AF65-F5344CB8AC3E}">
        <p14:creationId xmlns:p14="http://schemas.microsoft.com/office/powerpoint/2010/main" val="427835381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000" b="0" u="sng" dirty="0" err="1" smtClean="0">
                <a:solidFill>
                  <a:srgbClr val="FFFF00"/>
                </a:solidFill>
                <a:effectLst/>
              </a:rPr>
              <a:t>Tk</a:t>
            </a:r>
            <a:r>
              <a:rPr lang="en-US" sz="5000" b="0" u="sng" dirty="0" smtClean="0">
                <a:solidFill>
                  <a:srgbClr val="FFFF00"/>
                </a:solidFill>
                <a:effectLst/>
              </a:rPr>
              <a:t>:</a:t>
            </a:r>
            <a:r>
              <a:rPr lang="en-US" sz="5000" b="0" dirty="0" smtClean="0">
                <a:solidFill>
                  <a:srgbClr val="FFFF00"/>
                </a:solidFill>
                <a:effectLst/>
              </a:rPr>
              <a:t> </a:t>
            </a:r>
            <a:r>
              <a:rPr lang="vi-VN" sz="5000" dirty="0">
                <a:solidFill>
                  <a:schemeClr val="bg1"/>
                </a:solidFill>
              </a:rPr>
              <a:t>Chúa cho ta niềm vui sống bên muôn người. Chúa cho ta cuộc sống dẫn lối lên </a:t>
            </a:r>
            <a:r>
              <a:rPr lang="en-US" sz="5000" dirty="0" smtClean="0">
                <a:solidFill>
                  <a:schemeClr val="bg1"/>
                </a:solidFill>
              </a:rPr>
              <a:t>T</a:t>
            </a:r>
            <a:r>
              <a:rPr lang="vi-VN" sz="5000" dirty="0" smtClean="0">
                <a:solidFill>
                  <a:schemeClr val="bg1"/>
                </a:solidFill>
              </a:rPr>
              <a:t>rời</a:t>
            </a:r>
            <a:r>
              <a:rPr lang="vi-VN" sz="5000" dirty="0">
                <a:solidFill>
                  <a:schemeClr val="bg1"/>
                </a:solidFill>
              </a:rPr>
              <a:t>. Mừng vui đi lo chi ngày mai sẽ tới. Hãy vững tâm trời xanh đang đón chờ </a:t>
            </a:r>
            <a:r>
              <a:rPr lang="vi-VN" sz="5000" dirty="0" smtClean="0">
                <a:solidFill>
                  <a:schemeClr val="bg1"/>
                </a:solidFill>
              </a:rPr>
              <a:t>ta</a:t>
            </a:r>
            <a:r>
              <a:rPr lang="en-US" sz="5000" dirty="0" smtClean="0">
                <a:solidFill>
                  <a:schemeClr val="bg1"/>
                </a:solidFill>
              </a:rPr>
              <a:t>.</a:t>
            </a:r>
            <a:endParaRPr lang="en-US" sz="5000" b="0" dirty="0">
              <a:solidFill>
                <a:schemeClr val="bg1"/>
              </a:solidFill>
              <a:effectLst/>
            </a:endParaRPr>
          </a:p>
        </p:txBody>
      </p:sp>
    </p:spTree>
    <p:extLst>
      <p:ext uri="{BB962C8B-B14F-4D97-AF65-F5344CB8AC3E}">
        <p14:creationId xmlns:p14="http://schemas.microsoft.com/office/powerpoint/2010/main" val="28175316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pPr algn="just"/>
            <a:r>
              <a:rPr lang="vi-VN" sz="5400" b="0">
                <a:solidFill>
                  <a:schemeClr val="bg1"/>
                </a:solidFill>
                <a:effectLst/>
                <a:latin typeface="+mj-lt"/>
              </a:rPr>
              <a:t>Lạy Chúa Thánh Thần là Ánh sáng Chân lý vẹn toàn,</a:t>
            </a:r>
            <a:br>
              <a:rPr lang="vi-VN" sz="5400" b="0">
                <a:solidFill>
                  <a:schemeClr val="bg1"/>
                </a:solidFill>
                <a:effectLst/>
                <a:latin typeface="+mj-lt"/>
              </a:rPr>
            </a:br>
            <a:r>
              <a:rPr lang="vi-VN" sz="5400" b="0">
                <a:solidFill>
                  <a:schemeClr val="bg1"/>
                </a:solidFill>
                <a:effectLst/>
                <a:latin typeface="+mj-lt"/>
              </a:rPr>
              <a:t>Chúa ban những ân huệ thích hợp cho từng thời đại, và dùng nhiều cách thế kỳ diệu để hướng dẫn Hội Thánh,</a:t>
            </a:r>
            <a:endParaRPr lang="en-US" sz="5400" b="0">
              <a:solidFill>
                <a:schemeClr val="bg1"/>
              </a:solidFill>
              <a:effectLst/>
              <a:latin typeface="+mj-lt"/>
            </a:endParaRPr>
          </a:p>
        </p:txBody>
      </p:sp>
    </p:spTree>
    <p:extLst>
      <p:ext uri="{BB962C8B-B14F-4D97-AF65-F5344CB8AC3E}">
        <p14:creationId xmlns:p14="http://schemas.microsoft.com/office/powerpoint/2010/main" val="397113529"/>
      </p:ext>
    </p:extLst>
  </p:cSld>
  <p:clrMapOvr>
    <a:masterClrMapping/>
  </p:clrMapOvr>
  <p:transition spd="slow" advClick="0"/>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100" b="0" u="sng" dirty="0" err="1">
                <a:solidFill>
                  <a:srgbClr val="FFFF00"/>
                </a:solidFill>
                <a:effectLst/>
              </a:rPr>
              <a:t>Đk</a:t>
            </a:r>
            <a:r>
              <a:rPr lang="en-US" sz="5100" b="0" u="sng" dirty="0">
                <a:solidFill>
                  <a:srgbClr val="FFFF00"/>
                </a:solidFill>
                <a:effectLst/>
              </a:rPr>
              <a:t>:</a:t>
            </a:r>
            <a:r>
              <a:rPr lang="en-US" sz="5100" b="0" dirty="0">
                <a:solidFill>
                  <a:schemeClr val="bg1"/>
                </a:solidFill>
                <a:effectLst/>
              </a:rPr>
              <a:t> </a:t>
            </a:r>
            <a:r>
              <a:rPr lang="en-US" sz="5100" dirty="0" err="1" smtClean="0">
                <a:solidFill>
                  <a:schemeClr val="bg1"/>
                </a:solidFill>
              </a:rPr>
              <a:t>Trái</a:t>
            </a:r>
            <a:r>
              <a:rPr lang="en-US" sz="5100" dirty="0" smtClean="0">
                <a:solidFill>
                  <a:schemeClr val="bg1"/>
                </a:solidFill>
              </a:rPr>
              <a:t> </a:t>
            </a:r>
            <a:r>
              <a:rPr lang="en-US" sz="5100" dirty="0" err="1" smtClean="0">
                <a:solidFill>
                  <a:schemeClr val="bg1"/>
                </a:solidFill>
              </a:rPr>
              <a:t>đất</a:t>
            </a:r>
            <a:r>
              <a:rPr lang="vi-VN" sz="5100" dirty="0" smtClean="0">
                <a:solidFill>
                  <a:schemeClr val="bg1"/>
                </a:solidFill>
              </a:rPr>
              <a:t> </a:t>
            </a:r>
            <a:r>
              <a:rPr lang="vi-VN" sz="5100" dirty="0">
                <a:solidFill>
                  <a:schemeClr val="bg1"/>
                </a:solidFill>
              </a:rPr>
              <a:t>này nơi con người náu thân. Thế gian này con đường dẫn lên trời. Kiếp sống này ta xây dựng thế giới để dọn đường cho Nước Trời mai sau</a:t>
            </a:r>
            <a:r>
              <a:rPr lang="vi-VN" sz="5100" b="0" dirty="0" smtClean="0">
                <a:solidFill>
                  <a:schemeClr val="bg1"/>
                </a:solidFill>
                <a:effectLst/>
              </a:rPr>
              <a:t>.</a:t>
            </a:r>
            <a:endParaRPr lang="vi-VN" sz="5100" b="0" dirty="0">
              <a:solidFill>
                <a:schemeClr val="bg1"/>
              </a:solidFill>
              <a:effectLst/>
            </a:endParaRPr>
          </a:p>
        </p:txBody>
      </p:sp>
    </p:spTree>
    <p:extLst>
      <p:ext uri="{BB962C8B-B14F-4D97-AF65-F5344CB8AC3E}">
        <p14:creationId xmlns:p14="http://schemas.microsoft.com/office/powerpoint/2010/main" val="320034614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98"/>
            <a:ext cx="9144000" cy="5135103"/>
          </a:xfrm>
          <a:prstGeom prst="rect">
            <a:avLst/>
          </a:prstGeom>
        </p:spPr>
      </p:pic>
    </p:spTree>
    <p:extLst>
      <p:ext uri="{BB962C8B-B14F-4D97-AF65-F5344CB8AC3E}">
        <p14:creationId xmlns:p14="http://schemas.microsoft.com/office/powerpoint/2010/main" val="5779467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5900" b="0">
                <a:solidFill>
                  <a:schemeClr val="bg1"/>
                </a:solidFill>
                <a:effectLst/>
                <a:latin typeface="+mj-lt"/>
              </a:rPr>
              <a:t>này chúng con đang chung lời cầu nguyện cho các</a:t>
            </a:r>
            <a:br>
              <a:rPr lang="vi-VN" sz="5900" b="0">
                <a:solidFill>
                  <a:schemeClr val="bg1"/>
                </a:solidFill>
                <a:effectLst/>
                <a:latin typeface="+mj-lt"/>
              </a:rPr>
            </a:br>
            <a:r>
              <a:rPr lang="vi-VN" sz="5900" b="0">
                <a:solidFill>
                  <a:schemeClr val="bg1"/>
                </a:solidFill>
                <a:effectLst/>
                <a:latin typeface="+mj-lt"/>
              </a:rPr>
              <a:t>Giám mục, và những người tham dự Thượng Hội đồng Giám mục thế giới.</a:t>
            </a:r>
            <a:endParaRPr lang="en-US" sz="5900" b="0" dirty="0">
              <a:solidFill>
                <a:schemeClr val="bg1"/>
              </a:solidFill>
              <a:effectLst/>
              <a:latin typeface="+mj-lt"/>
            </a:endParaRPr>
          </a:p>
        </p:txBody>
      </p:sp>
    </p:spTree>
    <p:extLst>
      <p:ext uri="{BB962C8B-B14F-4D97-AF65-F5344CB8AC3E}">
        <p14:creationId xmlns:p14="http://schemas.microsoft.com/office/powerpoint/2010/main" val="1079944784"/>
      </p:ext>
    </p:extLst>
  </p:cSld>
  <p:clrMapOvr>
    <a:masterClrMapping/>
  </p:clrMapOvr>
  <p:transition spd="slow" advClick="0"/>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818</TotalTime>
  <Words>1611</Words>
  <Application>Microsoft Office PowerPoint</Application>
  <PresentationFormat>On-screen Show (16:9)</PresentationFormat>
  <Paragraphs>98</Paragraphs>
  <Slides>81</Slides>
  <Notes>0</Notes>
  <HiddenSlides>0</HiddenSlides>
  <MMClips>0</MMClips>
  <ScaleCrop>false</ScaleCrop>
  <HeadingPairs>
    <vt:vector size="6" baseType="variant">
      <vt:variant>
        <vt:lpstr>Fonts Used</vt:lpstr>
      </vt:variant>
      <vt:variant>
        <vt:i4>3</vt:i4>
      </vt:variant>
      <vt:variant>
        <vt:lpstr>Theme</vt:lpstr>
      </vt:variant>
      <vt:variant>
        <vt:i4>11</vt:i4>
      </vt:variant>
      <vt:variant>
        <vt:lpstr>Slide Titles</vt:lpstr>
      </vt:variant>
      <vt:variant>
        <vt:i4>81</vt:i4>
      </vt:variant>
    </vt:vector>
  </HeadingPairs>
  <TitlesOfParts>
    <vt:vector size="95" baseType="lpstr">
      <vt:lpstr>Arial</vt:lpstr>
      <vt:lpstr>Times New Roman</vt:lpstr>
      <vt:lpstr>UTM American Sans</vt:lpstr>
      <vt:lpstr>Office Theme</vt:lpstr>
      <vt:lpstr>12_Office Theme</vt:lpstr>
      <vt:lpstr>36_Default Design</vt:lpstr>
      <vt:lpstr>10_Office Theme</vt:lpstr>
      <vt:lpstr>37_Default Design</vt:lpstr>
      <vt:lpstr>4_Office Theme</vt:lpstr>
      <vt:lpstr>6_Office Theme</vt:lpstr>
      <vt:lpstr>1_Office Theme</vt:lpstr>
      <vt:lpstr>3_Office Theme</vt:lpstr>
      <vt:lpstr>7_Office Theme</vt:lpstr>
      <vt:lpstr>8_Office Theme</vt:lpstr>
      <vt:lpstr>PowerPoint Presentation</vt:lpstr>
      <vt:lpstr>TẬP HÁT CỘNG ĐOÀN</vt:lpstr>
      <vt:lpstr>Đk: Lạy Chúa, con yêu chuộng luật Chúa dường bao. </vt:lpstr>
      <vt:lpstr>Tk1: Nguyện Chúa nghe, con đây vẫn thân thưa rằng: Cơ ngơi con chính là Lời Chúa.  Nguyện giúp con coi trọng luật Ngài ban bố, thật quý hơn vàng biển bạc rừng.</vt:lpstr>
      <vt:lpstr>Đk: Lạy Chúa, con yêu chuộng luật Chúa dường bao. </vt:lpstr>
      <vt:lpstr>Lạy Cha là Chúa Cả trời đất, chúc tụng Cha, vì Cha đã mạc khải nước trời cho những người bé mọn.</vt:lpstr>
      <vt:lpstr>PowerPoint Presentation</vt:lpstr>
      <vt:lpstr>Lạy Chúa Thánh Thần là Ánh sáng Chân lý vẹn toàn, Chúa ban những ân huệ thích hợp cho từng thời đại, và dùng nhiều cách thế kỳ diệu để hướng dẫn Hội Thánh,</vt:lpstr>
      <vt:lpstr>này chúng con đang chung lời cầu nguyện cho các Giám mục, và những người tham dự Thượng Hội đồng Giám mục thế giới.</vt:lpstr>
      <vt:lpstr>Xin Chúa làm nên cuộc Hiện Xuống mới trong đời sống Hội Thánh, xin tuôn tràn trên các Mục tử ơn khôn ngoan và thông hiểu, gìn giữ các ngài luôn hiệp thông với nhau trong Chúa,</vt:lpstr>
      <vt:lpstr>để các ngài cùng nhau tìm hiểu những điều đẹp ý Chúa, và hướng dẫn đoàn Dân Chúa thực thi những điều Chúa truyền dạy.</vt:lpstr>
      <vt:lpstr>Các giáo phận Việt Nam chúng con,  luôn muốn cùng chung nhịp bước với Hội Thánh hoàn vũ, xin cho chúng con biết đồng cảm với nỗi thao thức của các Mục tử trên toàn thế giới, ngày càng ý thức hơn về tình hiệp thông,</vt:lpstr>
      <vt:lpstr>thái độ tham gia và lòng nhiệt thành trong sứ vụ của Hội Thánh, Nhờ lời chuyển cầu của Đức Trinh Nữ Maria, Nữ Vương các Tông đồ và là Mẹ của Hội Thánh,</vt:lpstr>
      <vt:lpstr>Chúng con dâng lời khẩn cầu lên Chúa, là đấng hoạt động mọi nơi mọi thời, trong sự hiệp thông với Chúa Cha và Chúa Con, luôn mãi mãi đến muôn đời. Amen.</vt:lpstr>
      <vt:lpstr>PowerPoint Presentation</vt:lpstr>
      <vt:lpstr>Ca Nhập Lễ Đi Về Nhà Chúa Ngọc Linh </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PowerPoint Presentation</vt:lpstr>
      <vt:lpstr>Thánh Vịnh 118 Chúa Nhật XVII Thường Niên Năm A Lm Kim Long  04 Câu</vt:lpstr>
      <vt:lpstr>Đk: Lạy Chúa, con yêu chuộng luật Chúa dường bao. </vt:lpstr>
      <vt:lpstr>Tk1: Nguyện Chúa nghe, con đây vẫn thân thưa rằng: Cơ ngơi con chính là lời Chúa.  Nguyện giúp con coi trọng luật Ngài ban bố, thật quý hơn vàng biển bạc rừng.</vt:lpstr>
      <vt:lpstr>Đk: Lạy Chúa, con yêu chuộng luật Chúa dường bao. </vt:lpstr>
      <vt:lpstr>Tk2: Ngài ủi an khi thương xót phận tôi hèn, theo như xưa Ngài từng đoan hứa.  Vì mến thương nên Ngài còn cho con sống, lòng sướng vui vì thánh chỉ Ngài. </vt:lpstr>
      <vt:lpstr>Đk: Lạy Chúa, con yêu chuộng luật Chúa dường bao. </vt:lpstr>
      <vt:lpstr>Tk3: Vì thế con luôn yêu mến mệnh lệnh Ngài, hơn luôn hơn quí vàng tinh chất.  Bởi đó nên theo lệnh Ngài con thẳng bước, lòng ghét khinh đường nẻo gian tà.</vt:lpstr>
      <vt:lpstr>Đk: Lạy Chúa, con yêu chuộng luật Chúa dường bao. </vt:lpstr>
      <vt:lpstr>Tk4: Luật Chúa ban, ôi cao quí và diệu kỳ, con đây xin hết lòng tuân giữ.  Nghiền ngẫm luôn cho lời Ngài dọi ánh sáng, làm kẻ đơn thật hiểu ngọn nguồn.</vt:lpstr>
      <vt:lpstr>Đk: Lạy Chúa, con yêu chuộng luật Chúa dường bao. </vt:lpstr>
      <vt:lpstr>PowerPoint Presentation</vt:lpstr>
      <vt:lpstr>Lạy Cha là Chúa Cả trời đất, chúc tụng Cha, vì Cha đã mạc khải nước trời cho những người bé mọn.</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Tk1: Tựa làn trầm hương thơm bay về Thiên đường. Nguyện tình yêu Chúa thánh hóa cho lễ dâng. Đây bánh thơm nồng, đây chén rượu nồng. Làm thành lễ vật dâng về Cha chí nhân.</vt:lpstr>
      <vt:lpstr>Đk: Chúc tụng Ngài là Chúa tể càn khôn. Đã rộng tình nuôi sống con từng ngày. Chúc tụng Ngài là Chúa khắp mọi nơi, Chúc tụng Ngài mãi đến muôn muôn đời.</vt:lpstr>
      <vt:lpstr>Tk2: Hòa lời trầm ca cao bay lên chín tầng. Ngợi mừng Danh Chúa đã khấng ban hồng ân. Muôn tiếng tơ đàn, giọng hát nhịp nhàng. Hòa thành lễ vật dâng về Cha chí nhân.</vt:lpstr>
      <vt:lpstr>Đk: Chúc tụng Ngài là Chúa tể càn khôn, Đã rộng tình nuôi sống con từng ngày. Chúc tụng Ngài là Chúa khắp mọi nơi, Chúc tụng Ngài mãi đến muôn muôn đời.</vt:lpstr>
      <vt:lpstr>PowerPoint Presentation</vt:lpstr>
      <vt:lpstr>PowerPoint Presentation</vt:lpstr>
      <vt:lpstr>Ca Nguyện Hiệp Lễ Tin Vào Tình Chúa Mi Trầm</vt:lpstr>
      <vt:lpstr>Tk1: Người đời dạy con phải sống khôn ngoan nhưng Chúa dạy con phải sống điên dại. Ôi kỳ dị thay đời sống con Chúa. </vt:lpstr>
      <vt:lpstr>**: Người đời dạy con tin vào quyền lực nhưng Chúa dạy con tin vào tình thương. Ôi kỳ dị thay đời con Chúa Trời.</vt:lpstr>
      <vt:lpstr>Đk: Xin cho con tin vào tình Chúa mà dấn bước đời con. Xin cho con tin vào tình Chúa mà đánh liều đời con.</vt:lpstr>
      <vt:lpstr>Tk2: Người đời dạy con nắm giữ thật chặt nhưng Chúa dạy con phát hết cho người. Ôi kỳ dị thay đời sống con Chúa.</vt:lpstr>
      <vt:lpstr>**: Người đời dạy con sẵn sàng dừng lại nhưng Chúa dạy con sẵn sàng mà đi. Ôi kỳ dị thay đời con Chúa Trời.</vt:lpstr>
      <vt:lpstr>Đk: Xin cho con tin vào tình Chúa mà dấn bước đời con. Xin cho con tin vào tình Chúa mà đánh liều đời con.</vt:lpstr>
      <vt:lpstr>Tk3: Người đời dạy con hãy tin tưởng mình nhưng Chúa dạy con phó thác nơi Ngài. Ôi kỳ dị thay đời sống con Chúa.</vt:lpstr>
      <vt:lpstr>**: Người đời dạy con sống vì hiện tại nhưng Chúa dạy con sống vì ngày mai. Ôi kỳ dị thay đời con Chúa Trời.</vt:lpstr>
      <vt:lpstr>Đk: Xin cho con tin vào tình Chúa mà dấn bước đời con. Xin cho con tin vào tình Chúa mà đánh liều đời con.</vt:lpstr>
      <vt:lpstr>PowerPoint Presentation</vt:lpstr>
      <vt:lpstr>PowerPoint Presentation</vt:lpstr>
      <vt:lpstr>Ca Kết Lễ Cho Nước Trời Mai Sau Lm. Nguyễn Duy</vt:lpstr>
      <vt:lpstr>Đk: Trái đất này nơi con người náu thân. Thế gian này con đường dẫn lên trời. Kiếp sống này ta xây dựng thế giới để dọn đường cho Nước Trời mai sau.</vt:lpstr>
      <vt:lpstr>Tk: Chúa cho ta niềm vui sống bên muôn người. Chúa cho ta cuộc sống dẫn lối lên Trời. Mừng vui đi lo chi ngày mai sẽ tới. Hãy vững tâm trời xanh đang đón chờ ta.</vt:lpstr>
      <vt:lpstr>Đk: Trái đất này nơi con người náu thân. Thế gian này con đường dẫn lên trời. Kiếp sống này ta xây dựng thế giới để dọn đường cho Nước Trời mai sau.</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DELL</cp:lastModifiedBy>
  <cp:revision>65</cp:revision>
  <dcterms:created xsi:type="dcterms:W3CDTF">2023-05-21T07:25:42Z</dcterms:created>
  <dcterms:modified xsi:type="dcterms:W3CDTF">2023-07-27T04:35:30Z</dcterms:modified>
</cp:coreProperties>
</file>