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44" r:id="rId3"/>
    <p:sldMasterId id="2147484080" r:id="rId4"/>
    <p:sldMasterId id="2147484092" r:id="rId5"/>
  </p:sldMasterIdLst>
  <p:notesMasterIdLst>
    <p:notesMasterId r:id="rId64"/>
  </p:notesMasterIdLst>
  <p:sldIdLst>
    <p:sldId id="452" r:id="rId6"/>
    <p:sldId id="382" r:id="rId7"/>
    <p:sldId id="383" r:id="rId8"/>
    <p:sldId id="385" r:id="rId9"/>
    <p:sldId id="386" r:id="rId10"/>
    <p:sldId id="387" r:id="rId11"/>
    <p:sldId id="396" r:id="rId12"/>
    <p:sldId id="397" r:id="rId13"/>
    <p:sldId id="398" r:id="rId14"/>
    <p:sldId id="399" r:id="rId15"/>
    <p:sldId id="400" r:id="rId16"/>
    <p:sldId id="401" r:id="rId17"/>
    <p:sldId id="402" r:id="rId18"/>
    <p:sldId id="403" r:id="rId19"/>
    <p:sldId id="404" r:id="rId20"/>
    <p:sldId id="451" r:id="rId21"/>
    <p:sldId id="406" r:id="rId22"/>
    <p:sldId id="408" r:id="rId23"/>
    <p:sldId id="410" r:id="rId24"/>
    <p:sldId id="409" r:id="rId25"/>
    <p:sldId id="411" r:id="rId26"/>
    <p:sldId id="412" r:id="rId27"/>
    <p:sldId id="413" r:id="rId28"/>
    <p:sldId id="414" r:id="rId29"/>
    <p:sldId id="415" r:id="rId30"/>
    <p:sldId id="416" r:id="rId31"/>
    <p:sldId id="417" r:id="rId32"/>
    <p:sldId id="418" r:id="rId33"/>
    <p:sldId id="419" r:id="rId34"/>
    <p:sldId id="453" r:id="rId35"/>
    <p:sldId id="271" r:id="rId36"/>
    <p:sldId id="450" r:id="rId37"/>
    <p:sldId id="421" r:id="rId38"/>
    <p:sldId id="422" r:id="rId39"/>
    <p:sldId id="424" r:id="rId40"/>
    <p:sldId id="425" r:id="rId41"/>
    <p:sldId id="426" r:id="rId42"/>
    <p:sldId id="427" r:id="rId43"/>
    <p:sldId id="428" r:id="rId44"/>
    <p:sldId id="423" r:id="rId45"/>
    <p:sldId id="449" r:id="rId46"/>
    <p:sldId id="429" r:id="rId47"/>
    <p:sldId id="430" r:id="rId48"/>
    <p:sldId id="432" r:id="rId49"/>
    <p:sldId id="434" r:id="rId50"/>
    <p:sldId id="433" r:id="rId51"/>
    <p:sldId id="435" r:id="rId52"/>
    <p:sldId id="436" r:id="rId53"/>
    <p:sldId id="437" r:id="rId54"/>
    <p:sldId id="438" r:id="rId55"/>
    <p:sldId id="448" r:id="rId56"/>
    <p:sldId id="439" r:id="rId57"/>
    <p:sldId id="443" r:id="rId58"/>
    <p:sldId id="444" r:id="rId59"/>
    <p:sldId id="445" r:id="rId60"/>
    <p:sldId id="446" r:id="rId61"/>
    <p:sldId id="447" r:id="rId62"/>
    <p:sldId id="442" r:id="rId6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9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FCF014-C786-4A8C-A0F8-48078F375E61}" type="datetimeFigureOut">
              <a:rPr lang="en-US" smtClean="0"/>
              <a:t>6/11/2023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2E042-4A36-48CC-BD79-24B65EF7403B}" type="slidenum">
              <a:rPr lang="en-US" smtClean="0"/>
              <a:t>‹#›</a:t>
            </a:fld>
            <a:endParaRPr lang="en-US"/>
          </a:p>
        </p:txBody>
      </p:sp>
    </p:spTree>
    <p:extLst>
      <p:ext uri="{BB962C8B-B14F-4D97-AF65-F5344CB8AC3E}">
        <p14:creationId xmlns:p14="http://schemas.microsoft.com/office/powerpoint/2010/main" val="286352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6897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14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41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487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692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09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19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819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284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173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61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69639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8599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057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263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143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3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291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6698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544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0245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9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52195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7919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716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5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778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6/11/2023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3161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20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472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884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0598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569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6/11/2023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3141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80403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599391"/>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9.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2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28.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29.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30.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3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33.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34.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35.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36.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37.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38.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39.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40.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4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4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43.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44.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45.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46.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4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3.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9032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344776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55091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9460597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631550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6786504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553655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9032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5400" dirty="0" err="1" smtClean="0">
                <a:solidFill>
                  <a:srgbClr val="FFFF00"/>
                </a:solidFill>
              </a:rPr>
              <a:t>Thánh</a:t>
            </a:r>
            <a:r>
              <a:rPr lang="en-US" sz="5400" dirty="0" smtClean="0">
                <a:solidFill>
                  <a:srgbClr val="FFFF00"/>
                </a:solidFill>
              </a:rPr>
              <a:t> </a:t>
            </a:r>
            <a:r>
              <a:rPr lang="en-US" sz="5400" dirty="0" err="1" smtClean="0">
                <a:solidFill>
                  <a:srgbClr val="FFFF00"/>
                </a:solidFill>
              </a:rPr>
              <a:t>Vịnh</a:t>
            </a:r>
            <a:r>
              <a:rPr lang="en-US" sz="5400" dirty="0" smtClean="0">
                <a:solidFill>
                  <a:srgbClr val="FFFF00"/>
                </a:solidFill>
              </a:rPr>
              <a:t> 118</a:t>
            </a:r>
            <a:br>
              <a:rPr lang="en-US" sz="5400" dirty="0" smtClean="0">
                <a:solidFill>
                  <a:srgbClr val="FFFF00"/>
                </a:solidFill>
              </a:rPr>
            </a:br>
            <a:r>
              <a:rPr lang="en-US" sz="5400" i="1" dirty="0" smtClean="0">
                <a:solidFill>
                  <a:schemeClr val="bg1"/>
                </a:solidFill>
              </a:rPr>
              <a:t>Lm Kim Long</a:t>
            </a:r>
            <a:br>
              <a:rPr lang="en-US" sz="5400" i="1" dirty="0" smtClean="0">
                <a:solidFill>
                  <a:schemeClr val="bg1"/>
                </a:solidFill>
              </a:rPr>
            </a:br>
            <a:r>
              <a:rPr lang="en-US" sz="5400" i="1" dirty="0" smtClean="0">
                <a:solidFill>
                  <a:schemeClr val="bg1"/>
                </a:solidFill>
              </a:rPr>
              <a:t>04 </a:t>
            </a:r>
            <a:r>
              <a:rPr lang="en-US" sz="5400" i="1" dirty="0" err="1" smtClean="0">
                <a:solidFill>
                  <a:schemeClr val="bg1"/>
                </a:solidFill>
              </a:rPr>
              <a:t>Câu</a:t>
            </a:r>
            <a:endParaRPr lang="en-US" sz="5400" i="1" dirty="0">
              <a:solidFill>
                <a:schemeClr val="bg1"/>
              </a:solidFill>
            </a:endParaRPr>
          </a:p>
        </p:txBody>
      </p:sp>
    </p:spTree>
    <p:extLst>
      <p:ext uri="{BB962C8B-B14F-4D97-AF65-F5344CB8AC3E}">
        <p14:creationId xmlns:p14="http://schemas.microsoft.com/office/powerpoint/2010/main" val="4031038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600" u="sng" dirty="0" smtClean="0">
                <a:solidFill>
                  <a:srgbClr val="FFFF00"/>
                </a:solidFill>
              </a:rPr>
              <a:t>Tk1:</a:t>
            </a:r>
            <a:r>
              <a:rPr lang="en-US" sz="6600" dirty="0" smtClean="0">
                <a:solidFill>
                  <a:schemeClr val="bg1"/>
                </a:solidFill>
              </a:rPr>
              <a:t> </a:t>
            </a:r>
            <a:r>
              <a:rPr lang="en-US" sz="6600" dirty="0" err="1" smtClean="0">
                <a:solidFill>
                  <a:schemeClr val="bg1"/>
                </a:solidFill>
              </a:rPr>
              <a:t>Hạnh</a:t>
            </a:r>
            <a:r>
              <a:rPr lang="en-US" sz="6600" dirty="0" smtClean="0">
                <a:solidFill>
                  <a:schemeClr val="bg1"/>
                </a:solidFill>
              </a:rPr>
              <a:t> </a:t>
            </a:r>
            <a:r>
              <a:rPr lang="en-US" sz="6600" dirty="0" err="1" smtClean="0">
                <a:solidFill>
                  <a:schemeClr val="bg1"/>
                </a:solidFill>
              </a:rPr>
              <a:t>phúc</a:t>
            </a:r>
            <a:r>
              <a:rPr lang="en-US" sz="6600" dirty="0" smtClean="0">
                <a:solidFill>
                  <a:schemeClr val="bg1"/>
                </a:solidFill>
              </a:rPr>
              <a:t> </a:t>
            </a:r>
            <a:r>
              <a:rPr lang="en-US" sz="6600" dirty="0" err="1" smtClean="0">
                <a:solidFill>
                  <a:schemeClr val="bg1"/>
                </a:solidFill>
              </a:rPr>
              <a:t>thay</a:t>
            </a:r>
            <a:r>
              <a:rPr lang="en-US" sz="6600" dirty="0" smtClean="0">
                <a:solidFill>
                  <a:schemeClr val="bg1"/>
                </a:solidFill>
              </a:rPr>
              <a:t> </a:t>
            </a:r>
            <a:r>
              <a:rPr lang="en-US" sz="6600" dirty="0" err="1" smtClean="0">
                <a:solidFill>
                  <a:schemeClr val="bg1"/>
                </a:solidFill>
              </a:rPr>
              <a:t>ai</a:t>
            </a:r>
            <a:r>
              <a:rPr lang="en-US" sz="6600" dirty="0" smtClean="0">
                <a:solidFill>
                  <a:schemeClr val="bg1"/>
                </a:solidFill>
              </a:rPr>
              <a:t> </a:t>
            </a:r>
            <a:r>
              <a:rPr lang="en-US" sz="6600" dirty="0" err="1" smtClean="0">
                <a:solidFill>
                  <a:schemeClr val="bg1"/>
                </a:solidFill>
              </a:rPr>
              <a:t>vui</a:t>
            </a:r>
            <a:r>
              <a:rPr lang="en-US" sz="6600" dirty="0" smtClean="0">
                <a:solidFill>
                  <a:schemeClr val="bg1"/>
                </a:solidFill>
              </a:rPr>
              <a:t> </a:t>
            </a:r>
            <a:r>
              <a:rPr lang="en-US" sz="6600" dirty="0" err="1" smtClean="0">
                <a:solidFill>
                  <a:schemeClr val="bg1"/>
                </a:solidFill>
              </a:rPr>
              <a:t>sống</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 </a:t>
            </a:r>
            <a:r>
              <a:rPr lang="en-US" sz="6600" dirty="0" err="1" smtClean="0">
                <a:solidFill>
                  <a:schemeClr val="bg1"/>
                </a:solidFill>
              </a:rPr>
              <a:t>thiện</a:t>
            </a:r>
            <a:r>
              <a:rPr lang="en-US" sz="6600" dirty="0" smtClean="0">
                <a:solidFill>
                  <a:schemeClr val="bg1"/>
                </a:solidFill>
              </a:rPr>
              <a:t> </a:t>
            </a:r>
            <a:r>
              <a:rPr lang="en-US" sz="6600" dirty="0" err="1" smtClean="0">
                <a:solidFill>
                  <a:schemeClr val="bg1"/>
                </a:solidFill>
              </a:rPr>
              <a:t>toàn</a:t>
            </a:r>
            <a:r>
              <a:rPr lang="en-US" sz="6600" dirty="0" smtClean="0">
                <a:solidFill>
                  <a:schemeClr val="bg1"/>
                </a:solidFill>
              </a:rPr>
              <a:t>, </a:t>
            </a:r>
            <a:r>
              <a:rPr lang="en-US" sz="6600" dirty="0" err="1" smtClean="0">
                <a:solidFill>
                  <a:schemeClr val="bg1"/>
                </a:solidFill>
              </a:rPr>
              <a:t>luôn</a:t>
            </a:r>
            <a:r>
              <a:rPr lang="en-US" sz="6600" dirty="0" smtClean="0">
                <a:solidFill>
                  <a:schemeClr val="bg1"/>
                </a:solidFill>
              </a:rPr>
              <a:t> </a:t>
            </a:r>
            <a:r>
              <a:rPr lang="en-US" sz="6600" dirty="0" err="1" smtClean="0">
                <a:solidFill>
                  <a:schemeClr val="bg1"/>
                </a:solidFill>
              </a:rPr>
              <a:t>noi</a:t>
            </a:r>
            <a:r>
              <a:rPr lang="en-US" sz="6600" dirty="0" smtClean="0">
                <a:solidFill>
                  <a:schemeClr val="bg1"/>
                </a:solidFill>
              </a:rPr>
              <a:t> </a:t>
            </a:r>
            <a:r>
              <a:rPr lang="en-US" sz="6600" dirty="0" err="1" smtClean="0">
                <a:solidFill>
                  <a:schemeClr val="bg1"/>
                </a:solidFill>
              </a:rPr>
              <a:t>theo</a:t>
            </a:r>
            <a:r>
              <a:rPr lang="en-US" sz="6600" dirty="0" smtClean="0">
                <a:solidFill>
                  <a:schemeClr val="bg1"/>
                </a:solidFill>
              </a:rPr>
              <a:t> </a:t>
            </a:r>
            <a:r>
              <a:rPr lang="en-US" sz="6600" dirty="0" err="1" smtClean="0">
                <a:solidFill>
                  <a:schemeClr val="bg1"/>
                </a:solidFill>
              </a:rPr>
              <a:t>pháp</a:t>
            </a:r>
            <a:r>
              <a:rPr lang="en-US" sz="6600" dirty="0" smtClean="0">
                <a:solidFill>
                  <a:schemeClr val="bg1"/>
                </a:solidFill>
              </a:rPr>
              <a:t> </a:t>
            </a:r>
            <a:r>
              <a:rPr lang="en-US" sz="6600" dirty="0" err="1" smtClean="0">
                <a:solidFill>
                  <a:schemeClr val="bg1"/>
                </a:solidFill>
              </a:rPr>
              <a:t>luật</a:t>
            </a:r>
            <a:r>
              <a:rPr lang="en-US" sz="6600" dirty="0" smtClean="0">
                <a:solidFill>
                  <a:schemeClr val="bg1"/>
                </a:solidFill>
              </a:rPr>
              <a:t> </a:t>
            </a:r>
            <a:r>
              <a:rPr lang="en-US" sz="6600" dirty="0" err="1" smtClean="0">
                <a:solidFill>
                  <a:schemeClr val="bg1"/>
                </a:solidFill>
              </a:rPr>
              <a:t>của</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endParaRPr lang="en-US" sz="6600" dirty="0">
              <a:solidFill>
                <a:schemeClr val="bg1"/>
              </a:solidFill>
            </a:endParaRPr>
          </a:p>
        </p:txBody>
      </p:sp>
    </p:spTree>
    <p:extLst>
      <p:ext uri="{BB962C8B-B14F-4D97-AF65-F5344CB8AC3E}">
        <p14:creationId xmlns:p14="http://schemas.microsoft.com/office/powerpoint/2010/main" val="21673994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600" u="sng" dirty="0" smtClean="0">
                <a:solidFill>
                  <a:srgbClr val="FFFF00"/>
                </a:solidFill>
              </a:rPr>
              <a:t>**:</a:t>
            </a:r>
            <a:r>
              <a:rPr lang="en-US" sz="6600" dirty="0" smtClean="0">
                <a:solidFill>
                  <a:schemeClr val="bg1"/>
                </a:solidFill>
              </a:rPr>
              <a:t> </a:t>
            </a:r>
            <a:r>
              <a:rPr lang="en-US" sz="6600" dirty="0" err="1" smtClean="0">
                <a:solidFill>
                  <a:schemeClr val="bg1"/>
                </a:solidFill>
              </a:rPr>
              <a:t>Hạnh</a:t>
            </a:r>
            <a:r>
              <a:rPr lang="en-US" sz="6600" dirty="0" smtClean="0">
                <a:solidFill>
                  <a:schemeClr val="bg1"/>
                </a:solidFill>
              </a:rPr>
              <a:t> </a:t>
            </a:r>
            <a:r>
              <a:rPr lang="en-US" sz="6600" dirty="0" err="1" smtClean="0">
                <a:solidFill>
                  <a:schemeClr val="bg1"/>
                </a:solidFill>
              </a:rPr>
              <a:t>phúc</a:t>
            </a:r>
            <a:r>
              <a:rPr lang="en-US" sz="6600" dirty="0" smtClean="0">
                <a:solidFill>
                  <a:schemeClr val="bg1"/>
                </a:solidFill>
              </a:rPr>
              <a:t> </a:t>
            </a:r>
            <a:r>
              <a:rPr lang="en-US" sz="6600" dirty="0" err="1" smtClean="0">
                <a:solidFill>
                  <a:schemeClr val="bg1"/>
                </a:solidFill>
              </a:rPr>
              <a:t>thay</a:t>
            </a:r>
            <a:r>
              <a:rPr lang="en-US" sz="6600" dirty="0" smtClean="0">
                <a:solidFill>
                  <a:schemeClr val="bg1"/>
                </a:solidFill>
              </a:rPr>
              <a:t> </a:t>
            </a:r>
            <a:r>
              <a:rPr lang="en-US" sz="6600" dirty="0" err="1" smtClean="0">
                <a:solidFill>
                  <a:schemeClr val="bg1"/>
                </a:solidFill>
              </a:rPr>
              <a:t>ai</a:t>
            </a:r>
            <a:r>
              <a:rPr lang="en-US" sz="6600" dirty="0" smtClean="0">
                <a:solidFill>
                  <a:schemeClr val="bg1"/>
                </a:solidFill>
              </a:rPr>
              <a:t> </a:t>
            </a:r>
            <a:r>
              <a:rPr lang="en-US" sz="6600" dirty="0" err="1" smtClean="0">
                <a:solidFill>
                  <a:schemeClr val="bg1"/>
                </a:solidFill>
              </a:rPr>
              <a:t>người</a:t>
            </a:r>
            <a:r>
              <a:rPr lang="en-US" sz="6600" dirty="0" smtClean="0">
                <a:solidFill>
                  <a:schemeClr val="bg1"/>
                </a:solidFill>
              </a:rPr>
              <a:t> </a:t>
            </a:r>
            <a:r>
              <a:rPr lang="en-US" sz="6600" dirty="0" err="1" smtClean="0">
                <a:solidFill>
                  <a:schemeClr val="bg1"/>
                </a:solidFill>
              </a:rPr>
              <a:t>thực</a:t>
            </a:r>
            <a:r>
              <a:rPr lang="en-US" sz="6600" dirty="0" smtClean="0">
                <a:solidFill>
                  <a:schemeClr val="bg1"/>
                </a:solidFill>
              </a:rPr>
              <a:t> </a:t>
            </a:r>
            <a:r>
              <a:rPr lang="en-US" sz="6600" dirty="0" err="1" smtClean="0">
                <a:solidFill>
                  <a:schemeClr val="bg1"/>
                </a:solidFill>
              </a:rPr>
              <a:t>thi</a:t>
            </a:r>
            <a:r>
              <a:rPr lang="en-US" sz="6600" dirty="0" smtClean="0">
                <a:solidFill>
                  <a:schemeClr val="bg1"/>
                </a:solidFill>
              </a:rPr>
              <a:t> ý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và</a:t>
            </a:r>
            <a:r>
              <a:rPr lang="en-US" sz="6600" dirty="0" smtClean="0">
                <a:solidFill>
                  <a:schemeClr val="bg1"/>
                </a:solidFill>
              </a:rPr>
              <a:t> </a:t>
            </a:r>
            <a:r>
              <a:rPr lang="en-US" sz="6600" dirty="0" err="1" smtClean="0">
                <a:solidFill>
                  <a:schemeClr val="bg1"/>
                </a:solidFill>
              </a:rPr>
              <a:t>nhất</a:t>
            </a:r>
            <a:r>
              <a:rPr lang="en-US" sz="6600" dirty="0" smtClean="0">
                <a:solidFill>
                  <a:schemeClr val="bg1"/>
                </a:solidFill>
              </a:rPr>
              <a:t> </a:t>
            </a:r>
            <a:r>
              <a:rPr lang="en-US" sz="6600" dirty="0" err="1" smtClean="0">
                <a:solidFill>
                  <a:schemeClr val="bg1"/>
                </a:solidFill>
              </a:rPr>
              <a:t>tâm</a:t>
            </a:r>
            <a:r>
              <a:rPr lang="en-US" sz="6600" dirty="0" smtClean="0">
                <a:solidFill>
                  <a:schemeClr val="bg1"/>
                </a:solidFill>
              </a:rPr>
              <a:t> </a:t>
            </a:r>
            <a:r>
              <a:rPr lang="en-US" sz="6600" dirty="0" err="1" smtClean="0">
                <a:solidFill>
                  <a:schemeClr val="bg1"/>
                </a:solidFill>
              </a:rPr>
              <a:t>tìm</a:t>
            </a:r>
            <a:r>
              <a:rPr lang="en-US" sz="6600" dirty="0" smtClean="0">
                <a:solidFill>
                  <a:schemeClr val="bg1"/>
                </a:solidFill>
              </a:rPr>
              <a:t> </a:t>
            </a:r>
            <a:r>
              <a:rPr lang="en-US" sz="6600" dirty="0" err="1" smtClean="0">
                <a:solidFill>
                  <a:schemeClr val="bg1"/>
                </a:solidFill>
              </a:rPr>
              <a:t>thánh</a:t>
            </a:r>
            <a:r>
              <a:rPr lang="en-US" sz="6600" dirty="0" smtClean="0">
                <a:solidFill>
                  <a:schemeClr val="bg1"/>
                </a:solidFill>
              </a:rPr>
              <a:t> </a:t>
            </a:r>
            <a:r>
              <a:rPr lang="en-US" sz="6600" dirty="0" err="1" smtClean="0">
                <a:solidFill>
                  <a:schemeClr val="bg1"/>
                </a:solidFill>
              </a:rPr>
              <a:t>nhan</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a:t>
            </a:r>
            <a:endParaRPr lang="en-US" sz="6600" dirty="0">
              <a:solidFill>
                <a:schemeClr val="bg1"/>
              </a:solidFill>
            </a:endParaRPr>
          </a:p>
        </p:txBody>
      </p:sp>
    </p:spTree>
    <p:extLst>
      <p:ext uri="{BB962C8B-B14F-4D97-AF65-F5344CB8AC3E}">
        <p14:creationId xmlns:p14="http://schemas.microsoft.com/office/powerpoint/2010/main" val="17572314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70000" lnSpcReduction="20000"/>
          </a:bodyPr>
          <a:lstStyle/>
          <a:p>
            <a:pPr marL="27432" indent="0" algn="ctr">
              <a:lnSpc>
                <a:spcPct val="150000"/>
              </a:lnSpc>
              <a:buNone/>
            </a:pP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50000"/>
              </a:lnSpc>
              <a:buNone/>
            </a:pPr>
            <a:r>
              <a:rPr lang="en-US" sz="95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Cảm</a:t>
            </a:r>
            <a:r>
              <a:rPr lang="en-US" sz="95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95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Tạ</a:t>
            </a:r>
            <a:r>
              <a:rPr lang="en-US" sz="95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95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95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An-</a:t>
            </a:r>
            <a:r>
              <a:rPr lang="en-US" sz="95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tôn</a:t>
            </a:r>
            <a:endParaRPr lang="vi-VN" sz="95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50000"/>
              </a:lnSpc>
              <a:buNone/>
            </a:pPr>
            <a:r>
              <a:rPr lang="en-US" sz="65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Hùng</a:t>
            </a:r>
            <a:r>
              <a:rPr lang="en-US" sz="65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5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Cương</a:t>
            </a:r>
            <a:endParaRPr lang="en-US" sz="52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456298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30000"/>
              </a:lnSpc>
            </a:pPr>
            <a:r>
              <a:rPr lang="en-US" sz="7800" u="sng" dirty="0" err="1" smtClean="0">
                <a:solidFill>
                  <a:srgbClr val="FFFF00"/>
                </a:solidFill>
              </a:rPr>
              <a:t>Đk</a:t>
            </a:r>
            <a:r>
              <a:rPr lang="en-US" sz="7800" u="sng" dirty="0" smtClean="0">
                <a:solidFill>
                  <a:srgbClr val="FFFF00"/>
                </a:solidFill>
              </a:rPr>
              <a:t>:</a:t>
            </a:r>
            <a:r>
              <a:rPr lang="en-US" sz="7800" dirty="0" smtClean="0">
                <a:solidFill>
                  <a:schemeClr val="bg1"/>
                </a:solidFill>
              </a:rPr>
              <a:t> </a:t>
            </a:r>
            <a:r>
              <a:rPr lang="en-US" sz="7800" dirty="0" err="1" smtClean="0">
                <a:solidFill>
                  <a:schemeClr val="bg1"/>
                </a:solidFill>
              </a:rPr>
              <a:t>Hạnh</a:t>
            </a:r>
            <a:r>
              <a:rPr lang="en-US" sz="7800" dirty="0" smtClean="0">
                <a:solidFill>
                  <a:schemeClr val="bg1"/>
                </a:solidFill>
              </a:rPr>
              <a:t> </a:t>
            </a:r>
            <a:r>
              <a:rPr lang="en-US" sz="7800" dirty="0" err="1" smtClean="0">
                <a:solidFill>
                  <a:schemeClr val="bg1"/>
                </a:solidFill>
              </a:rPr>
              <a:t>phúc</a:t>
            </a:r>
            <a:r>
              <a:rPr lang="en-US" sz="7800" dirty="0" smtClean="0">
                <a:solidFill>
                  <a:schemeClr val="bg1"/>
                </a:solidFill>
              </a:rPr>
              <a:t> </a:t>
            </a:r>
            <a:r>
              <a:rPr lang="en-US" sz="7800" dirty="0" err="1" smtClean="0">
                <a:solidFill>
                  <a:schemeClr val="bg1"/>
                </a:solidFill>
              </a:rPr>
              <a:t>ai</a:t>
            </a:r>
            <a:r>
              <a:rPr lang="en-US" sz="7800" dirty="0" smtClean="0">
                <a:solidFill>
                  <a:schemeClr val="bg1"/>
                </a:solidFill>
              </a:rPr>
              <a:t> </a:t>
            </a:r>
            <a:r>
              <a:rPr lang="en-US" sz="7800" dirty="0" err="1" smtClean="0">
                <a:solidFill>
                  <a:schemeClr val="bg1"/>
                </a:solidFill>
              </a:rPr>
              <a:t>tuân</a:t>
            </a:r>
            <a:r>
              <a:rPr lang="en-US" sz="7800" dirty="0" smtClean="0">
                <a:solidFill>
                  <a:schemeClr val="bg1"/>
                </a:solidFill>
              </a:rPr>
              <a:t> </a:t>
            </a:r>
            <a:r>
              <a:rPr lang="en-US" sz="7800" dirty="0" err="1" smtClean="0">
                <a:solidFill>
                  <a:schemeClr val="bg1"/>
                </a:solidFill>
              </a:rPr>
              <a:t>giữ</a:t>
            </a:r>
            <a:r>
              <a:rPr lang="en-US" sz="7800" dirty="0" smtClean="0">
                <a:solidFill>
                  <a:schemeClr val="bg1"/>
                </a:solidFill>
              </a:rPr>
              <a:t> </a:t>
            </a:r>
            <a:r>
              <a:rPr lang="en-US" sz="7800" dirty="0" err="1" smtClean="0">
                <a:solidFill>
                  <a:schemeClr val="bg1"/>
                </a:solidFill>
              </a:rPr>
              <a:t>luật</a:t>
            </a:r>
            <a:r>
              <a:rPr lang="en-US" sz="7800" dirty="0" smtClean="0">
                <a:solidFill>
                  <a:schemeClr val="bg1"/>
                </a:solidFill>
              </a:rPr>
              <a:t> </a:t>
            </a:r>
            <a:r>
              <a:rPr lang="en-US" sz="7800" dirty="0" err="1" smtClean="0">
                <a:solidFill>
                  <a:schemeClr val="bg1"/>
                </a:solidFill>
              </a:rPr>
              <a:t>pháp</a:t>
            </a:r>
            <a:r>
              <a:rPr lang="en-US" sz="7800" dirty="0" smtClean="0">
                <a:solidFill>
                  <a:schemeClr val="bg1"/>
                </a:solidFill>
              </a:rPr>
              <a:t> </a:t>
            </a:r>
            <a:r>
              <a:rPr lang="en-US" sz="7800" dirty="0" err="1" smtClean="0">
                <a:solidFill>
                  <a:schemeClr val="bg1"/>
                </a:solidFill>
              </a:rPr>
              <a:t>Chúa</a:t>
            </a:r>
            <a:r>
              <a:rPr lang="en-US" sz="7800" dirty="0" smtClean="0">
                <a:solidFill>
                  <a:schemeClr val="bg1"/>
                </a:solidFill>
              </a:rPr>
              <a:t> </a:t>
            </a:r>
            <a:r>
              <a:rPr lang="en-US" sz="7800" dirty="0" err="1" smtClean="0">
                <a:solidFill>
                  <a:schemeClr val="bg1"/>
                </a:solidFill>
              </a:rPr>
              <a:t>Trời</a:t>
            </a:r>
            <a:r>
              <a:rPr lang="en-US" sz="7800" dirty="0" smtClean="0">
                <a:solidFill>
                  <a:schemeClr val="bg1"/>
                </a:solidFill>
              </a:rPr>
              <a:t>.</a:t>
            </a:r>
            <a:endParaRPr lang="en-US" sz="7800" dirty="0">
              <a:solidFill>
                <a:schemeClr val="bg1"/>
              </a:solidFill>
            </a:endParaRPr>
          </a:p>
        </p:txBody>
      </p:sp>
    </p:spTree>
    <p:extLst>
      <p:ext uri="{BB962C8B-B14F-4D97-AF65-F5344CB8AC3E}">
        <p14:creationId xmlns:p14="http://schemas.microsoft.com/office/powerpoint/2010/main" val="2131561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600" u="sng" dirty="0" smtClean="0">
                <a:solidFill>
                  <a:srgbClr val="FFFF00"/>
                </a:solidFill>
              </a:rPr>
              <a:t>Tk2:</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đã</a:t>
            </a:r>
            <a:r>
              <a:rPr lang="en-US" sz="6600" dirty="0" smtClean="0">
                <a:solidFill>
                  <a:schemeClr val="bg1"/>
                </a:solidFill>
              </a:rPr>
              <a:t> </a:t>
            </a:r>
            <a:r>
              <a:rPr lang="en-US" sz="6600" dirty="0" err="1" smtClean="0">
                <a:solidFill>
                  <a:schemeClr val="bg1"/>
                </a:solidFill>
              </a:rPr>
              <a:t>thương</a:t>
            </a:r>
            <a:r>
              <a:rPr lang="en-US" sz="6600" dirty="0" smtClean="0">
                <a:solidFill>
                  <a:schemeClr val="bg1"/>
                </a:solidFill>
              </a:rPr>
              <a:t> </a:t>
            </a:r>
            <a:r>
              <a:rPr lang="en-US" sz="6600" dirty="0" err="1" smtClean="0">
                <a:solidFill>
                  <a:schemeClr val="bg1"/>
                </a:solidFill>
              </a:rPr>
              <a:t>trao</a:t>
            </a:r>
            <a:r>
              <a:rPr lang="en-US" sz="6600" dirty="0" smtClean="0">
                <a:solidFill>
                  <a:schemeClr val="bg1"/>
                </a:solidFill>
              </a:rPr>
              <a:t> ban </a:t>
            </a:r>
            <a:r>
              <a:rPr lang="en-US" sz="6600" dirty="0" err="1" smtClean="0">
                <a:solidFill>
                  <a:schemeClr val="bg1"/>
                </a:solidFill>
              </a:rPr>
              <a:t>huấn</a:t>
            </a:r>
            <a:r>
              <a:rPr lang="en-US" sz="6600" dirty="0" smtClean="0">
                <a:solidFill>
                  <a:schemeClr val="bg1"/>
                </a:solidFill>
              </a:rPr>
              <a:t> </a:t>
            </a:r>
            <a:r>
              <a:rPr lang="en-US" sz="6600" dirty="0" err="1" smtClean="0">
                <a:solidFill>
                  <a:schemeClr val="bg1"/>
                </a:solidFill>
              </a:rPr>
              <a:t>lệnh</a:t>
            </a:r>
            <a:r>
              <a:rPr lang="en-US" sz="6600" dirty="0" smtClean="0">
                <a:solidFill>
                  <a:schemeClr val="bg1"/>
                </a:solidFill>
              </a:rPr>
              <a:t> </a:t>
            </a:r>
            <a:r>
              <a:rPr lang="en-US" sz="6600" dirty="0" err="1" smtClean="0">
                <a:solidFill>
                  <a:schemeClr val="bg1"/>
                </a:solidFill>
              </a:rPr>
              <a:t>của</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a:t>
            </a:r>
            <a:r>
              <a:rPr lang="en-US" sz="6600" dirty="0" err="1" smtClean="0">
                <a:solidFill>
                  <a:schemeClr val="bg1"/>
                </a:solidFill>
              </a:rPr>
              <a:t>cho</a:t>
            </a:r>
            <a:r>
              <a:rPr lang="en-US" sz="6600" dirty="0" smtClean="0">
                <a:solidFill>
                  <a:schemeClr val="bg1"/>
                </a:solidFill>
              </a:rPr>
              <a:t> con </a:t>
            </a:r>
            <a:r>
              <a:rPr lang="en-US" sz="6600" dirty="0" err="1" smtClean="0">
                <a:solidFill>
                  <a:schemeClr val="bg1"/>
                </a:solidFill>
              </a:rPr>
              <a:t>luôn</a:t>
            </a:r>
            <a:r>
              <a:rPr lang="en-US" sz="6600" dirty="0" smtClean="0">
                <a:solidFill>
                  <a:schemeClr val="bg1"/>
                </a:solidFill>
              </a:rPr>
              <a:t> </a:t>
            </a:r>
            <a:r>
              <a:rPr lang="en-US" sz="6600" dirty="0" err="1" smtClean="0">
                <a:solidFill>
                  <a:schemeClr val="bg1"/>
                </a:solidFill>
              </a:rPr>
              <a:t>giữ</a:t>
            </a:r>
            <a:r>
              <a:rPr lang="en-US" sz="6600" dirty="0" smtClean="0">
                <a:solidFill>
                  <a:schemeClr val="bg1"/>
                </a:solidFill>
              </a:rPr>
              <a:t> </a:t>
            </a:r>
            <a:r>
              <a:rPr lang="en-US" sz="6600" dirty="0" err="1" smtClean="0">
                <a:solidFill>
                  <a:schemeClr val="bg1"/>
                </a:solidFill>
              </a:rPr>
              <a:t>gìn</a:t>
            </a:r>
            <a:r>
              <a:rPr lang="en-US" sz="6600" dirty="0" smtClean="0">
                <a:solidFill>
                  <a:schemeClr val="bg1"/>
                </a:solidFill>
              </a:rPr>
              <a:t> </a:t>
            </a:r>
            <a:r>
              <a:rPr lang="en-US" sz="6600" dirty="0" err="1" smtClean="0">
                <a:solidFill>
                  <a:schemeClr val="bg1"/>
                </a:solidFill>
              </a:rPr>
              <a:t>chu</a:t>
            </a:r>
            <a:r>
              <a:rPr lang="en-US" sz="6600" dirty="0" smtClean="0">
                <a:solidFill>
                  <a:schemeClr val="bg1"/>
                </a:solidFill>
              </a:rPr>
              <a:t> </a:t>
            </a:r>
            <a:r>
              <a:rPr lang="en-US" sz="6600" dirty="0" err="1" smtClean="0">
                <a:solidFill>
                  <a:schemeClr val="bg1"/>
                </a:solidFill>
              </a:rPr>
              <a:t>tất</a:t>
            </a:r>
            <a:r>
              <a:rPr lang="en-US" sz="6600" dirty="0" smtClean="0">
                <a:solidFill>
                  <a:schemeClr val="bg1"/>
                </a:solidFill>
              </a:rPr>
              <a:t>.</a:t>
            </a:r>
            <a:endParaRPr lang="en-US" sz="6600" dirty="0">
              <a:solidFill>
                <a:schemeClr val="bg1"/>
              </a:solidFill>
            </a:endParaRPr>
          </a:p>
        </p:txBody>
      </p:sp>
    </p:spTree>
    <p:extLst>
      <p:ext uri="{BB962C8B-B14F-4D97-AF65-F5344CB8AC3E}">
        <p14:creationId xmlns:p14="http://schemas.microsoft.com/office/powerpoint/2010/main" val="12579953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600" u="sng" dirty="0" smtClean="0">
                <a:solidFill>
                  <a:srgbClr val="FFFF00"/>
                </a:solidFill>
              </a:rPr>
              <a:t>**:</a:t>
            </a:r>
            <a:r>
              <a:rPr lang="en-US" sz="6600" dirty="0" smtClean="0">
                <a:solidFill>
                  <a:schemeClr val="bg1"/>
                </a:solidFill>
              </a:rPr>
              <a:t> </a:t>
            </a:r>
            <a:r>
              <a:rPr lang="en-US" sz="6600" dirty="0" err="1" smtClean="0">
                <a:solidFill>
                  <a:schemeClr val="bg1"/>
                </a:solidFill>
              </a:rPr>
              <a:t>Nguyện</a:t>
            </a:r>
            <a:r>
              <a:rPr lang="en-US" sz="6600" dirty="0" smtClean="0">
                <a:solidFill>
                  <a:schemeClr val="bg1"/>
                </a:solidFill>
              </a:rPr>
              <a:t> </a:t>
            </a:r>
            <a:r>
              <a:rPr lang="en-US" sz="6600" dirty="0" err="1" smtClean="0">
                <a:solidFill>
                  <a:schemeClr val="bg1"/>
                </a:solidFill>
              </a:rPr>
              <a:t>ước</a:t>
            </a:r>
            <a:r>
              <a:rPr lang="en-US" sz="6600" dirty="0" smtClean="0">
                <a:solidFill>
                  <a:schemeClr val="bg1"/>
                </a:solidFill>
              </a:rPr>
              <a:t> </a:t>
            </a:r>
            <a:r>
              <a:rPr lang="en-US" sz="6600" dirty="0" err="1" smtClean="0">
                <a:solidFill>
                  <a:schemeClr val="bg1"/>
                </a:solidFill>
              </a:rPr>
              <a:t>sao</a:t>
            </a:r>
            <a:r>
              <a:rPr lang="en-US" sz="6600" dirty="0" smtClean="0">
                <a:solidFill>
                  <a:schemeClr val="bg1"/>
                </a:solidFill>
              </a:rPr>
              <a:t> </a:t>
            </a:r>
            <a:r>
              <a:rPr lang="en-US" sz="6600" dirty="0" err="1" smtClean="0">
                <a:solidFill>
                  <a:schemeClr val="bg1"/>
                </a:solidFill>
              </a:rPr>
              <a:t>chân</a:t>
            </a:r>
            <a:r>
              <a:rPr lang="en-US" sz="6600" dirty="0" smtClean="0">
                <a:solidFill>
                  <a:schemeClr val="bg1"/>
                </a:solidFill>
              </a:rPr>
              <a:t> </a:t>
            </a:r>
            <a:r>
              <a:rPr lang="en-US" sz="6600" dirty="0" err="1" smtClean="0">
                <a:solidFill>
                  <a:schemeClr val="bg1"/>
                </a:solidFill>
              </a:rPr>
              <a:t>này</a:t>
            </a:r>
            <a:r>
              <a:rPr lang="en-US" sz="6600" dirty="0" smtClean="0">
                <a:solidFill>
                  <a:schemeClr val="bg1"/>
                </a:solidFill>
              </a:rPr>
              <a:t> </a:t>
            </a:r>
            <a:r>
              <a:rPr lang="en-US" sz="6600" dirty="0" err="1" smtClean="0">
                <a:solidFill>
                  <a:schemeClr val="bg1"/>
                </a:solidFill>
              </a:rPr>
              <a:t>hằng</a:t>
            </a:r>
            <a:r>
              <a:rPr lang="en-US" sz="6600" dirty="0" smtClean="0">
                <a:solidFill>
                  <a:schemeClr val="bg1"/>
                </a:solidFill>
              </a:rPr>
              <a:t> </a:t>
            </a:r>
            <a:r>
              <a:rPr lang="en-US" sz="6600" dirty="0" err="1" smtClean="0">
                <a:solidFill>
                  <a:schemeClr val="bg1"/>
                </a:solidFill>
              </a:rPr>
              <a:t>luôn</a:t>
            </a:r>
            <a:r>
              <a:rPr lang="en-US" sz="6600" dirty="0" smtClean="0">
                <a:solidFill>
                  <a:schemeClr val="bg1"/>
                </a:solidFill>
              </a:rPr>
              <a:t> </a:t>
            </a:r>
            <a:r>
              <a:rPr lang="en-US" sz="6600" dirty="0" err="1" smtClean="0">
                <a:solidFill>
                  <a:schemeClr val="bg1"/>
                </a:solidFill>
              </a:rPr>
              <a:t>vững</a:t>
            </a:r>
            <a:r>
              <a:rPr lang="en-US" sz="6600" dirty="0" smtClean="0">
                <a:solidFill>
                  <a:schemeClr val="bg1"/>
                </a:solidFill>
              </a:rPr>
              <a:t> </a:t>
            </a:r>
            <a:r>
              <a:rPr lang="en-US" sz="6600" dirty="0" err="1" smtClean="0">
                <a:solidFill>
                  <a:schemeClr val="bg1"/>
                </a:solidFill>
              </a:rPr>
              <a:t>bước</a:t>
            </a:r>
            <a:r>
              <a:rPr lang="en-US" sz="6600" dirty="0" smtClean="0">
                <a:solidFill>
                  <a:schemeClr val="bg1"/>
                </a:solidFill>
              </a:rPr>
              <a:t> </a:t>
            </a:r>
            <a:r>
              <a:rPr lang="en-US" sz="6600" dirty="0" err="1" smtClean="0">
                <a:solidFill>
                  <a:schemeClr val="bg1"/>
                </a:solidFill>
              </a:rPr>
              <a:t>mà</a:t>
            </a:r>
            <a:r>
              <a:rPr lang="en-US" sz="6600" dirty="0" smtClean="0">
                <a:solidFill>
                  <a:schemeClr val="bg1"/>
                </a:solidFill>
              </a:rPr>
              <a:t> </a:t>
            </a:r>
            <a:r>
              <a:rPr lang="en-US" sz="6600" dirty="0" err="1" smtClean="0">
                <a:solidFill>
                  <a:schemeClr val="bg1"/>
                </a:solidFill>
              </a:rPr>
              <a:t>dõi</a:t>
            </a:r>
            <a:r>
              <a:rPr lang="en-US" sz="6600" dirty="0" smtClean="0">
                <a:solidFill>
                  <a:schemeClr val="bg1"/>
                </a:solidFill>
              </a:rPr>
              <a:t> </a:t>
            </a:r>
            <a:r>
              <a:rPr lang="en-US" sz="6600" dirty="0" err="1" smtClean="0">
                <a:solidFill>
                  <a:schemeClr val="bg1"/>
                </a:solidFill>
              </a:rPr>
              <a:t>theo</a:t>
            </a:r>
            <a:r>
              <a:rPr lang="en-US" sz="6600" dirty="0" smtClean="0">
                <a:solidFill>
                  <a:schemeClr val="bg1"/>
                </a:solidFill>
              </a:rPr>
              <a:t> </a:t>
            </a:r>
            <a:r>
              <a:rPr lang="en-US" sz="6600" dirty="0" err="1" smtClean="0">
                <a:solidFill>
                  <a:schemeClr val="bg1"/>
                </a:solidFill>
              </a:rPr>
              <a:t>đường</a:t>
            </a:r>
            <a:r>
              <a:rPr lang="en-US" sz="6600" dirty="0" smtClean="0">
                <a:solidFill>
                  <a:schemeClr val="bg1"/>
                </a:solidFill>
              </a:rPr>
              <a:t> </a:t>
            </a:r>
            <a:r>
              <a:rPr lang="en-US" sz="6600" dirty="0" err="1" smtClean="0">
                <a:solidFill>
                  <a:schemeClr val="bg1"/>
                </a:solidFill>
              </a:rPr>
              <a:t>Thánh</a:t>
            </a:r>
            <a:r>
              <a:rPr lang="en-US" sz="6600" dirty="0" smtClean="0">
                <a:solidFill>
                  <a:schemeClr val="bg1"/>
                </a:solidFill>
              </a:rPr>
              <a:t> </a:t>
            </a:r>
            <a:r>
              <a:rPr lang="en-US" sz="6600" dirty="0" err="1" smtClean="0">
                <a:solidFill>
                  <a:schemeClr val="bg1"/>
                </a:solidFill>
              </a:rPr>
              <a:t>chỉ</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a:t>
            </a:r>
            <a:endParaRPr lang="en-US" sz="6600" dirty="0">
              <a:solidFill>
                <a:schemeClr val="bg1"/>
              </a:solidFill>
            </a:endParaRPr>
          </a:p>
        </p:txBody>
      </p:sp>
    </p:spTree>
    <p:extLst>
      <p:ext uri="{BB962C8B-B14F-4D97-AF65-F5344CB8AC3E}">
        <p14:creationId xmlns:p14="http://schemas.microsoft.com/office/powerpoint/2010/main" val="27051919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30000"/>
              </a:lnSpc>
            </a:pPr>
            <a:r>
              <a:rPr lang="en-US" sz="7800" u="sng" dirty="0" err="1" smtClean="0">
                <a:solidFill>
                  <a:srgbClr val="FFFF00"/>
                </a:solidFill>
              </a:rPr>
              <a:t>Đk</a:t>
            </a:r>
            <a:r>
              <a:rPr lang="en-US" sz="7800" u="sng" dirty="0" smtClean="0">
                <a:solidFill>
                  <a:srgbClr val="FFFF00"/>
                </a:solidFill>
              </a:rPr>
              <a:t>:</a:t>
            </a:r>
            <a:r>
              <a:rPr lang="en-US" sz="7800" dirty="0" smtClean="0">
                <a:solidFill>
                  <a:schemeClr val="bg1"/>
                </a:solidFill>
              </a:rPr>
              <a:t> </a:t>
            </a:r>
            <a:r>
              <a:rPr lang="en-US" sz="7800" dirty="0" err="1" smtClean="0">
                <a:solidFill>
                  <a:schemeClr val="bg1"/>
                </a:solidFill>
              </a:rPr>
              <a:t>Hạnh</a:t>
            </a:r>
            <a:r>
              <a:rPr lang="en-US" sz="7800" dirty="0" smtClean="0">
                <a:solidFill>
                  <a:schemeClr val="bg1"/>
                </a:solidFill>
              </a:rPr>
              <a:t> </a:t>
            </a:r>
            <a:r>
              <a:rPr lang="en-US" sz="7800" dirty="0" err="1" smtClean="0">
                <a:solidFill>
                  <a:schemeClr val="bg1"/>
                </a:solidFill>
              </a:rPr>
              <a:t>phúc</a:t>
            </a:r>
            <a:r>
              <a:rPr lang="en-US" sz="7800" dirty="0" smtClean="0">
                <a:solidFill>
                  <a:schemeClr val="bg1"/>
                </a:solidFill>
              </a:rPr>
              <a:t> </a:t>
            </a:r>
            <a:r>
              <a:rPr lang="en-US" sz="7800" dirty="0" err="1" smtClean="0">
                <a:solidFill>
                  <a:schemeClr val="bg1"/>
                </a:solidFill>
              </a:rPr>
              <a:t>ai</a:t>
            </a:r>
            <a:r>
              <a:rPr lang="en-US" sz="7800" dirty="0" smtClean="0">
                <a:solidFill>
                  <a:schemeClr val="bg1"/>
                </a:solidFill>
              </a:rPr>
              <a:t> </a:t>
            </a:r>
            <a:r>
              <a:rPr lang="en-US" sz="7800" dirty="0" err="1" smtClean="0">
                <a:solidFill>
                  <a:schemeClr val="bg1"/>
                </a:solidFill>
              </a:rPr>
              <a:t>tuân</a:t>
            </a:r>
            <a:r>
              <a:rPr lang="en-US" sz="7800" dirty="0" smtClean="0">
                <a:solidFill>
                  <a:schemeClr val="bg1"/>
                </a:solidFill>
              </a:rPr>
              <a:t> </a:t>
            </a:r>
            <a:r>
              <a:rPr lang="en-US" sz="7800" dirty="0" err="1" smtClean="0">
                <a:solidFill>
                  <a:schemeClr val="bg1"/>
                </a:solidFill>
              </a:rPr>
              <a:t>giữ</a:t>
            </a:r>
            <a:r>
              <a:rPr lang="en-US" sz="7800" dirty="0" smtClean="0">
                <a:solidFill>
                  <a:schemeClr val="bg1"/>
                </a:solidFill>
              </a:rPr>
              <a:t> </a:t>
            </a:r>
            <a:r>
              <a:rPr lang="en-US" sz="7800" dirty="0" err="1" smtClean="0">
                <a:solidFill>
                  <a:schemeClr val="bg1"/>
                </a:solidFill>
              </a:rPr>
              <a:t>luật</a:t>
            </a:r>
            <a:r>
              <a:rPr lang="en-US" sz="7800" dirty="0" smtClean="0">
                <a:solidFill>
                  <a:schemeClr val="bg1"/>
                </a:solidFill>
              </a:rPr>
              <a:t> </a:t>
            </a:r>
            <a:r>
              <a:rPr lang="en-US" sz="7800" dirty="0" err="1" smtClean="0">
                <a:solidFill>
                  <a:schemeClr val="bg1"/>
                </a:solidFill>
              </a:rPr>
              <a:t>pháp</a:t>
            </a:r>
            <a:r>
              <a:rPr lang="en-US" sz="7800" dirty="0" smtClean="0">
                <a:solidFill>
                  <a:schemeClr val="bg1"/>
                </a:solidFill>
              </a:rPr>
              <a:t> </a:t>
            </a:r>
            <a:r>
              <a:rPr lang="en-US" sz="7800" dirty="0" err="1" smtClean="0">
                <a:solidFill>
                  <a:schemeClr val="bg1"/>
                </a:solidFill>
              </a:rPr>
              <a:t>Chúa</a:t>
            </a:r>
            <a:r>
              <a:rPr lang="en-US" sz="7800" dirty="0" smtClean="0">
                <a:solidFill>
                  <a:schemeClr val="bg1"/>
                </a:solidFill>
              </a:rPr>
              <a:t> </a:t>
            </a:r>
            <a:r>
              <a:rPr lang="en-US" sz="7800" dirty="0" err="1" smtClean="0">
                <a:solidFill>
                  <a:schemeClr val="bg1"/>
                </a:solidFill>
              </a:rPr>
              <a:t>Trời</a:t>
            </a:r>
            <a:r>
              <a:rPr lang="en-US" sz="7800" dirty="0" smtClean="0">
                <a:solidFill>
                  <a:schemeClr val="bg1"/>
                </a:solidFill>
              </a:rPr>
              <a:t>.</a:t>
            </a:r>
            <a:endParaRPr lang="en-US" sz="7800" dirty="0">
              <a:solidFill>
                <a:schemeClr val="bg1"/>
              </a:solidFill>
            </a:endParaRPr>
          </a:p>
        </p:txBody>
      </p:sp>
    </p:spTree>
    <p:extLst>
      <p:ext uri="{BB962C8B-B14F-4D97-AF65-F5344CB8AC3E}">
        <p14:creationId xmlns:p14="http://schemas.microsoft.com/office/powerpoint/2010/main" val="8148452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600" u="sng" dirty="0" smtClean="0">
                <a:solidFill>
                  <a:srgbClr val="FFFF00"/>
                </a:solidFill>
              </a:rPr>
              <a:t>Tk3:</a:t>
            </a:r>
            <a:r>
              <a:rPr lang="en-US" sz="6600" dirty="0" smtClean="0">
                <a:solidFill>
                  <a:schemeClr val="bg1"/>
                </a:solidFill>
              </a:rPr>
              <a:t> </a:t>
            </a:r>
            <a:r>
              <a:rPr lang="en-US" sz="6600" dirty="0" err="1" smtClean="0">
                <a:solidFill>
                  <a:schemeClr val="bg1"/>
                </a:solidFill>
              </a:rPr>
              <a:t>Nguyện</a:t>
            </a:r>
            <a:r>
              <a:rPr lang="en-US" sz="6600" dirty="0" smtClean="0">
                <a:solidFill>
                  <a:schemeClr val="bg1"/>
                </a:solidFill>
              </a:rPr>
              <a:t> </a:t>
            </a:r>
            <a:r>
              <a:rPr lang="en-US" sz="6600" dirty="0" err="1" smtClean="0">
                <a:solidFill>
                  <a:schemeClr val="bg1"/>
                </a:solidFill>
              </a:rPr>
              <a:t>xuống</a:t>
            </a:r>
            <a:r>
              <a:rPr lang="en-US" sz="6600" dirty="0" smtClean="0">
                <a:solidFill>
                  <a:schemeClr val="bg1"/>
                </a:solidFill>
              </a:rPr>
              <a:t> </a:t>
            </a:r>
            <a:r>
              <a:rPr lang="en-US" sz="6600" dirty="0" err="1" smtClean="0">
                <a:solidFill>
                  <a:schemeClr val="bg1"/>
                </a:solidFill>
              </a:rPr>
              <a:t>ơn</a:t>
            </a:r>
            <a:r>
              <a:rPr lang="en-US" sz="6600" dirty="0" smtClean="0">
                <a:solidFill>
                  <a:schemeClr val="bg1"/>
                </a:solidFill>
              </a:rPr>
              <a:t> </a:t>
            </a:r>
            <a:r>
              <a:rPr lang="en-US" sz="6600" dirty="0" err="1" smtClean="0">
                <a:solidFill>
                  <a:schemeClr val="bg1"/>
                </a:solidFill>
              </a:rPr>
              <a:t>cho</a:t>
            </a:r>
            <a:r>
              <a:rPr lang="en-US" sz="6600" dirty="0" smtClean="0">
                <a:solidFill>
                  <a:schemeClr val="bg1"/>
                </a:solidFill>
              </a:rPr>
              <a:t> con </a:t>
            </a:r>
            <a:r>
              <a:rPr lang="en-US" sz="6600" dirty="0" err="1" smtClean="0">
                <a:solidFill>
                  <a:schemeClr val="bg1"/>
                </a:solidFill>
              </a:rPr>
              <a:t>sống</a:t>
            </a:r>
            <a:r>
              <a:rPr lang="en-US" sz="6600" dirty="0" smtClean="0">
                <a:solidFill>
                  <a:schemeClr val="bg1"/>
                </a:solidFill>
              </a:rPr>
              <a:t> </a:t>
            </a:r>
            <a:r>
              <a:rPr lang="en-US" sz="6600" dirty="0" err="1" smtClean="0">
                <a:solidFill>
                  <a:schemeClr val="bg1"/>
                </a:solidFill>
              </a:rPr>
              <a:t>phận</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hiền</a:t>
            </a:r>
            <a:r>
              <a:rPr lang="en-US" sz="6600" dirty="0" smtClean="0">
                <a:solidFill>
                  <a:schemeClr val="bg1"/>
                </a:solidFill>
              </a:rPr>
              <a:t>. </a:t>
            </a:r>
            <a:r>
              <a:rPr lang="en-US" sz="6600" dirty="0" err="1" smtClean="0">
                <a:solidFill>
                  <a:schemeClr val="bg1"/>
                </a:solidFill>
              </a:rPr>
              <a:t>Luôn</a:t>
            </a:r>
            <a:r>
              <a:rPr lang="en-US" sz="6600" dirty="0" smtClean="0">
                <a:solidFill>
                  <a:schemeClr val="bg1"/>
                </a:solidFill>
              </a:rPr>
              <a:t> </a:t>
            </a:r>
            <a:r>
              <a:rPr lang="en-US" sz="6600" dirty="0" err="1" smtClean="0">
                <a:solidFill>
                  <a:schemeClr val="bg1"/>
                </a:solidFill>
              </a:rPr>
              <a:t>kiên</a:t>
            </a:r>
            <a:r>
              <a:rPr lang="en-US" sz="6600" dirty="0" smtClean="0">
                <a:solidFill>
                  <a:schemeClr val="bg1"/>
                </a:solidFill>
              </a:rPr>
              <a:t> </a:t>
            </a:r>
            <a:r>
              <a:rPr lang="en-US" sz="6600" dirty="0" err="1" smtClean="0">
                <a:solidFill>
                  <a:schemeClr val="bg1"/>
                </a:solidFill>
              </a:rPr>
              <a:t>tâm</a:t>
            </a:r>
            <a:r>
              <a:rPr lang="en-US" sz="6600" dirty="0" smtClean="0">
                <a:solidFill>
                  <a:schemeClr val="bg1"/>
                </a:solidFill>
              </a:rPr>
              <a:t> </a:t>
            </a:r>
            <a:r>
              <a:rPr lang="en-US" sz="6600" dirty="0" err="1" smtClean="0">
                <a:solidFill>
                  <a:schemeClr val="bg1"/>
                </a:solidFill>
              </a:rPr>
              <a:t>giữ</a:t>
            </a:r>
            <a:r>
              <a:rPr lang="en-US" sz="6600" dirty="0" smtClean="0">
                <a:solidFill>
                  <a:schemeClr val="bg1"/>
                </a:solidFill>
              </a:rPr>
              <a:t> </a:t>
            </a:r>
            <a:r>
              <a:rPr lang="en-US" sz="6600" dirty="0" err="1" smtClean="0">
                <a:solidFill>
                  <a:schemeClr val="bg1"/>
                </a:solidFill>
              </a:rPr>
              <a:t>lời</a:t>
            </a:r>
            <a:r>
              <a:rPr lang="en-US" sz="6600" dirty="0" smtClean="0">
                <a:solidFill>
                  <a:schemeClr val="bg1"/>
                </a:solidFill>
              </a:rPr>
              <a:t> </a:t>
            </a:r>
            <a:r>
              <a:rPr lang="en-US" sz="6600" dirty="0" err="1" smtClean="0">
                <a:solidFill>
                  <a:schemeClr val="bg1"/>
                </a:solidFill>
              </a:rPr>
              <a:t>của</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a:t>
            </a:r>
            <a:endParaRPr lang="en-US" sz="6600" dirty="0">
              <a:solidFill>
                <a:schemeClr val="bg1"/>
              </a:solidFill>
            </a:endParaRPr>
          </a:p>
        </p:txBody>
      </p:sp>
    </p:spTree>
    <p:extLst>
      <p:ext uri="{BB962C8B-B14F-4D97-AF65-F5344CB8AC3E}">
        <p14:creationId xmlns:p14="http://schemas.microsoft.com/office/powerpoint/2010/main" val="35821997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600" u="sng" dirty="0" smtClean="0">
                <a:solidFill>
                  <a:srgbClr val="FFFF00"/>
                </a:solidFill>
              </a:rPr>
              <a:t>**:</a:t>
            </a:r>
            <a:r>
              <a:rPr lang="en-US" sz="6600" dirty="0" smtClean="0">
                <a:solidFill>
                  <a:schemeClr val="bg1"/>
                </a:solidFill>
              </a:rPr>
              <a:t> </a:t>
            </a:r>
            <a:r>
              <a:rPr lang="en-US" sz="6600" dirty="0" err="1" smtClean="0">
                <a:solidFill>
                  <a:schemeClr val="bg1"/>
                </a:solidFill>
              </a:rPr>
              <a:t>Mở</a:t>
            </a:r>
            <a:r>
              <a:rPr lang="en-US" sz="6600" dirty="0" smtClean="0">
                <a:solidFill>
                  <a:schemeClr val="bg1"/>
                </a:solidFill>
              </a:rPr>
              <a:t> </a:t>
            </a:r>
            <a:r>
              <a:rPr lang="en-US" sz="6600" dirty="0" err="1" smtClean="0">
                <a:solidFill>
                  <a:schemeClr val="bg1"/>
                </a:solidFill>
              </a:rPr>
              <a:t>mắt</a:t>
            </a:r>
            <a:r>
              <a:rPr lang="en-US" sz="6600" dirty="0" smtClean="0">
                <a:solidFill>
                  <a:schemeClr val="bg1"/>
                </a:solidFill>
              </a:rPr>
              <a:t> con </a:t>
            </a:r>
            <a:r>
              <a:rPr lang="en-US" sz="6600" dirty="0" err="1" smtClean="0">
                <a:solidFill>
                  <a:schemeClr val="bg1"/>
                </a:solidFill>
              </a:rPr>
              <a:t>cho</a:t>
            </a:r>
            <a:r>
              <a:rPr lang="en-US" sz="6600" dirty="0" smtClean="0">
                <a:solidFill>
                  <a:schemeClr val="bg1"/>
                </a:solidFill>
              </a:rPr>
              <a:t> </a:t>
            </a:r>
            <a:r>
              <a:rPr lang="en-US" sz="6600" dirty="0" err="1" smtClean="0">
                <a:solidFill>
                  <a:schemeClr val="bg1"/>
                </a:solidFill>
              </a:rPr>
              <a:t>rạng</a:t>
            </a:r>
            <a:r>
              <a:rPr lang="en-US" sz="6600" dirty="0" smtClean="0">
                <a:solidFill>
                  <a:schemeClr val="bg1"/>
                </a:solidFill>
              </a:rPr>
              <a:t> </a:t>
            </a:r>
            <a:r>
              <a:rPr lang="en-US" sz="6600" dirty="0" err="1" smtClean="0">
                <a:solidFill>
                  <a:schemeClr val="bg1"/>
                </a:solidFill>
              </a:rPr>
              <a:t>ngời</a:t>
            </a:r>
            <a:r>
              <a:rPr lang="en-US" sz="6600" dirty="0" smtClean="0">
                <a:solidFill>
                  <a:schemeClr val="bg1"/>
                </a:solidFill>
              </a:rPr>
              <a:t> </a:t>
            </a:r>
            <a:r>
              <a:rPr lang="en-US" sz="6600" dirty="0" err="1" smtClean="0">
                <a:solidFill>
                  <a:schemeClr val="bg1"/>
                </a:solidFill>
              </a:rPr>
              <a:t>để</a:t>
            </a:r>
            <a:r>
              <a:rPr lang="en-US" sz="6600" dirty="0" smtClean="0">
                <a:solidFill>
                  <a:schemeClr val="bg1"/>
                </a:solidFill>
              </a:rPr>
              <a:t> </a:t>
            </a:r>
            <a:r>
              <a:rPr lang="en-US" sz="6600" dirty="0" err="1" smtClean="0">
                <a:solidFill>
                  <a:schemeClr val="bg1"/>
                </a:solidFill>
              </a:rPr>
              <a:t>thấy</a:t>
            </a:r>
            <a:r>
              <a:rPr lang="en-US" sz="6600" dirty="0" smtClean="0">
                <a:solidFill>
                  <a:schemeClr val="bg1"/>
                </a:solidFill>
              </a:rPr>
              <a:t> </a:t>
            </a:r>
            <a:r>
              <a:rPr lang="en-US" sz="6600" dirty="0" err="1" smtClean="0">
                <a:solidFill>
                  <a:schemeClr val="bg1"/>
                </a:solidFill>
              </a:rPr>
              <a:t>rõ</a:t>
            </a:r>
            <a:r>
              <a:rPr lang="en-US" sz="6600" dirty="0" smtClean="0">
                <a:solidFill>
                  <a:schemeClr val="bg1"/>
                </a:solidFill>
              </a:rPr>
              <a:t>, </a:t>
            </a:r>
            <a:r>
              <a:rPr lang="en-US" sz="6600" dirty="0" err="1" smtClean="0">
                <a:solidFill>
                  <a:schemeClr val="bg1"/>
                </a:solidFill>
              </a:rPr>
              <a:t>luật</a:t>
            </a:r>
            <a:r>
              <a:rPr lang="en-US" sz="6600" dirty="0" smtClean="0">
                <a:solidFill>
                  <a:schemeClr val="bg1"/>
                </a:solidFill>
              </a:rPr>
              <a:t> </a:t>
            </a:r>
            <a:r>
              <a:rPr lang="en-US" sz="6600" dirty="0" err="1">
                <a:solidFill>
                  <a:schemeClr val="bg1"/>
                </a:solidFill>
              </a:rPr>
              <a:t>C</a:t>
            </a:r>
            <a:r>
              <a:rPr lang="en-US" sz="6600" dirty="0" err="1" smtClean="0">
                <a:solidFill>
                  <a:schemeClr val="bg1"/>
                </a:solidFill>
              </a:rPr>
              <a:t>húa</a:t>
            </a:r>
            <a:r>
              <a:rPr lang="en-US" sz="6600" dirty="0" smtClean="0">
                <a:solidFill>
                  <a:schemeClr val="bg1"/>
                </a:solidFill>
              </a:rPr>
              <a:t> ban </a:t>
            </a:r>
            <a:r>
              <a:rPr lang="en-US" sz="6600" dirty="0" err="1" smtClean="0">
                <a:solidFill>
                  <a:schemeClr val="bg1"/>
                </a:solidFill>
              </a:rPr>
              <a:t>thật</a:t>
            </a:r>
            <a:r>
              <a:rPr lang="en-US" sz="6600" dirty="0" smtClean="0">
                <a:solidFill>
                  <a:schemeClr val="bg1"/>
                </a:solidFill>
              </a:rPr>
              <a:t> </a:t>
            </a:r>
            <a:r>
              <a:rPr lang="en-US" sz="6600" dirty="0" err="1" smtClean="0">
                <a:solidFill>
                  <a:schemeClr val="bg1"/>
                </a:solidFill>
              </a:rPr>
              <a:t>rất</a:t>
            </a:r>
            <a:r>
              <a:rPr lang="en-US" sz="6600" dirty="0" smtClean="0">
                <a:solidFill>
                  <a:schemeClr val="bg1"/>
                </a:solidFill>
              </a:rPr>
              <a:t> </a:t>
            </a:r>
            <a:r>
              <a:rPr lang="en-US" sz="6600" dirty="0" err="1" smtClean="0">
                <a:solidFill>
                  <a:schemeClr val="bg1"/>
                </a:solidFill>
              </a:rPr>
              <a:t>diệu</a:t>
            </a:r>
            <a:r>
              <a:rPr lang="en-US" sz="6600" dirty="0" smtClean="0">
                <a:solidFill>
                  <a:schemeClr val="bg1"/>
                </a:solidFill>
              </a:rPr>
              <a:t> </a:t>
            </a:r>
            <a:r>
              <a:rPr lang="en-US" sz="6600" dirty="0" err="1" smtClean="0">
                <a:solidFill>
                  <a:schemeClr val="bg1"/>
                </a:solidFill>
              </a:rPr>
              <a:t>huyền</a:t>
            </a:r>
            <a:r>
              <a:rPr lang="en-US" sz="6600" dirty="0" smtClean="0">
                <a:solidFill>
                  <a:schemeClr val="bg1"/>
                </a:solidFill>
              </a:rPr>
              <a:t>.</a:t>
            </a:r>
            <a:endParaRPr lang="en-US" sz="6600" dirty="0">
              <a:solidFill>
                <a:schemeClr val="bg1"/>
              </a:solidFill>
            </a:endParaRPr>
          </a:p>
        </p:txBody>
      </p:sp>
    </p:spTree>
    <p:extLst>
      <p:ext uri="{BB962C8B-B14F-4D97-AF65-F5344CB8AC3E}">
        <p14:creationId xmlns:p14="http://schemas.microsoft.com/office/powerpoint/2010/main" val="10772166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30000"/>
              </a:lnSpc>
            </a:pPr>
            <a:r>
              <a:rPr lang="en-US" sz="7800" u="sng" dirty="0" err="1" smtClean="0">
                <a:solidFill>
                  <a:srgbClr val="FFFF00"/>
                </a:solidFill>
              </a:rPr>
              <a:t>Đk</a:t>
            </a:r>
            <a:r>
              <a:rPr lang="en-US" sz="7800" u="sng" dirty="0" smtClean="0">
                <a:solidFill>
                  <a:srgbClr val="FFFF00"/>
                </a:solidFill>
              </a:rPr>
              <a:t>:</a:t>
            </a:r>
            <a:r>
              <a:rPr lang="en-US" sz="7800" dirty="0" smtClean="0">
                <a:solidFill>
                  <a:schemeClr val="bg1"/>
                </a:solidFill>
              </a:rPr>
              <a:t> </a:t>
            </a:r>
            <a:r>
              <a:rPr lang="en-US" sz="7800" dirty="0" err="1" smtClean="0">
                <a:solidFill>
                  <a:schemeClr val="bg1"/>
                </a:solidFill>
              </a:rPr>
              <a:t>Hạnh</a:t>
            </a:r>
            <a:r>
              <a:rPr lang="en-US" sz="7800" dirty="0" smtClean="0">
                <a:solidFill>
                  <a:schemeClr val="bg1"/>
                </a:solidFill>
              </a:rPr>
              <a:t> </a:t>
            </a:r>
            <a:r>
              <a:rPr lang="en-US" sz="7800" dirty="0" err="1" smtClean="0">
                <a:solidFill>
                  <a:schemeClr val="bg1"/>
                </a:solidFill>
              </a:rPr>
              <a:t>phúc</a:t>
            </a:r>
            <a:r>
              <a:rPr lang="en-US" sz="7800" dirty="0" smtClean="0">
                <a:solidFill>
                  <a:schemeClr val="bg1"/>
                </a:solidFill>
              </a:rPr>
              <a:t> </a:t>
            </a:r>
            <a:r>
              <a:rPr lang="en-US" sz="7800" dirty="0" err="1" smtClean="0">
                <a:solidFill>
                  <a:schemeClr val="bg1"/>
                </a:solidFill>
              </a:rPr>
              <a:t>ai</a:t>
            </a:r>
            <a:r>
              <a:rPr lang="en-US" sz="7800" dirty="0" smtClean="0">
                <a:solidFill>
                  <a:schemeClr val="bg1"/>
                </a:solidFill>
              </a:rPr>
              <a:t> </a:t>
            </a:r>
            <a:r>
              <a:rPr lang="en-US" sz="7800" dirty="0" err="1" smtClean="0">
                <a:solidFill>
                  <a:schemeClr val="bg1"/>
                </a:solidFill>
              </a:rPr>
              <a:t>tuân</a:t>
            </a:r>
            <a:r>
              <a:rPr lang="en-US" sz="7800" dirty="0" smtClean="0">
                <a:solidFill>
                  <a:schemeClr val="bg1"/>
                </a:solidFill>
              </a:rPr>
              <a:t> </a:t>
            </a:r>
            <a:r>
              <a:rPr lang="en-US" sz="7800" dirty="0" err="1" smtClean="0">
                <a:solidFill>
                  <a:schemeClr val="bg1"/>
                </a:solidFill>
              </a:rPr>
              <a:t>giữ</a:t>
            </a:r>
            <a:r>
              <a:rPr lang="en-US" sz="7800" dirty="0" smtClean="0">
                <a:solidFill>
                  <a:schemeClr val="bg1"/>
                </a:solidFill>
              </a:rPr>
              <a:t> </a:t>
            </a:r>
            <a:r>
              <a:rPr lang="en-US" sz="7800" dirty="0" err="1" smtClean="0">
                <a:solidFill>
                  <a:schemeClr val="bg1"/>
                </a:solidFill>
              </a:rPr>
              <a:t>luật</a:t>
            </a:r>
            <a:r>
              <a:rPr lang="en-US" sz="7800" dirty="0" smtClean="0">
                <a:solidFill>
                  <a:schemeClr val="bg1"/>
                </a:solidFill>
              </a:rPr>
              <a:t> </a:t>
            </a:r>
            <a:r>
              <a:rPr lang="en-US" sz="7800" dirty="0" err="1" smtClean="0">
                <a:solidFill>
                  <a:schemeClr val="bg1"/>
                </a:solidFill>
              </a:rPr>
              <a:t>pháp</a:t>
            </a:r>
            <a:r>
              <a:rPr lang="en-US" sz="7800" dirty="0" smtClean="0">
                <a:solidFill>
                  <a:schemeClr val="bg1"/>
                </a:solidFill>
              </a:rPr>
              <a:t> </a:t>
            </a:r>
            <a:r>
              <a:rPr lang="en-US" sz="7800" dirty="0" err="1" smtClean="0">
                <a:solidFill>
                  <a:schemeClr val="bg1"/>
                </a:solidFill>
              </a:rPr>
              <a:t>Chúa</a:t>
            </a:r>
            <a:r>
              <a:rPr lang="en-US" sz="7800" dirty="0" smtClean="0">
                <a:solidFill>
                  <a:schemeClr val="bg1"/>
                </a:solidFill>
              </a:rPr>
              <a:t> </a:t>
            </a:r>
            <a:r>
              <a:rPr lang="en-US" sz="7800" dirty="0" err="1" smtClean="0">
                <a:solidFill>
                  <a:schemeClr val="bg1"/>
                </a:solidFill>
              </a:rPr>
              <a:t>Trời</a:t>
            </a:r>
            <a:r>
              <a:rPr lang="en-US" sz="7800" dirty="0" smtClean="0">
                <a:solidFill>
                  <a:schemeClr val="bg1"/>
                </a:solidFill>
              </a:rPr>
              <a:t>.</a:t>
            </a:r>
            <a:endParaRPr lang="en-US" sz="7800" dirty="0">
              <a:solidFill>
                <a:schemeClr val="bg1"/>
              </a:solidFill>
            </a:endParaRPr>
          </a:p>
        </p:txBody>
      </p:sp>
    </p:spTree>
    <p:extLst>
      <p:ext uri="{BB962C8B-B14F-4D97-AF65-F5344CB8AC3E}">
        <p14:creationId xmlns:p14="http://schemas.microsoft.com/office/powerpoint/2010/main" val="21716785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600" u="sng" dirty="0" smtClean="0">
                <a:solidFill>
                  <a:srgbClr val="FFFF00"/>
                </a:solidFill>
              </a:rPr>
              <a:t>Tk4:</a:t>
            </a:r>
            <a:r>
              <a:rPr lang="en-US" sz="6600" dirty="0" smtClean="0">
                <a:solidFill>
                  <a:schemeClr val="bg1"/>
                </a:solidFill>
              </a:rPr>
              <a:t> </a:t>
            </a:r>
            <a:r>
              <a:rPr lang="en-US" sz="6600" dirty="0" err="1" smtClean="0">
                <a:solidFill>
                  <a:schemeClr val="bg1"/>
                </a:solidFill>
              </a:rPr>
              <a:t>Dạy</a:t>
            </a:r>
            <a:r>
              <a:rPr lang="en-US" sz="6600" dirty="0" smtClean="0">
                <a:solidFill>
                  <a:schemeClr val="bg1"/>
                </a:solidFill>
              </a:rPr>
              <a:t> </a:t>
            </a:r>
            <a:r>
              <a:rPr lang="en-US" sz="6600" dirty="0" err="1" smtClean="0">
                <a:solidFill>
                  <a:schemeClr val="bg1"/>
                </a:solidFill>
              </a:rPr>
              <a:t>dỗ</a:t>
            </a:r>
            <a:r>
              <a:rPr lang="en-US" sz="6600" dirty="0" smtClean="0">
                <a:solidFill>
                  <a:schemeClr val="bg1"/>
                </a:solidFill>
              </a:rPr>
              <a:t> con </a:t>
            </a:r>
            <a:r>
              <a:rPr lang="en-US" sz="6600" dirty="0" err="1" smtClean="0">
                <a:solidFill>
                  <a:schemeClr val="bg1"/>
                </a:solidFill>
              </a:rPr>
              <a:t>tuân</a:t>
            </a:r>
            <a:r>
              <a:rPr lang="en-US" sz="6600" dirty="0" smtClean="0">
                <a:solidFill>
                  <a:schemeClr val="bg1"/>
                </a:solidFill>
              </a:rPr>
              <a:t> </a:t>
            </a:r>
            <a:r>
              <a:rPr lang="en-US" sz="6600" dirty="0" err="1" smtClean="0">
                <a:solidFill>
                  <a:schemeClr val="bg1"/>
                </a:solidFill>
              </a:rPr>
              <a:t>theo</a:t>
            </a:r>
            <a:r>
              <a:rPr lang="en-US" sz="6600" dirty="0" smtClean="0">
                <a:solidFill>
                  <a:schemeClr val="bg1"/>
                </a:solidFill>
              </a:rPr>
              <a:t> </a:t>
            </a:r>
            <a:r>
              <a:rPr lang="en-US" sz="6600" dirty="0" err="1" smtClean="0">
                <a:solidFill>
                  <a:schemeClr val="bg1"/>
                </a:solidFill>
              </a:rPr>
              <a:t>thánh</a:t>
            </a:r>
            <a:r>
              <a:rPr lang="en-US" sz="6600" dirty="0" smtClean="0">
                <a:solidFill>
                  <a:schemeClr val="bg1"/>
                </a:solidFill>
              </a:rPr>
              <a:t> </a:t>
            </a:r>
            <a:r>
              <a:rPr lang="en-US" sz="6600" dirty="0" err="1" smtClean="0">
                <a:solidFill>
                  <a:schemeClr val="bg1"/>
                </a:solidFill>
              </a:rPr>
              <a:t>chỉ</a:t>
            </a:r>
            <a:r>
              <a:rPr lang="en-US" sz="6600" dirty="0" smtClean="0">
                <a:solidFill>
                  <a:schemeClr val="bg1"/>
                </a:solidFill>
              </a:rPr>
              <a:t> </a:t>
            </a:r>
            <a:r>
              <a:rPr lang="en-US" sz="6600" dirty="0" err="1" smtClean="0">
                <a:solidFill>
                  <a:schemeClr val="bg1"/>
                </a:solidFill>
              </a:rPr>
              <a:t>của</a:t>
            </a:r>
            <a:r>
              <a:rPr lang="en-US" sz="6600" dirty="0" smtClean="0">
                <a:solidFill>
                  <a:schemeClr val="bg1"/>
                </a:solidFill>
              </a:rPr>
              <a:t> </a:t>
            </a:r>
            <a:r>
              <a:rPr lang="en-US" sz="6600" dirty="0" err="1" smtClean="0">
                <a:solidFill>
                  <a:schemeClr val="bg1"/>
                </a:solidFill>
              </a:rPr>
              <a:t>Ngài</a:t>
            </a:r>
            <a:r>
              <a:rPr lang="en-US" sz="6600" dirty="0" smtClean="0">
                <a:solidFill>
                  <a:schemeClr val="bg1"/>
                </a:solidFill>
              </a:rPr>
              <a:t>, con </a:t>
            </a:r>
            <a:r>
              <a:rPr lang="en-US" sz="6600" dirty="0" err="1" smtClean="0">
                <a:solidFill>
                  <a:schemeClr val="bg1"/>
                </a:solidFill>
              </a:rPr>
              <a:t>xin</a:t>
            </a:r>
            <a:r>
              <a:rPr lang="en-US" sz="6600" dirty="0" smtClean="0">
                <a:solidFill>
                  <a:schemeClr val="bg1"/>
                </a:solidFill>
              </a:rPr>
              <a:t> </a:t>
            </a:r>
            <a:r>
              <a:rPr lang="en-US" sz="6600" dirty="0" err="1" smtClean="0">
                <a:solidFill>
                  <a:schemeClr val="bg1"/>
                </a:solidFill>
              </a:rPr>
              <a:t>đi</a:t>
            </a:r>
            <a:r>
              <a:rPr lang="en-US" sz="6600" dirty="0" smtClean="0">
                <a:solidFill>
                  <a:schemeClr val="bg1"/>
                </a:solidFill>
              </a:rPr>
              <a:t> </a:t>
            </a:r>
            <a:r>
              <a:rPr lang="en-US" sz="6600" dirty="0" err="1" smtClean="0">
                <a:solidFill>
                  <a:schemeClr val="bg1"/>
                </a:solidFill>
              </a:rPr>
              <a:t>đến</a:t>
            </a:r>
            <a:r>
              <a:rPr lang="en-US" sz="6600" dirty="0" smtClean="0">
                <a:solidFill>
                  <a:schemeClr val="bg1"/>
                </a:solidFill>
              </a:rPr>
              <a:t> </a:t>
            </a:r>
            <a:r>
              <a:rPr lang="en-US" sz="6600" dirty="0" err="1" smtClean="0">
                <a:solidFill>
                  <a:schemeClr val="bg1"/>
                </a:solidFill>
              </a:rPr>
              <a:t>cùng</a:t>
            </a:r>
            <a:r>
              <a:rPr lang="en-US" sz="6600" dirty="0" smtClean="0">
                <a:solidFill>
                  <a:schemeClr val="bg1"/>
                </a:solidFill>
              </a:rPr>
              <a:t>, </a:t>
            </a:r>
            <a:r>
              <a:rPr lang="en-US" sz="6600" dirty="0" err="1" smtClean="0">
                <a:solidFill>
                  <a:schemeClr val="bg1"/>
                </a:solidFill>
              </a:rPr>
              <a:t>lạy</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a:t>
            </a:r>
            <a:endParaRPr lang="en-US" sz="6600" dirty="0">
              <a:solidFill>
                <a:schemeClr val="bg1"/>
              </a:solidFill>
            </a:endParaRPr>
          </a:p>
        </p:txBody>
      </p:sp>
    </p:spTree>
    <p:extLst>
      <p:ext uri="{BB962C8B-B14F-4D97-AF65-F5344CB8AC3E}">
        <p14:creationId xmlns:p14="http://schemas.microsoft.com/office/powerpoint/2010/main" val="5549693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600" u="sng" dirty="0" smtClean="0">
                <a:solidFill>
                  <a:srgbClr val="FFFF00"/>
                </a:solidFill>
              </a:rPr>
              <a:t>**:</a:t>
            </a:r>
            <a:r>
              <a:rPr lang="en-US" sz="6600" dirty="0" smtClean="0">
                <a:solidFill>
                  <a:schemeClr val="bg1"/>
                </a:solidFill>
              </a:rPr>
              <a:t> </a:t>
            </a:r>
            <a:r>
              <a:rPr lang="en-US" sz="6600" dirty="0" err="1" smtClean="0">
                <a:solidFill>
                  <a:schemeClr val="bg1"/>
                </a:solidFill>
              </a:rPr>
              <a:t>Mở</a:t>
            </a:r>
            <a:r>
              <a:rPr lang="en-US" sz="6600" dirty="0" smtClean="0">
                <a:solidFill>
                  <a:schemeClr val="bg1"/>
                </a:solidFill>
              </a:rPr>
              <a:t> </a:t>
            </a:r>
            <a:r>
              <a:rPr lang="en-US" sz="6600" dirty="0" err="1" smtClean="0">
                <a:solidFill>
                  <a:schemeClr val="bg1"/>
                </a:solidFill>
              </a:rPr>
              <a:t>trí</a:t>
            </a:r>
            <a:r>
              <a:rPr lang="en-US" sz="6600" dirty="0" smtClean="0">
                <a:solidFill>
                  <a:schemeClr val="bg1"/>
                </a:solidFill>
              </a:rPr>
              <a:t> con </a:t>
            </a:r>
            <a:r>
              <a:rPr lang="en-US" sz="6600" dirty="0" err="1" smtClean="0">
                <a:solidFill>
                  <a:schemeClr val="bg1"/>
                </a:solidFill>
              </a:rPr>
              <a:t>tinh</a:t>
            </a:r>
            <a:r>
              <a:rPr lang="en-US" sz="6600" dirty="0" smtClean="0">
                <a:solidFill>
                  <a:schemeClr val="bg1"/>
                </a:solidFill>
              </a:rPr>
              <a:t> </a:t>
            </a:r>
            <a:r>
              <a:rPr lang="en-US" sz="6600" dirty="0" err="1" smtClean="0">
                <a:solidFill>
                  <a:schemeClr val="bg1"/>
                </a:solidFill>
              </a:rPr>
              <a:t>tường</a:t>
            </a:r>
            <a:r>
              <a:rPr lang="en-US" sz="6600" dirty="0" smtClean="0">
                <a:solidFill>
                  <a:schemeClr val="bg1"/>
                </a:solidFill>
              </a:rPr>
              <a:t> </a:t>
            </a:r>
            <a:r>
              <a:rPr lang="en-US" sz="6600" dirty="0" err="1" smtClean="0">
                <a:solidFill>
                  <a:schemeClr val="bg1"/>
                </a:solidFill>
              </a:rPr>
              <a:t>để</a:t>
            </a:r>
            <a:r>
              <a:rPr lang="en-US" sz="6600" dirty="0" smtClean="0">
                <a:solidFill>
                  <a:schemeClr val="bg1"/>
                </a:solidFill>
              </a:rPr>
              <a:t> con </a:t>
            </a:r>
            <a:r>
              <a:rPr lang="en-US" sz="6600" dirty="0" err="1" smtClean="0">
                <a:solidFill>
                  <a:schemeClr val="bg1"/>
                </a:solidFill>
              </a:rPr>
              <a:t>suy</a:t>
            </a:r>
            <a:r>
              <a:rPr lang="en-US" sz="6600" dirty="0" smtClean="0">
                <a:solidFill>
                  <a:schemeClr val="bg1"/>
                </a:solidFill>
              </a:rPr>
              <a:t> </a:t>
            </a:r>
            <a:r>
              <a:rPr lang="en-US" sz="6600" dirty="0" err="1" smtClean="0">
                <a:solidFill>
                  <a:schemeClr val="bg1"/>
                </a:solidFill>
              </a:rPr>
              <a:t>thấu</a:t>
            </a:r>
            <a:r>
              <a:rPr lang="en-US" sz="6600" dirty="0" smtClean="0">
                <a:solidFill>
                  <a:schemeClr val="bg1"/>
                </a:solidFill>
              </a:rPr>
              <a:t>, </a:t>
            </a:r>
            <a:r>
              <a:rPr lang="en-US" sz="6600" dirty="0" err="1" smtClean="0">
                <a:solidFill>
                  <a:schemeClr val="bg1"/>
                </a:solidFill>
              </a:rPr>
              <a:t>và</a:t>
            </a:r>
            <a:r>
              <a:rPr lang="en-US" sz="6600" dirty="0" smtClean="0">
                <a:solidFill>
                  <a:schemeClr val="bg1"/>
                </a:solidFill>
              </a:rPr>
              <a:t> </a:t>
            </a:r>
            <a:r>
              <a:rPr lang="en-US" sz="6600" dirty="0" err="1" smtClean="0">
                <a:solidFill>
                  <a:schemeClr val="bg1"/>
                </a:solidFill>
              </a:rPr>
              <a:t>dõi</a:t>
            </a:r>
            <a:r>
              <a:rPr lang="en-US" sz="6600" dirty="0" smtClean="0">
                <a:solidFill>
                  <a:schemeClr val="bg1"/>
                </a:solidFill>
              </a:rPr>
              <a:t> </a:t>
            </a:r>
            <a:r>
              <a:rPr lang="en-US" sz="6600" dirty="0" err="1" smtClean="0">
                <a:solidFill>
                  <a:schemeClr val="bg1"/>
                </a:solidFill>
              </a:rPr>
              <a:t>theo</a:t>
            </a:r>
            <a:r>
              <a:rPr lang="en-US" sz="6600" dirty="0" smtClean="0">
                <a:solidFill>
                  <a:schemeClr val="bg1"/>
                </a:solidFill>
              </a:rPr>
              <a:t> </a:t>
            </a:r>
            <a:r>
              <a:rPr lang="en-US" sz="6600" dirty="0" err="1" smtClean="0">
                <a:solidFill>
                  <a:schemeClr val="bg1"/>
                </a:solidFill>
              </a:rPr>
              <a:t>luật</a:t>
            </a:r>
            <a:r>
              <a:rPr lang="en-US" sz="6600" dirty="0" smtClean="0">
                <a:solidFill>
                  <a:schemeClr val="bg1"/>
                </a:solidFill>
              </a:rPr>
              <a:t> </a:t>
            </a:r>
            <a:r>
              <a:rPr lang="en-US" sz="6600" dirty="0" err="1" smtClean="0">
                <a:solidFill>
                  <a:schemeClr val="bg1"/>
                </a:solidFill>
              </a:rPr>
              <a:t>pháp</a:t>
            </a:r>
            <a:r>
              <a:rPr lang="en-US" sz="6600" dirty="0" smtClean="0">
                <a:solidFill>
                  <a:schemeClr val="bg1"/>
                </a:solidFill>
              </a:rPr>
              <a:t> </a:t>
            </a:r>
            <a:r>
              <a:rPr lang="en-US" sz="6600" dirty="0" err="1" smtClean="0">
                <a:solidFill>
                  <a:schemeClr val="bg1"/>
                </a:solidFill>
              </a:rPr>
              <a:t>hết</a:t>
            </a:r>
            <a:r>
              <a:rPr lang="en-US" sz="6600" dirty="0" smtClean="0">
                <a:solidFill>
                  <a:schemeClr val="bg1"/>
                </a:solidFill>
              </a:rPr>
              <a:t> </a:t>
            </a:r>
            <a:r>
              <a:rPr lang="en-US" sz="6600" dirty="0" err="1" smtClean="0">
                <a:solidFill>
                  <a:schemeClr val="bg1"/>
                </a:solidFill>
              </a:rPr>
              <a:t>lòng</a:t>
            </a:r>
            <a:r>
              <a:rPr lang="en-US" sz="6600" dirty="0" smtClean="0">
                <a:solidFill>
                  <a:schemeClr val="bg1"/>
                </a:solidFill>
              </a:rPr>
              <a:t>.</a:t>
            </a:r>
            <a:endParaRPr lang="en-US" sz="6600" dirty="0">
              <a:solidFill>
                <a:schemeClr val="bg1"/>
              </a:solidFill>
            </a:endParaRPr>
          </a:p>
        </p:txBody>
      </p:sp>
    </p:spTree>
    <p:extLst>
      <p:ext uri="{BB962C8B-B14F-4D97-AF65-F5344CB8AC3E}">
        <p14:creationId xmlns:p14="http://schemas.microsoft.com/office/powerpoint/2010/main" val="25151525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30000"/>
              </a:lnSpc>
            </a:pPr>
            <a:r>
              <a:rPr lang="en-US" sz="7800" u="sng" dirty="0" err="1" smtClean="0">
                <a:solidFill>
                  <a:srgbClr val="FFFF00"/>
                </a:solidFill>
              </a:rPr>
              <a:t>Đk</a:t>
            </a:r>
            <a:r>
              <a:rPr lang="en-US" sz="7800" u="sng" dirty="0" smtClean="0">
                <a:solidFill>
                  <a:srgbClr val="FFFF00"/>
                </a:solidFill>
              </a:rPr>
              <a:t>:</a:t>
            </a:r>
            <a:r>
              <a:rPr lang="en-US" sz="7800" dirty="0" smtClean="0">
                <a:solidFill>
                  <a:schemeClr val="bg1"/>
                </a:solidFill>
              </a:rPr>
              <a:t> </a:t>
            </a:r>
            <a:r>
              <a:rPr lang="en-US" sz="7800" dirty="0" err="1" smtClean="0">
                <a:solidFill>
                  <a:schemeClr val="bg1"/>
                </a:solidFill>
              </a:rPr>
              <a:t>Hạnh</a:t>
            </a:r>
            <a:r>
              <a:rPr lang="en-US" sz="7800" dirty="0" smtClean="0">
                <a:solidFill>
                  <a:schemeClr val="bg1"/>
                </a:solidFill>
              </a:rPr>
              <a:t> </a:t>
            </a:r>
            <a:r>
              <a:rPr lang="en-US" sz="7800" dirty="0" err="1" smtClean="0">
                <a:solidFill>
                  <a:schemeClr val="bg1"/>
                </a:solidFill>
              </a:rPr>
              <a:t>phúc</a:t>
            </a:r>
            <a:r>
              <a:rPr lang="en-US" sz="7800" dirty="0" smtClean="0">
                <a:solidFill>
                  <a:schemeClr val="bg1"/>
                </a:solidFill>
              </a:rPr>
              <a:t> </a:t>
            </a:r>
            <a:r>
              <a:rPr lang="en-US" sz="7800" dirty="0" err="1" smtClean="0">
                <a:solidFill>
                  <a:schemeClr val="bg1"/>
                </a:solidFill>
              </a:rPr>
              <a:t>ai</a:t>
            </a:r>
            <a:r>
              <a:rPr lang="en-US" sz="7800" dirty="0" smtClean="0">
                <a:solidFill>
                  <a:schemeClr val="bg1"/>
                </a:solidFill>
              </a:rPr>
              <a:t> </a:t>
            </a:r>
            <a:r>
              <a:rPr lang="en-US" sz="7800" dirty="0" err="1" smtClean="0">
                <a:solidFill>
                  <a:schemeClr val="bg1"/>
                </a:solidFill>
              </a:rPr>
              <a:t>tuân</a:t>
            </a:r>
            <a:r>
              <a:rPr lang="en-US" sz="7800" dirty="0" smtClean="0">
                <a:solidFill>
                  <a:schemeClr val="bg1"/>
                </a:solidFill>
              </a:rPr>
              <a:t> </a:t>
            </a:r>
            <a:r>
              <a:rPr lang="en-US" sz="7800" dirty="0" err="1" smtClean="0">
                <a:solidFill>
                  <a:schemeClr val="bg1"/>
                </a:solidFill>
              </a:rPr>
              <a:t>giữ</a:t>
            </a:r>
            <a:r>
              <a:rPr lang="en-US" sz="7800" dirty="0" smtClean="0">
                <a:solidFill>
                  <a:schemeClr val="bg1"/>
                </a:solidFill>
              </a:rPr>
              <a:t> </a:t>
            </a:r>
            <a:r>
              <a:rPr lang="en-US" sz="7800" dirty="0" err="1" smtClean="0">
                <a:solidFill>
                  <a:schemeClr val="bg1"/>
                </a:solidFill>
              </a:rPr>
              <a:t>luật</a:t>
            </a:r>
            <a:r>
              <a:rPr lang="en-US" sz="7800" dirty="0" smtClean="0">
                <a:solidFill>
                  <a:schemeClr val="bg1"/>
                </a:solidFill>
              </a:rPr>
              <a:t> </a:t>
            </a:r>
            <a:r>
              <a:rPr lang="en-US" sz="7800" dirty="0" err="1" smtClean="0">
                <a:solidFill>
                  <a:schemeClr val="bg1"/>
                </a:solidFill>
              </a:rPr>
              <a:t>pháp</a:t>
            </a:r>
            <a:r>
              <a:rPr lang="en-US" sz="7800" dirty="0" smtClean="0">
                <a:solidFill>
                  <a:schemeClr val="bg1"/>
                </a:solidFill>
              </a:rPr>
              <a:t> </a:t>
            </a:r>
            <a:r>
              <a:rPr lang="en-US" sz="7800" dirty="0" err="1" smtClean="0">
                <a:solidFill>
                  <a:schemeClr val="bg1"/>
                </a:solidFill>
              </a:rPr>
              <a:t>Chúa</a:t>
            </a:r>
            <a:r>
              <a:rPr lang="en-US" sz="7800" dirty="0" smtClean="0">
                <a:solidFill>
                  <a:schemeClr val="bg1"/>
                </a:solidFill>
              </a:rPr>
              <a:t> </a:t>
            </a:r>
            <a:r>
              <a:rPr lang="en-US" sz="7800" dirty="0" err="1" smtClean="0">
                <a:solidFill>
                  <a:schemeClr val="bg1"/>
                </a:solidFill>
              </a:rPr>
              <a:t>Trời</a:t>
            </a:r>
            <a:r>
              <a:rPr lang="en-US" sz="7800" dirty="0" smtClean="0">
                <a:solidFill>
                  <a:schemeClr val="bg1"/>
                </a:solidFill>
              </a:rPr>
              <a:t>.</a:t>
            </a:r>
            <a:endParaRPr lang="en-US" sz="7800" dirty="0">
              <a:solidFill>
                <a:schemeClr val="bg1"/>
              </a:solidFill>
            </a:endParaRPr>
          </a:p>
        </p:txBody>
      </p:sp>
    </p:spTree>
    <p:extLst>
      <p:ext uri="{BB962C8B-B14F-4D97-AF65-F5344CB8AC3E}">
        <p14:creationId xmlns:p14="http://schemas.microsoft.com/office/powerpoint/2010/main" val="40851327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65" y="0"/>
            <a:ext cx="9122735" cy="5114260"/>
          </a:xfrm>
        </p:spPr>
        <p:txBody>
          <a:bodyPr anchor="ctr" anchorCtr="0">
            <a:noAutofit/>
          </a:bodyPr>
          <a:lstStyle/>
          <a:p>
            <a:pPr marL="27432" indent="0" algn="just">
              <a:lnSpc>
                <a:spcPct val="110000"/>
              </a:lnSpc>
              <a:buNone/>
            </a:pPr>
            <a:r>
              <a:rPr lang="en-US" sz="4800" u="sng" dirty="0">
                <a:solidFill>
                  <a:srgbClr val="FFFF00"/>
                </a:solidFill>
                <a:ea typeface="Tahoma" pitchFamily="34" charset="0"/>
                <a:cs typeface="Times New Roman" pitchFamily="18" charset="0"/>
              </a:rPr>
              <a:t>Tk1:</a:t>
            </a:r>
            <a:r>
              <a:rPr lang="en-US" sz="4800" dirty="0">
                <a:solidFill>
                  <a:srgbClr val="FFFF00"/>
                </a:solidFill>
                <a:ea typeface="Tahoma" pitchFamily="34" charset="0"/>
                <a:cs typeface="Times New Roman" pitchFamily="18" charset="0"/>
              </a:rPr>
              <a:t> </a:t>
            </a:r>
            <a:r>
              <a:rPr lang="en-US" sz="4800" dirty="0" err="1" smtClean="0">
                <a:solidFill>
                  <a:schemeClr val="bg1"/>
                </a:solidFill>
              </a:rPr>
              <a:t>Lạy</a:t>
            </a:r>
            <a:r>
              <a:rPr lang="en-US" sz="4800" dirty="0" smtClean="0">
                <a:solidFill>
                  <a:schemeClr val="bg1"/>
                </a:solidFill>
              </a:rPr>
              <a:t> </a:t>
            </a:r>
            <a:r>
              <a:rPr lang="en-US" sz="4800" dirty="0" err="1" smtClean="0">
                <a:solidFill>
                  <a:schemeClr val="bg1"/>
                </a:solidFill>
                <a:latin typeface="+mj-lt"/>
              </a:rPr>
              <a:t>Thánh</a:t>
            </a:r>
            <a:r>
              <a:rPr lang="en-US" sz="4800" dirty="0" smtClean="0">
                <a:solidFill>
                  <a:schemeClr val="bg1"/>
                </a:solidFill>
              </a:rPr>
              <a:t> An-</a:t>
            </a:r>
            <a:r>
              <a:rPr lang="en-US" sz="4800" dirty="0" err="1" smtClean="0">
                <a:solidFill>
                  <a:schemeClr val="bg1"/>
                </a:solidFill>
              </a:rPr>
              <a:t>tôn</a:t>
            </a:r>
            <a:r>
              <a:rPr lang="en-US" sz="4800" dirty="0" smtClean="0">
                <a:solidFill>
                  <a:schemeClr val="bg1"/>
                </a:solidFill>
              </a:rPr>
              <a:t> hay </a:t>
            </a:r>
            <a:r>
              <a:rPr lang="en-US" sz="4800" dirty="0" err="1" smtClean="0">
                <a:solidFill>
                  <a:schemeClr val="bg1"/>
                </a:solidFill>
              </a:rPr>
              <a:t>làm</a:t>
            </a:r>
            <a:r>
              <a:rPr lang="en-US" sz="4800" dirty="0" smtClean="0">
                <a:solidFill>
                  <a:schemeClr val="bg1"/>
                </a:solidFill>
              </a:rPr>
              <a:t> </a:t>
            </a:r>
            <a:r>
              <a:rPr lang="en-US" sz="4800" dirty="0" err="1" smtClean="0">
                <a:solidFill>
                  <a:schemeClr val="bg1"/>
                </a:solidFill>
              </a:rPr>
              <a:t>phép</a:t>
            </a:r>
            <a:r>
              <a:rPr lang="en-US" sz="4800" dirty="0" smtClean="0">
                <a:solidFill>
                  <a:schemeClr val="bg1"/>
                </a:solidFill>
              </a:rPr>
              <a:t> </a:t>
            </a:r>
            <a:r>
              <a:rPr lang="en-US" sz="4800" dirty="0" err="1" smtClean="0">
                <a:solidFill>
                  <a:schemeClr val="bg1"/>
                </a:solidFill>
              </a:rPr>
              <a:t>lạ</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gương</a:t>
            </a:r>
            <a:r>
              <a:rPr lang="en-US" sz="4800" dirty="0" smtClean="0">
                <a:solidFill>
                  <a:schemeClr val="bg1"/>
                </a:solidFill>
              </a:rPr>
              <a:t> </a:t>
            </a:r>
            <a:r>
              <a:rPr lang="en-US" sz="4800" dirty="0" err="1" smtClean="0">
                <a:solidFill>
                  <a:schemeClr val="bg1"/>
                </a:solidFill>
              </a:rPr>
              <a:t>sáng</a:t>
            </a:r>
            <a:r>
              <a:rPr lang="en-US" sz="4800" dirty="0" smtClean="0">
                <a:solidFill>
                  <a:schemeClr val="bg1"/>
                </a:solidFill>
              </a:rPr>
              <a:t> </a:t>
            </a:r>
            <a:r>
              <a:rPr lang="en-US" sz="4800" dirty="0" err="1" smtClean="0">
                <a:solidFill>
                  <a:schemeClr val="bg1"/>
                </a:solidFill>
              </a:rPr>
              <a:t>nhân</a:t>
            </a:r>
            <a:r>
              <a:rPr lang="en-US" sz="4800" dirty="0" smtClean="0">
                <a:solidFill>
                  <a:schemeClr val="bg1"/>
                </a:solidFill>
              </a:rPr>
              <a:t> </a:t>
            </a:r>
            <a:r>
              <a:rPr lang="en-US" sz="4800" dirty="0" err="1" smtClean="0">
                <a:solidFill>
                  <a:schemeClr val="bg1"/>
                </a:solidFill>
              </a:rPr>
              <a:t>đức</a:t>
            </a:r>
            <a:r>
              <a:rPr lang="en-US" sz="4800" dirty="0" smtClean="0">
                <a:solidFill>
                  <a:schemeClr val="bg1"/>
                </a:solidFill>
              </a:rPr>
              <a:t> </a:t>
            </a:r>
            <a:r>
              <a:rPr lang="en-US" sz="4800" dirty="0" err="1" smtClean="0">
                <a:solidFill>
                  <a:schemeClr val="bg1"/>
                </a:solidFill>
              </a:rPr>
              <a:t>khó</a:t>
            </a:r>
            <a:r>
              <a:rPr lang="en-US" sz="4800" dirty="0" smtClean="0">
                <a:solidFill>
                  <a:schemeClr val="bg1"/>
                </a:solidFill>
              </a:rPr>
              <a:t> </a:t>
            </a:r>
            <a:r>
              <a:rPr lang="en-US" sz="4800" dirty="0" err="1" smtClean="0">
                <a:solidFill>
                  <a:schemeClr val="bg1"/>
                </a:solidFill>
              </a:rPr>
              <a:t>nghèo</a:t>
            </a:r>
            <a:r>
              <a:rPr lang="en-US" sz="4800" dirty="0" smtClean="0">
                <a:solidFill>
                  <a:schemeClr val="bg1"/>
                </a:solidFill>
              </a:rPr>
              <a:t> </a:t>
            </a:r>
            <a:r>
              <a:rPr lang="en-US" sz="4800" dirty="0" err="1" smtClean="0">
                <a:solidFill>
                  <a:schemeClr val="bg1"/>
                </a:solidFill>
              </a:rPr>
              <a:t>vị</a:t>
            </a:r>
            <a:r>
              <a:rPr lang="en-US" sz="4800" dirty="0" smtClean="0">
                <a:solidFill>
                  <a:schemeClr val="bg1"/>
                </a:solidFill>
              </a:rPr>
              <a:t> </a:t>
            </a:r>
            <a:r>
              <a:rPr lang="en-US" sz="4800" dirty="0" err="1" smtClean="0">
                <a:solidFill>
                  <a:schemeClr val="bg1"/>
                </a:solidFill>
              </a:rPr>
              <a:t>tha</a:t>
            </a:r>
            <a:r>
              <a:rPr lang="en-US" sz="4800" dirty="0" smtClean="0">
                <a:solidFill>
                  <a:schemeClr val="bg1"/>
                </a:solidFill>
              </a:rPr>
              <a:t>. </a:t>
            </a:r>
            <a:r>
              <a:rPr lang="en-US" sz="4800" dirty="0" err="1" smtClean="0">
                <a:solidFill>
                  <a:schemeClr val="bg1"/>
                </a:solidFill>
              </a:rPr>
              <a:t>Cuộc</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a:t>
            </a:r>
            <a:r>
              <a:rPr lang="en-US" sz="4800" dirty="0" err="1" smtClean="0">
                <a:solidFill>
                  <a:schemeClr val="bg1"/>
                </a:solidFill>
              </a:rPr>
              <a:t>hăng</a:t>
            </a:r>
            <a:r>
              <a:rPr lang="en-US" sz="4800" dirty="0" smtClean="0">
                <a:solidFill>
                  <a:schemeClr val="bg1"/>
                </a:solidFill>
              </a:rPr>
              <a:t> say </a:t>
            </a:r>
            <a:r>
              <a:rPr lang="en-US" sz="4800" dirty="0" err="1" smtClean="0">
                <a:solidFill>
                  <a:schemeClr val="bg1"/>
                </a:solidFill>
              </a:rPr>
              <a:t>rao</a:t>
            </a:r>
            <a:r>
              <a:rPr lang="en-US" sz="4800" dirty="0" smtClean="0">
                <a:solidFill>
                  <a:schemeClr val="bg1"/>
                </a:solidFill>
              </a:rPr>
              <a:t> </a:t>
            </a:r>
            <a:r>
              <a:rPr lang="en-US" sz="4800" dirty="0" err="1" smtClean="0">
                <a:solidFill>
                  <a:schemeClr val="bg1"/>
                </a:solidFill>
              </a:rPr>
              <a:t>truyền</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xót</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r>
              <a:rPr lang="en-US" sz="4800" dirty="0" err="1" smtClean="0">
                <a:solidFill>
                  <a:schemeClr val="bg1"/>
                </a:solidFill>
              </a:rPr>
              <a:t>Một</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khiêm</a:t>
            </a:r>
            <a:r>
              <a:rPr lang="en-US" sz="4800" dirty="0" smtClean="0">
                <a:solidFill>
                  <a:schemeClr val="bg1"/>
                </a:solidFill>
              </a:rPr>
              <a:t> </a:t>
            </a:r>
            <a:r>
              <a:rPr lang="en-US" sz="4800" dirty="0" err="1" smtClean="0">
                <a:solidFill>
                  <a:schemeClr val="bg1"/>
                </a:solidFill>
              </a:rPr>
              <a:t>nhu</a:t>
            </a:r>
            <a:r>
              <a:rPr lang="en-US" sz="4800" dirty="0" smtClean="0">
                <a:solidFill>
                  <a:schemeClr val="bg1"/>
                </a:solidFill>
              </a:rPr>
              <a:t> </a:t>
            </a:r>
            <a:r>
              <a:rPr lang="en-US" sz="4800" dirty="0" err="1" smtClean="0">
                <a:solidFill>
                  <a:schemeClr val="bg1"/>
                </a:solidFill>
              </a:rPr>
              <a:t>nâng</a:t>
            </a:r>
            <a:r>
              <a:rPr lang="en-US" sz="4800" dirty="0" smtClean="0">
                <a:solidFill>
                  <a:schemeClr val="bg1"/>
                </a:solidFill>
              </a:rPr>
              <a:t> </a:t>
            </a:r>
            <a:r>
              <a:rPr lang="en-US" sz="4800" dirty="0" err="1" smtClean="0">
                <a:solidFill>
                  <a:schemeClr val="bg1"/>
                </a:solidFill>
              </a:rPr>
              <a:t>đỡ</a:t>
            </a:r>
            <a:r>
              <a:rPr lang="en-US" sz="4800" dirty="0" smtClean="0">
                <a:solidFill>
                  <a:schemeClr val="bg1"/>
                </a:solidFill>
              </a:rPr>
              <a:t> </a:t>
            </a:r>
            <a:r>
              <a:rPr lang="en-US" sz="4800" dirty="0" err="1" smtClean="0">
                <a:solidFill>
                  <a:schemeClr val="bg1"/>
                </a:solidFill>
              </a:rPr>
              <a:t>những</a:t>
            </a:r>
            <a:r>
              <a:rPr lang="en-US" sz="4800" dirty="0" smtClean="0">
                <a:solidFill>
                  <a:schemeClr val="bg1"/>
                </a:solidFill>
              </a:rPr>
              <a:t> </a:t>
            </a:r>
            <a:r>
              <a:rPr lang="en-US" sz="4800" dirty="0" err="1" smtClean="0">
                <a:solidFill>
                  <a:schemeClr val="bg1"/>
                </a:solidFill>
              </a:rPr>
              <a:t>ai</a:t>
            </a:r>
            <a:r>
              <a:rPr lang="en-US" sz="4800" dirty="0" smtClean="0">
                <a:solidFill>
                  <a:schemeClr val="bg1"/>
                </a:solidFill>
              </a:rPr>
              <a:t> </a:t>
            </a:r>
            <a:r>
              <a:rPr lang="en-US" sz="4800" dirty="0" err="1" smtClean="0">
                <a:solidFill>
                  <a:schemeClr val="bg1"/>
                </a:solidFill>
              </a:rPr>
              <a:t>nghèo</a:t>
            </a:r>
            <a:r>
              <a:rPr lang="en-US" sz="4800" dirty="0" smtClean="0">
                <a:solidFill>
                  <a:schemeClr val="bg1"/>
                </a:solidFill>
              </a:rPr>
              <a:t> </a:t>
            </a:r>
            <a:r>
              <a:rPr lang="en-US" sz="4800" dirty="0" err="1" smtClean="0">
                <a:solidFill>
                  <a:schemeClr val="bg1"/>
                </a:solidFill>
              </a:rPr>
              <a:t>hèn</a:t>
            </a:r>
            <a:r>
              <a:rPr lang="en-US" sz="4800" dirty="0" smtClean="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450424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39544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lnSpc>
                <a:spcPct val="110000"/>
              </a:lnSpc>
            </a:pP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Lạy</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Cha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là</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Cả</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trời</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đất</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chúc</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tụng</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Cha,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vì</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Cha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đã</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mạc</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khải</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nước</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trời</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cho</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những</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người</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bé</a:t>
            </a:r>
            <a:r>
              <a:rPr lang="en-US" sz="61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6100" b="1" dirty="0" err="1" smtClean="0">
                <a:solidFill>
                  <a:schemeClr val="bg1"/>
                </a:solidFill>
                <a:effectLst>
                  <a:outerShdw blurRad="38100" dist="38100" dir="2700000" algn="tl">
                    <a:srgbClr val="000000">
                      <a:alpha val="43137"/>
                    </a:srgbClr>
                  </a:outerShdw>
                </a:effectLst>
                <a:latin typeface="+mj-lt"/>
                <a:cs typeface="Times New Roman" pitchFamily="18" charset="0"/>
              </a:rPr>
              <a:t>mọn</a:t>
            </a:r>
            <a:r>
              <a:rPr lang="vi-VN" sz="61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1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96526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200400" y="285750"/>
            <a:ext cx="5638800" cy="3046988"/>
          </a:xfrm>
          <a:prstGeom prst="rect">
            <a:avLst/>
          </a:prstGeom>
        </p:spPr>
        <p:txBody>
          <a:bodyPr wrap="square">
            <a:spAutoFit/>
          </a:bodyPr>
          <a:lstStyle/>
          <a:p>
            <a:pPr algn="ctr"/>
            <a:r>
              <a:rPr lang="en-US" sz="4800" smtClean="0">
                <a:solidFill>
                  <a:srgbClr val="FFFF00"/>
                </a:solidFill>
              </a:rPr>
              <a:t>Ca Dâng Lễ</a:t>
            </a:r>
          </a:p>
          <a:p>
            <a:pPr algn="ctr"/>
            <a:r>
              <a:rPr lang="en-US" sz="4800" smtClean="0">
                <a:solidFill>
                  <a:srgbClr val="FFFF00"/>
                </a:solidFill>
              </a:rPr>
              <a:t>Hiệp </a:t>
            </a:r>
            <a:r>
              <a:rPr lang="en-US" sz="4800" dirty="0" err="1">
                <a:solidFill>
                  <a:srgbClr val="FFFF00"/>
                </a:solidFill>
              </a:rPr>
              <a:t>Lòng</a:t>
            </a:r>
            <a:r>
              <a:rPr lang="en-US" sz="4800" dirty="0">
                <a:solidFill>
                  <a:srgbClr val="FFFF00"/>
                </a:solidFill>
              </a:rPr>
              <a:t> </a:t>
            </a:r>
            <a:r>
              <a:rPr lang="en-US" sz="4800" dirty="0" err="1">
                <a:solidFill>
                  <a:srgbClr val="FFFF00"/>
                </a:solidFill>
              </a:rPr>
              <a:t>Dâng</a:t>
            </a:r>
            <a:r>
              <a:rPr lang="en-US" sz="4800" dirty="0">
                <a:solidFill>
                  <a:srgbClr val="FFFF00"/>
                </a:solidFill>
              </a:rPr>
              <a:t> </a:t>
            </a:r>
            <a:r>
              <a:rPr lang="en-US" sz="4800" dirty="0" err="1">
                <a:solidFill>
                  <a:srgbClr val="FFFF00"/>
                </a:solidFill>
              </a:rPr>
              <a:t>Lên</a:t>
            </a:r>
            <a:r>
              <a:rPr lang="en-US" sz="4800" dirty="0">
                <a:solidFill>
                  <a:srgbClr val="FFFF00"/>
                </a:solidFill>
              </a:rPr>
              <a:t> </a:t>
            </a:r>
            <a:r>
              <a:rPr lang="en-US" sz="4800" dirty="0" err="1">
                <a:solidFill>
                  <a:srgbClr val="FFFF00"/>
                </a:solidFill>
              </a:rPr>
              <a:t>Chúa</a:t>
            </a:r>
            <a:endParaRPr lang="en-US" sz="4800" dirty="0">
              <a:solidFill>
                <a:srgbClr val="FFFF00"/>
              </a:solidFill>
            </a:endParaRPr>
          </a:p>
          <a:p>
            <a:pPr algn="ctr"/>
            <a:r>
              <a:rPr lang="en-US" sz="4800" i="1" dirty="0" err="1">
                <a:solidFill>
                  <a:schemeClr val="bg1"/>
                </a:solidFill>
              </a:rPr>
              <a:t>Phụng</a:t>
            </a:r>
            <a:r>
              <a:rPr lang="en-US" sz="4800" i="1" dirty="0">
                <a:solidFill>
                  <a:schemeClr val="bg1"/>
                </a:solidFill>
              </a:rPr>
              <a:t> </a:t>
            </a:r>
            <a:r>
              <a:rPr lang="en-US" sz="4800" i="1" dirty="0" err="1">
                <a:solidFill>
                  <a:schemeClr val="bg1"/>
                </a:solidFill>
              </a:rPr>
              <a:t>Ca</a:t>
            </a:r>
            <a:endParaRPr lang="en-US" sz="4800" i="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33350"/>
            <a:ext cx="4352925" cy="5143500"/>
          </a:xfrm>
          <a:prstGeom prst="rect">
            <a:avLst/>
          </a:prstGeom>
        </p:spPr>
      </p:pic>
    </p:spTree>
    <p:extLst>
      <p:ext uri="{BB962C8B-B14F-4D97-AF65-F5344CB8AC3E}">
        <p14:creationId xmlns:p14="http://schemas.microsoft.com/office/powerpoint/2010/main" val="3807848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smtClean="0">
                <a:solidFill>
                  <a:srgbClr val="FFFF00"/>
                </a:solidFill>
                <a:effectLst/>
              </a:rPr>
              <a:t>Tk1:</a:t>
            </a:r>
            <a:r>
              <a:rPr lang="en-US" sz="5200" b="0" dirty="0" smtClean="0">
                <a:solidFill>
                  <a:schemeClr val="bg1"/>
                </a:solidFill>
                <a:effectLst/>
              </a:rPr>
              <a:t> </a:t>
            </a:r>
            <a:r>
              <a:rPr lang="en-US" sz="5200" b="0" dirty="0" err="1" smtClean="0">
                <a:solidFill>
                  <a:schemeClr val="bg1"/>
                </a:solidFill>
                <a:effectLst/>
              </a:rPr>
              <a:t>Lạy</a:t>
            </a:r>
            <a:r>
              <a:rPr lang="en-US" sz="5200" b="0" dirty="0" smtClean="0">
                <a:solidFill>
                  <a:schemeClr val="bg1"/>
                </a:solidFill>
                <a:effectLst/>
              </a:rPr>
              <a:t> </a:t>
            </a:r>
            <a:r>
              <a:rPr lang="en-US" sz="5200" b="0" dirty="0" err="1" smtClean="0">
                <a:solidFill>
                  <a:schemeClr val="bg1"/>
                </a:solidFill>
                <a:effectLst/>
              </a:rPr>
              <a:t>Chúa</a:t>
            </a:r>
            <a:r>
              <a:rPr lang="en-US" sz="5200" dirty="0" smtClean="0">
                <a:solidFill>
                  <a:schemeClr val="bg1"/>
                </a:solidFill>
              </a:rPr>
              <a:t>! </a:t>
            </a:r>
            <a:r>
              <a:rPr lang="en-US" sz="5200" dirty="0" err="1" smtClean="0">
                <a:solidFill>
                  <a:schemeClr val="bg1"/>
                </a:solidFill>
              </a:rPr>
              <a:t>Bốn</a:t>
            </a:r>
            <a:r>
              <a:rPr lang="en-US" sz="5200" dirty="0" smtClean="0">
                <a:solidFill>
                  <a:schemeClr val="bg1"/>
                </a:solidFill>
              </a:rPr>
              <a:t> </a:t>
            </a:r>
            <a:r>
              <a:rPr lang="en-US" sz="5200" dirty="0" err="1" smtClean="0">
                <a:solidFill>
                  <a:schemeClr val="bg1"/>
                </a:solidFill>
              </a:rPr>
              <a:t>phương</a:t>
            </a:r>
            <a:r>
              <a:rPr lang="en-US" sz="5200" dirty="0" smtClean="0">
                <a:solidFill>
                  <a:schemeClr val="bg1"/>
                </a:solidFill>
              </a:rPr>
              <a:t> con </a:t>
            </a:r>
            <a:r>
              <a:rPr lang="en-US" sz="5200" dirty="0" err="1" smtClean="0">
                <a:solidFill>
                  <a:schemeClr val="bg1"/>
                </a:solidFill>
              </a:rPr>
              <a:t>tiến</a:t>
            </a:r>
            <a:r>
              <a:rPr lang="en-US" sz="5200" dirty="0" smtClean="0">
                <a:solidFill>
                  <a:schemeClr val="bg1"/>
                </a:solidFill>
              </a:rPr>
              <a:t> </a:t>
            </a:r>
            <a:r>
              <a:rPr lang="en-US" sz="5200" dirty="0" err="1" smtClean="0">
                <a:solidFill>
                  <a:schemeClr val="bg1"/>
                </a:solidFill>
              </a:rPr>
              <a:t>về</a:t>
            </a:r>
            <a:r>
              <a:rPr lang="en-US" sz="5200" dirty="0" smtClean="0">
                <a:solidFill>
                  <a:schemeClr val="bg1"/>
                </a:solidFill>
              </a:rPr>
              <a:t>. </a:t>
            </a:r>
            <a:r>
              <a:rPr lang="en-US" sz="5200" dirty="0" err="1" smtClean="0">
                <a:solidFill>
                  <a:schemeClr val="bg1"/>
                </a:solidFill>
              </a:rPr>
              <a:t>Về</a:t>
            </a:r>
            <a:r>
              <a:rPr lang="en-US" sz="5200" dirty="0" smtClean="0">
                <a:solidFill>
                  <a:schemeClr val="bg1"/>
                </a:solidFill>
              </a:rPr>
              <a:t> </a:t>
            </a:r>
            <a:r>
              <a:rPr lang="en-US" sz="5200" dirty="0" err="1" smtClean="0">
                <a:solidFill>
                  <a:schemeClr val="bg1"/>
                </a:solidFill>
              </a:rPr>
              <a:t>đây</a:t>
            </a:r>
            <a:r>
              <a:rPr lang="en-US" sz="5200" dirty="0" smtClean="0">
                <a:solidFill>
                  <a:schemeClr val="bg1"/>
                </a:solidFill>
              </a:rPr>
              <a:t> </a:t>
            </a:r>
            <a:r>
              <a:rPr lang="en-US" sz="5200" dirty="0" err="1" smtClean="0">
                <a:solidFill>
                  <a:schemeClr val="bg1"/>
                </a:solidFill>
              </a:rPr>
              <a:t>hiệp</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 </a:t>
            </a:r>
            <a:r>
              <a:rPr lang="en-US" sz="5200" dirty="0" err="1" smtClean="0">
                <a:solidFill>
                  <a:schemeClr val="bg1"/>
                </a:solidFill>
              </a:rPr>
              <a:t>mến</a:t>
            </a:r>
            <a:r>
              <a:rPr lang="en-US" sz="5200" dirty="0" smtClean="0">
                <a:solidFill>
                  <a:schemeClr val="bg1"/>
                </a:solidFill>
              </a:rPr>
              <a:t> </a:t>
            </a:r>
            <a:r>
              <a:rPr lang="en-US" sz="5200" dirty="0" err="1" smtClean="0">
                <a:solidFill>
                  <a:schemeClr val="bg1"/>
                </a:solidFill>
              </a:rPr>
              <a:t>yêu</a:t>
            </a:r>
            <a:r>
              <a:rPr lang="en-US" sz="5200" dirty="0" smtClean="0">
                <a:solidFill>
                  <a:schemeClr val="bg1"/>
                </a:solidFill>
              </a:rPr>
              <a:t> </a:t>
            </a:r>
            <a:r>
              <a:rPr lang="en-US" sz="5200" dirty="0" err="1" smtClean="0">
                <a:solidFill>
                  <a:schemeClr val="bg1"/>
                </a:solidFill>
              </a:rPr>
              <a:t>thiết</a:t>
            </a:r>
            <a:r>
              <a:rPr lang="en-US" sz="5200" dirty="0" smtClean="0">
                <a:solidFill>
                  <a:schemeClr val="bg1"/>
                </a:solidFill>
              </a:rPr>
              <a:t> </a:t>
            </a:r>
            <a:r>
              <a:rPr lang="en-US" sz="5200" dirty="0" err="1" smtClean="0">
                <a:solidFill>
                  <a:schemeClr val="bg1"/>
                </a:solidFill>
              </a:rPr>
              <a:t>tha</a:t>
            </a:r>
            <a:r>
              <a:rPr lang="en-US" sz="5200" dirty="0" smtClean="0">
                <a:solidFill>
                  <a:schemeClr val="bg1"/>
                </a:solidFill>
              </a:rPr>
              <a:t> </a:t>
            </a:r>
            <a:r>
              <a:rPr lang="en-US" sz="5200" dirty="0" err="1" smtClean="0">
                <a:solidFill>
                  <a:schemeClr val="bg1"/>
                </a:solidFill>
              </a:rPr>
              <a:t>niềm</a:t>
            </a:r>
            <a:r>
              <a:rPr lang="en-US" sz="5200" dirty="0" smtClean="0">
                <a:solidFill>
                  <a:schemeClr val="bg1"/>
                </a:solidFill>
              </a:rPr>
              <a:t> </a:t>
            </a:r>
            <a:r>
              <a:rPr lang="en-US" sz="5200" dirty="0" err="1" smtClean="0">
                <a:solidFill>
                  <a:schemeClr val="bg1"/>
                </a:solidFill>
              </a:rPr>
              <a:t>kính</a:t>
            </a:r>
            <a:r>
              <a:rPr lang="en-US" sz="5200" dirty="0" smtClean="0">
                <a:solidFill>
                  <a:schemeClr val="bg1"/>
                </a:solidFill>
              </a:rPr>
              <a:t> tin </a:t>
            </a:r>
            <a:r>
              <a:rPr lang="en-US" sz="5200" dirty="0" err="1" smtClean="0">
                <a:solidFill>
                  <a:schemeClr val="bg1"/>
                </a:solidFill>
              </a:rPr>
              <a:t>không</a:t>
            </a:r>
            <a:r>
              <a:rPr lang="en-US" sz="5200" dirty="0" smtClean="0">
                <a:solidFill>
                  <a:schemeClr val="bg1"/>
                </a:solidFill>
              </a:rPr>
              <a:t> </a:t>
            </a:r>
            <a:r>
              <a:rPr lang="en-US" sz="5200" dirty="0" err="1" smtClean="0">
                <a:solidFill>
                  <a:schemeClr val="bg1"/>
                </a:solidFill>
              </a:rPr>
              <a:t>nhòa</a:t>
            </a:r>
            <a:r>
              <a:rPr lang="en-US" sz="5200" dirty="0" smtClean="0">
                <a:solidFill>
                  <a:schemeClr val="bg1"/>
                </a:solidFill>
              </a:rPr>
              <a:t> </a:t>
            </a:r>
            <a:r>
              <a:rPr lang="en-US" sz="5200" dirty="0" err="1" smtClean="0">
                <a:solidFill>
                  <a:schemeClr val="bg1"/>
                </a:solidFill>
              </a:rPr>
              <a:t>câu</a:t>
            </a:r>
            <a:r>
              <a:rPr lang="en-US" sz="5200" dirty="0" smtClean="0">
                <a:solidFill>
                  <a:schemeClr val="bg1"/>
                </a:solidFill>
              </a:rPr>
              <a:t> </a:t>
            </a:r>
            <a:r>
              <a:rPr lang="en-US" sz="5200" dirty="0" err="1" smtClean="0">
                <a:solidFill>
                  <a:schemeClr val="bg1"/>
                </a:solidFill>
              </a:rPr>
              <a:t>tạ</a:t>
            </a:r>
            <a:r>
              <a:rPr lang="en-US" sz="5200" dirty="0" smtClean="0">
                <a:solidFill>
                  <a:schemeClr val="bg1"/>
                </a:solidFill>
              </a:rPr>
              <a:t> </a:t>
            </a:r>
            <a:r>
              <a:rPr lang="en-US" sz="5200" dirty="0" err="1" smtClean="0">
                <a:solidFill>
                  <a:schemeClr val="bg1"/>
                </a:solidFill>
              </a:rPr>
              <a:t>lỗi</a:t>
            </a:r>
            <a:r>
              <a:rPr lang="en-US" sz="5200" dirty="0" smtClean="0">
                <a:solidFill>
                  <a:schemeClr val="bg1"/>
                </a:solidFill>
              </a:rPr>
              <a:t> </a:t>
            </a:r>
            <a:r>
              <a:rPr lang="en-US" sz="5200" dirty="0" err="1" smtClean="0">
                <a:solidFill>
                  <a:schemeClr val="bg1"/>
                </a:solidFill>
              </a:rPr>
              <a:t>câu</a:t>
            </a:r>
            <a:r>
              <a:rPr lang="en-US" sz="5200" dirty="0" smtClean="0">
                <a:solidFill>
                  <a:schemeClr val="bg1"/>
                </a:solidFill>
              </a:rPr>
              <a:t> </a:t>
            </a:r>
            <a:r>
              <a:rPr lang="en-US" sz="5200" dirty="0" err="1" smtClean="0">
                <a:solidFill>
                  <a:schemeClr val="bg1"/>
                </a:solidFill>
              </a:rPr>
              <a:t>nguyện</a:t>
            </a:r>
            <a:r>
              <a:rPr lang="en-US" sz="5200" dirty="0" smtClean="0">
                <a:solidFill>
                  <a:schemeClr val="bg1"/>
                </a:solidFill>
              </a:rPr>
              <a:t> </a:t>
            </a:r>
            <a:r>
              <a:rPr lang="en-US" sz="5200" dirty="0" err="1" smtClean="0">
                <a:solidFill>
                  <a:schemeClr val="bg1"/>
                </a:solidFill>
              </a:rPr>
              <a:t>ước</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a:t>
            </a:r>
            <a:endParaRPr lang="en-US" sz="5200" b="0" dirty="0">
              <a:solidFill>
                <a:schemeClr val="bg1"/>
              </a:solidFill>
              <a:effectLst/>
            </a:endParaRPr>
          </a:p>
        </p:txBody>
      </p:sp>
    </p:spTree>
    <p:extLst>
      <p:ext uri="{BB962C8B-B14F-4D97-AF65-F5344CB8AC3E}">
        <p14:creationId xmlns:p14="http://schemas.microsoft.com/office/powerpoint/2010/main" val="29658142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smtClean="0">
                <a:solidFill>
                  <a:srgbClr val="FFFF00"/>
                </a:solidFill>
                <a:effectLst/>
              </a:rPr>
              <a:t>**:</a:t>
            </a:r>
            <a:r>
              <a:rPr lang="en-US" sz="5200" b="0" dirty="0" smtClean="0">
                <a:solidFill>
                  <a:schemeClr val="bg1"/>
                </a:solidFill>
                <a:effectLst/>
              </a:rPr>
              <a:t> </a:t>
            </a:r>
            <a:r>
              <a:rPr lang="en-US" sz="5200" b="0" dirty="0" err="1" smtClean="0">
                <a:solidFill>
                  <a:schemeClr val="bg1"/>
                </a:solidFill>
                <a:effectLst/>
              </a:rPr>
              <a:t>Từ</a:t>
            </a:r>
            <a:r>
              <a:rPr lang="en-US" sz="5200" b="0" dirty="0" smtClean="0">
                <a:solidFill>
                  <a:schemeClr val="bg1"/>
                </a:solidFill>
                <a:effectLst/>
              </a:rPr>
              <a:t> </a:t>
            </a:r>
            <a:r>
              <a:rPr lang="en-US" sz="5200" b="0" dirty="0" err="1" smtClean="0">
                <a:solidFill>
                  <a:schemeClr val="bg1"/>
                </a:solidFill>
                <a:effectLst/>
              </a:rPr>
              <a:t>cuộc</a:t>
            </a:r>
            <a:r>
              <a:rPr lang="en-US" sz="5200" b="0" dirty="0" smtClean="0">
                <a:solidFill>
                  <a:schemeClr val="bg1"/>
                </a:solidFill>
                <a:effectLst/>
              </a:rPr>
              <a:t> </a:t>
            </a:r>
            <a:r>
              <a:rPr lang="en-US" sz="5200" b="0" dirty="0" err="1" smtClean="0">
                <a:solidFill>
                  <a:schemeClr val="bg1"/>
                </a:solidFill>
                <a:effectLst/>
              </a:rPr>
              <a:t>sống</a:t>
            </a:r>
            <a:r>
              <a:rPr lang="en-US" sz="5200" b="0" dirty="0" smtClean="0">
                <a:solidFill>
                  <a:schemeClr val="bg1"/>
                </a:solidFill>
                <a:effectLst/>
              </a:rPr>
              <a:t> </a:t>
            </a:r>
            <a:r>
              <a:rPr lang="en-US" sz="5200" b="0" dirty="0" err="1" smtClean="0">
                <a:solidFill>
                  <a:schemeClr val="bg1"/>
                </a:solidFill>
                <a:effectLst/>
              </a:rPr>
              <a:t>tháng</a:t>
            </a:r>
            <a:r>
              <a:rPr lang="en-US" sz="5200" b="0" dirty="0" smtClean="0">
                <a:solidFill>
                  <a:schemeClr val="bg1"/>
                </a:solidFill>
                <a:effectLst/>
              </a:rPr>
              <a:t> </a:t>
            </a:r>
            <a:r>
              <a:rPr lang="en-US" sz="5200" b="0" dirty="0" err="1" smtClean="0">
                <a:solidFill>
                  <a:schemeClr val="bg1"/>
                </a:solidFill>
                <a:effectLst/>
              </a:rPr>
              <a:t>năm</a:t>
            </a:r>
            <a:r>
              <a:rPr lang="en-US" sz="5200" b="0" dirty="0" smtClean="0">
                <a:solidFill>
                  <a:schemeClr val="bg1"/>
                </a:solidFill>
                <a:effectLst/>
              </a:rPr>
              <a:t> </a:t>
            </a:r>
            <a:r>
              <a:rPr lang="en-US" sz="5200" b="0" dirty="0" err="1" smtClean="0">
                <a:solidFill>
                  <a:schemeClr val="bg1"/>
                </a:solidFill>
                <a:effectLst/>
              </a:rPr>
              <a:t>trên</a:t>
            </a:r>
            <a:r>
              <a:rPr lang="en-US" sz="5200" b="0" dirty="0" smtClean="0">
                <a:solidFill>
                  <a:schemeClr val="bg1"/>
                </a:solidFill>
                <a:effectLst/>
              </a:rPr>
              <a:t> </a:t>
            </a:r>
            <a:r>
              <a:rPr lang="en-US" sz="5200" b="0" dirty="0" err="1" smtClean="0">
                <a:solidFill>
                  <a:schemeClr val="bg1"/>
                </a:solidFill>
                <a:effectLst/>
              </a:rPr>
              <a:t>thế</a:t>
            </a:r>
            <a:r>
              <a:rPr lang="en-US" sz="5200" b="0" dirty="0" smtClean="0">
                <a:solidFill>
                  <a:schemeClr val="bg1"/>
                </a:solidFill>
                <a:effectLst/>
              </a:rPr>
              <a:t> </a:t>
            </a:r>
            <a:r>
              <a:rPr lang="en-US" sz="5200" b="0" dirty="0" err="1" smtClean="0">
                <a:solidFill>
                  <a:schemeClr val="bg1"/>
                </a:solidFill>
                <a:effectLst/>
              </a:rPr>
              <a:t>trần</a:t>
            </a:r>
            <a:r>
              <a:rPr lang="en-US" sz="5200" b="0" dirty="0" smtClean="0">
                <a:solidFill>
                  <a:schemeClr val="bg1"/>
                </a:solidFill>
                <a:effectLst/>
              </a:rPr>
              <a:t>. </a:t>
            </a:r>
            <a:r>
              <a:rPr lang="en-US" sz="5200" b="0" dirty="0" err="1" smtClean="0">
                <a:solidFill>
                  <a:schemeClr val="bg1"/>
                </a:solidFill>
                <a:effectLst/>
              </a:rPr>
              <a:t>Về</a:t>
            </a:r>
            <a:r>
              <a:rPr lang="en-US" sz="5200" b="0" dirty="0" smtClean="0">
                <a:solidFill>
                  <a:schemeClr val="bg1"/>
                </a:solidFill>
                <a:effectLst/>
              </a:rPr>
              <a:t> </a:t>
            </a:r>
            <a:r>
              <a:rPr lang="en-US" sz="5200" b="0" dirty="0" err="1" smtClean="0">
                <a:solidFill>
                  <a:schemeClr val="bg1"/>
                </a:solidFill>
                <a:effectLst/>
              </a:rPr>
              <a:t>đây</a:t>
            </a:r>
            <a:r>
              <a:rPr lang="en-US" sz="5200" b="0" dirty="0" smtClean="0">
                <a:solidFill>
                  <a:schemeClr val="bg1"/>
                </a:solidFill>
                <a:effectLst/>
              </a:rPr>
              <a:t> </a:t>
            </a:r>
            <a:r>
              <a:rPr lang="en-US" sz="5200" b="0" dirty="0" err="1" smtClean="0">
                <a:solidFill>
                  <a:schemeClr val="bg1"/>
                </a:solidFill>
                <a:effectLst/>
              </a:rPr>
              <a:t>hiệp</a:t>
            </a:r>
            <a:r>
              <a:rPr lang="en-US" sz="5200" b="0" dirty="0" smtClean="0">
                <a:solidFill>
                  <a:schemeClr val="bg1"/>
                </a:solidFill>
                <a:effectLst/>
              </a:rPr>
              <a:t> </a:t>
            </a:r>
            <a:r>
              <a:rPr lang="en-US" sz="5200" b="0" dirty="0" err="1" smtClean="0">
                <a:solidFill>
                  <a:schemeClr val="bg1"/>
                </a:solidFill>
                <a:effectLst/>
              </a:rPr>
              <a:t>lòng</a:t>
            </a:r>
            <a:r>
              <a:rPr lang="en-US" sz="5200" b="0" dirty="0" smtClean="0">
                <a:solidFill>
                  <a:schemeClr val="bg1"/>
                </a:solidFill>
                <a:effectLst/>
              </a:rPr>
              <a:t> </a:t>
            </a:r>
            <a:r>
              <a:rPr lang="en-US" sz="5200" b="0" dirty="0" err="1" smtClean="0">
                <a:solidFill>
                  <a:schemeClr val="bg1"/>
                </a:solidFill>
                <a:effectLst/>
              </a:rPr>
              <a:t>dâng</a:t>
            </a:r>
            <a:r>
              <a:rPr lang="en-US" sz="5200" b="0" dirty="0" smtClean="0">
                <a:solidFill>
                  <a:schemeClr val="bg1"/>
                </a:solidFill>
                <a:effectLst/>
              </a:rPr>
              <a:t> </a:t>
            </a:r>
            <a:r>
              <a:rPr lang="en-US" sz="5200" b="0" dirty="0" err="1" smtClean="0">
                <a:solidFill>
                  <a:schemeClr val="bg1"/>
                </a:solidFill>
                <a:effectLst/>
              </a:rPr>
              <a:t>lên</a:t>
            </a:r>
            <a:r>
              <a:rPr lang="en-US" sz="5200" b="0" dirty="0" smtClean="0">
                <a:solidFill>
                  <a:schemeClr val="bg1"/>
                </a:solidFill>
                <a:effectLst/>
              </a:rPr>
              <a:t> </a:t>
            </a:r>
            <a:r>
              <a:rPr lang="en-US" sz="5200" b="0" dirty="0" err="1" smtClean="0">
                <a:solidFill>
                  <a:schemeClr val="bg1"/>
                </a:solidFill>
                <a:effectLst/>
              </a:rPr>
              <a:t>Chúa</a:t>
            </a:r>
            <a:r>
              <a:rPr lang="en-US" sz="5200" b="0" dirty="0" smtClean="0">
                <a:solidFill>
                  <a:schemeClr val="bg1"/>
                </a:solidFill>
                <a:effectLst/>
              </a:rPr>
              <a:t>. </a:t>
            </a:r>
            <a:r>
              <a:rPr lang="en-US" sz="5200" b="0" dirty="0" err="1" smtClean="0">
                <a:solidFill>
                  <a:schemeClr val="bg1"/>
                </a:solidFill>
                <a:effectLst/>
              </a:rPr>
              <a:t>Của</a:t>
            </a:r>
            <a:r>
              <a:rPr lang="en-US" sz="5200" b="0" dirty="0" smtClean="0">
                <a:solidFill>
                  <a:schemeClr val="bg1"/>
                </a:solidFill>
                <a:effectLst/>
              </a:rPr>
              <a:t> </a:t>
            </a:r>
            <a:r>
              <a:rPr lang="en-US" sz="5200" b="0" dirty="0" err="1" smtClean="0">
                <a:solidFill>
                  <a:schemeClr val="bg1"/>
                </a:solidFill>
                <a:effectLst/>
              </a:rPr>
              <a:t>lễ</a:t>
            </a:r>
            <a:r>
              <a:rPr lang="en-US" sz="5200" b="0" dirty="0" smtClean="0">
                <a:solidFill>
                  <a:schemeClr val="bg1"/>
                </a:solidFill>
                <a:effectLst/>
              </a:rPr>
              <a:t> con </a:t>
            </a:r>
            <a:r>
              <a:rPr lang="en-US" sz="5200" b="0" dirty="0" err="1" smtClean="0">
                <a:solidFill>
                  <a:schemeClr val="bg1"/>
                </a:solidFill>
                <a:effectLst/>
              </a:rPr>
              <a:t>hiến</a:t>
            </a:r>
            <a:r>
              <a:rPr lang="en-US" sz="5200" b="0" dirty="0" smtClean="0">
                <a:solidFill>
                  <a:schemeClr val="bg1"/>
                </a:solidFill>
                <a:effectLst/>
              </a:rPr>
              <a:t> </a:t>
            </a:r>
            <a:r>
              <a:rPr lang="en-US" sz="5200" b="0" dirty="0" err="1" smtClean="0">
                <a:solidFill>
                  <a:schemeClr val="bg1"/>
                </a:solidFill>
                <a:effectLst/>
              </a:rPr>
              <a:t>dâng</a:t>
            </a:r>
            <a:r>
              <a:rPr lang="en-US" sz="5200" b="0" dirty="0" smtClean="0">
                <a:solidFill>
                  <a:schemeClr val="bg1"/>
                </a:solidFill>
                <a:effectLst/>
              </a:rPr>
              <a:t> </a:t>
            </a:r>
            <a:r>
              <a:rPr lang="en-US" sz="5200" b="0" dirty="0" err="1" smtClean="0">
                <a:solidFill>
                  <a:schemeClr val="bg1"/>
                </a:solidFill>
                <a:effectLst/>
              </a:rPr>
              <a:t>nhỏ</a:t>
            </a:r>
            <a:r>
              <a:rPr lang="en-US" sz="5200" b="0" dirty="0" smtClean="0">
                <a:solidFill>
                  <a:schemeClr val="bg1"/>
                </a:solidFill>
                <a:effectLst/>
              </a:rPr>
              <a:t> </a:t>
            </a:r>
            <a:r>
              <a:rPr lang="en-US" sz="5200" b="0" dirty="0" err="1" smtClean="0">
                <a:solidFill>
                  <a:schemeClr val="bg1"/>
                </a:solidFill>
                <a:effectLst/>
              </a:rPr>
              <a:t>bé</a:t>
            </a:r>
            <a:r>
              <a:rPr lang="en-US" sz="5200" b="0" dirty="0" smtClean="0">
                <a:solidFill>
                  <a:schemeClr val="bg1"/>
                </a:solidFill>
                <a:effectLst/>
              </a:rPr>
              <a:t> </a:t>
            </a:r>
            <a:r>
              <a:rPr lang="en-US" sz="5200" b="0" dirty="0" err="1" smtClean="0">
                <a:solidFill>
                  <a:schemeClr val="bg1"/>
                </a:solidFill>
                <a:effectLst/>
              </a:rPr>
              <a:t>trước</a:t>
            </a:r>
            <a:r>
              <a:rPr lang="en-US" sz="5200" b="0" dirty="0" smtClean="0">
                <a:solidFill>
                  <a:schemeClr val="bg1"/>
                </a:solidFill>
                <a:effectLst/>
              </a:rPr>
              <a:t> </a:t>
            </a:r>
            <a:r>
              <a:rPr lang="en-US" sz="5200" b="0" dirty="0" err="1" smtClean="0">
                <a:solidFill>
                  <a:schemeClr val="bg1"/>
                </a:solidFill>
                <a:effectLst/>
              </a:rPr>
              <a:t>thánh</a:t>
            </a:r>
            <a:r>
              <a:rPr lang="en-US" sz="5200" b="0" dirty="0" smtClean="0">
                <a:solidFill>
                  <a:schemeClr val="bg1"/>
                </a:solidFill>
                <a:effectLst/>
              </a:rPr>
              <a:t> </a:t>
            </a:r>
            <a:r>
              <a:rPr lang="en-US" sz="5200" b="0" dirty="0" err="1" smtClean="0">
                <a:solidFill>
                  <a:schemeClr val="bg1"/>
                </a:solidFill>
                <a:effectLst/>
              </a:rPr>
              <a:t>nhan</a:t>
            </a:r>
            <a:r>
              <a:rPr lang="en-US" sz="5200" b="0" dirty="0" smtClean="0">
                <a:solidFill>
                  <a:schemeClr val="bg1"/>
                </a:solidFill>
                <a:effectLst/>
              </a:rPr>
              <a:t>. </a:t>
            </a:r>
            <a:r>
              <a:rPr lang="en-US" sz="5200" b="0" dirty="0" err="1" smtClean="0">
                <a:solidFill>
                  <a:schemeClr val="bg1"/>
                </a:solidFill>
                <a:effectLst/>
              </a:rPr>
              <a:t>Nguyện</a:t>
            </a:r>
            <a:r>
              <a:rPr lang="en-US" sz="5200" b="0" dirty="0" smtClean="0">
                <a:solidFill>
                  <a:schemeClr val="bg1"/>
                </a:solidFill>
                <a:effectLst/>
              </a:rPr>
              <a:t> </a:t>
            </a:r>
            <a:r>
              <a:rPr lang="en-US" sz="5200" b="0" dirty="0" err="1" smtClean="0">
                <a:solidFill>
                  <a:schemeClr val="bg1"/>
                </a:solidFill>
                <a:effectLst/>
              </a:rPr>
              <a:t>Chúa</a:t>
            </a:r>
            <a:r>
              <a:rPr lang="en-US" sz="5200" b="0" dirty="0" smtClean="0">
                <a:solidFill>
                  <a:schemeClr val="bg1"/>
                </a:solidFill>
                <a:effectLst/>
              </a:rPr>
              <a:t> </a:t>
            </a:r>
            <a:r>
              <a:rPr lang="en-US" sz="5200" b="0" dirty="0" err="1" smtClean="0">
                <a:solidFill>
                  <a:schemeClr val="bg1"/>
                </a:solidFill>
                <a:effectLst/>
              </a:rPr>
              <a:t>xin</a:t>
            </a:r>
            <a:r>
              <a:rPr lang="en-US" sz="5200" b="0" dirty="0" smtClean="0">
                <a:solidFill>
                  <a:schemeClr val="bg1"/>
                </a:solidFill>
                <a:effectLst/>
              </a:rPr>
              <a:t> </a:t>
            </a:r>
            <a:r>
              <a:rPr lang="en-US" sz="5200" b="0" dirty="0" err="1" smtClean="0">
                <a:solidFill>
                  <a:schemeClr val="bg1"/>
                </a:solidFill>
                <a:effectLst/>
              </a:rPr>
              <a:t>thương</a:t>
            </a:r>
            <a:r>
              <a:rPr lang="en-US" sz="5200" b="0" dirty="0" smtClean="0">
                <a:solidFill>
                  <a:schemeClr val="bg1"/>
                </a:solidFill>
                <a:effectLst/>
              </a:rPr>
              <a:t> </a:t>
            </a:r>
            <a:r>
              <a:rPr lang="en-US" sz="5200" b="0" dirty="0" err="1" smtClean="0">
                <a:solidFill>
                  <a:schemeClr val="bg1"/>
                </a:solidFill>
                <a:effectLst/>
              </a:rPr>
              <a:t>nhận</a:t>
            </a:r>
            <a:r>
              <a:rPr lang="en-US" sz="5200" b="0" dirty="0" smtClean="0">
                <a:solidFill>
                  <a:schemeClr val="bg1"/>
                </a:solidFill>
                <a:effectLst/>
              </a:rPr>
              <a:t> </a:t>
            </a:r>
            <a:r>
              <a:rPr lang="en-US" sz="5200" b="0" dirty="0" err="1" smtClean="0">
                <a:solidFill>
                  <a:schemeClr val="bg1"/>
                </a:solidFill>
                <a:effectLst/>
              </a:rPr>
              <a:t>cho</a:t>
            </a:r>
            <a:r>
              <a:rPr lang="en-US" sz="5200" b="0" dirty="0" smtClean="0">
                <a:solidFill>
                  <a:schemeClr val="bg1"/>
                </a:solidFill>
                <a:effectLst/>
              </a:rPr>
              <a:t> </a:t>
            </a:r>
            <a:r>
              <a:rPr lang="en-US" sz="5200" b="0" dirty="0" err="1" smtClean="0">
                <a:solidFill>
                  <a:schemeClr val="bg1"/>
                </a:solidFill>
                <a:effectLst/>
              </a:rPr>
              <a:t>đoàn</a:t>
            </a:r>
            <a:r>
              <a:rPr lang="en-US" sz="5200" b="0" dirty="0" smtClean="0">
                <a:solidFill>
                  <a:schemeClr val="bg1"/>
                </a:solidFill>
                <a:effectLst/>
              </a:rPr>
              <a:t> con.</a:t>
            </a:r>
            <a:endParaRPr lang="en-US" sz="5200" b="0" dirty="0">
              <a:solidFill>
                <a:schemeClr val="bg1"/>
              </a:solidFill>
              <a:effectLst/>
            </a:endParaRPr>
          </a:p>
        </p:txBody>
      </p:sp>
    </p:spTree>
    <p:extLst>
      <p:ext uri="{BB962C8B-B14F-4D97-AF65-F5344CB8AC3E}">
        <p14:creationId xmlns:p14="http://schemas.microsoft.com/office/powerpoint/2010/main" val="30578209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smtClean="0">
                <a:solidFill>
                  <a:srgbClr val="FFFF00"/>
                </a:solidFill>
                <a:effectLst/>
              </a:rPr>
              <a:t>Đk</a:t>
            </a:r>
            <a:r>
              <a:rPr lang="en-US" sz="5200" b="0" u="sng" dirty="0" smtClean="0">
                <a:solidFill>
                  <a:srgbClr val="FFFF00"/>
                </a:solidFill>
                <a:effectLst/>
              </a:rPr>
              <a:t>:</a:t>
            </a:r>
            <a:r>
              <a:rPr lang="en-US" sz="5200" b="0" dirty="0" smtClean="0">
                <a:solidFill>
                  <a:schemeClr val="bg1"/>
                </a:solidFill>
                <a:effectLst/>
              </a:rPr>
              <a:t> </a:t>
            </a:r>
            <a:r>
              <a:rPr lang="en-US" sz="5200" b="0" dirty="0" err="1" smtClean="0">
                <a:solidFill>
                  <a:schemeClr val="bg1"/>
                </a:solidFill>
                <a:effectLst/>
              </a:rPr>
              <a:t>Bánh</a:t>
            </a:r>
            <a:r>
              <a:rPr lang="en-US" sz="5200" b="0" dirty="0" smtClean="0">
                <a:solidFill>
                  <a:schemeClr val="bg1"/>
                </a:solidFill>
                <a:effectLst/>
              </a:rPr>
              <a:t> </a:t>
            </a:r>
            <a:r>
              <a:rPr lang="en-US" sz="5200" b="0" dirty="0" err="1" smtClean="0">
                <a:solidFill>
                  <a:schemeClr val="bg1"/>
                </a:solidFill>
                <a:effectLst/>
              </a:rPr>
              <a:t>thơm</a:t>
            </a:r>
            <a:r>
              <a:rPr lang="en-US" sz="5200" b="0" dirty="0" smtClean="0">
                <a:solidFill>
                  <a:schemeClr val="bg1"/>
                </a:solidFill>
                <a:effectLst/>
              </a:rPr>
              <a:t> </a:t>
            </a:r>
            <a:r>
              <a:rPr lang="en-US" sz="5200" b="0" dirty="0" err="1" smtClean="0">
                <a:solidFill>
                  <a:schemeClr val="bg1"/>
                </a:solidFill>
                <a:effectLst/>
              </a:rPr>
              <a:t>từ</a:t>
            </a:r>
            <a:r>
              <a:rPr lang="en-US" sz="5200" dirty="0">
                <a:solidFill>
                  <a:schemeClr val="bg1"/>
                </a:solidFill>
              </a:rPr>
              <a:t> </a:t>
            </a:r>
            <a:r>
              <a:rPr lang="en-US" sz="5200" dirty="0" err="1" smtClean="0">
                <a:solidFill>
                  <a:schemeClr val="bg1"/>
                </a:solidFill>
              </a:rPr>
              <a:t>lúa</a:t>
            </a:r>
            <a:r>
              <a:rPr lang="en-US" sz="5200" dirty="0" smtClean="0">
                <a:solidFill>
                  <a:schemeClr val="bg1"/>
                </a:solidFill>
              </a:rPr>
              <a:t> </a:t>
            </a:r>
            <a:r>
              <a:rPr lang="en-US" sz="5200" dirty="0" err="1" smtClean="0">
                <a:solidFill>
                  <a:schemeClr val="bg1"/>
                </a:solidFill>
              </a:rPr>
              <a:t>miến</a:t>
            </a:r>
            <a:r>
              <a:rPr lang="en-US" sz="5200" dirty="0" smtClean="0">
                <a:solidFill>
                  <a:schemeClr val="bg1"/>
                </a:solidFill>
              </a:rPr>
              <a:t> </a:t>
            </a:r>
            <a:r>
              <a:rPr lang="en-US" sz="5200" dirty="0" err="1" smtClean="0">
                <a:solidFill>
                  <a:schemeClr val="bg1"/>
                </a:solidFill>
              </a:rPr>
              <a:t>đơm</a:t>
            </a:r>
            <a:r>
              <a:rPr lang="en-US" sz="5200" dirty="0" smtClean="0">
                <a:solidFill>
                  <a:schemeClr val="bg1"/>
                </a:solidFill>
              </a:rPr>
              <a:t> </a:t>
            </a:r>
            <a:r>
              <a:rPr lang="en-US" sz="5200" dirty="0" err="1" smtClean="0">
                <a:solidFill>
                  <a:schemeClr val="bg1"/>
                </a:solidFill>
              </a:rPr>
              <a:t>bông</a:t>
            </a:r>
            <a:r>
              <a:rPr lang="en-US" sz="5200" dirty="0" smtClean="0">
                <a:solidFill>
                  <a:schemeClr val="bg1"/>
                </a:solidFill>
              </a:rPr>
              <a:t>. </a:t>
            </a:r>
            <a:r>
              <a:rPr lang="en-US" sz="5200" dirty="0" err="1" smtClean="0">
                <a:solidFill>
                  <a:schemeClr val="bg1"/>
                </a:solidFill>
              </a:rPr>
              <a:t>Hiến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cùng</a:t>
            </a:r>
            <a:r>
              <a:rPr lang="en-US" sz="5200" dirty="0" smtClean="0">
                <a:solidFill>
                  <a:schemeClr val="bg1"/>
                </a:solidFill>
              </a:rPr>
              <a:t> </a:t>
            </a:r>
            <a:r>
              <a:rPr lang="en-US" sz="5200" dirty="0" err="1" smtClean="0">
                <a:solidFill>
                  <a:schemeClr val="bg1"/>
                </a:solidFill>
              </a:rPr>
              <a:t>khúc</a:t>
            </a:r>
            <a:r>
              <a:rPr lang="en-US" sz="5200" dirty="0" smtClean="0">
                <a:solidFill>
                  <a:schemeClr val="bg1"/>
                </a:solidFill>
              </a:rPr>
              <a:t> </a:t>
            </a:r>
            <a:r>
              <a:rPr lang="en-US" sz="5200" dirty="0" err="1" smtClean="0">
                <a:solidFill>
                  <a:schemeClr val="bg1"/>
                </a:solidFill>
              </a:rPr>
              <a:t>hát</a:t>
            </a:r>
            <a:r>
              <a:rPr lang="en-US" sz="5200" dirty="0" smtClean="0">
                <a:solidFill>
                  <a:schemeClr val="bg1"/>
                </a:solidFill>
              </a:rPr>
              <a:t> </a:t>
            </a:r>
            <a:r>
              <a:rPr lang="en-US" sz="5200" dirty="0" err="1" smtClean="0">
                <a:solidFill>
                  <a:schemeClr val="bg1"/>
                </a:solidFill>
              </a:rPr>
              <a:t>ca</a:t>
            </a:r>
            <a:r>
              <a:rPr lang="en-US" sz="5200" dirty="0" smtClean="0">
                <a:solidFill>
                  <a:schemeClr val="bg1"/>
                </a:solidFill>
              </a:rPr>
              <a:t> </a:t>
            </a:r>
            <a:r>
              <a:rPr lang="en-US" sz="5200" dirty="0" err="1" smtClean="0">
                <a:solidFill>
                  <a:schemeClr val="bg1"/>
                </a:solidFill>
              </a:rPr>
              <a:t>ngân</a:t>
            </a:r>
            <a:r>
              <a:rPr lang="en-US" sz="5200" dirty="0" smtClean="0">
                <a:solidFill>
                  <a:schemeClr val="bg1"/>
                </a:solidFill>
              </a:rPr>
              <a:t>. </a:t>
            </a:r>
            <a:r>
              <a:rPr lang="en-US" sz="5200" dirty="0" err="1" smtClean="0">
                <a:solidFill>
                  <a:schemeClr val="bg1"/>
                </a:solidFill>
              </a:rPr>
              <a:t>Nước</a:t>
            </a:r>
            <a:r>
              <a:rPr lang="en-US" sz="5200" dirty="0" smtClean="0">
                <a:solidFill>
                  <a:schemeClr val="bg1"/>
                </a:solidFill>
              </a:rPr>
              <a:t> </a:t>
            </a:r>
            <a:r>
              <a:rPr lang="en-US" sz="5200" dirty="0" err="1" smtClean="0">
                <a:solidFill>
                  <a:schemeClr val="bg1"/>
                </a:solidFill>
              </a:rPr>
              <a:t>trong</a:t>
            </a:r>
            <a:r>
              <a:rPr lang="en-US" sz="5200" dirty="0" smtClean="0">
                <a:solidFill>
                  <a:schemeClr val="bg1"/>
                </a:solidFill>
              </a:rPr>
              <a:t> </a:t>
            </a:r>
            <a:r>
              <a:rPr lang="en-US" sz="5200" dirty="0" err="1" smtClean="0">
                <a:solidFill>
                  <a:schemeClr val="bg1"/>
                </a:solidFill>
              </a:rPr>
              <a:t>hòa</a:t>
            </a:r>
            <a:r>
              <a:rPr lang="en-US" sz="5200" dirty="0" smtClean="0">
                <a:solidFill>
                  <a:schemeClr val="bg1"/>
                </a:solidFill>
              </a:rPr>
              <a:t> </a:t>
            </a:r>
            <a:r>
              <a:rPr lang="en-US" sz="5200" dirty="0" err="1" smtClean="0">
                <a:solidFill>
                  <a:schemeClr val="bg1"/>
                </a:solidFill>
              </a:rPr>
              <a:t>với</a:t>
            </a:r>
            <a:r>
              <a:rPr lang="en-US" sz="5200" dirty="0" smtClean="0">
                <a:solidFill>
                  <a:schemeClr val="bg1"/>
                </a:solidFill>
              </a:rPr>
              <a:t> </a:t>
            </a:r>
            <a:r>
              <a:rPr lang="en-US" sz="5200" dirty="0" err="1" smtClean="0">
                <a:solidFill>
                  <a:schemeClr val="bg1"/>
                </a:solidFill>
              </a:rPr>
              <a:t>chén</a:t>
            </a:r>
            <a:r>
              <a:rPr lang="en-US" sz="5200" dirty="0" smtClean="0">
                <a:solidFill>
                  <a:schemeClr val="bg1"/>
                </a:solidFill>
              </a:rPr>
              <a:t> </a:t>
            </a:r>
            <a:r>
              <a:rPr lang="en-US" sz="5200" dirty="0" err="1" smtClean="0">
                <a:solidFill>
                  <a:schemeClr val="bg1"/>
                </a:solidFill>
              </a:rPr>
              <a:t>rượu</a:t>
            </a:r>
            <a:r>
              <a:rPr lang="en-US" sz="5200" dirty="0" smtClean="0">
                <a:solidFill>
                  <a:schemeClr val="bg1"/>
                </a:solidFill>
              </a:rPr>
              <a:t> </a:t>
            </a:r>
            <a:r>
              <a:rPr lang="en-US" sz="5200" dirty="0" err="1" smtClean="0">
                <a:solidFill>
                  <a:schemeClr val="bg1"/>
                </a:solidFill>
              </a:rPr>
              <a:t>nồng</a:t>
            </a:r>
            <a:r>
              <a:rPr lang="en-US" sz="5200" dirty="0" smtClean="0">
                <a:solidFill>
                  <a:schemeClr val="bg1"/>
                </a:solidFill>
              </a:rPr>
              <a:t>. </a:t>
            </a:r>
            <a:r>
              <a:rPr lang="en-US" sz="5200" dirty="0" err="1" smtClean="0">
                <a:solidFill>
                  <a:schemeClr val="bg1"/>
                </a:solidFill>
              </a:rPr>
              <a:t>Hòa</a:t>
            </a:r>
            <a:r>
              <a:rPr lang="en-US" sz="5200" dirty="0" smtClean="0">
                <a:solidFill>
                  <a:schemeClr val="bg1"/>
                </a:solidFill>
              </a:rPr>
              <a:t> </a:t>
            </a:r>
            <a:r>
              <a:rPr lang="en-US" sz="5200" dirty="0" err="1" smtClean="0">
                <a:solidFill>
                  <a:schemeClr val="bg1"/>
                </a:solidFill>
              </a:rPr>
              <a:t>hợp</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thành</a:t>
            </a:r>
            <a:r>
              <a:rPr lang="en-US" sz="5200" dirty="0" smtClean="0">
                <a:solidFill>
                  <a:schemeClr val="bg1"/>
                </a:solidFill>
              </a:rPr>
              <a:t> con </a:t>
            </a:r>
            <a:r>
              <a:rPr lang="en-US" sz="5200" dirty="0" err="1" smtClean="0">
                <a:solidFill>
                  <a:schemeClr val="bg1"/>
                </a:solidFill>
              </a:rPr>
              <a:t>kính</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31364561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smtClean="0">
                <a:solidFill>
                  <a:srgbClr val="FFFF00"/>
                </a:solidFill>
                <a:effectLst/>
              </a:rPr>
              <a:t>Tk2:</a:t>
            </a:r>
            <a:r>
              <a:rPr lang="en-US" sz="5200" b="0" dirty="0" smtClean="0">
                <a:solidFill>
                  <a:schemeClr val="bg1"/>
                </a:solidFill>
                <a:effectLst/>
              </a:rPr>
              <a:t> </a:t>
            </a:r>
            <a:r>
              <a:rPr lang="en-US" sz="5200" b="0" dirty="0" err="1" smtClean="0">
                <a:solidFill>
                  <a:schemeClr val="bg1"/>
                </a:solidFill>
                <a:effectLst/>
              </a:rPr>
              <a:t>Lạy</a:t>
            </a:r>
            <a:r>
              <a:rPr lang="en-US" sz="5200" b="0" dirty="0" smtClean="0">
                <a:solidFill>
                  <a:schemeClr val="bg1"/>
                </a:solidFill>
                <a:effectLst/>
              </a:rPr>
              <a:t> </a:t>
            </a:r>
            <a:r>
              <a:rPr lang="en-US" sz="5200" b="0" dirty="0" err="1" smtClean="0">
                <a:solidFill>
                  <a:schemeClr val="bg1"/>
                </a:solidFill>
                <a:effectLst/>
              </a:rPr>
              <a:t>Chúa</a:t>
            </a:r>
            <a:r>
              <a:rPr lang="en-US" sz="5200" dirty="0" smtClean="0">
                <a:solidFill>
                  <a:schemeClr val="bg1"/>
                </a:solidFill>
              </a:rPr>
              <a:t>! </a:t>
            </a:r>
            <a:r>
              <a:rPr lang="en-US" sz="5200" dirty="0" err="1" smtClean="0">
                <a:solidFill>
                  <a:schemeClr val="bg1"/>
                </a:solidFill>
              </a:rPr>
              <a:t>Bốn</a:t>
            </a:r>
            <a:r>
              <a:rPr lang="en-US" sz="5200" dirty="0" smtClean="0">
                <a:solidFill>
                  <a:schemeClr val="bg1"/>
                </a:solidFill>
              </a:rPr>
              <a:t> </a:t>
            </a:r>
            <a:r>
              <a:rPr lang="en-US" sz="5200" dirty="0" err="1" smtClean="0">
                <a:solidFill>
                  <a:schemeClr val="bg1"/>
                </a:solidFill>
              </a:rPr>
              <a:t>phương</a:t>
            </a:r>
            <a:r>
              <a:rPr lang="en-US" sz="5200" dirty="0" smtClean="0">
                <a:solidFill>
                  <a:schemeClr val="bg1"/>
                </a:solidFill>
              </a:rPr>
              <a:t> con </a:t>
            </a:r>
            <a:r>
              <a:rPr lang="en-US" sz="5200" dirty="0" err="1" smtClean="0">
                <a:solidFill>
                  <a:schemeClr val="bg1"/>
                </a:solidFill>
              </a:rPr>
              <a:t>tiến</a:t>
            </a:r>
            <a:r>
              <a:rPr lang="en-US" sz="5200" dirty="0" smtClean="0">
                <a:solidFill>
                  <a:schemeClr val="bg1"/>
                </a:solidFill>
              </a:rPr>
              <a:t> </a:t>
            </a:r>
            <a:r>
              <a:rPr lang="en-US" sz="5200" dirty="0" err="1" smtClean="0">
                <a:solidFill>
                  <a:schemeClr val="bg1"/>
                </a:solidFill>
              </a:rPr>
              <a:t>về</a:t>
            </a:r>
            <a:r>
              <a:rPr lang="en-US" sz="5200" dirty="0" smtClean="0">
                <a:solidFill>
                  <a:schemeClr val="bg1"/>
                </a:solidFill>
              </a:rPr>
              <a:t>. </a:t>
            </a:r>
            <a:r>
              <a:rPr lang="en-US" sz="5200" dirty="0" err="1" smtClean="0">
                <a:solidFill>
                  <a:schemeClr val="bg1"/>
                </a:solidFill>
              </a:rPr>
              <a:t>Về</a:t>
            </a:r>
            <a:r>
              <a:rPr lang="en-US" sz="5200" dirty="0" smtClean="0">
                <a:solidFill>
                  <a:schemeClr val="bg1"/>
                </a:solidFill>
              </a:rPr>
              <a:t> </a:t>
            </a:r>
            <a:r>
              <a:rPr lang="en-US" sz="5200" dirty="0" err="1" smtClean="0">
                <a:solidFill>
                  <a:schemeClr val="bg1"/>
                </a:solidFill>
              </a:rPr>
              <a:t>đây</a:t>
            </a:r>
            <a:r>
              <a:rPr lang="en-US" sz="5200" dirty="0" smtClean="0">
                <a:solidFill>
                  <a:schemeClr val="bg1"/>
                </a:solidFill>
              </a:rPr>
              <a:t> </a:t>
            </a:r>
            <a:r>
              <a:rPr lang="en-US" sz="5200" dirty="0" err="1" smtClean="0">
                <a:solidFill>
                  <a:schemeClr val="bg1"/>
                </a:solidFill>
              </a:rPr>
              <a:t>hiệp</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lên</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 </a:t>
            </a:r>
            <a:r>
              <a:rPr lang="en-US" sz="5200" dirty="0" err="1" smtClean="0">
                <a:solidFill>
                  <a:schemeClr val="bg1"/>
                </a:solidFill>
              </a:rPr>
              <a:t>mến</a:t>
            </a:r>
            <a:r>
              <a:rPr lang="en-US" sz="5200" dirty="0" smtClean="0">
                <a:solidFill>
                  <a:schemeClr val="bg1"/>
                </a:solidFill>
              </a:rPr>
              <a:t> </a:t>
            </a:r>
            <a:r>
              <a:rPr lang="en-US" sz="5200" dirty="0" err="1" smtClean="0">
                <a:solidFill>
                  <a:schemeClr val="bg1"/>
                </a:solidFill>
              </a:rPr>
              <a:t>yêu</a:t>
            </a:r>
            <a:r>
              <a:rPr lang="en-US" sz="5200" dirty="0" smtClean="0">
                <a:solidFill>
                  <a:schemeClr val="bg1"/>
                </a:solidFill>
              </a:rPr>
              <a:t> </a:t>
            </a:r>
            <a:r>
              <a:rPr lang="en-US" sz="5200" dirty="0" err="1" smtClean="0">
                <a:solidFill>
                  <a:schemeClr val="bg1"/>
                </a:solidFill>
              </a:rPr>
              <a:t>thiết</a:t>
            </a:r>
            <a:r>
              <a:rPr lang="en-US" sz="5200" dirty="0" smtClean="0">
                <a:solidFill>
                  <a:schemeClr val="bg1"/>
                </a:solidFill>
              </a:rPr>
              <a:t> </a:t>
            </a:r>
            <a:r>
              <a:rPr lang="en-US" sz="5200" dirty="0" err="1" smtClean="0">
                <a:solidFill>
                  <a:schemeClr val="bg1"/>
                </a:solidFill>
              </a:rPr>
              <a:t>tha</a:t>
            </a:r>
            <a:r>
              <a:rPr lang="en-US" sz="5200" dirty="0" smtClean="0">
                <a:solidFill>
                  <a:schemeClr val="bg1"/>
                </a:solidFill>
              </a:rPr>
              <a:t> </a:t>
            </a:r>
            <a:r>
              <a:rPr lang="en-US" sz="5200" dirty="0" err="1" smtClean="0">
                <a:solidFill>
                  <a:schemeClr val="bg1"/>
                </a:solidFill>
              </a:rPr>
              <a:t>niềm</a:t>
            </a:r>
            <a:r>
              <a:rPr lang="en-US" sz="5200" dirty="0" smtClean="0">
                <a:solidFill>
                  <a:schemeClr val="bg1"/>
                </a:solidFill>
              </a:rPr>
              <a:t> </a:t>
            </a:r>
            <a:r>
              <a:rPr lang="en-US" sz="5200" dirty="0" err="1" smtClean="0">
                <a:solidFill>
                  <a:schemeClr val="bg1"/>
                </a:solidFill>
              </a:rPr>
              <a:t>kính</a:t>
            </a:r>
            <a:r>
              <a:rPr lang="en-US" sz="5200" dirty="0" smtClean="0">
                <a:solidFill>
                  <a:schemeClr val="bg1"/>
                </a:solidFill>
              </a:rPr>
              <a:t> tin </a:t>
            </a:r>
            <a:r>
              <a:rPr lang="en-US" sz="5200" dirty="0" err="1" smtClean="0">
                <a:solidFill>
                  <a:schemeClr val="bg1"/>
                </a:solidFill>
              </a:rPr>
              <a:t>không</a:t>
            </a:r>
            <a:r>
              <a:rPr lang="en-US" sz="5200" dirty="0" smtClean="0">
                <a:solidFill>
                  <a:schemeClr val="bg1"/>
                </a:solidFill>
              </a:rPr>
              <a:t> </a:t>
            </a:r>
            <a:r>
              <a:rPr lang="en-US" sz="5200" dirty="0" err="1" smtClean="0">
                <a:solidFill>
                  <a:schemeClr val="bg1"/>
                </a:solidFill>
              </a:rPr>
              <a:t>nhòa</a:t>
            </a:r>
            <a:r>
              <a:rPr lang="en-US" sz="5200" dirty="0" smtClean="0">
                <a:solidFill>
                  <a:schemeClr val="bg1"/>
                </a:solidFill>
              </a:rPr>
              <a:t> </a:t>
            </a:r>
            <a:r>
              <a:rPr lang="en-US" sz="5200" dirty="0" err="1" smtClean="0">
                <a:solidFill>
                  <a:schemeClr val="bg1"/>
                </a:solidFill>
              </a:rPr>
              <a:t>câu</a:t>
            </a:r>
            <a:r>
              <a:rPr lang="en-US" sz="5200" dirty="0" smtClean="0">
                <a:solidFill>
                  <a:schemeClr val="bg1"/>
                </a:solidFill>
              </a:rPr>
              <a:t> </a:t>
            </a:r>
            <a:r>
              <a:rPr lang="en-US" sz="5200" dirty="0" err="1" smtClean="0">
                <a:solidFill>
                  <a:schemeClr val="bg1"/>
                </a:solidFill>
              </a:rPr>
              <a:t>tạ</a:t>
            </a:r>
            <a:r>
              <a:rPr lang="en-US" sz="5200" dirty="0" smtClean="0">
                <a:solidFill>
                  <a:schemeClr val="bg1"/>
                </a:solidFill>
              </a:rPr>
              <a:t> </a:t>
            </a:r>
            <a:r>
              <a:rPr lang="en-US" sz="5200" dirty="0" err="1" smtClean="0">
                <a:solidFill>
                  <a:schemeClr val="bg1"/>
                </a:solidFill>
              </a:rPr>
              <a:t>lỗi</a:t>
            </a:r>
            <a:r>
              <a:rPr lang="en-US" sz="5200" dirty="0" smtClean="0">
                <a:solidFill>
                  <a:schemeClr val="bg1"/>
                </a:solidFill>
              </a:rPr>
              <a:t> </a:t>
            </a:r>
            <a:r>
              <a:rPr lang="en-US" sz="5200" dirty="0" err="1" smtClean="0">
                <a:solidFill>
                  <a:schemeClr val="bg1"/>
                </a:solidFill>
              </a:rPr>
              <a:t>câu</a:t>
            </a:r>
            <a:r>
              <a:rPr lang="en-US" sz="5200" dirty="0" smtClean="0">
                <a:solidFill>
                  <a:schemeClr val="bg1"/>
                </a:solidFill>
              </a:rPr>
              <a:t> </a:t>
            </a:r>
            <a:r>
              <a:rPr lang="en-US" sz="5200" dirty="0" err="1" smtClean="0">
                <a:solidFill>
                  <a:schemeClr val="bg1"/>
                </a:solidFill>
              </a:rPr>
              <a:t>nguyện</a:t>
            </a:r>
            <a:r>
              <a:rPr lang="en-US" sz="5200" dirty="0" smtClean="0">
                <a:solidFill>
                  <a:schemeClr val="bg1"/>
                </a:solidFill>
              </a:rPr>
              <a:t> </a:t>
            </a:r>
            <a:r>
              <a:rPr lang="en-US" sz="5200" dirty="0" err="1" smtClean="0">
                <a:solidFill>
                  <a:schemeClr val="bg1"/>
                </a:solidFill>
              </a:rPr>
              <a:t>ước</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con.</a:t>
            </a:r>
            <a:endParaRPr lang="en-US" sz="5200" b="0" dirty="0">
              <a:solidFill>
                <a:schemeClr val="bg1"/>
              </a:solidFill>
              <a:effectLst/>
            </a:endParaRPr>
          </a:p>
        </p:txBody>
      </p:sp>
    </p:spTree>
    <p:extLst>
      <p:ext uri="{BB962C8B-B14F-4D97-AF65-F5344CB8AC3E}">
        <p14:creationId xmlns:p14="http://schemas.microsoft.com/office/powerpoint/2010/main" val="35268501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smtClean="0">
                <a:solidFill>
                  <a:srgbClr val="FFFF00"/>
                </a:solidFill>
                <a:effectLst/>
              </a:rPr>
              <a:t>**:</a:t>
            </a:r>
            <a:r>
              <a:rPr lang="en-US" sz="5200" b="0" dirty="0" smtClean="0">
                <a:solidFill>
                  <a:schemeClr val="bg1"/>
                </a:solidFill>
                <a:effectLst/>
              </a:rPr>
              <a:t> </a:t>
            </a:r>
            <a:r>
              <a:rPr lang="en-US" sz="5200" b="0" dirty="0" err="1" smtClean="0">
                <a:solidFill>
                  <a:schemeClr val="bg1"/>
                </a:solidFill>
                <a:effectLst/>
              </a:rPr>
              <a:t>Hạnh</a:t>
            </a:r>
            <a:r>
              <a:rPr lang="en-US" sz="5200" b="0" dirty="0" smtClean="0">
                <a:solidFill>
                  <a:schemeClr val="bg1"/>
                </a:solidFill>
                <a:effectLst/>
              </a:rPr>
              <a:t> </a:t>
            </a:r>
            <a:r>
              <a:rPr lang="en-US" sz="5200" b="0" dirty="0" err="1" smtClean="0">
                <a:solidFill>
                  <a:schemeClr val="bg1"/>
                </a:solidFill>
                <a:effectLst/>
              </a:rPr>
              <a:t>phúc</a:t>
            </a:r>
            <a:r>
              <a:rPr lang="en-US" sz="5200" b="0" dirty="0" smtClean="0">
                <a:solidFill>
                  <a:schemeClr val="bg1"/>
                </a:solidFill>
                <a:effectLst/>
              </a:rPr>
              <a:t> </a:t>
            </a:r>
            <a:r>
              <a:rPr lang="en-US" sz="5200" b="0" dirty="0" err="1" smtClean="0">
                <a:solidFill>
                  <a:schemeClr val="bg1"/>
                </a:solidFill>
                <a:effectLst/>
              </a:rPr>
              <a:t>chứa</a:t>
            </a:r>
            <a:r>
              <a:rPr lang="en-US" sz="5200" b="0" dirty="0" smtClean="0">
                <a:solidFill>
                  <a:schemeClr val="bg1"/>
                </a:solidFill>
                <a:effectLst/>
              </a:rPr>
              <a:t> </a:t>
            </a:r>
            <a:r>
              <a:rPr lang="en-US" sz="5200" b="0" dirty="0" err="1" smtClean="0">
                <a:solidFill>
                  <a:schemeClr val="bg1"/>
                </a:solidFill>
                <a:effectLst/>
              </a:rPr>
              <a:t>chan</a:t>
            </a:r>
            <a:r>
              <a:rPr lang="en-US" sz="5200" b="0" dirty="0" smtClean="0">
                <a:solidFill>
                  <a:schemeClr val="bg1"/>
                </a:solidFill>
                <a:effectLst/>
              </a:rPr>
              <a:t> </a:t>
            </a:r>
            <a:r>
              <a:rPr lang="en-US" sz="5200" b="0" dirty="0" err="1" smtClean="0">
                <a:solidFill>
                  <a:schemeClr val="bg1"/>
                </a:solidFill>
                <a:effectLst/>
              </a:rPr>
              <a:t>cho</a:t>
            </a:r>
            <a:r>
              <a:rPr lang="en-US" sz="5200" b="0" dirty="0" smtClean="0">
                <a:solidFill>
                  <a:schemeClr val="bg1"/>
                </a:solidFill>
                <a:effectLst/>
              </a:rPr>
              <a:t> </a:t>
            </a:r>
            <a:r>
              <a:rPr lang="en-US" sz="5200" b="0" dirty="0" err="1" smtClean="0">
                <a:solidFill>
                  <a:schemeClr val="bg1"/>
                </a:solidFill>
                <a:effectLst/>
              </a:rPr>
              <a:t>tấm</a:t>
            </a:r>
            <a:r>
              <a:rPr lang="en-US" sz="5200" b="0" dirty="0" smtClean="0">
                <a:solidFill>
                  <a:schemeClr val="bg1"/>
                </a:solidFill>
                <a:effectLst/>
              </a:rPr>
              <a:t> </a:t>
            </a:r>
            <a:r>
              <a:rPr lang="en-US" sz="5200" b="0" dirty="0" err="1" smtClean="0">
                <a:solidFill>
                  <a:schemeClr val="bg1"/>
                </a:solidFill>
                <a:effectLst/>
              </a:rPr>
              <a:t>lòng</a:t>
            </a:r>
            <a:r>
              <a:rPr lang="en-US" sz="5200" b="0" dirty="0" smtClean="0">
                <a:solidFill>
                  <a:schemeClr val="bg1"/>
                </a:solidFill>
                <a:effectLst/>
              </a:rPr>
              <a:t>. </a:t>
            </a:r>
            <a:r>
              <a:rPr lang="en-US" sz="5200" b="0" dirty="0" err="1" smtClean="0">
                <a:solidFill>
                  <a:schemeClr val="bg1"/>
                </a:solidFill>
                <a:effectLst/>
              </a:rPr>
              <a:t>Được</a:t>
            </a:r>
            <a:r>
              <a:rPr lang="en-US" sz="5200" b="0" dirty="0" smtClean="0">
                <a:solidFill>
                  <a:schemeClr val="bg1"/>
                </a:solidFill>
                <a:effectLst/>
              </a:rPr>
              <a:t> </a:t>
            </a:r>
            <a:r>
              <a:rPr lang="en-US" sz="5200" b="0" dirty="0" err="1" smtClean="0">
                <a:solidFill>
                  <a:schemeClr val="bg1"/>
                </a:solidFill>
                <a:effectLst/>
              </a:rPr>
              <a:t>về</a:t>
            </a:r>
            <a:r>
              <a:rPr lang="en-US" sz="5200" b="0" dirty="0" smtClean="0">
                <a:solidFill>
                  <a:schemeClr val="bg1"/>
                </a:solidFill>
                <a:effectLst/>
              </a:rPr>
              <a:t> </a:t>
            </a:r>
            <a:r>
              <a:rPr lang="en-US" sz="5200" b="0" dirty="0" err="1" smtClean="0">
                <a:solidFill>
                  <a:schemeClr val="bg1"/>
                </a:solidFill>
                <a:effectLst/>
              </a:rPr>
              <a:t>họp</a:t>
            </a:r>
            <a:r>
              <a:rPr lang="en-US" sz="5200" b="0" dirty="0" smtClean="0">
                <a:solidFill>
                  <a:schemeClr val="bg1"/>
                </a:solidFill>
                <a:effectLst/>
              </a:rPr>
              <a:t> </a:t>
            </a:r>
            <a:r>
              <a:rPr lang="en-US" sz="5200" b="0" dirty="0" err="1" smtClean="0">
                <a:solidFill>
                  <a:schemeClr val="bg1"/>
                </a:solidFill>
                <a:effectLst/>
              </a:rPr>
              <a:t>đoàn</a:t>
            </a:r>
            <a:r>
              <a:rPr lang="en-US" sz="5200" b="0" dirty="0" smtClean="0">
                <a:solidFill>
                  <a:schemeClr val="bg1"/>
                </a:solidFill>
                <a:effectLst/>
              </a:rPr>
              <a:t> </a:t>
            </a:r>
            <a:r>
              <a:rPr lang="en-US" sz="5200" b="0" dirty="0" err="1" smtClean="0">
                <a:solidFill>
                  <a:schemeClr val="bg1"/>
                </a:solidFill>
                <a:effectLst/>
              </a:rPr>
              <a:t>dân</a:t>
            </a:r>
            <a:r>
              <a:rPr lang="en-US" sz="5200" b="0" dirty="0" smtClean="0">
                <a:solidFill>
                  <a:schemeClr val="bg1"/>
                </a:solidFill>
                <a:effectLst/>
              </a:rPr>
              <a:t> con </a:t>
            </a:r>
            <a:r>
              <a:rPr lang="en-US" sz="5200" b="0" dirty="0" err="1" smtClean="0">
                <a:solidFill>
                  <a:schemeClr val="bg1"/>
                </a:solidFill>
                <a:effectLst/>
              </a:rPr>
              <a:t>Chúa</a:t>
            </a:r>
            <a:r>
              <a:rPr lang="en-US" sz="5200" b="0" dirty="0" smtClean="0">
                <a:solidFill>
                  <a:schemeClr val="bg1"/>
                </a:solidFill>
                <a:effectLst/>
              </a:rPr>
              <a:t>. </a:t>
            </a:r>
            <a:r>
              <a:rPr lang="en-US" sz="5200" b="0" dirty="0" err="1" smtClean="0">
                <a:solidFill>
                  <a:schemeClr val="bg1"/>
                </a:solidFill>
                <a:effectLst/>
              </a:rPr>
              <a:t>Nguyện</a:t>
            </a:r>
            <a:r>
              <a:rPr lang="en-US" sz="5200" b="0" dirty="0" smtClean="0">
                <a:solidFill>
                  <a:schemeClr val="bg1"/>
                </a:solidFill>
                <a:effectLst/>
              </a:rPr>
              <a:t> </a:t>
            </a:r>
            <a:r>
              <a:rPr lang="en-US" sz="5200" b="0" dirty="0" err="1" smtClean="0">
                <a:solidFill>
                  <a:schemeClr val="bg1"/>
                </a:solidFill>
                <a:effectLst/>
              </a:rPr>
              <a:t>Chúa</a:t>
            </a:r>
            <a:r>
              <a:rPr lang="en-US" sz="5200" b="0" dirty="0" smtClean="0">
                <a:solidFill>
                  <a:schemeClr val="bg1"/>
                </a:solidFill>
                <a:effectLst/>
              </a:rPr>
              <a:t> </a:t>
            </a:r>
            <a:r>
              <a:rPr lang="en-US" sz="5200" b="0" dirty="0" err="1" smtClean="0">
                <a:solidFill>
                  <a:schemeClr val="bg1"/>
                </a:solidFill>
                <a:effectLst/>
              </a:rPr>
              <a:t>luôn</a:t>
            </a:r>
            <a:r>
              <a:rPr lang="en-US" sz="5200" b="0" dirty="0" smtClean="0">
                <a:solidFill>
                  <a:schemeClr val="bg1"/>
                </a:solidFill>
                <a:effectLst/>
              </a:rPr>
              <a:t> </a:t>
            </a:r>
            <a:r>
              <a:rPr lang="en-US" sz="5200" b="0" dirty="0" err="1" smtClean="0">
                <a:solidFill>
                  <a:schemeClr val="bg1"/>
                </a:solidFill>
                <a:effectLst/>
              </a:rPr>
              <a:t>đỡ</a:t>
            </a:r>
            <a:r>
              <a:rPr lang="en-US" sz="5200" b="0" dirty="0" smtClean="0">
                <a:solidFill>
                  <a:schemeClr val="bg1"/>
                </a:solidFill>
                <a:effectLst/>
              </a:rPr>
              <a:t> </a:t>
            </a:r>
            <a:r>
              <a:rPr lang="en-US" sz="5200" b="0" dirty="0" err="1" smtClean="0">
                <a:solidFill>
                  <a:schemeClr val="bg1"/>
                </a:solidFill>
                <a:effectLst/>
              </a:rPr>
              <a:t>nâng</a:t>
            </a:r>
            <a:r>
              <a:rPr lang="en-US" sz="5200" b="0" dirty="0" smtClean="0">
                <a:solidFill>
                  <a:schemeClr val="bg1"/>
                </a:solidFill>
                <a:effectLst/>
              </a:rPr>
              <a:t> </a:t>
            </a:r>
            <a:r>
              <a:rPr lang="en-US" sz="5200" b="0" dirty="0" err="1" smtClean="0">
                <a:solidFill>
                  <a:schemeClr val="bg1"/>
                </a:solidFill>
                <a:effectLst/>
              </a:rPr>
              <a:t>dìu</a:t>
            </a:r>
            <a:r>
              <a:rPr lang="en-US" sz="5200" b="0" dirty="0" smtClean="0">
                <a:solidFill>
                  <a:schemeClr val="bg1"/>
                </a:solidFill>
                <a:effectLst/>
              </a:rPr>
              <a:t> </a:t>
            </a:r>
            <a:r>
              <a:rPr lang="en-US" sz="5200" b="0" dirty="0" err="1" smtClean="0">
                <a:solidFill>
                  <a:schemeClr val="bg1"/>
                </a:solidFill>
                <a:effectLst/>
              </a:rPr>
              <a:t>bước</a:t>
            </a:r>
            <a:r>
              <a:rPr lang="en-US" sz="5200" b="0" dirty="0" smtClean="0">
                <a:solidFill>
                  <a:schemeClr val="bg1"/>
                </a:solidFill>
                <a:effectLst/>
              </a:rPr>
              <a:t> </a:t>
            </a:r>
            <a:r>
              <a:rPr lang="en-US" sz="5200" b="0" dirty="0" err="1" smtClean="0">
                <a:solidFill>
                  <a:schemeClr val="bg1"/>
                </a:solidFill>
                <a:effectLst/>
              </a:rPr>
              <a:t>trên</a:t>
            </a:r>
            <a:r>
              <a:rPr lang="en-US" sz="5200" b="0" dirty="0" smtClean="0">
                <a:solidFill>
                  <a:schemeClr val="bg1"/>
                </a:solidFill>
                <a:effectLst/>
              </a:rPr>
              <a:t> </a:t>
            </a:r>
            <a:r>
              <a:rPr lang="en-US" sz="5200" b="0" dirty="0" err="1" smtClean="0">
                <a:solidFill>
                  <a:schemeClr val="bg1"/>
                </a:solidFill>
                <a:effectLst/>
              </a:rPr>
              <a:t>thế</a:t>
            </a:r>
            <a:r>
              <a:rPr lang="en-US" sz="5200" b="0" dirty="0" smtClean="0">
                <a:solidFill>
                  <a:schemeClr val="bg1"/>
                </a:solidFill>
                <a:effectLst/>
              </a:rPr>
              <a:t> </a:t>
            </a:r>
            <a:r>
              <a:rPr lang="en-US" sz="5200" b="0" dirty="0" err="1" smtClean="0">
                <a:solidFill>
                  <a:schemeClr val="bg1"/>
                </a:solidFill>
                <a:effectLst/>
              </a:rPr>
              <a:t>trần</a:t>
            </a:r>
            <a:r>
              <a:rPr lang="en-US" sz="5200" b="0" dirty="0" smtClean="0">
                <a:solidFill>
                  <a:schemeClr val="bg1"/>
                </a:solidFill>
                <a:effectLst/>
              </a:rPr>
              <a:t>. </a:t>
            </a:r>
            <a:r>
              <a:rPr lang="en-US" sz="5200" b="0" dirty="0" err="1" smtClean="0">
                <a:solidFill>
                  <a:schemeClr val="bg1"/>
                </a:solidFill>
                <a:effectLst/>
              </a:rPr>
              <a:t>Về</a:t>
            </a:r>
            <a:r>
              <a:rPr lang="en-US" sz="5200" b="0" dirty="0" smtClean="0">
                <a:solidFill>
                  <a:schemeClr val="bg1"/>
                </a:solidFill>
                <a:effectLst/>
              </a:rPr>
              <a:t> </a:t>
            </a:r>
            <a:r>
              <a:rPr lang="en-US" sz="5200" b="0" dirty="0" err="1" smtClean="0">
                <a:solidFill>
                  <a:schemeClr val="bg1"/>
                </a:solidFill>
                <a:effectLst/>
              </a:rPr>
              <a:t>đến</a:t>
            </a:r>
            <a:r>
              <a:rPr lang="en-US" sz="5200" b="0" dirty="0" smtClean="0">
                <a:solidFill>
                  <a:schemeClr val="bg1"/>
                </a:solidFill>
                <a:effectLst/>
              </a:rPr>
              <a:t> </a:t>
            </a:r>
            <a:r>
              <a:rPr lang="en-US" sz="5200" b="0" dirty="0" err="1" smtClean="0">
                <a:solidFill>
                  <a:schemeClr val="bg1"/>
                </a:solidFill>
                <a:effectLst/>
              </a:rPr>
              <a:t>nơi</a:t>
            </a:r>
            <a:r>
              <a:rPr lang="en-US" sz="5200" b="0" dirty="0" smtClean="0">
                <a:solidFill>
                  <a:schemeClr val="bg1"/>
                </a:solidFill>
                <a:effectLst/>
              </a:rPr>
              <a:t> </a:t>
            </a:r>
            <a:r>
              <a:rPr lang="en-US" sz="5200" b="0" dirty="0" err="1" smtClean="0">
                <a:solidFill>
                  <a:schemeClr val="bg1"/>
                </a:solidFill>
                <a:effectLst/>
              </a:rPr>
              <a:t>phúc</a:t>
            </a:r>
            <a:r>
              <a:rPr lang="en-US" sz="5200" b="0" dirty="0" smtClean="0">
                <a:solidFill>
                  <a:schemeClr val="bg1"/>
                </a:solidFill>
                <a:effectLst/>
              </a:rPr>
              <a:t> </a:t>
            </a:r>
            <a:r>
              <a:rPr lang="en-US" sz="5200" b="0" dirty="0" err="1" smtClean="0">
                <a:solidFill>
                  <a:schemeClr val="bg1"/>
                </a:solidFill>
                <a:effectLst/>
              </a:rPr>
              <a:t>âm</a:t>
            </a:r>
            <a:r>
              <a:rPr lang="en-US" sz="5200" b="0" dirty="0" smtClean="0">
                <a:solidFill>
                  <a:schemeClr val="bg1"/>
                </a:solidFill>
                <a:effectLst/>
              </a:rPr>
              <a:t> con </a:t>
            </a:r>
            <a:r>
              <a:rPr lang="en-US" sz="5200" b="0" dirty="0" err="1" smtClean="0">
                <a:solidFill>
                  <a:schemeClr val="bg1"/>
                </a:solidFill>
                <a:effectLst/>
              </a:rPr>
              <a:t>hằng</a:t>
            </a:r>
            <a:r>
              <a:rPr lang="en-US" sz="5200" b="0" dirty="0" smtClean="0">
                <a:solidFill>
                  <a:schemeClr val="bg1"/>
                </a:solidFill>
                <a:effectLst/>
              </a:rPr>
              <a:t> </a:t>
            </a:r>
            <a:r>
              <a:rPr lang="en-US" sz="5200" b="0" dirty="0" err="1" smtClean="0">
                <a:solidFill>
                  <a:schemeClr val="bg1"/>
                </a:solidFill>
                <a:effectLst/>
              </a:rPr>
              <a:t>mong</a:t>
            </a:r>
            <a:r>
              <a:rPr lang="en-US" sz="5200" b="0" dirty="0" smtClean="0">
                <a:solidFill>
                  <a:schemeClr val="bg1"/>
                </a:solidFill>
                <a:effectLst/>
              </a:rPr>
              <a:t>.</a:t>
            </a:r>
            <a:endParaRPr lang="en-US" sz="5200" b="0" dirty="0">
              <a:solidFill>
                <a:schemeClr val="bg1"/>
              </a:solidFill>
              <a:effectLst/>
            </a:endParaRPr>
          </a:p>
        </p:txBody>
      </p:sp>
    </p:spTree>
    <p:extLst>
      <p:ext uri="{BB962C8B-B14F-4D97-AF65-F5344CB8AC3E}">
        <p14:creationId xmlns:p14="http://schemas.microsoft.com/office/powerpoint/2010/main" val="21769800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smtClean="0">
                <a:solidFill>
                  <a:srgbClr val="FFFF00"/>
                </a:solidFill>
                <a:effectLst/>
              </a:rPr>
              <a:t>Đk</a:t>
            </a:r>
            <a:r>
              <a:rPr lang="en-US" sz="5200" b="0" u="sng" dirty="0" smtClean="0">
                <a:solidFill>
                  <a:srgbClr val="FFFF00"/>
                </a:solidFill>
                <a:effectLst/>
              </a:rPr>
              <a:t>:</a:t>
            </a:r>
            <a:r>
              <a:rPr lang="en-US" sz="5200" b="0" dirty="0" smtClean="0">
                <a:solidFill>
                  <a:schemeClr val="bg1"/>
                </a:solidFill>
                <a:effectLst/>
              </a:rPr>
              <a:t> </a:t>
            </a:r>
            <a:r>
              <a:rPr lang="en-US" sz="5200" b="0" dirty="0" err="1" smtClean="0">
                <a:solidFill>
                  <a:schemeClr val="bg1"/>
                </a:solidFill>
                <a:effectLst/>
              </a:rPr>
              <a:t>Bánh</a:t>
            </a:r>
            <a:r>
              <a:rPr lang="en-US" sz="5200" b="0" dirty="0" smtClean="0">
                <a:solidFill>
                  <a:schemeClr val="bg1"/>
                </a:solidFill>
                <a:effectLst/>
              </a:rPr>
              <a:t> </a:t>
            </a:r>
            <a:r>
              <a:rPr lang="en-US" sz="5200" b="0" dirty="0" err="1" smtClean="0">
                <a:solidFill>
                  <a:schemeClr val="bg1"/>
                </a:solidFill>
                <a:effectLst/>
              </a:rPr>
              <a:t>thơm</a:t>
            </a:r>
            <a:r>
              <a:rPr lang="en-US" sz="5200" b="0" dirty="0" smtClean="0">
                <a:solidFill>
                  <a:schemeClr val="bg1"/>
                </a:solidFill>
                <a:effectLst/>
              </a:rPr>
              <a:t> </a:t>
            </a:r>
            <a:r>
              <a:rPr lang="en-US" sz="5200" b="0" dirty="0" err="1" smtClean="0">
                <a:solidFill>
                  <a:schemeClr val="bg1"/>
                </a:solidFill>
                <a:effectLst/>
              </a:rPr>
              <a:t>từ</a:t>
            </a:r>
            <a:r>
              <a:rPr lang="en-US" sz="5200" dirty="0">
                <a:solidFill>
                  <a:schemeClr val="bg1"/>
                </a:solidFill>
              </a:rPr>
              <a:t> </a:t>
            </a:r>
            <a:r>
              <a:rPr lang="en-US" sz="5200" dirty="0" err="1" smtClean="0">
                <a:solidFill>
                  <a:schemeClr val="bg1"/>
                </a:solidFill>
              </a:rPr>
              <a:t>lúa</a:t>
            </a:r>
            <a:r>
              <a:rPr lang="en-US" sz="5200" dirty="0" smtClean="0">
                <a:solidFill>
                  <a:schemeClr val="bg1"/>
                </a:solidFill>
              </a:rPr>
              <a:t> </a:t>
            </a:r>
            <a:r>
              <a:rPr lang="en-US" sz="5200" dirty="0" err="1" smtClean="0">
                <a:solidFill>
                  <a:schemeClr val="bg1"/>
                </a:solidFill>
              </a:rPr>
              <a:t>miến</a:t>
            </a:r>
            <a:r>
              <a:rPr lang="en-US" sz="5200" dirty="0" smtClean="0">
                <a:solidFill>
                  <a:schemeClr val="bg1"/>
                </a:solidFill>
              </a:rPr>
              <a:t> </a:t>
            </a:r>
            <a:r>
              <a:rPr lang="en-US" sz="5200" dirty="0" err="1" smtClean="0">
                <a:solidFill>
                  <a:schemeClr val="bg1"/>
                </a:solidFill>
              </a:rPr>
              <a:t>đơm</a:t>
            </a:r>
            <a:r>
              <a:rPr lang="en-US" sz="5200" dirty="0" smtClean="0">
                <a:solidFill>
                  <a:schemeClr val="bg1"/>
                </a:solidFill>
              </a:rPr>
              <a:t> </a:t>
            </a:r>
            <a:r>
              <a:rPr lang="en-US" sz="5200" dirty="0" err="1" smtClean="0">
                <a:solidFill>
                  <a:schemeClr val="bg1"/>
                </a:solidFill>
              </a:rPr>
              <a:t>bông</a:t>
            </a:r>
            <a:r>
              <a:rPr lang="en-US" sz="5200" dirty="0" smtClean="0">
                <a:solidFill>
                  <a:schemeClr val="bg1"/>
                </a:solidFill>
              </a:rPr>
              <a:t>. </a:t>
            </a:r>
            <a:r>
              <a:rPr lang="en-US" sz="5200" dirty="0" err="1" smtClean="0">
                <a:solidFill>
                  <a:schemeClr val="bg1"/>
                </a:solidFill>
              </a:rPr>
              <a:t>Hiến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cùng</a:t>
            </a:r>
            <a:r>
              <a:rPr lang="en-US" sz="5200" dirty="0" smtClean="0">
                <a:solidFill>
                  <a:schemeClr val="bg1"/>
                </a:solidFill>
              </a:rPr>
              <a:t> </a:t>
            </a:r>
            <a:r>
              <a:rPr lang="en-US" sz="5200" dirty="0" err="1" smtClean="0">
                <a:solidFill>
                  <a:schemeClr val="bg1"/>
                </a:solidFill>
              </a:rPr>
              <a:t>khúc</a:t>
            </a:r>
            <a:r>
              <a:rPr lang="en-US" sz="5200" dirty="0" smtClean="0">
                <a:solidFill>
                  <a:schemeClr val="bg1"/>
                </a:solidFill>
              </a:rPr>
              <a:t> </a:t>
            </a:r>
            <a:r>
              <a:rPr lang="en-US" sz="5200" dirty="0" err="1" smtClean="0">
                <a:solidFill>
                  <a:schemeClr val="bg1"/>
                </a:solidFill>
              </a:rPr>
              <a:t>hát</a:t>
            </a:r>
            <a:r>
              <a:rPr lang="en-US" sz="5200" dirty="0" smtClean="0">
                <a:solidFill>
                  <a:schemeClr val="bg1"/>
                </a:solidFill>
              </a:rPr>
              <a:t> </a:t>
            </a:r>
            <a:r>
              <a:rPr lang="en-US" sz="5200" dirty="0" err="1" smtClean="0">
                <a:solidFill>
                  <a:schemeClr val="bg1"/>
                </a:solidFill>
              </a:rPr>
              <a:t>ca</a:t>
            </a:r>
            <a:r>
              <a:rPr lang="en-US" sz="5200" dirty="0" smtClean="0">
                <a:solidFill>
                  <a:schemeClr val="bg1"/>
                </a:solidFill>
              </a:rPr>
              <a:t> </a:t>
            </a:r>
            <a:r>
              <a:rPr lang="en-US" sz="5200" dirty="0" err="1" smtClean="0">
                <a:solidFill>
                  <a:schemeClr val="bg1"/>
                </a:solidFill>
              </a:rPr>
              <a:t>ngân</a:t>
            </a:r>
            <a:r>
              <a:rPr lang="en-US" sz="5200" dirty="0" smtClean="0">
                <a:solidFill>
                  <a:schemeClr val="bg1"/>
                </a:solidFill>
              </a:rPr>
              <a:t>. </a:t>
            </a:r>
            <a:r>
              <a:rPr lang="en-US" sz="5200" dirty="0" err="1" smtClean="0">
                <a:solidFill>
                  <a:schemeClr val="bg1"/>
                </a:solidFill>
              </a:rPr>
              <a:t>Nước</a:t>
            </a:r>
            <a:r>
              <a:rPr lang="en-US" sz="5200" dirty="0" smtClean="0">
                <a:solidFill>
                  <a:schemeClr val="bg1"/>
                </a:solidFill>
              </a:rPr>
              <a:t> </a:t>
            </a:r>
            <a:r>
              <a:rPr lang="en-US" sz="5200" dirty="0" err="1" smtClean="0">
                <a:solidFill>
                  <a:schemeClr val="bg1"/>
                </a:solidFill>
              </a:rPr>
              <a:t>trong</a:t>
            </a:r>
            <a:r>
              <a:rPr lang="en-US" sz="5200" dirty="0" smtClean="0">
                <a:solidFill>
                  <a:schemeClr val="bg1"/>
                </a:solidFill>
              </a:rPr>
              <a:t> </a:t>
            </a:r>
            <a:r>
              <a:rPr lang="en-US" sz="5200" dirty="0" err="1" smtClean="0">
                <a:solidFill>
                  <a:schemeClr val="bg1"/>
                </a:solidFill>
              </a:rPr>
              <a:t>hòa</a:t>
            </a:r>
            <a:r>
              <a:rPr lang="en-US" sz="5200" dirty="0" smtClean="0">
                <a:solidFill>
                  <a:schemeClr val="bg1"/>
                </a:solidFill>
              </a:rPr>
              <a:t> </a:t>
            </a:r>
            <a:r>
              <a:rPr lang="en-US" sz="5200" dirty="0" err="1" smtClean="0">
                <a:solidFill>
                  <a:schemeClr val="bg1"/>
                </a:solidFill>
              </a:rPr>
              <a:t>với</a:t>
            </a:r>
            <a:r>
              <a:rPr lang="en-US" sz="5200" dirty="0" smtClean="0">
                <a:solidFill>
                  <a:schemeClr val="bg1"/>
                </a:solidFill>
              </a:rPr>
              <a:t> </a:t>
            </a:r>
            <a:r>
              <a:rPr lang="en-US" sz="5200" dirty="0" err="1" smtClean="0">
                <a:solidFill>
                  <a:schemeClr val="bg1"/>
                </a:solidFill>
              </a:rPr>
              <a:t>chén</a:t>
            </a:r>
            <a:r>
              <a:rPr lang="en-US" sz="5200" dirty="0" smtClean="0">
                <a:solidFill>
                  <a:schemeClr val="bg1"/>
                </a:solidFill>
              </a:rPr>
              <a:t> </a:t>
            </a:r>
            <a:r>
              <a:rPr lang="en-US" sz="5200" dirty="0" err="1" smtClean="0">
                <a:solidFill>
                  <a:schemeClr val="bg1"/>
                </a:solidFill>
              </a:rPr>
              <a:t>rượu</a:t>
            </a:r>
            <a:r>
              <a:rPr lang="en-US" sz="5200" dirty="0" smtClean="0">
                <a:solidFill>
                  <a:schemeClr val="bg1"/>
                </a:solidFill>
              </a:rPr>
              <a:t> </a:t>
            </a:r>
            <a:r>
              <a:rPr lang="en-US" sz="5200" dirty="0" err="1" smtClean="0">
                <a:solidFill>
                  <a:schemeClr val="bg1"/>
                </a:solidFill>
              </a:rPr>
              <a:t>nồng</a:t>
            </a:r>
            <a:r>
              <a:rPr lang="en-US" sz="5200" dirty="0" smtClean="0">
                <a:solidFill>
                  <a:schemeClr val="bg1"/>
                </a:solidFill>
              </a:rPr>
              <a:t>. </a:t>
            </a:r>
            <a:r>
              <a:rPr lang="en-US" sz="5200" dirty="0" err="1" smtClean="0">
                <a:solidFill>
                  <a:schemeClr val="bg1"/>
                </a:solidFill>
              </a:rPr>
              <a:t>Hòa</a:t>
            </a:r>
            <a:r>
              <a:rPr lang="en-US" sz="5200" dirty="0" smtClean="0">
                <a:solidFill>
                  <a:schemeClr val="bg1"/>
                </a:solidFill>
              </a:rPr>
              <a:t> </a:t>
            </a:r>
            <a:r>
              <a:rPr lang="en-US" sz="5200" dirty="0" err="1" smtClean="0">
                <a:solidFill>
                  <a:schemeClr val="bg1"/>
                </a:solidFill>
              </a:rPr>
              <a:t>hợp</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thành</a:t>
            </a:r>
            <a:r>
              <a:rPr lang="en-US" sz="5200" dirty="0" smtClean="0">
                <a:solidFill>
                  <a:schemeClr val="bg1"/>
                </a:solidFill>
              </a:rPr>
              <a:t> con </a:t>
            </a:r>
            <a:r>
              <a:rPr lang="en-US" sz="5200" dirty="0" err="1" smtClean="0">
                <a:solidFill>
                  <a:schemeClr val="bg1"/>
                </a:solidFill>
              </a:rPr>
              <a:t>kính</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18866678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65" y="0"/>
            <a:ext cx="9122735" cy="5114260"/>
          </a:xfrm>
        </p:spPr>
        <p:txBody>
          <a:bodyPr anchor="ctr" anchorCtr="0">
            <a:normAutofit fontScale="92500"/>
          </a:bodyPr>
          <a:lstStyle/>
          <a:p>
            <a:pPr marL="27432" indent="0" algn="just">
              <a:lnSpc>
                <a:spcPct val="130000"/>
              </a:lnSpc>
              <a:buNone/>
            </a:pPr>
            <a:r>
              <a:rPr lang="en-US" sz="5200" u="sng" dirty="0" err="1" smtClean="0">
                <a:solidFill>
                  <a:srgbClr val="FFFF00"/>
                </a:solidFill>
                <a:ea typeface="Tahoma" pitchFamily="34" charset="0"/>
                <a:cs typeface="Times New Roman" pitchFamily="18" charset="0"/>
              </a:rPr>
              <a:t>Đk</a:t>
            </a:r>
            <a:r>
              <a:rPr lang="en-US" sz="5200" u="sng" dirty="0" smtClean="0">
                <a:solidFill>
                  <a:srgbClr val="FFFF00"/>
                </a:solidFill>
                <a:ea typeface="Tahoma" pitchFamily="34" charset="0"/>
                <a:cs typeface="Times New Roman" pitchFamily="18" charset="0"/>
              </a:rPr>
              <a:t>:</a:t>
            </a:r>
            <a:r>
              <a:rPr lang="en-US" sz="5200" dirty="0" smtClean="0">
                <a:solidFill>
                  <a:srgbClr val="FFFF00"/>
                </a:solidFill>
                <a:ea typeface="Tahoma" pitchFamily="34" charset="0"/>
                <a:cs typeface="Times New Roman" pitchFamily="18" charset="0"/>
              </a:rPr>
              <a:t> </a:t>
            </a:r>
            <a:r>
              <a:rPr lang="en-US" sz="5200" dirty="0" smtClean="0">
                <a:solidFill>
                  <a:schemeClr val="bg1"/>
                </a:solidFill>
              </a:rPr>
              <a:t>An-</a:t>
            </a:r>
            <a:r>
              <a:rPr lang="en-US" sz="5200" dirty="0" err="1" smtClean="0">
                <a:solidFill>
                  <a:schemeClr val="bg1"/>
                </a:solidFill>
              </a:rPr>
              <a:t>tôn</a:t>
            </a:r>
            <a:r>
              <a:rPr lang="en-US" sz="5200" dirty="0" smtClean="0">
                <a:solidFill>
                  <a:schemeClr val="bg1"/>
                </a:solidFill>
              </a:rPr>
              <a:t>, An-</a:t>
            </a:r>
            <a:r>
              <a:rPr lang="en-US" sz="5200" dirty="0" err="1" smtClean="0">
                <a:solidFill>
                  <a:schemeClr val="bg1"/>
                </a:solidFill>
              </a:rPr>
              <a:t>tôn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ơi</a:t>
            </a:r>
            <a:r>
              <a:rPr lang="en-US" sz="5200" dirty="0" smtClean="0">
                <a:solidFill>
                  <a:schemeClr val="bg1"/>
                </a:solidFill>
              </a:rPr>
              <a:t>! An-</a:t>
            </a:r>
            <a:r>
              <a:rPr lang="en-US" sz="5200" dirty="0" err="1" smtClean="0">
                <a:solidFill>
                  <a:schemeClr val="bg1"/>
                </a:solidFill>
              </a:rPr>
              <a:t>tôn</a:t>
            </a:r>
            <a:r>
              <a:rPr lang="en-US" sz="5200" dirty="0" smtClean="0">
                <a:solidFill>
                  <a:schemeClr val="bg1"/>
                </a:solidFill>
              </a:rPr>
              <a:t>, An-</a:t>
            </a:r>
            <a:r>
              <a:rPr lang="en-US" sz="5200" dirty="0" err="1" smtClean="0">
                <a:solidFill>
                  <a:schemeClr val="bg1"/>
                </a:solidFill>
              </a:rPr>
              <a:t>tôn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ơi</a:t>
            </a:r>
            <a:r>
              <a:rPr lang="en-US" sz="5200" dirty="0" smtClean="0">
                <a:solidFill>
                  <a:schemeClr val="bg1"/>
                </a:solidFill>
              </a:rPr>
              <a:t>! Con </a:t>
            </a:r>
            <a:r>
              <a:rPr lang="en-US" sz="5200" dirty="0" err="1" smtClean="0">
                <a:solidFill>
                  <a:schemeClr val="bg1"/>
                </a:solidFill>
              </a:rPr>
              <a:t>muốn</a:t>
            </a:r>
            <a:r>
              <a:rPr lang="en-US" sz="5200" dirty="0" smtClean="0">
                <a:solidFill>
                  <a:schemeClr val="bg1"/>
                </a:solidFill>
              </a:rPr>
              <a:t> </a:t>
            </a:r>
            <a:r>
              <a:rPr lang="en-US" sz="5200" dirty="0" err="1" smtClean="0">
                <a:solidFill>
                  <a:schemeClr val="bg1"/>
                </a:solidFill>
              </a:rPr>
              <a:t>hát</a:t>
            </a:r>
            <a:r>
              <a:rPr lang="en-US" sz="5200" dirty="0" smtClean="0">
                <a:solidFill>
                  <a:schemeClr val="bg1"/>
                </a:solidFill>
              </a:rPr>
              <a:t>, </a:t>
            </a:r>
            <a:r>
              <a:rPr lang="en-US" sz="5200" dirty="0" err="1" smtClean="0">
                <a:solidFill>
                  <a:schemeClr val="bg1"/>
                </a:solidFill>
              </a:rPr>
              <a:t>hát</a:t>
            </a:r>
            <a:r>
              <a:rPr lang="en-US" sz="5200" dirty="0" smtClean="0">
                <a:solidFill>
                  <a:schemeClr val="bg1"/>
                </a:solidFill>
              </a:rPr>
              <a:t> </a:t>
            </a:r>
            <a:r>
              <a:rPr lang="en-US" sz="5200" dirty="0" err="1" smtClean="0">
                <a:solidFill>
                  <a:schemeClr val="bg1"/>
                </a:solidFill>
              </a:rPr>
              <a:t>khen</a:t>
            </a:r>
            <a:r>
              <a:rPr lang="en-US" sz="5200" dirty="0" smtClean="0">
                <a:solidFill>
                  <a:schemeClr val="bg1"/>
                </a:solidFill>
              </a:rPr>
              <a:t> </a:t>
            </a:r>
            <a:r>
              <a:rPr lang="en-US" sz="5200" dirty="0" err="1" smtClean="0">
                <a:solidFill>
                  <a:schemeClr val="bg1"/>
                </a:solidFill>
              </a:rPr>
              <a:t>danh</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Cảm</a:t>
            </a:r>
            <a:r>
              <a:rPr lang="en-US" sz="5200" dirty="0" smtClean="0">
                <a:solidFill>
                  <a:schemeClr val="bg1"/>
                </a:solidFill>
              </a:rPr>
              <a:t> </a:t>
            </a:r>
            <a:r>
              <a:rPr lang="en-US" sz="5200" dirty="0" err="1" smtClean="0">
                <a:solidFill>
                  <a:schemeClr val="bg1"/>
                </a:solidFill>
              </a:rPr>
              <a:t>tạ</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cầu</a:t>
            </a:r>
            <a:r>
              <a:rPr lang="en-US" sz="5200" dirty="0" smtClean="0">
                <a:solidFill>
                  <a:schemeClr val="bg1"/>
                </a:solidFill>
              </a:rPr>
              <a:t> </a:t>
            </a:r>
            <a:r>
              <a:rPr lang="en-US" sz="5200" dirty="0" err="1" smtClean="0">
                <a:solidFill>
                  <a:schemeClr val="bg1"/>
                </a:solidFill>
              </a:rPr>
              <a:t>thay</a:t>
            </a:r>
            <a:r>
              <a:rPr lang="en-US" sz="5200" dirty="0" smtClean="0">
                <a:solidFill>
                  <a:schemeClr val="bg1"/>
                </a:solidFill>
              </a:rPr>
              <a:t> </a:t>
            </a:r>
            <a:r>
              <a:rPr lang="en-US" sz="5200" dirty="0" err="1" smtClean="0">
                <a:solidFill>
                  <a:schemeClr val="bg1"/>
                </a:solidFill>
              </a:rPr>
              <a:t>nguyện</a:t>
            </a:r>
            <a:r>
              <a:rPr lang="en-US" sz="5200" dirty="0" smtClean="0">
                <a:solidFill>
                  <a:schemeClr val="bg1"/>
                </a:solidFill>
              </a:rPr>
              <a:t> </a:t>
            </a:r>
            <a:r>
              <a:rPr lang="en-US" sz="5200" dirty="0" err="1" smtClean="0">
                <a:solidFill>
                  <a:schemeClr val="bg1"/>
                </a:solidFill>
              </a:rPr>
              <a:t>giúp</a:t>
            </a:r>
            <a:r>
              <a:rPr lang="en-US" sz="5200" dirty="0" smtClean="0">
                <a:solidFill>
                  <a:schemeClr val="bg1"/>
                </a:solidFill>
              </a:rPr>
              <a:t>. </a:t>
            </a:r>
            <a:r>
              <a:rPr lang="en-US" sz="5200" dirty="0" err="1" smtClean="0">
                <a:solidFill>
                  <a:schemeClr val="bg1"/>
                </a:solidFill>
              </a:rPr>
              <a:t>Cảm</a:t>
            </a:r>
            <a:r>
              <a:rPr lang="en-US" sz="5200" dirty="0" smtClean="0">
                <a:solidFill>
                  <a:schemeClr val="bg1"/>
                </a:solidFill>
              </a:rPr>
              <a:t> </a:t>
            </a:r>
            <a:r>
              <a:rPr lang="en-US" sz="5200" dirty="0" err="1" smtClean="0">
                <a:solidFill>
                  <a:schemeClr val="bg1"/>
                </a:solidFill>
              </a:rPr>
              <a:t>tạ</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nghe</a:t>
            </a:r>
            <a:r>
              <a:rPr lang="en-US" sz="5200" dirty="0" smtClean="0">
                <a:solidFill>
                  <a:schemeClr val="bg1"/>
                </a:solidFill>
              </a:rPr>
              <a:t> </a:t>
            </a:r>
            <a:r>
              <a:rPr lang="en-US" sz="5200" dirty="0" err="1" smtClean="0">
                <a:solidFill>
                  <a:schemeClr val="bg1"/>
                </a:solidFill>
              </a:rPr>
              <a:t>tiếng</a:t>
            </a:r>
            <a:r>
              <a:rPr lang="en-US" sz="5200" dirty="0" smtClean="0">
                <a:solidFill>
                  <a:schemeClr val="bg1"/>
                </a:solidFill>
              </a:rPr>
              <a:t> con </a:t>
            </a:r>
            <a:r>
              <a:rPr lang="en-US" sz="5200" dirty="0" err="1" smtClean="0">
                <a:solidFill>
                  <a:schemeClr val="bg1"/>
                </a:solidFill>
              </a:rPr>
              <a:t>cầu</a:t>
            </a:r>
            <a:r>
              <a:rPr lang="en-US" sz="5200" dirty="0" smtClean="0">
                <a:solidFill>
                  <a:schemeClr val="bg1"/>
                </a:solidFill>
              </a:rPr>
              <a:t>.</a:t>
            </a:r>
            <a:endParaRPr lang="vi-VN" sz="5200" dirty="0">
              <a:solidFill>
                <a:schemeClr val="bg1"/>
              </a:solidFill>
            </a:endParaRPr>
          </a:p>
        </p:txBody>
      </p:sp>
    </p:spTree>
    <p:extLst>
      <p:ext uri="{BB962C8B-B14F-4D97-AF65-F5344CB8AC3E}">
        <p14:creationId xmlns:p14="http://schemas.microsoft.com/office/powerpoint/2010/main" val="26790689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617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59596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smtClean="0">
                <a:solidFill>
                  <a:srgbClr val="FFFF00"/>
                </a:solidFill>
              </a:rPr>
              <a:t>Con </a:t>
            </a:r>
            <a:r>
              <a:rPr lang="en-US" sz="6600" dirty="0" err="1" smtClean="0">
                <a:solidFill>
                  <a:srgbClr val="FFFF00"/>
                </a:solidFill>
              </a:rPr>
              <a:t>Con</a:t>
            </a:r>
            <a:r>
              <a:rPr lang="en-US" sz="6600" dirty="0" smtClean="0">
                <a:solidFill>
                  <a:srgbClr val="FFFF00"/>
                </a:solidFill>
              </a:rPr>
              <a:t> </a:t>
            </a:r>
            <a:r>
              <a:rPr lang="en-US" sz="6600" dirty="0" err="1" smtClean="0">
                <a:solidFill>
                  <a:srgbClr val="FFFF00"/>
                </a:solidFill>
              </a:rPr>
              <a:t>Khát</a:t>
            </a:r>
            <a:r>
              <a:rPr lang="en-US" sz="6600" dirty="0" smtClean="0">
                <a:solidFill>
                  <a:srgbClr val="FFFF00"/>
                </a:solidFill>
              </a:rPr>
              <a:t> </a:t>
            </a:r>
            <a:r>
              <a:rPr lang="en-US" sz="6600" dirty="0" err="1" smtClean="0">
                <a:solidFill>
                  <a:srgbClr val="FFFF00"/>
                </a:solidFill>
              </a:rPr>
              <a:t>Khao</a:t>
            </a:r>
            <a:r>
              <a:rPr lang="en-US" sz="6600" dirty="0" smtClean="0">
                <a:solidFill>
                  <a:srgbClr val="FFFF00"/>
                </a:solidFill>
              </a:rPr>
              <a:t> </a:t>
            </a:r>
            <a:br>
              <a:rPr lang="en-US" sz="6600" dirty="0" smtClean="0">
                <a:solidFill>
                  <a:srgbClr val="FFFF00"/>
                </a:solidFill>
              </a:rPr>
            </a:br>
            <a:r>
              <a:rPr lang="en-US" sz="4000" i="1" dirty="0" err="1" smtClean="0">
                <a:solidFill>
                  <a:schemeClr val="bg1"/>
                </a:solidFill>
              </a:rPr>
              <a:t>Huỳnh</a:t>
            </a:r>
            <a:r>
              <a:rPr lang="en-US" sz="4000" i="1" dirty="0" smtClean="0">
                <a:solidFill>
                  <a:schemeClr val="bg1"/>
                </a:solidFill>
              </a:rPr>
              <a:t> Minh </a:t>
            </a:r>
            <a:r>
              <a:rPr lang="en-US" sz="4000" i="1" dirty="0" err="1" smtClean="0">
                <a:solidFill>
                  <a:schemeClr val="bg1"/>
                </a:solidFill>
              </a:rPr>
              <a:t>Kỳ</a:t>
            </a:r>
            <a:r>
              <a:rPr lang="en-US" sz="4000" i="1" dirty="0" smtClean="0">
                <a:solidFill>
                  <a:schemeClr val="bg1"/>
                </a:solidFill>
              </a:rPr>
              <a:t> - </a:t>
            </a:r>
            <a:r>
              <a:rPr lang="en-US" sz="4000" i="1" dirty="0" err="1" smtClean="0">
                <a:solidFill>
                  <a:schemeClr val="bg1"/>
                </a:solidFill>
              </a:rPr>
              <a:t>Đinh</a:t>
            </a:r>
            <a:r>
              <a:rPr lang="en-US" sz="4000" i="1" dirty="0" smtClean="0">
                <a:solidFill>
                  <a:schemeClr val="bg1"/>
                </a:solidFill>
              </a:rPr>
              <a:t> </a:t>
            </a:r>
            <a:r>
              <a:rPr lang="en-US" sz="4000" i="1" dirty="0" err="1" smtClean="0">
                <a:solidFill>
                  <a:schemeClr val="bg1"/>
                </a:solidFill>
              </a:rPr>
              <a:t>Công</a:t>
            </a:r>
            <a:r>
              <a:rPr lang="en-US" sz="4000" i="1" dirty="0" smtClean="0">
                <a:solidFill>
                  <a:schemeClr val="bg1"/>
                </a:solidFill>
              </a:rPr>
              <a:t> </a:t>
            </a:r>
            <a:r>
              <a:rPr lang="en-US" sz="4000" i="1" dirty="0" err="1" smtClean="0">
                <a:solidFill>
                  <a:schemeClr val="bg1"/>
                </a:solidFill>
              </a:rPr>
              <a:t>Huỳnh</a:t>
            </a:r>
            <a:endParaRPr lang="en-US" sz="6600" b="0" i="1" dirty="0">
              <a:solidFill>
                <a:schemeClr val="bg1"/>
              </a:solidFill>
              <a:effectLst/>
            </a:endParaRPr>
          </a:p>
        </p:txBody>
      </p:sp>
    </p:spTree>
    <p:extLst>
      <p:ext uri="{BB962C8B-B14F-4D97-AF65-F5344CB8AC3E}">
        <p14:creationId xmlns:p14="http://schemas.microsoft.com/office/powerpoint/2010/main" val="29835682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Tk1</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chính</a:t>
            </a:r>
            <a:r>
              <a:rPr lang="en-US" sz="6000" dirty="0" smtClean="0">
                <a:solidFill>
                  <a:schemeClr val="bg1"/>
                </a:solidFill>
              </a:rPr>
              <a:t> </a:t>
            </a:r>
            <a:r>
              <a:rPr lang="en-US" sz="6000" dirty="0" err="1" smtClean="0">
                <a:solidFill>
                  <a:schemeClr val="bg1"/>
                </a:solidFill>
              </a:rPr>
              <a:t>nguồn</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yêu</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dòng</a:t>
            </a:r>
            <a:r>
              <a:rPr lang="en-US" sz="6000" dirty="0" smtClean="0">
                <a:solidFill>
                  <a:schemeClr val="bg1"/>
                </a:solidFill>
              </a:rPr>
              <a:t> </a:t>
            </a:r>
            <a:r>
              <a:rPr lang="en-US" sz="6000" dirty="0" err="1" smtClean="0">
                <a:solidFill>
                  <a:schemeClr val="bg1"/>
                </a:solidFill>
              </a:rPr>
              <a:t>suối</a:t>
            </a:r>
            <a:r>
              <a:rPr lang="en-US" sz="6000" dirty="0" smtClean="0">
                <a:solidFill>
                  <a:schemeClr val="bg1"/>
                </a:solidFill>
              </a:rPr>
              <a:t> </a:t>
            </a:r>
            <a:r>
              <a:rPr lang="en-US" sz="6000" dirty="0" err="1" smtClean="0">
                <a:solidFill>
                  <a:schemeClr val="bg1"/>
                </a:solidFill>
              </a:rPr>
              <a:t>mát</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dịu</a:t>
            </a:r>
            <a:r>
              <a:rPr lang="en-US" sz="6000" dirty="0" smtClean="0">
                <a:solidFill>
                  <a:schemeClr val="bg1"/>
                </a:solidFill>
              </a:rPr>
              <a:t> </a:t>
            </a:r>
            <a:r>
              <a:rPr lang="en-US" sz="6000" dirty="0" err="1" smtClean="0">
                <a:solidFill>
                  <a:schemeClr val="bg1"/>
                </a:solidFill>
              </a:rPr>
              <a:t>êm</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biến</a:t>
            </a:r>
            <a:r>
              <a:rPr lang="en-US" sz="6000" dirty="0" smtClean="0">
                <a:solidFill>
                  <a:schemeClr val="bg1"/>
                </a:solidFill>
              </a:rPr>
              <a:t> </a:t>
            </a:r>
            <a:r>
              <a:rPr lang="en-US" sz="6000" dirty="0" err="1" smtClean="0">
                <a:solidFill>
                  <a:schemeClr val="bg1"/>
                </a:solidFill>
              </a:rPr>
              <a:t>đổi</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con </a:t>
            </a:r>
            <a:r>
              <a:rPr lang="en-US" sz="6000" dirty="0" err="1" smtClean="0">
                <a:solidFill>
                  <a:schemeClr val="bg1"/>
                </a:solidFill>
              </a:rPr>
              <a:t>được</a:t>
            </a:r>
            <a:r>
              <a:rPr lang="en-US" sz="6000" dirty="0" smtClean="0">
                <a:solidFill>
                  <a:schemeClr val="bg1"/>
                </a:solidFill>
              </a:rPr>
              <a:t> </a:t>
            </a:r>
            <a:r>
              <a:rPr lang="en-US" sz="6000" dirty="0" err="1" smtClean="0">
                <a:solidFill>
                  <a:schemeClr val="bg1"/>
                </a:solidFill>
              </a:rPr>
              <a:t>trở</a:t>
            </a:r>
            <a:r>
              <a:rPr lang="en-US" sz="6000" dirty="0" smtClean="0">
                <a:solidFill>
                  <a:schemeClr val="bg1"/>
                </a:solidFill>
              </a:rPr>
              <a:t> </a:t>
            </a:r>
            <a:r>
              <a:rPr lang="en-US" sz="6000" dirty="0" err="1" smtClean="0">
                <a:solidFill>
                  <a:schemeClr val="bg1"/>
                </a:solidFill>
              </a:rPr>
              <a:t>nên</a:t>
            </a:r>
            <a:r>
              <a:rPr lang="en-US" sz="6000" dirty="0" smtClean="0">
                <a:solidFill>
                  <a:schemeClr val="bg1"/>
                </a:solidFill>
              </a:rPr>
              <a:t> </a:t>
            </a:r>
            <a:r>
              <a:rPr lang="en-US" sz="6000" dirty="0" err="1" smtClean="0">
                <a:solidFill>
                  <a:schemeClr val="bg1"/>
                </a:solidFill>
              </a:rPr>
              <a:t>nhân</a:t>
            </a:r>
            <a:r>
              <a:rPr lang="en-US" sz="6000" dirty="0" smtClean="0">
                <a:solidFill>
                  <a:schemeClr val="bg1"/>
                </a:solidFill>
              </a:rPr>
              <a:t> </a:t>
            </a:r>
            <a:r>
              <a:rPr lang="en-US" sz="6000" dirty="0" err="1" smtClean="0">
                <a:solidFill>
                  <a:schemeClr val="bg1"/>
                </a:solidFill>
              </a:rPr>
              <a:t>chứng</a:t>
            </a:r>
            <a:r>
              <a:rPr lang="en-US" sz="6000" dirty="0" smtClean="0">
                <a:solidFill>
                  <a:schemeClr val="bg1"/>
                </a:solidFill>
              </a:rPr>
              <a:t> Tin </a:t>
            </a:r>
            <a:r>
              <a:rPr lang="en-US" sz="6000" dirty="0" err="1" smtClean="0">
                <a:solidFill>
                  <a:schemeClr val="bg1"/>
                </a:solidFill>
              </a:rPr>
              <a:t>Mừng</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1716551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Tưới</a:t>
            </a:r>
            <a:r>
              <a:rPr lang="en-US" sz="6000" dirty="0" smtClean="0">
                <a:solidFill>
                  <a:schemeClr val="bg1"/>
                </a:solidFill>
              </a:rPr>
              <a:t> </a:t>
            </a:r>
            <a:r>
              <a:rPr lang="en-US" sz="6000" dirty="0" err="1" smtClean="0">
                <a:solidFill>
                  <a:schemeClr val="bg1"/>
                </a:solidFill>
              </a:rPr>
              <a:t>mát</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con </a:t>
            </a:r>
            <a:r>
              <a:rPr lang="en-US" sz="6000" dirty="0" err="1" smtClean="0">
                <a:solidFill>
                  <a:schemeClr val="bg1"/>
                </a:solidFill>
              </a:rPr>
              <a:t>bằng</a:t>
            </a:r>
            <a:r>
              <a:rPr lang="en-US" sz="6000" dirty="0" smtClean="0">
                <a:solidFill>
                  <a:schemeClr val="bg1"/>
                </a:solidFill>
              </a:rPr>
              <a:t> </a:t>
            </a:r>
            <a:r>
              <a:rPr lang="en-US" sz="6000" dirty="0" err="1" smtClean="0">
                <a:solidFill>
                  <a:schemeClr val="bg1"/>
                </a:solidFill>
              </a:rPr>
              <a:t>hồng</a:t>
            </a:r>
            <a:r>
              <a:rPr lang="en-US" sz="6000" dirty="0" smtClean="0">
                <a:solidFill>
                  <a:schemeClr val="bg1"/>
                </a:solidFill>
              </a:rPr>
              <a:t> </a:t>
            </a:r>
            <a:r>
              <a:rPr lang="en-US" sz="6000" dirty="0" err="1" smtClean="0">
                <a:solidFill>
                  <a:schemeClr val="bg1"/>
                </a:solidFill>
              </a:rPr>
              <a:t>phúc</a:t>
            </a:r>
            <a:r>
              <a:rPr lang="en-US" sz="6000" dirty="0" smtClean="0">
                <a:solidFill>
                  <a:schemeClr val="bg1"/>
                </a:solidFill>
              </a:rPr>
              <a:t> </a:t>
            </a:r>
            <a:r>
              <a:rPr lang="en-US" sz="6000" dirty="0" err="1" smtClean="0">
                <a:solidFill>
                  <a:schemeClr val="bg1"/>
                </a:solidFill>
              </a:rPr>
              <a:t>bát</a:t>
            </a:r>
            <a:r>
              <a:rPr lang="en-US" sz="6000" dirty="0" smtClean="0">
                <a:solidFill>
                  <a:schemeClr val="bg1"/>
                </a:solidFill>
              </a:rPr>
              <a:t> </a:t>
            </a:r>
            <a:r>
              <a:rPr lang="en-US" sz="6000" dirty="0" err="1" smtClean="0">
                <a:solidFill>
                  <a:schemeClr val="bg1"/>
                </a:solidFill>
              </a:rPr>
              <a:t>ngát</a:t>
            </a:r>
            <a:r>
              <a:rPr lang="en-US" sz="6000" dirty="0" smtClean="0">
                <a:solidFill>
                  <a:schemeClr val="bg1"/>
                </a:solidFill>
              </a:rPr>
              <a:t> </a:t>
            </a:r>
            <a:r>
              <a:rPr lang="en-US" sz="6000" dirty="0" err="1" smtClean="0">
                <a:solidFill>
                  <a:schemeClr val="bg1"/>
                </a:solidFill>
              </a:rPr>
              <a:t>cao</a:t>
            </a:r>
            <a:r>
              <a:rPr lang="en-US" sz="6000" dirty="0" smtClean="0">
                <a:solidFill>
                  <a:schemeClr val="bg1"/>
                </a:solidFill>
              </a:rPr>
              <a:t> </a:t>
            </a:r>
            <a:r>
              <a:rPr lang="en-US" sz="6000" dirty="0" err="1" smtClean="0">
                <a:solidFill>
                  <a:schemeClr val="bg1"/>
                </a:solidFill>
              </a:rPr>
              <a:t>vời</a:t>
            </a:r>
            <a:r>
              <a:rPr lang="en-US" sz="6000" dirty="0" smtClean="0">
                <a:solidFill>
                  <a:schemeClr val="bg1"/>
                </a:solidFill>
              </a:rPr>
              <a:t>, </a:t>
            </a:r>
            <a:r>
              <a:rPr lang="en-US" sz="6000" dirty="0" err="1" smtClean="0">
                <a:solidFill>
                  <a:schemeClr val="bg1"/>
                </a:solidFill>
              </a:rPr>
              <a:t>bằng</a:t>
            </a:r>
            <a:r>
              <a:rPr lang="en-US" sz="6000" dirty="0" smtClean="0">
                <a:solidFill>
                  <a:schemeClr val="bg1"/>
                </a:solidFill>
              </a:rPr>
              <a:t> </a:t>
            </a:r>
            <a:r>
              <a:rPr lang="en-US" sz="6000" dirty="0" err="1" smtClean="0">
                <a:solidFill>
                  <a:schemeClr val="bg1"/>
                </a:solidFill>
              </a:rPr>
              <a:t>niềm</a:t>
            </a:r>
            <a:r>
              <a:rPr lang="en-US" sz="6000" dirty="0" smtClean="0">
                <a:solidFill>
                  <a:schemeClr val="bg1"/>
                </a:solidFill>
              </a:rPr>
              <a:t> tin </a:t>
            </a:r>
            <a:r>
              <a:rPr lang="en-US" sz="6000" dirty="0" err="1" smtClean="0">
                <a:solidFill>
                  <a:schemeClr val="bg1"/>
                </a:solidFill>
              </a:rPr>
              <a:t>thắp</a:t>
            </a:r>
            <a:r>
              <a:rPr lang="en-US" sz="6000" dirty="0" smtClean="0">
                <a:solidFill>
                  <a:schemeClr val="bg1"/>
                </a:solidFill>
              </a:rPr>
              <a:t> </a:t>
            </a:r>
            <a:r>
              <a:rPr lang="en-US" sz="6000" dirty="0" err="1" smtClean="0">
                <a:solidFill>
                  <a:schemeClr val="bg1"/>
                </a:solidFill>
              </a:rPr>
              <a:t>sáng</a:t>
            </a:r>
            <a:r>
              <a:rPr lang="en-US" sz="6000" dirty="0" smtClean="0">
                <a:solidFill>
                  <a:schemeClr val="bg1"/>
                </a:solidFill>
              </a:rPr>
              <a:t> </a:t>
            </a:r>
            <a:r>
              <a:rPr lang="en-US" sz="6000" dirty="0" err="1" smtClean="0">
                <a:solidFill>
                  <a:schemeClr val="bg1"/>
                </a:solidFill>
              </a:rPr>
              <a:t>giữa</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bằng</a:t>
            </a:r>
            <a:r>
              <a:rPr lang="en-US" sz="6000" dirty="0" smtClean="0">
                <a:solidFill>
                  <a:schemeClr val="bg1"/>
                </a:solidFill>
              </a:rPr>
              <a:t> </a:t>
            </a:r>
            <a:r>
              <a:rPr lang="en-US" sz="6000" dirty="0" err="1" smtClean="0">
                <a:solidFill>
                  <a:schemeClr val="bg1"/>
                </a:solidFill>
              </a:rPr>
              <a:t>mạch</a:t>
            </a:r>
            <a:r>
              <a:rPr lang="en-US" sz="6000" dirty="0" smtClean="0">
                <a:solidFill>
                  <a:schemeClr val="bg1"/>
                </a:solidFill>
              </a:rPr>
              <a:t> </a:t>
            </a:r>
            <a:r>
              <a:rPr lang="en-US" sz="6000" dirty="0" err="1" smtClean="0">
                <a:solidFill>
                  <a:schemeClr val="bg1"/>
                </a:solidFill>
              </a:rPr>
              <a:t>suối</a:t>
            </a:r>
            <a:r>
              <a:rPr lang="en-US" sz="6000" dirty="0" smtClean="0">
                <a:solidFill>
                  <a:schemeClr val="bg1"/>
                </a:solidFill>
              </a:rPr>
              <a:t> </a:t>
            </a:r>
            <a:r>
              <a:rPr lang="en-US" sz="6000" dirty="0" err="1" smtClean="0">
                <a:solidFill>
                  <a:schemeClr val="bg1"/>
                </a:solidFill>
              </a:rPr>
              <a:t>thánh</a:t>
            </a:r>
            <a:r>
              <a:rPr lang="en-US" sz="6000" dirty="0" smtClean="0">
                <a:solidFill>
                  <a:schemeClr val="bg1"/>
                </a:solidFill>
              </a:rPr>
              <a:t> </a:t>
            </a:r>
            <a:r>
              <a:rPr lang="en-US" sz="6000" dirty="0" err="1" smtClean="0">
                <a:solidFill>
                  <a:schemeClr val="bg1"/>
                </a:solidFill>
              </a:rPr>
              <a:t>ân</a:t>
            </a:r>
            <a:r>
              <a:rPr lang="en-US" sz="6000" dirty="0" smtClean="0">
                <a:solidFill>
                  <a:schemeClr val="bg1"/>
                </a:solidFill>
              </a:rPr>
              <a:t> </a:t>
            </a:r>
            <a:r>
              <a:rPr lang="en-US" sz="6000" dirty="0" err="1" smtClean="0">
                <a:solidFill>
                  <a:schemeClr val="bg1"/>
                </a:solidFill>
              </a:rPr>
              <a:t>diệu</a:t>
            </a:r>
            <a:r>
              <a:rPr lang="en-US" sz="6000" dirty="0" smtClean="0">
                <a:solidFill>
                  <a:schemeClr val="bg1"/>
                </a:solidFill>
              </a:rPr>
              <a:t> </a:t>
            </a:r>
            <a:r>
              <a:rPr lang="en-US" sz="6000" dirty="0" err="1" smtClean="0">
                <a:solidFill>
                  <a:schemeClr val="bg1"/>
                </a:solidFill>
              </a:rPr>
              <a:t>vời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0172772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err="1" smtClean="0">
                <a:solidFill>
                  <a:srgbClr val="FFFF00"/>
                </a:solidFill>
              </a:rPr>
              <a:t>Đk</a:t>
            </a:r>
            <a:r>
              <a:rPr lang="en-US" sz="5800" b="0" u="sng" dirty="0" smtClean="0">
                <a:solidFill>
                  <a:srgbClr val="FFFF00"/>
                </a:solidFill>
                <a:effectLst/>
              </a:rPr>
              <a:t>:</a:t>
            </a:r>
            <a:r>
              <a:rPr lang="en-US" sz="5800" b="0" dirty="0" smtClean="0">
                <a:solidFill>
                  <a:schemeClr val="bg1"/>
                </a:solidFill>
                <a:effectLst/>
              </a:rPr>
              <a:t>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con </a:t>
            </a:r>
            <a:r>
              <a:rPr lang="en-US" sz="5800" dirty="0" err="1" smtClean="0">
                <a:solidFill>
                  <a:schemeClr val="bg1"/>
                </a:solidFill>
              </a:rPr>
              <a:t>biết</a:t>
            </a:r>
            <a:r>
              <a:rPr lang="en-US" sz="5800" dirty="0" smtClean="0">
                <a:solidFill>
                  <a:schemeClr val="bg1"/>
                </a:solidFill>
              </a:rPr>
              <a:t> </a:t>
            </a:r>
            <a:r>
              <a:rPr lang="en-US" sz="5800" dirty="0" err="1" smtClean="0">
                <a:solidFill>
                  <a:schemeClr val="bg1"/>
                </a:solidFill>
              </a:rPr>
              <a:t>khát</a:t>
            </a:r>
            <a:r>
              <a:rPr lang="en-US" sz="5800" dirty="0" smtClean="0">
                <a:solidFill>
                  <a:schemeClr val="bg1"/>
                </a:solidFill>
              </a:rPr>
              <a:t> </a:t>
            </a:r>
            <a:r>
              <a:rPr lang="en-US" sz="5800" dirty="0" err="1" smtClean="0">
                <a:solidFill>
                  <a:schemeClr val="bg1"/>
                </a:solidFill>
              </a:rPr>
              <a:t>khao</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chính</a:t>
            </a:r>
            <a:r>
              <a:rPr lang="en-US" sz="5800" dirty="0" smtClean="0">
                <a:solidFill>
                  <a:schemeClr val="bg1"/>
                </a:solidFill>
              </a:rPr>
              <a:t> </a:t>
            </a:r>
            <a:r>
              <a:rPr lang="en-US" sz="5800" dirty="0" err="1" smtClean="0">
                <a:solidFill>
                  <a:schemeClr val="bg1"/>
                </a:solidFill>
              </a:rPr>
              <a:t>nguồn</a:t>
            </a:r>
            <a:r>
              <a:rPr lang="en-US" sz="5800" dirty="0" smtClean="0">
                <a:solidFill>
                  <a:schemeClr val="bg1"/>
                </a:solidFill>
              </a:rPr>
              <a:t> </a:t>
            </a:r>
            <a:r>
              <a:rPr lang="en-US" sz="5800" dirty="0" err="1" smtClean="0">
                <a:solidFill>
                  <a:schemeClr val="bg1"/>
                </a:solidFill>
              </a:rPr>
              <a:t>hạnh</a:t>
            </a:r>
            <a:r>
              <a:rPr lang="en-US" sz="5800" dirty="0" smtClean="0">
                <a:solidFill>
                  <a:schemeClr val="bg1"/>
                </a:solidFill>
              </a:rPr>
              <a:t> </a:t>
            </a:r>
            <a:r>
              <a:rPr lang="en-US" sz="5800" dirty="0" err="1" smtClean="0">
                <a:solidFill>
                  <a:schemeClr val="bg1"/>
                </a:solidFill>
              </a:rPr>
              <a:t>phúc</a:t>
            </a:r>
            <a:r>
              <a:rPr lang="en-US" sz="5800" dirty="0" smtClean="0">
                <a:solidFill>
                  <a:schemeClr val="bg1"/>
                </a:solidFill>
              </a:rPr>
              <a:t> </a:t>
            </a:r>
            <a:r>
              <a:rPr lang="en-US" sz="5800" dirty="0" err="1" smtClean="0">
                <a:solidFill>
                  <a:schemeClr val="bg1"/>
                </a:solidFill>
              </a:rPr>
              <a:t>của</a:t>
            </a:r>
            <a:r>
              <a:rPr lang="en-US" sz="5800" dirty="0" smtClean="0">
                <a:solidFill>
                  <a:schemeClr val="bg1"/>
                </a:solidFill>
              </a:rPr>
              <a:t> con.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con </a:t>
            </a:r>
            <a:r>
              <a:rPr lang="en-US" sz="5800" dirty="0" err="1" smtClean="0">
                <a:solidFill>
                  <a:schemeClr val="bg1"/>
                </a:solidFill>
              </a:rPr>
              <a:t>biết</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Ngài</a:t>
            </a:r>
            <a:r>
              <a:rPr lang="en-US" sz="5800" dirty="0" smtClean="0">
                <a:solidFill>
                  <a:schemeClr val="bg1"/>
                </a:solidFill>
              </a:rPr>
              <a:t> </a:t>
            </a:r>
            <a:r>
              <a:rPr lang="en-US" sz="5800" dirty="0" err="1" smtClean="0">
                <a:solidFill>
                  <a:schemeClr val="bg1"/>
                </a:solidFill>
              </a:rPr>
              <a:t>sống</a:t>
            </a:r>
            <a:r>
              <a:rPr lang="en-US" sz="5800" dirty="0" smtClean="0">
                <a:solidFill>
                  <a:schemeClr val="bg1"/>
                </a:solidFill>
              </a:rPr>
              <a:t> </a:t>
            </a:r>
            <a:r>
              <a:rPr lang="en-US" sz="5800" dirty="0" err="1" smtClean="0">
                <a:solidFill>
                  <a:schemeClr val="bg1"/>
                </a:solidFill>
              </a:rPr>
              <a:t>trong</a:t>
            </a:r>
            <a:r>
              <a:rPr lang="en-US" sz="5800" dirty="0" smtClean="0">
                <a:solidFill>
                  <a:schemeClr val="bg1"/>
                </a:solidFill>
              </a:rPr>
              <a:t> </a:t>
            </a:r>
            <a:r>
              <a:rPr lang="en-US" sz="5800" dirty="0" err="1" smtClean="0">
                <a:solidFill>
                  <a:schemeClr val="bg1"/>
                </a:solidFill>
              </a:rPr>
              <a:t>Ngài</a:t>
            </a:r>
            <a:r>
              <a:rPr lang="en-US" sz="5800" dirty="0" smtClean="0">
                <a:solidFill>
                  <a:schemeClr val="bg1"/>
                </a:solidFill>
              </a:rPr>
              <a:t> </a:t>
            </a:r>
            <a:r>
              <a:rPr lang="en-US" sz="5800" dirty="0" err="1" smtClean="0">
                <a:solidFill>
                  <a:schemeClr val="bg1"/>
                </a:solidFill>
              </a:rPr>
              <a:t>giữa</a:t>
            </a:r>
            <a:r>
              <a:rPr lang="en-US" sz="5800" dirty="0" smtClean="0">
                <a:solidFill>
                  <a:schemeClr val="bg1"/>
                </a:solidFill>
              </a:rPr>
              <a:t> </a:t>
            </a:r>
            <a:r>
              <a:rPr lang="en-US" sz="5800" dirty="0" err="1" smtClean="0">
                <a:solidFill>
                  <a:schemeClr val="bg1"/>
                </a:solidFill>
              </a:rPr>
              <a:t>chốn</a:t>
            </a:r>
            <a:r>
              <a:rPr lang="en-US" sz="5800" dirty="0" smtClean="0">
                <a:solidFill>
                  <a:schemeClr val="bg1"/>
                </a:solidFill>
              </a:rPr>
              <a:t> </a:t>
            </a:r>
            <a:r>
              <a:rPr lang="en-US" sz="5800" dirty="0" err="1" smtClean="0">
                <a:solidFill>
                  <a:schemeClr val="bg1"/>
                </a:solidFill>
              </a:rPr>
              <a:t>trần</a:t>
            </a:r>
            <a:r>
              <a:rPr lang="en-US" sz="5800" dirty="0" smtClean="0">
                <a:solidFill>
                  <a:schemeClr val="bg1"/>
                </a:solidFill>
              </a:rPr>
              <a:t> </a:t>
            </a:r>
            <a:r>
              <a:rPr lang="en-US" sz="5800" dirty="0" err="1" smtClean="0">
                <a:solidFill>
                  <a:schemeClr val="bg1"/>
                </a:solidFill>
              </a:rPr>
              <a:t>gian</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1112164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600" u="sng" dirty="0" smtClean="0">
                <a:solidFill>
                  <a:srgbClr val="FFFF00"/>
                </a:solidFill>
              </a:rPr>
              <a:t>**</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con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khát</a:t>
            </a:r>
            <a:r>
              <a:rPr lang="en-US" sz="5600" dirty="0" smtClean="0">
                <a:solidFill>
                  <a:schemeClr val="bg1"/>
                </a:solidFill>
              </a:rPr>
              <a:t> </a:t>
            </a:r>
            <a:r>
              <a:rPr lang="en-US" sz="5600" dirty="0" err="1" smtClean="0">
                <a:solidFill>
                  <a:schemeClr val="bg1"/>
                </a:solidFill>
              </a:rPr>
              <a:t>khao</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chính</a:t>
            </a:r>
            <a:r>
              <a:rPr lang="en-US" sz="5600" dirty="0" smtClean="0">
                <a:solidFill>
                  <a:schemeClr val="bg1"/>
                </a:solidFill>
              </a:rPr>
              <a:t> </a:t>
            </a:r>
            <a:r>
              <a:rPr lang="en-US" sz="5600" dirty="0" err="1" smtClean="0">
                <a:solidFill>
                  <a:schemeClr val="bg1"/>
                </a:solidFill>
              </a:rPr>
              <a:t>nguồn</a:t>
            </a:r>
            <a:r>
              <a:rPr lang="en-US" sz="5600" dirty="0" smtClean="0">
                <a:solidFill>
                  <a:schemeClr val="bg1"/>
                </a:solidFill>
              </a:rPr>
              <a:t> </a:t>
            </a:r>
            <a:r>
              <a:rPr lang="en-US" sz="5600" dirty="0" err="1" smtClean="0">
                <a:solidFill>
                  <a:schemeClr val="bg1"/>
                </a:solidFill>
              </a:rPr>
              <a:t>mạch</a:t>
            </a:r>
            <a:r>
              <a:rPr lang="en-US" sz="5600" dirty="0" smtClean="0">
                <a:solidFill>
                  <a:schemeClr val="bg1"/>
                </a:solidFill>
              </a:rPr>
              <a:t> </a:t>
            </a:r>
            <a:r>
              <a:rPr lang="en-US" sz="5600" dirty="0" err="1" smtClean="0">
                <a:solidFill>
                  <a:schemeClr val="bg1"/>
                </a:solidFill>
              </a:rPr>
              <a:t>suối</a:t>
            </a:r>
            <a:r>
              <a:rPr lang="en-US" sz="5600" dirty="0" smtClean="0">
                <a:solidFill>
                  <a:schemeClr val="bg1"/>
                </a:solidFill>
              </a:rPr>
              <a:t> </a:t>
            </a:r>
            <a:r>
              <a:rPr lang="en-US" sz="5600" dirty="0" err="1" smtClean="0">
                <a:solidFill>
                  <a:schemeClr val="bg1"/>
                </a:solidFill>
              </a:rPr>
              <a:t>hồng</a:t>
            </a:r>
            <a:r>
              <a:rPr lang="en-US" sz="5600" dirty="0" smtClean="0">
                <a:solidFill>
                  <a:schemeClr val="bg1"/>
                </a:solidFill>
              </a:rPr>
              <a:t> </a:t>
            </a:r>
            <a:r>
              <a:rPr lang="en-US" sz="5600" dirty="0" err="1" smtClean="0">
                <a:solidFill>
                  <a:schemeClr val="bg1"/>
                </a:solidFill>
              </a:rPr>
              <a:t>ân</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con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sống</a:t>
            </a:r>
            <a:r>
              <a:rPr lang="en-US" sz="5600" dirty="0" smtClean="0">
                <a:solidFill>
                  <a:schemeClr val="bg1"/>
                </a:solidFill>
              </a:rPr>
              <a:t> </a:t>
            </a:r>
            <a:r>
              <a:rPr lang="en-US" sz="5600" dirty="0" err="1" smtClean="0">
                <a:solidFill>
                  <a:schemeClr val="bg1"/>
                </a:solidFill>
              </a:rPr>
              <a:t>trong</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và</a:t>
            </a:r>
            <a:r>
              <a:rPr lang="en-US" sz="5600" dirty="0" smtClean="0">
                <a:solidFill>
                  <a:schemeClr val="bg1"/>
                </a:solidFill>
              </a:rPr>
              <a:t> </a:t>
            </a:r>
            <a:r>
              <a:rPr lang="en-US" sz="5600" dirty="0" err="1" smtClean="0">
                <a:solidFill>
                  <a:schemeClr val="bg1"/>
                </a:solidFill>
              </a:rPr>
              <a:t>chết</a:t>
            </a:r>
            <a:r>
              <a:rPr lang="en-US" sz="5600" dirty="0" smtClean="0">
                <a:solidFill>
                  <a:schemeClr val="bg1"/>
                </a:solidFill>
              </a:rPr>
              <a:t> </a:t>
            </a:r>
            <a:r>
              <a:rPr lang="en-US" sz="5600" dirty="0" err="1" smtClean="0">
                <a:solidFill>
                  <a:schemeClr val="bg1"/>
                </a:solidFill>
              </a:rPr>
              <a:t>trong</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10019389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Tk2</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Những</a:t>
            </a:r>
            <a:r>
              <a:rPr lang="en-US" sz="6000" dirty="0" smtClean="0">
                <a:solidFill>
                  <a:schemeClr val="bg1"/>
                </a:solidFill>
              </a:rPr>
              <a:t> </a:t>
            </a:r>
            <a:r>
              <a:rPr lang="en-US" sz="6000" dirty="0" err="1" smtClean="0">
                <a:solidFill>
                  <a:schemeClr val="bg1"/>
                </a:solidFill>
              </a:rPr>
              <a:t>khát</a:t>
            </a:r>
            <a:r>
              <a:rPr lang="en-US" sz="6000" dirty="0" smtClean="0">
                <a:solidFill>
                  <a:schemeClr val="bg1"/>
                </a:solidFill>
              </a:rPr>
              <a:t> </a:t>
            </a:r>
            <a:r>
              <a:rPr lang="en-US" sz="6000" dirty="0" err="1" smtClean="0">
                <a:solidFill>
                  <a:schemeClr val="bg1"/>
                </a:solidFill>
              </a:rPr>
              <a:t>vọng</a:t>
            </a:r>
            <a:r>
              <a:rPr lang="en-US" sz="6000" dirty="0" smtClean="0">
                <a:solidFill>
                  <a:schemeClr val="bg1"/>
                </a:solidFill>
              </a:rPr>
              <a:t> </a:t>
            </a:r>
            <a:r>
              <a:rPr lang="en-US" sz="6000" dirty="0" err="1" smtClean="0">
                <a:solidFill>
                  <a:schemeClr val="bg1"/>
                </a:solidFill>
              </a:rPr>
              <a:t>trần</a:t>
            </a:r>
            <a:r>
              <a:rPr lang="en-US" sz="6000" dirty="0" smtClean="0">
                <a:solidFill>
                  <a:schemeClr val="bg1"/>
                </a:solidFill>
              </a:rPr>
              <a:t> </a:t>
            </a:r>
            <a:r>
              <a:rPr lang="en-US" sz="6000" dirty="0" err="1" smtClean="0">
                <a:solidFill>
                  <a:schemeClr val="bg1"/>
                </a:solidFill>
              </a:rPr>
              <a:t>gian</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hạnh</a:t>
            </a:r>
            <a:r>
              <a:rPr lang="en-US" sz="6000" dirty="0" smtClean="0">
                <a:solidFill>
                  <a:schemeClr val="bg1"/>
                </a:solidFill>
              </a:rPr>
              <a:t> </a:t>
            </a:r>
            <a:r>
              <a:rPr lang="en-US" sz="6000" dirty="0" err="1" smtClean="0">
                <a:solidFill>
                  <a:schemeClr val="bg1"/>
                </a:solidFill>
              </a:rPr>
              <a:t>phúc</a:t>
            </a:r>
            <a:r>
              <a:rPr lang="en-US" sz="6000" dirty="0" smtClean="0">
                <a:solidFill>
                  <a:schemeClr val="bg1"/>
                </a:solidFill>
              </a:rPr>
              <a:t> </a:t>
            </a:r>
            <a:r>
              <a:rPr lang="en-US" sz="6000" dirty="0" err="1" smtClean="0">
                <a:solidFill>
                  <a:schemeClr val="bg1"/>
                </a:solidFill>
              </a:rPr>
              <a:t>chóng</a:t>
            </a:r>
            <a:r>
              <a:rPr lang="en-US" sz="6000" dirty="0" smtClean="0">
                <a:solidFill>
                  <a:schemeClr val="bg1"/>
                </a:solidFill>
              </a:rPr>
              <a:t> qua </a:t>
            </a:r>
            <a:r>
              <a:rPr lang="en-US" sz="6000" dirty="0" err="1" smtClean="0">
                <a:solidFill>
                  <a:schemeClr val="bg1"/>
                </a:solidFill>
              </a:rPr>
              <a:t>mà</a:t>
            </a:r>
            <a:r>
              <a:rPr lang="en-US" sz="6000" dirty="0" smtClean="0">
                <a:solidFill>
                  <a:schemeClr val="bg1"/>
                </a:solidFill>
              </a:rPr>
              <a:t> </a:t>
            </a:r>
            <a:r>
              <a:rPr lang="en-US" sz="6000" dirty="0" err="1" smtClean="0">
                <a:solidFill>
                  <a:schemeClr val="bg1"/>
                </a:solidFill>
              </a:rPr>
              <a:t>thôi</a:t>
            </a:r>
            <a:r>
              <a:rPr lang="en-US" sz="6000" dirty="0" smtClean="0">
                <a:solidFill>
                  <a:schemeClr val="bg1"/>
                </a:solidFill>
              </a:rPr>
              <a:t>. </a:t>
            </a:r>
            <a:r>
              <a:rPr lang="en-US" sz="6000" dirty="0" err="1" smtClean="0">
                <a:solidFill>
                  <a:schemeClr val="bg1"/>
                </a:solidFill>
              </a:rPr>
              <a:t>Hãy</a:t>
            </a:r>
            <a:r>
              <a:rPr lang="en-US" sz="6000" dirty="0" smtClean="0">
                <a:solidFill>
                  <a:schemeClr val="bg1"/>
                </a:solidFill>
              </a:rPr>
              <a:t> </a:t>
            </a:r>
            <a:r>
              <a:rPr lang="en-US" sz="6000" dirty="0" err="1" smtClean="0">
                <a:solidFill>
                  <a:schemeClr val="bg1"/>
                </a:solidFill>
              </a:rPr>
              <a:t>giữ</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a:t>
            </a:r>
            <a:r>
              <a:rPr lang="en-US" sz="6000" dirty="0" err="1" smtClean="0">
                <a:solidFill>
                  <a:schemeClr val="bg1"/>
                </a:solidFill>
              </a:rPr>
              <a:t>thảnh</a:t>
            </a:r>
            <a:r>
              <a:rPr lang="en-US" sz="6000" dirty="0" smtClean="0">
                <a:solidFill>
                  <a:schemeClr val="bg1"/>
                </a:solidFill>
              </a:rPr>
              <a:t> </a:t>
            </a:r>
            <a:r>
              <a:rPr lang="en-US" sz="6000" dirty="0" err="1" smtClean="0">
                <a:solidFill>
                  <a:schemeClr val="bg1"/>
                </a:solidFill>
              </a:rPr>
              <a:t>thơi</a:t>
            </a:r>
            <a:r>
              <a:rPr lang="en-US" sz="6000" dirty="0" smtClean="0">
                <a:solidFill>
                  <a:schemeClr val="bg1"/>
                </a:solidFill>
              </a:rPr>
              <a:t> </a:t>
            </a:r>
            <a:r>
              <a:rPr lang="en-US" sz="6000" dirty="0" err="1" smtClean="0">
                <a:solidFill>
                  <a:schemeClr val="bg1"/>
                </a:solidFill>
              </a:rPr>
              <a:t>và</a:t>
            </a:r>
            <a:r>
              <a:rPr lang="en-US" sz="6000" dirty="0" smtClean="0">
                <a:solidFill>
                  <a:schemeClr val="bg1"/>
                </a:solidFill>
              </a:rPr>
              <a:t> </a:t>
            </a:r>
            <a:r>
              <a:rPr lang="en-US" sz="6000" dirty="0" err="1" smtClean="0">
                <a:solidFill>
                  <a:schemeClr val="bg1"/>
                </a:solidFill>
              </a:rPr>
              <a:t>truyền</a:t>
            </a:r>
            <a:r>
              <a:rPr lang="en-US" sz="6000" dirty="0" smtClean="0">
                <a:solidFill>
                  <a:schemeClr val="bg1"/>
                </a:solidFill>
              </a:rPr>
              <a:t> </a:t>
            </a:r>
            <a:r>
              <a:rPr lang="en-US" sz="6000" dirty="0" err="1" smtClean="0">
                <a:solidFill>
                  <a:schemeClr val="bg1"/>
                </a:solidFill>
              </a:rPr>
              <a:t>rao</a:t>
            </a:r>
            <a:r>
              <a:rPr lang="en-US" sz="6000" dirty="0" smtClean="0">
                <a:solidFill>
                  <a:schemeClr val="bg1"/>
                </a:solidFill>
              </a:rPr>
              <a:t> </a:t>
            </a:r>
            <a:r>
              <a:rPr lang="en-US" sz="6000" dirty="0" err="1" smtClean="0">
                <a:solidFill>
                  <a:schemeClr val="bg1"/>
                </a:solidFill>
              </a:rPr>
              <a:t>chân</a:t>
            </a:r>
            <a:r>
              <a:rPr lang="en-US" sz="6000" dirty="0" smtClean="0">
                <a:solidFill>
                  <a:schemeClr val="bg1"/>
                </a:solidFill>
              </a:rPr>
              <a:t> </a:t>
            </a:r>
            <a:r>
              <a:rPr lang="en-US" sz="6000" dirty="0" err="1" smtClean="0">
                <a:solidFill>
                  <a:schemeClr val="bg1"/>
                </a:solidFill>
              </a:rPr>
              <a:t>lý</a:t>
            </a:r>
            <a:r>
              <a:rPr lang="en-US" sz="6000" dirty="0" smtClean="0">
                <a:solidFill>
                  <a:schemeClr val="bg1"/>
                </a:solidFill>
              </a:rPr>
              <a:t> </a:t>
            </a:r>
            <a:r>
              <a:rPr lang="en-US" sz="6000" dirty="0" err="1" smtClean="0">
                <a:solidFill>
                  <a:schemeClr val="bg1"/>
                </a:solidFill>
              </a:rPr>
              <a:t>Nước</a:t>
            </a:r>
            <a:r>
              <a:rPr lang="en-US" sz="6000" dirty="0" smtClean="0">
                <a:solidFill>
                  <a:schemeClr val="bg1"/>
                </a:solidFill>
              </a:rPr>
              <a:t> </a:t>
            </a:r>
            <a:r>
              <a:rPr lang="en-US" sz="6000" dirty="0" err="1" smtClean="0">
                <a:solidFill>
                  <a:schemeClr val="bg1"/>
                </a:solidFill>
              </a:rPr>
              <a:t>Trời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6265090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chính</a:t>
            </a:r>
            <a:r>
              <a:rPr lang="en-US" sz="6000" dirty="0" smtClean="0">
                <a:solidFill>
                  <a:schemeClr val="bg1"/>
                </a:solidFill>
              </a:rPr>
              <a:t> </a:t>
            </a:r>
            <a:r>
              <a:rPr lang="en-US" sz="6000" dirty="0" err="1" smtClean="0">
                <a:solidFill>
                  <a:schemeClr val="bg1"/>
                </a:solidFill>
              </a:rPr>
              <a:t>nguồn</a:t>
            </a:r>
            <a:r>
              <a:rPr lang="en-US" sz="6000" dirty="0" smtClean="0">
                <a:solidFill>
                  <a:schemeClr val="bg1"/>
                </a:solidFill>
              </a:rPr>
              <a:t> </a:t>
            </a:r>
            <a:r>
              <a:rPr lang="en-US" sz="6000" dirty="0" err="1" smtClean="0">
                <a:solidFill>
                  <a:schemeClr val="bg1"/>
                </a:solidFill>
              </a:rPr>
              <a:t>sự</a:t>
            </a:r>
            <a:r>
              <a:rPr lang="en-US" sz="6000" dirty="0" smtClean="0">
                <a:solidFill>
                  <a:schemeClr val="bg1"/>
                </a:solidFill>
              </a:rPr>
              <a:t> </a:t>
            </a:r>
            <a:r>
              <a:rPr lang="en-US" sz="6000" dirty="0" err="1" smtClean="0">
                <a:solidFill>
                  <a:schemeClr val="bg1"/>
                </a:solidFill>
              </a:rPr>
              <a:t>sống</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mạch</a:t>
            </a:r>
            <a:r>
              <a:rPr lang="en-US" sz="6000" dirty="0" smtClean="0">
                <a:solidFill>
                  <a:schemeClr val="bg1"/>
                </a:solidFill>
              </a:rPr>
              <a:t> </a:t>
            </a:r>
            <a:r>
              <a:rPr lang="en-US" sz="6000" dirty="0" err="1" smtClean="0">
                <a:solidFill>
                  <a:schemeClr val="bg1"/>
                </a:solidFill>
              </a:rPr>
              <a:t>suối</a:t>
            </a:r>
            <a:r>
              <a:rPr lang="en-US" sz="6000" dirty="0" smtClean="0">
                <a:solidFill>
                  <a:schemeClr val="bg1"/>
                </a:solidFill>
              </a:rPr>
              <a:t> con </a:t>
            </a:r>
            <a:r>
              <a:rPr lang="en-US" sz="6000" dirty="0" err="1" smtClean="0">
                <a:solidFill>
                  <a:schemeClr val="bg1"/>
                </a:solidFill>
              </a:rPr>
              <a:t>vẫn</a:t>
            </a:r>
            <a:r>
              <a:rPr lang="en-US" sz="6000" dirty="0" smtClean="0">
                <a:solidFill>
                  <a:schemeClr val="bg1"/>
                </a:solidFill>
              </a:rPr>
              <a:t> </a:t>
            </a:r>
            <a:r>
              <a:rPr lang="en-US" sz="6000" dirty="0" err="1" smtClean="0">
                <a:solidFill>
                  <a:schemeClr val="bg1"/>
                </a:solidFill>
              </a:rPr>
              <a:t>mong</a:t>
            </a:r>
            <a:r>
              <a:rPr lang="en-US" sz="6000" dirty="0" smtClean="0">
                <a:solidFill>
                  <a:schemeClr val="bg1"/>
                </a:solidFill>
              </a:rPr>
              <a:t> </a:t>
            </a:r>
            <a:r>
              <a:rPr lang="en-US" sz="6000" dirty="0" err="1" smtClean="0">
                <a:solidFill>
                  <a:schemeClr val="bg1"/>
                </a:solidFill>
              </a:rPr>
              <a:t>chờ</a:t>
            </a:r>
            <a:r>
              <a:rPr lang="en-US" sz="6000" dirty="0" smtClean="0">
                <a:solidFill>
                  <a:schemeClr val="bg1"/>
                </a:solidFill>
              </a:rPr>
              <a:t>, </a:t>
            </a:r>
            <a:r>
              <a:rPr lang="en-US" sz="6000" dirty="0" err="1" smtClean="0">
                <a:solidFill>
                  <a:schemeClr val="bg1"/>
                </a:solidFill>
              </a:rPr>
              <a:t>được</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chẳng</a:t>
            </a:r>
            <a:r>
              <a:rPr lang="en-US" sz="6000" dirty="0" smtClean="0">
                <a:solidFill>
                  <a:schemeClr val="bg1"/>
                </a:solidFill>
              </a:rPr>
              <a:t> </a:t>
            </a:r>
            <a:r>
              <a:rPr lang="en-US" sz="6000" dirty="0" err="1" smtClean="0">
                <a:solidFill>
                  <a:schemeClr val="bg1"/>
                </a:solidFill>
              </a:rPr>
              <a:t>khát</a:t>
            </a:r>
            <a:r>
              <a:rPr lang="en-US" sz="6000" dirty="0" smtClean="0">
                <a:solidFill>
                  <a:schemeClr val="bg1"/>
                </a:solidFill>
              </a:rPr>
              <a:t> </a:t>
            </a:r>
            <a:r>
              <a:rPr lang="en-US" sz="6000" dirty="0" err="1" smtClean="0">
                <a:solidFill>
                  <a:schemeClr val="bg1"/>
                </a:solidFill>
              </a:rPr>
              <a:t>bao</a:t>
            </a:r>
            <a:r>
              <a:rPr lang="en-US" sz="6000" dirty="0" smtClean="0">
                <a:solidFill>
                  <a:schemeClr val="bg1"/>
                </a:solidFill>
              </a:rPr>
              <a:t> </a:t>
            </a:r>
            <a:r>
              <a:rPr lang="en-US" sz="6000" dirty="0" err="1" smtClean="0">
                <a:solidFill>
                  <a:schemeClr val="bg1"/>
                </a:solidFill>
              </a:rPr>
              <a:t>giờ</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a:t>
            </a:r>
            <a:r>
              <a:rPr lang="en-US" sz="6000" dirty="0" err="1" smtClean="0">
                <a:solidFill>
                  <a:schemeClr val="bg1"/>
                </a:solidFill>
              </a:rPr>
              <a:t>Đức</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con </a:t>
            </a:r>
            <a:r>
              <a:rPr lang="en-US" sz="6000" dirty="0" err="1" smtClean="0">
                <a:solidFill>
                  <a:schemeClr val="bg1"/>
                </a:solidFill>
              </a:rPr>
              <a:t>phụng</a:t>
            </a:r>
            <a:r>
              <a:rPr lang="en-US" sz="6000" dirty="0" smtClean="0">
                <a:solidFill>
                  <a:schemeClr val="bg1"/>
                </a:solidFill>
              </a:rPr>
              <a:t> </a:t>
            </a:r>
            <a:r>
              <a:rPr lang="en-US" sz="6000" dirty="0" err="1" smtClean="0">
                <a:solidFill>
                  <a:schemeClr val="bg1"/>
                </a:solidFill>
              </a:rPr>
              <a:t>thờ</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945032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u="sng" dirty="0" err="1" smtClean="0">
                <a:solidFill>
                  <a:srgbClr val="FFFF00"/>
                </a:solidFill>
              </a:rPr>
              <a:t>Đk</a:t>
            </a:r>
            <a:r>
              <a:rPr lang="en-US" sz="5800" b="0" u="sng" dirty="0" smtClean="0">
                <a:solidFill>
                  <a:srgbClr val="FFFF00"/>
                </a:solidFill>
                <a:effectLst/>
              </a:rPr>
              <a:t>:</a:t>
            </a:r>
            <a:r>
              <a:rPr lang="en-US" sz="5800" b="0" dirty="0" smtClean="0">
                <a:solidFill>
                  <a:schemeClr val="bg1"/>
                </a:solidFill>
                <a:effectLst/>
              </a:rPr>
              <a:t>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con </a:t>
            </a:r>
            <a:r>
              <a:rPr lang="en-US" sz="5800" dirty="0" err="1" smtClean="0">
                <a:solidFill>
                  <a:schemeClr val="bg1"/>
                </a:solidFill>
              </a:rPr>
              <a:t>biết</a:t>
            </a:r>
            <a:r>
              <a:rPr lang="en-US" sz="5800" dirty="0" smtClean="0">
                <a:solidFill>
                  <a:schemeClr val="bg1"/>
                </a:solidFill>
              </a:rPr>
              <a:t> </a:t>
            </a:r>
            <a:r>
              <a:rPr lang="en-US" sz="5800" dirty="0" err="1" smtClean="0">
                <a:solidFill>
                  <a:schemeClr val="bg1"/>
                </a:solidFill>
              </a:rPr>
              <a:t>khát</a:t>
            </a:r>
            <a:r>
              <a:rPr lang="en-US" sz="5800" dirty="0" smtClean="0">
                <a:solidFill>
                  <a:schemeClr val="bg1"/>
                </a:solidFill>
              </a:rPr>
              <a:t> </a:t>
            </a:r>
            <a:r>
              <a:rPr lang="en-US" sz="5800" dirty="0" err="1" smtClean="0">
                <a:solidFill>
                  <a:schemeClr val="bg1"/>
                </a:solidFill>
              </a:rPr>
              <a:t>khao</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chính</a:t>
            </a:r>
            <a:r>
              <a:rPr lang="en-US" sz="5800" dirty="0" smtClean="0">
                <a:solidFill>
                  <a:schemeClr val="bg1"/>
                </a:solidFill>
              </a:rPr>
              <a:t> </a:t>
            </a:r>
            <a:r>
              <a:rPr lang="en-US" sz="5800" dirty="0" err="1" smtClean="0">
                <a:solidFill>
                  <a:schemeClr val="bg1"/>
                </a:solidFill>
              </a:rPr>
              <a:t>nguồn</a:t>
            </a:r>
            <a:r>
              <a:rPr lang="en-US" sz="5800" dirty="0" smtClean="0">
                <a:solidFill>
                  <a:schemeClr val="bg1"/>
                </a:solidFill>
              </a:rPr>
              <a:t> </a:t>
            </a:r>
            <a:r>
              <a:rPr lang="en-US" sz="5800" dirty="0" err="1" smtClean="0">
                <a:solidFill>
                  <a:schemeClr val="bg1"/>
                </a:solidFill>
              </a:rPr>
              <a:t>hạnh</a:t>
            </a:r>
            <a:r>
              <a:rPr lang="en-US" sz="5800" dirty="0" smtClean="0">
                <a:solidFill>
                  <a:schemeClr val="bg1"/>
                </a:solidFill>
              </a:rPr>
              <a:t> </a:t>
            </a:r>
            <a:r>
              <a:rPr lang="en-US" sz="5800" dirty="0" err="1" smtClean="0">
                <a:solidFill>
                  <a:schemeClr val="bg1"/>
                </a:solidFill>
              </a:rPr>
              <a:t>phúc</a:t>
            </a:r>
            <a:r>
              <a:rPr lang="en-US" sz="5800" dirty="0" smtClean="0">
                <a:solidFill>
                  <a:schemeClr val="bg1"/>
                </a:solidFill>
              </a:rPr>
              <a:t> </a:t>
            </a:r>
            <a:r>
              <a:rPr lang="en-US" sz="5800" dirty="0" err="1" smtClean="0">
                <a:solidFill>
                  <a:schemeClr val="bg1"/>
                </a:solidFill>
              </a:rPr>
              <a:t>của</a:t>
            </a:r>
            <a:r>
              <a:rPr lang="en-US" sz="5800" dirty="0" smtClean="0">
                <a:solidFill>
                  <a:schemeClr val="bg1"/>
                </a:solidFill>
              </a:rPr>
              <a:t> con.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con </a:t>
            </a:r>
            <a:r>
              <a:rPr lang="en-US" sz="5800" dirty="0" err="1" smtClean="0">
                <a:solidFill>
                  <a:schemeClr val="bg1"/>
                </a:solidFill>
              </a:rPr>
              <a:t>biết</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Ngài</a:t>
            </a:r>
            <a:r>
              <a:rPr lang="en-US" sz="5800" dirty="0" smtClean="0">
                <a:solidFill>
                  <a:schemeClr val="bg1"/>
                </a:solidFill>
              </a:rPr>
              <a:t> </a:t>
            </a:r>
            <a:r>
              <a:rPr lang="en-US" sz="5800" dirty="0" err="1" smtClean="0">
                <a:solidFill>
                  <a:schemeClr val="bg1"/>
                </a:solidFill>
              </a:rPr>
              <a:t>sống</a:t>
            </a:r>
            <a:r>
              <a:rPr lang="en-US" sz="5800" dirty="0" smtClean="0">
                <a:solidFill>
                  <a:schemeClr val="bg1"/>
                </a:solidFill>
              </a:rPr>
              <a:t> </a:t>
            </a:r>
            <a:r>
              <a:rPr lang="en-US" sz="5800" dirty="0" err="1" smtClean="0">
                <a:solidFill>
                  <a:schemeClr val="bg1"/>
                </a:solidFill>
              </a:rPr>
              <a:t>trong</a:t>
            </a:r>
            <a:r>
              <a:rPr lang="en-US" sz="5800" dirty="0" smtClean="0">
                <a:solidFill>
                  <a:schemeClr val="bg1"/>
                </a:solidFill>
              </a:rPr>
              <a:t> </a:t>
            </a:r>
            <a:r>
              <a:rPr lang="en-US" sz="5800" dirty="0" err="1" smtClean="0">
                <a:solidFill>
                  <a:schemeClr val="bg1"/>
                </a:solidFill>
              </a:rPr>
              <a:t>Ngài</a:t>
            </a:r>
            <a:r>
              <a:rPr lang="en-US" sz="5800" dirty="0" smtClean="0">
                <a:solidFill>
                  <a:schemeClr val="bg1"/>
                </a:solidFill>
              </a:rPr>
              <a:t> </a:t>
            </a:r>
            <a:r>
              <a:rPr lang="en-US" sz="5800" dirty="0" err="1" smtClean="0">
                <a:solidFill>
                  <a:schemeClr val="bg1"/>
                </a:solidFill>
              </a:rPr>
              <a:t>giữa</a:t>
            </a:r>
            <a:r>
              <a:rPr lang="en-US" sz="5800" dirty="0" smtClean="0">
                <a:solidFill>
                  <a:schemeClr val="bg1"/>
                </a:solidFill>
              </a:rPr>
              <a:t> </a:t>
            </a:r>
            <a:r>
              <a:rPr lang="en-US" sz="5800" dirty="0" err="1" smtClean="0">
                <a:solidFill>
                  <a:schemeClr val="bg1"/>
                </a:solidFill>
              </a:rPr>
              <a:t>chốn</a:t>
            </a:r>
            <a:r>
              <a:rPr lang="en-US" sz="5800" dirty="0" smtClean="0">
                <a:solidFill>
                  <a:schemeClr val="bg1"/>
                </a:solidFill>
              </a:rPr>
              <a:t> </a:t>
            </a:r>
            <a:r>
              <a:rPr lang="en-US" sz="5800" dirty="0" err="1" smtClean="0">
                <a:solidFill>
                  <a:schemeClr val="bg1"/>
                </a:solidFill>
              </a:rPr>
              <a:t>trần</a:t>
            </a:r>
            <a:r>
              <a:rPr lang="en-US" sz="5800" dirty="0" smtClean="0">
                <a:solidFill>
                  <a:schemeClr val="bg1"/>
                </a:solidFill>
              </a:rPr>
              <a:t> </a:t>
            </a:r>
            <a:r>
              <a:rPr lang="en-US" sz="5800" dirty="0" err="1" smtClean="0">
                <a:solidFill>
                  <a:schemeClr val="bg1"/>
                </a:solidFill>
              </a:rPr>
              <a:t>gian</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2091930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65" y="0"/>
            <a:ext cx="9122735" cy="5114260"/>
          </a:xfrm>
        </p:spPr>
        <p:txBody>
          <a:bodyPr anchor="ctr" anchorCtr="0">
            <a:noAutofit/>
          </a:bodyPr>
          <a:lstStyle/>
          <a:p>
            <a:pPr marL="27432" indent="0" algn="just">
              <a:lnSpc>
                <a:spcPct val="110000"/>
              </a:lnSpc>
              <a:buNone/>
            </a:pPr>
            <a:r>
              <a:rPr lang="en-US" sz="4800" u="sng" dirty="0" smtClean="0">
                <a:solidFill>
                  <a:srgbClr val="FFFF00"/>
                </a:solidFill>
                <a:ea typeface="Tahoma" pitchFamily="34" charset="0"/>
                <a:cs typeface="Times New Roman" pitchFamily="18" charset="0"/>
              </a:rPr>
              <a:t>Tk2:</a:t>
            </a:r>
            <a:r>
              <a:rPr lang="en-US" sz="4800" dirty="0" smtClean="0">
                <a:solidFill>
                  <a:srgbClr val="FFFF00"/>
                </a:solidFill>
                <a:ea typeface="Tahoma" pitchFamily="34" charset="0"/>
                <a:cs typeface="Times New Roman" pitchFamily="18" charset="0"/>
              </a:rPr>
              <a:t> </a:t>
            </a:r>
            <a:r>
              <a:rPr lang="en-US" sz="4800" dirty="0" err="1" smtClean="0">
                <a:solidFill>
                  <a:schemeClr val="bg1"/>
                </a:solidFill>
              </a:rPr>
              <a:t>Lạy</a:t>
            </a:r>
            <a:r>
              <a:rPr lang="en-US" sz="4800" dirty="0" smtClean="0">
                <a:solidFill>
                  <a:schemeClr val="bg1"/>
                </a:solidFill>
              </a:rPr>
              <a:t> </a:t>
            </a:r>
            <a:r>
              <a:rPr lang="en-US" sz="4800" dirty="0" err="1" smtClean="0">
                <a:solidFill>
                  <a:schemeClr val="bg1"/>
                </a:solidFill>
                <a:latin typeface="+mj-lt"/>
              </a:rPr>
              <a:t>Thánh</a:t>
            </a:r>
            <a:r>
              <a:rPr lang="en-US" sz="4800" dirty="0" smtClean="0">
                <a:solidFill>
                  <a:schemeClr val="bg1"/>
                </a:solidFill>
              </a:rPr>
              <a:t> An-</a:t>
            </a:r>
            <a:r>
              <a:rPr lang="en-US" sz="4800" dirty="0" err="1" smtClean="0">
                <a:solidFill>
                  <a:schemeClr val="bg1"/>
                </a:solidFill>
              </a:rPr>
              <a:t>tôn</a:t>
            </a:r>
            <a:r>
              <a:rPr lang="en-US" sz="4800" dirty="0" smtClean="0">
                <a:solidFill>
                  <a:schemeClr val="bg1"/>
                </a:solidFill>
              </a:rPr>
              <a:t> hay </a:t>
            </a:r>
            <a:r>
              <a:rPr lang="en-US" sz="4800" dirty="0" err="1" smtClean="0">
                <a:solidFill>
                  <a:schemeClr val="bg1"/>
                </a:solidFill>
              </a:rPr>
              <a:t>làm</a:t>
            </a:r>
            <a:r>
              <a:rPr lang="en-US" sz="4800" dirty="0" smtClean="0">
                <a:solidFill>
                  <a:schemeClr val="bg1"/>
                </a:solidFill>
              </a:rPr>
              <a:t> </a:t>
            </a:r>
            <a:r>
              <a:rPr lang="en-US" sz="4800" dirty="0" err="1" smtClean="0">
                <a:solidFill>
                  <a:schemeClr val="bg1"/>
                </a:solidFill>
              </a:rPr>
              <a:t>phép</a:t>
            </a:r>
            <a:r>
              <a:rPr lang="en-US" sz="4800" dirty="0" smtClean="0">
                <a:solidFill>
                  <a:schemeClr val="bg1"/>
                </a:solidFill>
              </a:rPr>
              <a:t> </a:t>
            </a:r>
            <a:r>
              <a:rPr lang="en-US" sz="4800" dirty="0" err="1" smtClean="0">
                <a:solidFill>
                  <a:schemeClr val="bg1"/>
                </a:solidFill>
              </a:rPr>
              <a:t>lạ</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được</a:t>
            </a:r>
            <a:r>
              <a:rPr lang="en-US" sz="4800" dirty="0" smtClean="0">
                <a:solidFill>
                  <a:schemeClr val="bg1"/>
                </a:solidFill>
              </a:rPr>
              <a:t> </a:t>
            </a:r>
            <a:r>
              <a:rPr lang="en-US" sz="4800" dirty="0" err="1" smtClean="0">
                <a:solidFill>
                  <a:schemeClr val="bg1"/>
                </a:solidFill>
              </a:rPr>
              <a:t>Thiên</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ban </a:t>
            </a:r>
            <a:r>
              <a:rPr lang="en-US" sz="4800" dirty="0" err="1" smtClean="0">
                <a:solidFill>
                  <a:schemeClr val="bg1"/>
                </a:solidFill>
              </a:rPr>
              <a:t>muôn</a:t>
            </a:r>
            <a:r>
              <a:rPr lang="en-US" sz="4800" dirty="0" smtClean="0">
                <a:solidFill>
                  <a:schemeClr val="bg1"/>
                </a:solidFill>
              </a:rPr>
              <a:t> </a:t>
            </a:r>
            <a:r>
              <a:rPr lang="en-US" sz="4800" dirty="0" err="1" smtClean="0">
                <a:solidFill>
                  <a:schemeClr val="bg1"/>
                </a:solidFill>
              </a:rPr>
              <a:t>phúc</a:t>
            </a:r>
            <a:r>
              <a:rPr lang="en-US" sz="4800" dirty="0" smtClean="0">
                <a:solidFill>
                  <a:schemeClr val="bg1"/>
                </a:solidFill>
              </a:rPr>
              <a:t> </a:t>
            </a:r>
            <a:r>
              <a:rPr lang="en-US" sz="4800" dirty="0" err="1" smtClean="0">
                <a:solidFill>
                  <a:schemeClr val="bg1"/>
                </a:solidFill>
              </a:rPr>
              <a:t>lộc</a:t>
            </a:r>
            <a:r>
              <a:rPr lang="en-US" sz="4800" dirty="0" smtClean="0">
                <a:solidFill>
                  <a:schemeClr val="bg1"/>
                </a:solidFill>
              </a:rPr>
              <a:t> </a:t>
            </a:r>
            <a:r>
              <a:rPr lang="en-US" sz="4800" dirty="0" err="1" smtClean="0">
                <a:solidFill>
                  <a:schemeClr val="bg1"/>
                </a:solidFill>
              </a:rPr>
              <a:t>đầy</a:t>
            </a:r>
            <a:r>
              <a:rPr lang="en-US" sz="4800" dirty="0" smtClean="0">
                <a:solidFill>
                  <a:schemeClr val="bg1"/>
                </a:solidFill>
              </a:rPr>
              <a:t> </a:t>
            </a:r>
            <a:r>
              <a:rPr lang="en-US" sz="4800" dirty="0" err="1" smtClean="0">
                <a:solidFill>
                  <a:schemeClr val="bg1"/>
                </a:solidFill>
              </a:rPr>
              <a:t>vơi</a:t>
            </a:r>
            <a:r>
              <a:rPr lang="en-US" sz="4800" dirty="0" smtClean="0">
                <a:solidFill>
                  <a:schemeClr val="bg1"/>
                </a:solidFill>
              </a:rPr>
              <a:t>. </a:t>
            </a:r>
            <a:r>
              <a:rPr lang="en-US" sz="4800" dirty="0" err="1" smtClean="0">
                <a:solidFill>
                  <a:schemeClr val="bg1"/>
                </a:solidFill>
              </a:rPr>
              <a:t>Cầu</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giúp</a:t>
            </a:r>
            <a:r>
              <a:rPr lang="en-US" sz="4800" dirty="0" smtClean="0">
                <a:solidFill>
                  <a:schemeClr val="bg1"/>
                </a:solidFill>
              </a:rPr>
              <a:t> con </a:t>
            </a:r>
            <a:r>
              <a:rPr lang="en-US" sz="4800" dirty="0" err="1" smtClean="0">
                <a:solidFill>
                  <a:schemeClr val="bg1"/>
                </a:solidFill>
              </a:rPr>
              <a:t>rao</a:t>
            </a:r>
            <a:r>
              <a:rPr lang="en-US" sz="4800" dirty="0" smtClean="0">
                <a:solidFill>
                  <a:schemeClr val="bg1"/>
                </a:solidFill>
              </a:rPr>
              <a:t> </a:t>
            </a:r>
            <a:r>
              <a:rPr lang="en-US" sz="4800" dirty="0" err="1" smtClean="0">
                <a:solidFill>
                  <a:schemeClr val="bg1"/>
                </a:solidFill>
              </a:rPr>
              <a:t>truyền</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xót</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r>
              <a:rPr lang="en-US" sz="4800" dirty="0" err="1" smtClean="0">
                <a:solidFill>
                  <a:schemeClr val="bg1"/>
                </a:solidFill>
              </a:rPr>
              <a:t>Phục</a:t>
            </a:r>
            <a:r>
              <a:rPr lang="en-US" sz="4800" dirty="0" smtClean="0">
                <a:solidFill>
                  <a:schemeClr val="bg1"/>
                </a:solidFill>
              </a:rPr>
              <a:t> </a:t>
            </a:r>
            <a:r>
              <a:rPr lang="en-US" sz="4800" dirty="0" err="1" smtClean="0">
                <a:solidFill>
                  <a:schemeClr val="bg1"/>
                </a:solidFill>
              </a:rPr>
              <a:t>vụ</a:t>
            </a:r>
            <a:r>
              <a:rPr lang="en-US" sz="4800" dirty="0" smtClean="0">
                <a:solidFill>
                  <a:schemeClr val="bg1"/>
                </a:solidFill>
              </a:rPr>
              <a:t> </a:t>
            </a:r>
            <a:r>
              <a:rPr lang="en-US" sz="4800" dirty="0" err="1" smtClean="0">
                <a:solidFill>
                  <a:schemeClr val="bg1"/>
                </a:solidFill>
              </a:rPr>
              <a:t>anh</a:t>
            </a:r>
            <a:r>
              <a:rPr lang="en-US" sz="4800" dirty="0" smtClean="0">
                <a:solidFill>
                  <a:schemeClr val="bg1"/>
                </a:solidFill>
              </a:rPr>
              <a:t> </a:t>
            </a:r>
            <a:r>
              <a:rPr lang="en-US" sz="4800" dirty="0" err="1" smtClean="0">
                <a:solidFill>
                  <a:schemeClr val="bg1"/>
                </a:solidFill>
              </a:rPr>
              <a:t>em</a:t>
            </a:r>
            <a:r>
              <a:rPr lang="en-US" sz="4800" dirty="0" smtClean="0">
                <a:solidFill>
                  <a:schemeClr val="bg1"/>
                </a:solidFill>
              </a:rPr>
              <a:t> an </a:t>
            </a:r>
            <a:r>
              <a:rPr lang="en-US" sz="4800" dirty="0" err="1" smtClean="0">
                <a:solidFill>
                  <a:schemeClr val="bg1"/>
                </a:solidFill>
              </a:rPr>
              <a:t>ủi</a:t>
            </a:r>
            <a:r>
              <a:rPr lang="en-US" sz="4800" dirty="0" smtClean="0">
                <a:solidFill>
                  <a:schemeClr val="bg1"/>
                </a:solidFill>
              </a:rPr>
              <a:t> </a:t>
            </a:r>
            <a:r>
              <a:rPr lang="en-US" sz="4800" dirty="0" err="1" smtClean="0">
                <a:solidFill>
                  <a:schemeClr val="bg1"/>
                </a:solidFill>
              </a:rPr>
              <a:t>những</a:t>
            </a:r>
            <a:r>
              <a:rPr lang="en-US" sz="4800" dirty="0" smtClean="0">
                <a:solidFill>
                  <a:schemeClr val="bg1"/>
                </a:solidFill>
              </a:rPr>
              <a:t> </a:t>
            </a:r>
            <a:r>
              <a:rPr lang="en-US" sz="4800" dirty="0" err="1" smtClean="0">
                <a:solidFill>
                  <a:schemeClr val="bg1"/>
                </a:solidFill>
              </a:rPr>
              <a:t>ai</a:t>
            </a:r>
            <a:r>
              <a:rPr lang="en-US" sz="4800" dirty="0" smtClean="0">
                <a:solidFill>
                  <a:schemeClr val="bg1"/>
                </a:solidFill>
              </a:rPr>
              <a:t> </a:t>
            </a:r>
            <a:r>
              <a:rPr lang="en-US" sz="4800" dirty="0" err="1" smtClean="0">
                <a:solidFill>
                  <a:schemeClr val="bg1"/>
                </a:solidFill>
              </a:rPr>
              <a:t>buồn</a:t>
            </a:r>
            <a:r>
              <a:rPr lang="en-US" sz="4800" dirty="0" smtClean="0">
                <a:solidFill>
                  <a:schemeClr val="bg1"/>
                </a:solidFill>
              </a:rPr>
              <a:t> </a:t>
            </a:r>
            <a:r>
              <a:rPr lang="en-US" sz="4800" dirty="0" err="1" smtClean="0">
                <a:solidFill>
                  <a:schemeClr val="bg1"/>
                </a:solidFill>
              </a:rPr>
              <a:t>phiền</a:t>
            </a:r>
            <a:r>
              <a:rPr lang="en-US" sz="4800" dirty="0" smtClean="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35223269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600" u="sng" dirty="0" smtClean="0">
                <a:solidFill>
                  <a:srgbClr val="FFFF00"/>
                </a:solidFill>
              </a:rPr>
              <a:t>**</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con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khát</a:t>
            </a:r>
            <a:r>
              <a:rPr lang="en-US" sz="5600" dirty="0" smtClean="0">
                <a:solidFill>
                  <a:schemeClr val="bg1"/>
                </a:solidFill>
              </a:rPr>
              <a:t> </a:t>
            </a:r>
            <a:r>
              <a:rPr lang="en-US" sz="5600" dirty="0" err="1" smtClean="0">
                <a:solidFill>
                  <a:schemeClr val="bg1"/>
                </a:solidFill>
              </a:rPr>
              <a:t>khao</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chính</a:t>
            </a:r>
            <a:r>
              <a:rPr lang="en-US" sz="5600" dirty="0" smtClean="0">
                <a:solidFill>
                  <a:schemeClr val="bg1"/>
                </a:solidFill>
              </a:rPr>
              <a:t> </a:t>
            </a:r>
            <a:r>
              <a:rPr lang="en-US" sz="5600" dirty="0" err="1" smtClean="0">
                <a:solidFill>
                  <a:schemeClr val="bg1"/>
                </a:solidFill>
              </a:rPr>
              <a:t>nguồn</a:t>
            </a:r>
            <a:r>
              <a:rPr lang="en-US" sz="5600" dirty="0" smtClean="0">
                <a:solidFill>
                  <a:schemeClr val="bg1"/>
                </a:solidFill>
              </a:rPr>
              <a:t> </a:t>
            </a:r>
            <a:r>
              <a:rPr lang="en-US" sz="5600" dirty="0" err="1" smtClean="0">
                <a:solidFill>
                  <a:schemeClr val="bg1"/>
                </a:solidFill>
              </a:rPr>
              <a:t>mạch</a:t>
            </a:r>
            <a:r>
              <a:rPr lang="en-US" sz="5600" dirty="0" smtClean="0">
                <a:solidFill>
                  <a:schemeClr val="bg1"/>
                </a:solidFill>
              </a:rPr>
              <a:t> </a:t>
            </a:r>
            <a:r>
              <a:rPr lang="en-US" sz="5600" dirty="0" err="1" smtClean="0">
                <a:solidFill>
                  <a:schemeClr val="bg1"/>
                </a:solidFill>
              </a:rPr>
              <a:t>suối</a:t>
            </a:r>
            <a:r>
              <a:rPr lang="en-US" sz="5600" dirty="0" smtClean="0">
                <a:solidFill>
                  <a:schemeClr val="bg1"/>
                </a:solidFill>
              </a:rPr>
              <a:t> </a:t>
            </a:r>
            <a:r>
              <a:rPr lang="en-US" sz="5600" dirty="0" err="1" smtClean="0">
                <a:solidFill>
                  <a:schemeClr val="bg1"/>
                </a:solidFill>
              </a:rPr>
              <a:t>hồng</a:t>
            </a:r>
            <a:r>
              <a:rPr lang="en-US" sz="5600" dirty="0" smtClean="0">
                <a:solidFill>
                  <a:schemeClr val="bg1"/>
                </a:solidFill>
              </a:rPr>
              <a:t> </a:t>
            </a:r>
            <a:r>
              <a:rPr lang="en-US" sz="5600" dirty="0" err="1" smtClean="0">
                <a:solidFill>
                  <a:schemeClr val="bg1"/>
                </a:solidFill>
              </a:rPr>
              <a:t>ân</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con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sống</a:t>
            </a:r>
            <a:r>
              <a:rPr lang="en-US" sz="5600" dirty="0" smtClean="0">
                <a:solidFill>
                  <a:schemeClr val="bg1"/>
                </a:solidFill>
              </a:rPr>
              <a:t> </a:t>
            </a:r>
            <a:r>
              <a:rPr lang="en-US" sz="5600" dirty="0" err="1" smtClean="0">
                <a:solidFill>
                  <a:schemeClr val="bg1"/>
                </a:solidFill>
              </a:rPr>
              <a:t>trong</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và</a:t>
            </a:r>
            <a:r>
              <a:rPr lang="en-US" sz="5600" dirty="0" smtClean="0">
                <a:solidFill>
                  <a:schemeClr val="bg1"/>
                </a:solidFill>
              </a:rPr>
              <a:t> </a:t>
            </a:r>
            <a:r>
              <a:rPr lang="en-US" sz="5600" dirty="0" err="1" smtClean="0">
                <a:solidFill>
                  <a:schemeClr val="bg1"/>
                </a:solidFill>
              </a:rPr>
              <a:t>chết</a:t>
            </a:r>
            <a:r>
              <a:rPr lang="en-US" sz="5600" dirty="0" smtClean="0">
                <a:solidFill>
                  <a:schemeClr val="bg1"/>
                </a:solidFill>
              </a:rPr>
              <a:t> </a:t>
            </a:r>
            <a:r>
              <a:rPr lang="en-US" sz="5600" dirty="0" err="1" smtClean="0">
                <a:solidFill>
                  <a:schemeClr val="bg1"/>
                </a:solidFill>
              </a:rPr>
              <a:t>trong</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15123272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59596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err="1" smtClean="0">
                <a:solidFill>
                  <a:srgbClr val="FFFF00"/>
                </a:solidFill>
                <a:effectLst/>
              </a:rPr>
              <a:t>Ca</a:t>
            </a:r>
            <a:r>
              <a:rPr lang="en-US" sz="8000" b="0" dirty="0" smtClean="0">
                <a:solidFill>
                  <a:srgbClr val="FFFF00"/>
                </a:solidFill>
                <a:effectLst/>
              </a:rPr>
              <a:t> </a:t>
            </a:r>
            <a:r>
              <a:rPr lang="en-US" sz="8000" b="0" dirty="0" err="1" smtClean="0">
                <a:solidFill>
                  <a:srgbClr val="FFFF00"/>
                </a:solidFill>
                <a:effectLst/>
              </a:rPr>
              <a:t>Kết</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5400" b="0" dirty="0" err="1" smtClean="0">
                <a:solidFill>
                  <a:srgbClr val="FFFF00"/>
                </a:solidFill>
                <a:effectLst/>
              </a:rPr>
              <a:t>Tán</a:t>
            </a:r>
            <a:r>
              <a:rPr lang="en-US" sz="5400" b="0" dirty="0" smtClean="0">
                <a:solidFill>
                  <a:srgbClr val="FFFF00"/>
                </a:solidFill>
                <a:effectLst/>
              </a:rPr>
              <a:t> </a:t>
            </a:r>
            <a:r>
              <a:rPr lang="en-US" sz="5400" b="0" dirty="0" err="1" smtClean="0">
                <a:solidFill>
                  <a:srgbClr val="FFFF00"/>
                </a:solidFill>
                <a:effectLst/>
              </a:rPr>
              <a:t>Tụng</a:t>
            </a:r>
            <a:r>
              <a:rPr lang="en-US" sz="5400" b="0" dirty="0" smtClean="0">
                <a:solidFill>
                  <a:srgbClr val="FFFF00"/>
                </a:solidFill>
                <a:effectLst/>
              </a:rPr>
              <a:t> </a:t>
            </a:r>
            <a:r>
              <a:rPr lang="en-US" sz="5400" b="0" dirty="0" err="1" smtClean="0">
                <a:solidFill>
                  <a:srgbClr val="FFFF00"/>
                </a:solidFill>
                <a:effectLst/>
              </a:rPr>
              <a:t>Hồng</a:t>
            </a:r>
            <a:r>
              <a:rPr lang="en-US" sz="5400" b="0" dirty="0" smtClean="0">
                <a:solidFill>
                  <a:srgbClr val="FFFF00"/>
                </a:solidFill>
                <a:effectLst/>
              </a:rPr>
              <a:t> </a:t>
            </a:r>
            <a:r>
              <a:rPr lang="en-US" sz="5400" dirty="0" err="1" smtClean="0">
                <a:solidFill>
                  <a:srgbClr val="FFFF00"/>
                </a:solidFill>
              </a:rPr>
              <a:t>Ân</a:t>
            </a:r>
            <a:r>
              <a:rPr lang="en-US" sz="5400" dirty="0" smtClean="0">
                <a:solidFill>
                  <a:srgbClr val="FFFF00"/>
                </a:solidFill>
              </a:rPr>
              <a:t/>
            </a:r>
            <a:br>
              <a:rPr lang="en-US" sz="5400" dirty="0" smtClean="0">
                <a:solidFill>
                  <a:srgbClr val="FFFF00"/>
                </a:solidFill>
              </a:rPr>
            </a:br>
            <a:r>
              <a:rPr lang="en-US" sz="5400" b="0" i="1" dirty="0" err="1" smtClean="0">
                <a:solidFill>
                  <a:schemeClr val="bg1"/>
                </a:solidFill>
                <a:effectLst/>
              </a:rPr>
              <a:t>Hải</a:t>
            </a:r>
            <a:r>
              <a:rPr lang="en-US" sz="5400" b="0" i="1" dirty="0" smtClean="0">
                <a:solidFill>
                  <a:schemeClr val="bg1"/>
                </a:solidFill>
                <a:effectLst/>
              </a:rPr>
              <a:t> </a:t>
            </a:r>
            <a:r>
              <a:rPr lang="en-US" sz="5400" b="0" i="1" dirty="0" err="1" smtClean="0">
                <a:solidFill>
                  <a:schemeClr val="bg1"/>
                </a:solidFill>
                <a:effectLst/>
              </a:rPr>
              <a:t>Linh</a:t>
            </a:r>
            <a:r>
              <a:rPr lang="en-US" sz="5400" b="0" i="1" dirty="0" smtClean="0">
                <a:solidFill>
                  <a:schemeClr val="bg1"/>
                </a:solidFill>
                <a:effectLst/>
              </a:rPr>
              <a:t> – </a:t>
            </a:r>
            <a:r>
              <a:rPr lang="en-US" sz="5400" b="0" i="1" dirty="0" err="1" smtClean="0">
                <a:solidFill>
                  <a:schemeClr val="bg1"/>
                </a:solidFill>
                <a:effectLst/>
              </a:rPr>
              <a:t>Vũ</a:t>
            </a:r>
            <a:r>
              <a:rPr lang="en-US" sz="5400" b="0" i="1" dirty="0" smtClean="0">
                <a:solidFill>
                  <a:schemeClr val="bg1"/>
                </a:solidFill>
                <a:effectLst/>
              </a:rPr>
              <a:t>  </a:t>
            </a:r>
            <a:r>
              <a:rPr lang="en-US" sz="5400" b="0" i="1" dirty="0" err="1" smtClean="0">
                <a:solidFill>
                  <a:schemeClr val="bg1"/>
                </a:solidFill>
                <a:effectLst/>
              </a:rPr>
              <a:t>Đình</a:t>
            </a:r>
            <a:r>
              <a:rPr lang="en-US" sz="5400" b="0" i="1" dirty="0" smtClean="0">
                <a:solidFill>
                  <a:schemeClr val="bg1"/>
                </a:solidFill>
                <a:effectLst/>
              </a:rPr>
              <a:t> </a:t>
            </a:r>
            <a:r>
              <a:rPr lang="en-US" sz="5400" b="0" i="1" dirty="0" err="1" smtClean="0">
                <a:solidFill>
                  <a:schemeClr val="bg1"/>
                </a:solidFill>
                <a:effectLst/>
              </a:rPr>
              <a:t>Trác</a:t>
            </a:r>
            <a:endParaRPr lang="en-US" sz="6000" b="0" i="1" dirty="0">
              <a:solidFill>
                <a:schemeClr val="bg1"/>
              </a:solidFill>
              <a:effectLst/>
            </a:endParaRPr>
          </a:p>
        </p:txBody>
      </p:sp>
    </p:spTree>
    <p:extLst>
      <p:ext uri="{BB962C8B-B14F-4D97-AF65-F5344CB8AC3E}">
        <p14:creationId xmlns:p14="http://schemas.microsoft.com/office/powerpoint/2010/main" val="3391549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cảm</a:t>
            </a:r>
            <a:r>
              <a:rPr lang="en-US" sz="4800" dirty="0" smtClean="0">
                <a:solidFill>
                  <a:schemeClr val="bg1"/>
                </a:solidFill>
              </a:rPr>
              <a:t> </a:t>
            </a:r>
            <a:r>
              <a:rPr lang="en-US" sz="4800" dirty="0" err="1" smtClean="0">
                <a:solidFill>
                  <a:schemeClr val="bg1"/>
                </a:solidFill>
              </a:rPr>
              <a:t>tạ</a:t>
            </a:r>
            <a:r>
              <a:rPr lang="en-US" sz="4800" dirty="0" smtClean="0">
                <a:solidFill>
                  <a:schemeClr val="bg1"/>
                </a:solidFill>
              </a:rPr>
              <a:t> </a:t>
            </a:r>
            <a:r>
              <a:rPr lang="en-US" sz="4800" dirty="0" err="1" smtClean="0">
                <a:solidFill>
                  <a:schemeClr val="bg1"/>
                </a:solidFill>
              </a:rPr>
              <a:t>hồng</a:t>
            </a:r>
            <a:r>
              <a:rPr lang="en-US" sz="4800" dirty="0" smtClean="0">
                <a:solidFill>
                  <a:schemeClr val="bg1"/>
                </a:solidFill>
              </a:rPr>
              <a:t> </a:t>
            </a:r>
            <a:r>
              <a:rPr lang="en-US" sz="4800" dirty="0" err="1" smtClean="0">
                <a:solidFill>
                  <a:schemeClr val="bg1"/>
                </a:solidFill>
              </a:rPr>
              <a:t>ân</a:t>
            </a:r>
            <a:r>
              <a:rPr lang="en-US" sz="4800" dirty="0" smtClean="0">
                <a:solidFill>
                  <a:schemeClr val="bg1"/>
                </a:solidFill>
              </a:rPr>
              <a:t> </a:t>
            </a:r>
            <a:r>
              <a:rPr lang="en-US" sz="4800" dirty="0" err="1" smtClean="0">
                <a:solidFill>
                  <a:schemeClr val="bg1"/>
                </a:solidFill>
              </a:rPr>
              <a:t>Thiên</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bao</a:t>
            </a:r>
            <a:r>
              <a:rPr lang="en-US" sz="4800" dirty="0" smtClean="0">
                <a:solidFill>
                  <a:schemeClr val="bg1"/>
                </a:solidFill>
              </a:rPr>
              <a:t> la,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cảm</a:t>
            </a:r>
            <a:r>
              <a:rPr lang="en-US" sz="4800" dirty="0" smtClean="0">
                <a:solidFill>
                  <a:schemeClr val="bg1"/>
                </a:solidFill>
              </a:rPr>
              <a:t> </a:t>
            </a:r>
            <a:r>
              <a:rPr lang="en-US" sz="4800" dirty="0" err="1" smtClean="0">
                <a:solidFill>
                  <a:schemeClr val="bg1"/>
                </a:solidFill>
              </a:rPr>
              <a:t>mến</a:t>
            </a:r>
            <a:r>
              <a:rPr lang="en-US" sz="4800" dirty="0" smtClean="0">
                <a:solidFill>
                  <a:schemeClr val="bg1"/>
                </a:solidFill>
              </a:rPr>
              <a:t> </a:t>
            </a:r>
            <a:r>
              <a:rPr lang="en-US" sz="4800" dirty="0" err="1" smtClean="0">
                <a:solidFill>
                  <a:schemeClr val="bg1"/>
                </a:solidFill>
              </a:rPr>
              <a:t>hòa</a:t>
            </a:r>
            <a:r>
              <a:rPr lang="en-US" sz="4800" dirty="0" smtClean="0">
                <a:solidFill>
                  <a:schemeClr val="bg1"/>
                </a:solidFill>
              </a:rPr>
              <a:t> </a:t>
            </a:r>
            <a:r>
              <a:rPr lang="en-US" sz="4800" dirty="0" err="1" smtClean="0">
                <a:solidFill>
                  <a:schemeClr val="bg1"/>
                </a:solidFill>
              </a:rPr>
              <a:t>theo</a:t>
            </a:r>
            <a:r>
              <a:rPr lang="en-US" sz="4800" dirty="0" smtClean="0">
                <a:solidFill>
                  <a:schemeClr val="bg1"/>
                </a:solidFill>
              </a:rPr>
              <a:t> </a:t>
            </a:r>
            <a:r>
              <a:rPr lang="en-US" sz="4800" dirty="0" err="1" smtClean="0">
                <a:solidFill>
                  <a:schemeClr val="bg1"/>
                </a:solidFill>
              </a:rPr>
              <a:t>tiếng</a:t>
            </a:r>
            <a:r>
              <a:rPr lang="en-US" sz="4800" dirty="0" smtClean="0">
                <a:solidFill>
                  <a:schemeClr val="bg1"/>
                </a:solidFill>
              </a:rPr>
              <a:t> </a:t>
            </a:r>
            <a:r>
              <a:rPr lang="en-US" sz="4800" dirty="0" err="1" smtClean="0">
                <a:solidFill>
                  <a:schemeClr val="bg1"/>
                </a:solidFill>
              </a:rPr>
              <a:t>hát</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lên</a:t>
            </a:r>
            <a:r>
              <a:rPr lang="en-US" sz="4800" dirty="0" smtClean="0">
                <a:solidFill>
                  <a:schemeClr val="bg1"/>
                </a:solidFill>
              </a:rPr>
              <a:t>. </a:t>
            </a:r>
            <a:r>
              <a:rPr lang="en-US" sz="4800" dirty="0" err="1" smtClean="0">
                <a:solidFill>
                  <a:schemeClr val="bg1"/>
                </a:solidFill>
              </a:rPr>
              <a:t>Đôi</a:t>
            </a:r>
            <a:r>
              <a:rPr lang="en-US" sz="4800" dirty="0" smtClean="0">
                <a:solidFill>
                  <a:schemeClr val="bg1"/>
                </a:solidFill>
              </a:rPr>
              <a:t> </a:t>
            </a:r>
            <a:r>
              <a:rPr lang="en-US" sz="4800" dirty="0" err="1" smtClean="0">
                <a:solidFill>
                  <a:schemeClr val="bg1"/>
                </a:solidFill>
              </a:rPr>
              <a:t>bàn</a:t>
            </a:r>
            <a:r>
              <a:rPr lang="en-US" sz="4800" dirty="0" smtClean="0">
                <a:solidFill>
                  <a:schemeClr val="bg1"/>
                </a:solidFill>
              </a:rPr>
              <a:t> </a:t>
            </a:r>
            <a:r>
              <a:rPr lang="en-US" sz="4800" dirty="0" err="1" smtClean="0">
                <a:solidFill>
                  <a:schemeClr val="bg1"/>
                </a:solidFill>
              </a:rPr>
              <a:t>tay</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nâng</a:t>
            </a:r>
            <a:r>
              <a:rPr lang="en-US" sz="4800" dirty="0" smtClean="0">
                <a:solidFill>
                  <a:schemeClr val="bg1"/>
                </a:solidFill>
              </a:rPr>
              <a:t> </a:t>
            </a:r>
            <a:r>
              <a:rPr lang="en-US" sz="4800" dirty="0" err="1" smtClean="0">
                <a:solidFill>
                  <a:schemeClr val="bg1"/>
                </a:solidFill>
              </a:rPr>
              <a:t>đỡ</a:t>
            </a:r>
            <a:r>
              <a:rPr lang="en-US" sz="4800" dirty="0" smtClean="0">
                <a:solidFill>
                  <a:schemeClr val="bg1"/>
                </a:solidFill>
              </a:rPr>
              <a:t> con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cảm</a:t>
            </a:r>
            <a:r>
              <a:rPr lang="en-US" sz="4800" dirty="0" smtClean="0">
                <a:solidFill>
                  <a:schemeClr val="bg1"/>
                </a:solidFill>
              </a:rPr>
              <a:t> </a:t>
            </a:r>
            <a:r>
              <a:rPr lang="en-US" sz="4800" dirty="0" err="1" smtClean="0">
                <a:solidFill>
                  <a:schemeClr val="bg1"/>
                </a:solidFill>
              </a:rPr>
              <a:t>tạ</a:t>
            </a:r>
            <a:r>
              <a:rPr lang="en-US" sz="4800" dirty="0">
                <a:solidFill>
                  <a:schemeClr val="bg1"/>
                </a:solidFill>
              </a:rPr>
              <a:t>. Cho </a:t>
            </a:r>
            <a:r>
              <a:rPr lang="en-US" sz="4800" dirty="0" err="1">
                <a:solidFill>
                  <a:schemeClr val="bg1"/>
                </a:solidFill>
              </a:rPr>
              <a:t>đời</a:t>
            </a:r>
            <a:r>
              <a:rPr lang="en-US" sz="4800" dirty="0">
                <a:solidFill>
                  <a:schemeClr val="bg1"/>
                </a:solidFill>
              </a:rPr>
              <a:t> con </a:t>
            </a:r>
            <a:r>
              <a:rPr lang="en-US" sz="4800" dirty="0" err="1">
                <a:solidFill>
                  <a:schemeClr val="bg1"/>
                </a:solidFill>
              </a:rPr>
              <a:t>vững</a:t>
            </a:r>
            <a:r>
              <a:rPr lang="en-US" sz="4800" dirty="0">
                <a:solidFill>
                  <a:schemeClr val="bg1"/>
                </a:solidFill>
              </a:rPr>
              <a:t> </a:t>
            </a:r>
            <a:r>
              <a:rPr lang="en-US" sz="4800" dirty="0" err="1">
                <a:solidFill>
                  <a:schemeClr val="bg1"/>
                </a:solidFill>
              </a:rPr>
              <a:t>một</a:t>
            </a:r>
            <a:r>
              <a:rPr lang="en-US" sz="4800" dirty="0">
                <a:solidFill>
                  <a:schemeClr val="bg1"/>
                </a:solidFill>
              </a:rPr>
              <a:t> </a:t>
            </a:r>
            <a:r>
              <a:rPr lang="en-US" sz="4800" dirty="0" err="1">
                <a:solidFill>
                  <a:schemeClr val="bg1"/>
                </a:solidFill>
              </a:rPr>
              <a:t>niềm</a:t>
            </a:r>
            <a:r>
              <a:rPr lang="en-US" sz="4800" dirty="0">
                <a:solidFill>
                  <a:schemeClr val="bg1"/>
                </a:solidFill>
              </a:rPr>
              <a:t> tin </a:t>
            </a:r>
            <a:r>
              <a:rPr lang="en-US" sz="4800" dirty="0" err="1">
                <a:solidFill>
                  <a:schemeClr val="bg1"/>
                </a:solidFill>
              </a:rPr>
              <a:t>xin</a:t>
            </a:r>
            <a:r>
              <a:rPr lang="en-US" sz="4800" dirty="0">
                <a:solidFill>
                  <a:schemeClr val="bg1"/>
                </a:solidFill>
              </a:rPr>
              <a:t> </a:t>
            </a:r>
            <a:r>
              <a:rPr lang="en-US" sz="4800" dirty="0" err="1">
                <a:solidFill>
                  <a:schemeClr val="bg1"/>
                </a:solidFill>
              </a:rPr>
              <a:t>dâng</a:t>
            </a:r>
            <a:r>
              <a:rPr lang="en-US" sz="4800" dirty="0">
                <a:solidFill>
                  <a:schemeClr val="bg1"/>
                </a:solidFill>
              </a:rPr>
              <a:t> </a:t>
            </a:r>
            <a:r>
              <a:rPr lang="en-US" sz="4800" dirty="0" err="1">
                <a:solidFill>
                  <a:schemeClr val="bg1"/>
                </a:solidFill>
              </a:rPr>
              <a:t>lời</a:t>
            </a:r>
            <a:r>
              <a:rPr lang="en-US" sz="4800" dirty="0">
                <a:solidFill>
                  <a:schemeClr val="bg1"/>
                </a:solidFill>
              </a:rPr>
              <a:t> </a:t>
            </a:r>
            <a:r>
              <a:rPr lang="en-US" sz="4800" dirty="0" err="1">
                <a:solidFill>
                  <a:schemeClr val="bg1"/>
                </a:solidFill>
              </a:rPr>
              <a:t>cảm</a:t>
            </a:r>
            <a:r>
              <a:rPr lang="en-US" sz="4800" dirty="0">
                <a:solidFill>
                  <a:schemeClr val="bg1"/>
                </a:solidFill>
              </a:rPr>
              <a:t> </a:t>
            </a:r>
            <a:r>
              <a:rPr lang="en-US" sz="4800" dirty="0" err="1">
                <a:solidFill>
                  <a:schemeClr val="bg1"/>
                </a:solidFill>
              </a:rPr>
              <a:t>mến</a:t>
            </a:r>
            <a:r>
              <a:rPr lang="en-US" sz="48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3700492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5200" dirty="0" err="1" smtClean="0">
                <a:solidFill>
                  <a:schemeClr val="bg1"/>
                </a:solidFill>
              </a:rPr>
              <a:t>Đôi</a:t>
            </a:r>
            <a:r>
              <a:rPr lang="en-US" sz="5200" dirty="0" smtClean="0">
                <a:solidFill>
                  <a:schemeClr val="bg1"/>
                </a:solidFill>
              </a:rPr>
              <a:t> </a:t>
            </a:r>
            <a:r>
              <a:rPr lang="en-US" sz="5200" dirty="0" err="1" smtClean="0">
                <a:solidFill>
                  <a:schemeClr val="bg1"/>
                </a:solidFill>
              </a:rPr>
              <a:t>bàn</a:t>
            </a:r>
            <a:r>
              <a:rPr lang="en-US" sz="5200" dirty="0" smtClean="0">
                <a:solidFill>
                  <a:schemeClr val="bg1"/>
                </a:solidFill>
              </a:rPr>
              <a:t> </a:t>
            </a:r>
            <a:r>
              <a:rPr lang="en-US" sz="5200" dirty="0" err="1" smtClean="0">
                <a:solidFill>
                  <a:schemeClr val="bg1"/>
                </a:solidFill>
              </a:rPr>
              <a:t>tay</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dẫn</a:t>
            </a:r>
            <a:r>
              <a:rPr lang="en-US" sz="5200" dirty="0" smtClean="0">
                <a:solidFill>
                  <a:schemeClr val="bg1"/>
                </a:solidFill>
              </a:rPr>
              <a:t> con </a:t>
            </a:r>
            <a:r>
              <a:rPr lang="en-US" sz="5200" dirty="0" err="1" smtClean="0">
                <a:solidFill>
                  <a:schemeClr val="bg1"/>
                </a:solidFill>
              </a:rPr>
              <a:t>đi</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lời</a:t>
            </a:r>
            <a:r>
              <a:rPr lang="en-US" sz="5200" dirty="0" smtClean="0">
                <a:solidFill>
                  <a:schemeClr val="bg1"/>
                </a:solidFill>
              </a:rPr>
              <a:t> </a:t>
            </a:r>
            <a:r>
              <a:rPr lang="en-US" sz="5200" dirty="0" err="1" smtClean="0">
                <a:solidFill>
                  <a:schemeClr val="bg1"/>
                </a:solidFill>
              </a:rPr>
              <a:t>cảm</a:t>
            </a:r>
            <a:r>
              <a:rPr lang="en-US" sz="5200" dirty="0" smtClean="0">
                <a:solidFill>
                  <a:schemeClr val="bg1"/>
                </a:solidFill>
              </a:rPr>
              <a:t> </a:t>
            </a:r>
            <a:r>
              <a:rPr lang="en-US" sz="5200" dirty="0" err="1" smtClean="0">
                <a:solidFill>
                  <a:schemeClr val="bg1"/>
                </a:solidFill>
              </a:rPr>
              <a:t>tạ</a:t>
            </a:r>
            <a:r>
              <a:rPr lang="en-US" sz="5200" dirty="0" smtClean="0">
                <a:solidFill>
                  <a:schemeClr val="bg1"/>
                </a:solidFill>
              </a:rPr>
              <a:t>. </a:t>
            </a:r>
            <a:r>
              <a:rPr lang="en-US" sz="5200" dirty="0" err="1" smtClean="0">
                <a:solidFill>
                  <a:schemeClr val="bg1"/>
                </a:solidFill>
              </a:rPr>
              <a:t>Tay</a:t>
            </a:r>
            <a:r>
              <a:rPr lang="en-US" sz="5200" dirty="0" smtClean="0">
                <a:solidFill>
                  <a:schemeClr val="bg1"/>
                </a:solidFill>
              </a:rPr>
              <a:t> </a:t>
            </a:r>
            <a:r>
              <a:rPr lang="en-US" sz="5200" dirty="0" err="1" smtClean="0">
                <a:solidFill>
                  <a:schemeClr val="bg1"/>
                </a:solidFill>
              </a:rPr>
              <a:t>hồng</a:t>
            </a:r>
            <a:r>
              <a:rPr lang="en-US" sz="5200" dirty="0" smtClean="0">
                <a:solidFill>
                  <a:schemeClr val="bg1"/>
                </a:solidFill>
              </a:rPr>
              <a:t> </a:t>
            </a:r>
            <a:r>
              <a:rPr lang="en-US" sz="5200" dirty="0" err="1" smtClean="0">
                <a:solidFill>
                  <a:schemeClr val="bg1"/>
                </a:solidFill>
              </a:rPr>
              <a:t>ân</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đưa</a:t>
            </a:r>
            <a:r>
              <a:rPr lang="en-US" sz="5200" dirty="0" smtClean="0">
                <a:solidFill>
                  <a:schemeClr val="bg1"/>
                </a:solidFill>
              </a:rPr>
              <a:t> con </a:t>
            </a:r>
            <a:r>
              <a:rPr lang="en-US" sz="5200" dirty="0" err="1" smtClean="0">
                <a:solidFill>
                  <a:schemeClr val="bg1"/>
                </a:solidFill>
              </a:rPr>
              <a:t>về</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lời</a:t>
            </a:r>
            <a:r>
              <a:rPr lang="en-US" sz="5200" dirty="0" smtClean="0">
                <a:solidFill>
                  <a:schemeClr val="bg1"/>
                </a:solidFill>
              </a:rPr>
              <a:t> </a:t>
            </a:r>
            <a:r>
              <a:rPr lang="en-US" sz="5200" dirty="0" err="1" smtClean="0">
                <a:solidFill>
                  <a:schemeClr val="bg1"/>
                </a:solidFill>
              </a:rPr>
              <a:t>cảm</a:t>
            </a:r>
            <a:r>
              <a:rPr lang="en-US" sz="5200" dirty="0" smtClean="0">
                <a:solidFill>
                  <a:schemeClr val="bg1"/>
                </a:solidFill>
              </a:rPr>
              <a:t> </a:t>
            </a:r>
            <a:r>
              <a:rPr lang="en-US" sz="5200" dirty="0" err="1" smtClean="0">
                <a:solidFill>
                  <a:schemeClr val="bg1"/>
                </a:solidFill>
              </a:rPr>
              <a:t>mến</a:t>
            </a:r>
            <a:r>
              <a:rPr lang="en-US" sz="5200" dirty="0" smtClean="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cho</a:t>
            </a:r>
            <a:r>
              <a:rPr lang="en-US" sz="5400" dirty="0">
                <a:solidFill>
                  <a:schemeClr val="bg1"/>
                </a:solidFill>
              </a:rPr>
              <a:t> con </a:t>
            </a:r>
            <a:r>
              <a:rPr lang="en-US" sz="5400" dirty="0" err="1">
                <a:solidFill>
                  <a:schemeClr val="bg1"/>
                </a:solidFill>
              </a:rPr>
              <a:t>trời</a:t>
            </a:r>
            <a:r>
              <a:rPr lang="en-US" sz="5400" dirty="0">
                <a:solidFill>
                  <a:schemeClr val="bg1"/>
                </a:solidFill>
              </a:rPr>
              <a:t> </a:t>
            </a:r>
            <a:r>
              <a:rPr lang="en-US" sz="5400" dirty="0" err="1">
                <a:solidFill>
                  <a:schemeClr val="bg1"/>
                </a:solidFill>
              </a:rPr>
              <a:t>mới</a:t>
            </a:r>
            <a:r>
              <a:rPr lang="en-US" sz="5400" dirty="0">
                <a:solidFill>
                  <a:schemeClr val="bg1"/>
                </a:solidFill>
              </a:rPr>
              <a:t> </a:t>
            </a:r>
            <a:r>
              <a:rPr lang="en-US" sz="5400" dirty="0" err="1">
                <a:solidFill>
                  <a:schemeClr val="bg1"/>
                </a:solidFill>
              </a:rPr>
              <a:t>đất</a:t>
            </a:r>
            <a:r>
              <a:rPr lang="en-US" sz="5400" dirty="0">
                <a:solidFill>
                  <a:schemeClr val="bg1"/>
                </a:solidFill>
              </a:rPr>
              <a:t> </a:t>
            </a:r>
            <a:r>
              <a:rPr lang="en-US" sz="5400" dirty="0" err="1">
                <a:solidFill>
                  <a:schemeClr val="bg1"/>
                </a:solidFill>
              </a:rPr>
              <a:t>mới</a:t>
            </a:r>
            <a:r>
              <a:rPr lang="en-US" sz="5400" dirty="0">
                <a:solidFill>
                  <a:schemeClr val="bg1"/>
                </a:solidFill>
              </a:rPr>
              <a:t> </a:t>
            </a:r>
            <a:r>
              <a:rPr lang="en-US" sz="5400" dirty="0" err="1">
                <a:solidFill>
                  <a:schemeClr val="bg1"/>
                </a:solidFill>
              </a:rPr>
              <a:t>đường</a:t>
            </a:r>
            <a:r>
              <a:rPr lang="en-US" sz="5400" dirty="0">
                <a:solidFill>
                  <a:schemeClr val="bg1"/>
                </a:solidFill>
              </a:rPr>
              <a:t> </a:t>
            </a:r>
            <a:r>
              <a:rPr lang="en-US" sz="5400" dirty="0" err="1">
                <a:solidFill>
                  <a:schemeClr val="bg1"/>
                </a:solidFill>
              </a:rPr>
              <a:t>đời</a:t>
            </a:r>
            <a:r>
              <a:rPr lang="en-US" sz="5400" dirty="0">
                <a:solidFill>
                  <a:schemeClr val="bg1"/>
                </a:solidFill>
              </a:rPr>
              <a:t> con </a:t>
            </a:r>
            <a:r>
              <a:rPr lang="en-US" sz="5400" dirty="0" err="1">
                <a:solidFill>
                  <a:schemeClr val="bg1"/>
                </a:solidFill>
              </a:rPr>
              <a:t>đổi</a:t>
            </a:r>
            <a:r>
              <a:rPr lang="en-US" sz="5400" dirty="0">
                <a:solidFill>
                  <a:schemeClr val="bg1"/>
                </a:solidFill>
              </a:rPr>
              <a:t> </a:t>
            </a:r>
            <a:r>
              <a:rPr lang="en-US" sz="5400" dirty="0" err="1">
                <a:solidFill>
                  <a:schemeClr val="bg1"/>
                </a:solidFill>
              </a:rPr>
              <a:t>mới</a:t>
            </a:r>
            <a:r>
              <a:rPr lang="en-US" sz="5400" dirty="0">
                <a:solidFill>
                  <a:schemeClr val="bg1"/>
                </a:solidFill>
              </a:rPr>
              <a:t>. Con í </a:t>
            </a:r>
            <a:r>
              <a:rPr lang="en-US" sz="5400" dirty="0" err="1">
                <a:solidFill>
                  <a:schemeClr val="bg1"/>
                </a:solidFill>
              </a:rPr>
              <a:t>ca</a:t>
            </a:r>
            <a:r>
              <a:rPr lang="en-US" sz="5400" dirty="0">
                <a:solidFill>
                  <a:schemeClr val="bg1"/>
                </a:solidFill>
              </a:rPr>
              <a:t> </a:t>
            </a:r>
            <a:r>
              <a:rPr lang="en-US" sz="5400" dirty="0" err="1">
                <a:solidFill>
                  <a:schemeClr val="bg1"/>
                </a:solidFill>
              </a:rPr>
              <a:t>ngợi</a:t>
            </a:r>
            <a:r>
              <a:rPr lang="en-US" sz="5400" dirty="0">
                <a:solidFill>
                  <a:schemeClr val="bg1"/>
                </a:solidFill>
              </a:rPr>
              <a:t> </a:t>
            </a:r>
            <a:r>
              <a:rPr lang="en-US" sz="5400" dirty="0" err="1">
                <a:solidFill>
                  <a:schemeClr val="bg1"/>
                </a:solidFill>
              </a:rPr>
              <a:t>lòng</a:t>
            </a:r>
            <a:r>
              <a:rPr lang="en-US" sz="5400" dirty="0">
                <a:solidFill>
                  <a:schemeClr val="bg1"/>
                </a:solidFill>
              </a:rPr>
              <a:t> </a:t>
            </a:r>
            <a:r>
              <a:rPr lang="en-US" sz="5400" dirty="0" err="1">
                <a:solidFill>
                  <a:schemeClr val="bg1"/>
                </a:solidFill>
              </a:rPr>
              <a:t>thương</a:t>
            </a:r>
            <a:r>
              <a:rPr lang="en-US" sz="5400" dirty="0">
                <a:solidFill>
                  <a:schemeClr val="bg1"/>
                </a:solidFill>
              </a:rPr>
              <a:t> </a:t>
            </a:r>
            <a:r>
              <a:rPr lang="en-US" sz="5400" dirty="0" err="1">
                <a:solidFill>
                  <a:schemeClr val="bg1"/>
                </a:solidFill>
              </a:rPr>
              <a:t>xót</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đời</a:t>
            </a:r>
            <a:r>
              <a:rPr lang="en-US" sz="5400" dirty="0">
                <a:solidFill>
                  <a:schemeClr val="bg1"/>
                </a:solidFill>
              </a:rPr>
              <a:t>. </a:t>
            </a:r>
            <a:endParaRPr lang="en-US" sz="5200" b="0" dirty="0">
              <a:solidFill>
                <a:schemeClr val="bg1"/>
              </a:solidFill>
              <a:effectLst/>
            </a:endParaRPr>
          </a:p>
        </p:txBody>
      </p:sp>
    </p:spTree>
    <p:extLst>
      <p:ext uri="{BB962C8B-B14F-4D97-AF65-F5344CB8AC3E}">
        <p14:creationId xmlns:p14="http://schemas.microsoft.com/office/powerpoint/2010/main" val="17905529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Người</a:t>
            </a:r>
            <a:r>
              <a:rPr lang="en-US" sz="5500" dirty="0" smtClean="0">
                <a:solidFill>
                  <a:schemeClr val="bg1"/>
                </a:solidFill>
              </a:rPr>
              <a:t> </a:t>
            </a:r>
            <a:r>
              <a:rPr lang="en-US" sz="5500" dirty="0" err="1" smtClean="0">
                <a:solidFill>
                  <a:schemeClr val="bg1"/>
                </a:solidFill>
              </a:rPr>
              <a:t>đã</a:t>
            </a:r>
            <a:r>
              <a:rPr lang="en-US" sz="5500" dirty="0" smtClean="0">
                <a:solidFill>
                  <a:schemeClr val="bg1"/>
                </a:solidFill>
              </a:rPr>
              <a:t> </a:t>
            </a:r>
            <a:r>
              <a:rPr lang="en-US" sz="5500" dirty="0" err="1" smtClean="0">
                <a:solidFill>
                  <a:schemeClr val="bg1"/>
                </a:solidFill>
              </a:rPr>
              <a:t>thương</a:t>
            </a:r>
            <a:r>
              <a:rPr lang="en-US" sz="5500" dirty="0" smtClean="0">
                <a:solidFill>
                  <a:schemeClr val="bg1"/>
                </a:solidFill>
              </a:rPr>
              <a:t> con. </a:t>
            </a:r>
            <a:r>
              <a:rPr lang="en-US" sz="5500" dirty="0" err="1">
                <a:solidFill>
                  <a:schemeClr val="bg1"/>
                </a:solidFill>
              </a:rPr>
              <a:t>Đ</a:t>
            </a:r>
            <a:r>
              <a:rPr lang="en-US" sz="5500" dirty="0" err="1" smtClean="0">
                <a:solidFill>
                  <a:schemeClr val="bg1"/>
                </a:solidFill>
              </a:rPr>
              <a:t>ời</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Người</a:t>
            </a:r>
            <a:r>
              <a:rPr lang="en-US" sz="5500" dirty="0" smtClean="0">
                <a:solidFill>
                  <a:schemeClr val="bg1"/>
                </a:solidFill>
              </a:rPr>
              <a:t> </a:t>
            </a:r>
            <a:r>
              <a:rPr lang="en-US" sz="5500" dirty="0" err="1" smtClean="0">
                <a:solidFill>
                  <a:schemeClr val="bg1"/>
                </a:solidFill>
              </a:rPr>
              <a:t>vẫn</a:t>
            </a:r>
            <a:r>
              <a:rPr lang="en-US" sz="5500" dirty="0" smtClean="0">
                <a:solidFill>
                  <a:schemeClr val="bg1"/>
                </a:solidFill>
              </a:rPr>
              <a:t> </a:t>
            </a:r>
            <a:r>
              <a:rPr lang="en-US" sz="5500" dirty="0" err="1" smtClean="0">
                <a:solidFill>
                  <a:schemeClr val="bg1"/>
                </a:solidFill>
              </a:rPr>
              <a:t>thương</a:t>
            </a:r>
            <a:r>
              <a:rPr lang="en-US" sz="5500" dirty="0" smtClean="0">
                <a:solidFill>
                  <a:schemeClr val="bg1"/>
                </a:solidFill>
              </a:rPr>
              <a:t> </a:t>
            </a:r>
            <a:r>
              <a:rPr lang="en-US" sz="5500" dirty="0">
                <a:solidFill>
                  <a:schemeClr val="bg1"/>
                </a:solidFill>
              </a:rPr>
              <a:t>con. </a:t>
            </a:r>
            <a:r>
              <a:rPr lang="en-US" sz="5500" dirty="0" err="1">
                <a:solidFill>
                  <a:schemeClr val="bg1"/>
                </a:solidFill>
              </a:rPr>
              <a:t>Thương</a:t>
            </a:r>
            <a:r>
              <a:rPr lang="en-US" sz="5500" dirty="0">
                <a:solidFill>
                  <a:schemeClr val="bg1"/>
                </a:solidFill>
              </a:rPr>
              <a:t> con </a:t>
            </a:r>
            <a:r>
              <a:rPr lang="en-US" sz="5500" dirty="0" err="1">
                <a:solidFill>
                  <a:schemeClr val="bg1"/>
                </a:solidFill>
              </a:rPr>
              <a:t>như</a:t>
            </a:r>
            <a:r>
              <a:rPr lang="en-US" sz="5500" dirty="0">
                <a:solidFill>
                  <a:schemeClr val="bg1"/>
                </a:solidFill>
              </a:rPr>
              <a:t> </a:t>
            </a:r>
            <a:r>
              <a:rPr lang="en-US" sz="5500" dirty="0" err="1">
                <a:solidFill>
                  <a:schemeClr val="bg1"/>
                </a:solidFill>
              </a:rPr>
              <a:t>gà</a:t>
            </a:r>
            <a:r>
              <a:rPr lang="en-US" sz="5500" dirty="0">
                <a:solidFill>
                  <a:schemeClr val="bg1"/>
                </a:solidFill>
              </a:rPr>
              <a:t> </a:t>
            </a:r>
            <a:r>
              <a:rPr lang="en-US" sz="5500" dirty="0" err="1">
                <a:solidFill>
                  <a:schemeClr val="bg1"/>
                </a:solidFill>
              </a:rPr>
              <a:t>mẹ</a:t>
            </a:r>
            <a:r>
              <a:rPr lang="en-US" sz="5500" dirty="0">
                <a:solidFill>
                  <a:schemeClr val="bg1"/>
                </a:solidFill>
              </a:rPr>
              <a:t> ủ </a:t>
            </a:r>
            <a:r>
              <a:rPr lang="en-US" sz="5500" dirty="0" err="1">
                <a:solidFill>
                  <a:schemeClr val="bg1"/>
                </a:solidFill>
              </a:rPr>
              <a:t>ấp</a:t>
            </a:r>
            <a:r>
              <a:rPr lang="en-US" sz="5500" dirty="0">
                <a:solidFill>
                  <a:schemeClr val="bg1"/>
                </a:solidFill>
              </a:rPr>
              <a:t> con </a:t>
            </a:r>
            <a:r>
              <a:rPr lang="en-US" sz="5500" dirty="0" err="1">
                <a:solidFill>
                  <a:schemeClr val="bg1"/>
                </a:solidFill>
              </a:rPr>
              <a:t>dưới</a:t>
            </a:r>
            <a:r>
              <a:rPr lang="en-US" sz="5500" dirty="0">
                <a:solidFill>
                  <a:schemeClr val="bg1"/>
                </a:solidFill>
              </a:rPr>
              <a:t> </a:t>
            </a:r>
            <a:r>
              <a:rPr lang="en-US" sz="5500" dirty="0" err="1">
                <a:solidFill>
                  <a:schemeClr val="bg1"/>
                </a:solidFill>
              </a:rPr>
              <a:t>cánh</a:t>
            </a:r>
            <a:r>
              <a:rPr lang="en-US" sz="5500" dirty="0">
                <a:solidFill>
                  <a:schemeClr val="bg1"/>
                </a:solidFill>
              </a:rPr>
              <a:t>. </a:t>
            </a:r>
            <a:r>
              <a:rPr lang="en-US" sz="5500" dirty="0" err="1">
                <a:solidFill>
                  <a:schemeClr val="bg1"/>
                </a:solidFill>
              </a:rPr>
              <a:t>Chúa</a:t>
            </a:r>
            <a:r>
              <a:rPr lang="en-US" sz="5500" dirty="0">
                <a:solidFill>
                  <a:schemeClr val="bg1"/>
                </a:solidFill>
              </a:rPr>
              <a:t> </a:t>
            </a:r>
            <a:r>
              <a:rPr lang="en-US" sz="5500" dirty="0" err="1">
                <a:solidFill>
                  <a:schemeClr val="bg1"/>
                </a:solidFill>
              </a:rPr>
              <a:t>thương</a:t>
            </a:r>
            <a:r>
              <a:rPr lang="en-US" sz="5500" dirty="0">
                <a:solidFill>
                  <a:schemeClr val="bg1"/>
                </a:solidFill>
              </a:rPr>
              <a:t> </a:t>
            </a:r>
            <a:r>
              <a:rPr lang="en-US" sz="5500" dirty="0" err="1">
                <a:solidFill>
                  <a:schemeClr val="bg1"/>
                </a:solidFill>
              </a:rPr>
              <a:t>yêu</a:t>
            </a:r>
            <a:r>
              <a:rPr lang="en-US" sz="5500" dirty="0">
                <a:solidFill>
                  <a:schemeClr val="bg1"/>
                </a:solidFill>
              </a:rPr>
              <a:t> </a:t>
            </a:r>
            <a:r>
              <a:rPr lang="en-US" sz="5500" dirty="0" err="1">
                <a:solidFill>
                  <a:schemeClr val="bg1"/>
                </a:solidFill>
              </a:rPr>
              <a:t>ấp</a:t>
            </a:r>
            <a:r>
              <a:rPr lang="en-US" sz="5500" dirty="0">
                <a:solidFill>
                  <a:schemeClr val="bg1"/>
                </a:solidFill>
              </a:rPr>
              <a:t> ủ con </a:t>
            </a:r>
            <a:r>
              <a:rPr lang="en-US" sz="5500" dirty="0" err="1">
                <a:solidFill>
                  <a:schemeClr val="bg1"/>
                </a:solidFill>
              </a:rPr>
              <a:t>đêm</a:t>
            </a:r>
            <a:r>
              <a:rPr lang="en-US" sz="5500" dirty="0">
                <a:solidFill>
                  <a:schemeClr val="bg1"/>
                </a:solidFill>
              </a:rPr>
              <a:t> </a:t>
            </a:r>
            <a:r>
              <a:rPr lang="en-US" sz="5500" dirty="0" err="1">
                <a:solidFill>
                  <a:schemeClr val="bg1"/>
                </a:solidFill>
              </a:rPr>
              <a:t>ngày</a:t>
            </a:r>
            <a:r>
              <a:rPr lang="en-US" sz="5500" dirty="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7186946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cảm</a:t>
            </a:r>
            <a:r>
              <a:rPr lang="en-US" sz="4800" dirty="0" smtClean="0">
                <a:solidFill>
                  <a:schemeClr val="bg1"/>
                </a:solidFill>
              </a:rPr>
              <a:t> </a:t>
            </a:r>
            <a:r>
              <a:rPr lang="en-US" sz="4800" dirty="0" err="1" smtClean="0">
                <a:solidFill>
                  <a:schemeClr val="bg1"/>
                </a:solidFill>
              </a:rPr>
              <a:t>tạ</a:t>
            </a:r>
            <a:r>
              <a:rPr lang="en-US" sz="4800" dirty="0" smtClean="0">
                <a:solidFill>
                  <a:schemeClr val="bg1"/>
                </a:solidFill>
              </a:rPr>
              <a:t> </a:t>
            </a:r>
            <a:r>
              <a:rPr lang="en-US" sz="4800" dirty="0" err="1" smtClean="0">
                <a:solidFill>
                  <a:schemeClr val="bg1"/>
                </a:solidFill>
              </a:rPr>
              <a:t>hồng</a:t>
            </a:r>
            <a:r>
              <a:rPr lang="en-US" sz="4800" dirty="0" smtClean="0">
                <a:solidFill>
                  <a:schemeClr val="bg1"/>
                </a:solidFill>
              </a:rPr>
              <a:t> </a:t>
            </a:r>
            <a:r>
              <a:rPr lang="en-US" sz="4800" dirty="0" err="1" smtClean="0">
                <a:solidFill>
                  <a:schemeClr val="bg1"/>
                </a:solidFill>
              </a:rPr>
              <a:t>ân</a:t>
            </a:r>
            <a:r>
              <a:rPr lang="en-US" sz="4800" dirty="0" smtClean="0">
                <a:solidFill>
                  <a:schemeClr val="bg1"/>
                </a:solidFill>
              </a:rPr>
              <a:t> </a:t>
            </a:r>
            <a:r>
              <a:rPr lang="en-US" sz="4800" dirty="0" err="1" smtClean="0">
                <a:solidFill>
                  <a:schemeClr val="bg1"/>
                </a:solidFill>
              </a:rPr>
              <a:t>Thiên</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bao</a:t>
            </a:r>
            <a:r>
              <a:rPr lang="en-US" sz="4800" dirty="0" smtClean="0">
                <a:solidFill>
                  <a:schemeClr val="bg1"/>
                </a:solidFill>
              </a:rPr>
              <a:t> la,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cảm</a:t>
            </a:r>
            <a:r>
              <a:rPr lang="en-US" sz="4800" dirty="0" smtClean="0">
                <a:solidFill>
                  <a:schemeClr val="bg1"/>
                </a:solidFill>
              </a:rPr>
              <a:t> </a:t>
            </a:r>
            <a:r>
              <a:rPr lang="en-US" sz="4800" dirty="0" err="1" smtClean="0">
                <a:solidFill>
                  <a:schemeClr val="bg1"/>
                </a:solidFill>
              </a:rPr>
              <a:t>mến</a:t>
            </a:r>
            <a:r>
              <a:rPr lang="en-US" sz="4800" dirty="0" smtClean="0">
                <a:solidFill>
                  <a:schemeClr val="bg1"/>
                </a:solidFill>
              </a:rPr>
              <a:t> </a:t>
            </a:r>
            <a:r>
              <a:rPr lang="en-US" sz="4800" dirty="0" err="1" smtClean="0">
                <a:solidFill>
                  <a:schemeClr val="bg1"/>
                </a:solidFill>
              </a:rPr>
              <a:t>hòa</a:t>
            </a:r>
            <a:r>
              <a:rPr lang="en-US" sz="4800" dirty="0" smtClean="0">
                <a:solidFill>
                  <a:schemeClr val="bg1"/>
                </a:solidFill>
              </a:rPr>
              <a:t> </a:t>
            </a:r>
            <a:r>
              <a:rPr lang="en-US" sz="4800" dirty="0" err="1" smtClean="0">
                <a:solidFill>
                  <a:schemeClr val="bg1"/>
                </a:solidFill>
              </a:rPr>
              <a:t>theo</a:t>
            </a:r>
            <a:r>
              <a:rPr lang="en-US" sz="4800" dirty="0" smtClean="0">
                <a:solidFill>
                  <a:schemeClr val="bg1"/>
                </a:solidFill>
              </a:rPr>
              <a:t> </a:t>
            </a:r>
            <a:r>
              <a:rPr lang="en-US" sz="4800" dirty="0" err="1" smtClean="0">
                <a:solidFill>
                  <a:schemeClr val="bg1"/>
                </a:solidFill>
              </a:rPr>
              <a:t>tiếng</a:t>
            </a:r>
            <a:r>
              <a:rPr lang="en-US" sz="4800" dirty="0" smtClean="0">
                <a:solidFill>
                  <a:schemeClr val="bg1"/>
                </a:solidFill>
              </a:rPr>
              <a:t> </a:t>
            </a:r>
            <a:r>
              <a:rPr lang="en-US" sz="4800" dirty="0" err="1" smtClean="0">
                <a:solidFill>
                  <a:schemeClr val="bg1"/>
                </a:solidFill>
              </a:rPr>
              <a:t>hát</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lên</a:t>
            </a:r>
            <a:r>
              <a:rPr lang="en-US" sz="4800" dirty="0" smtClean="0">
                <a:solidFill>
                  <a:schemeClr val="bg1"/>
                </a:solidFill>
              </a:rPr>
              <a:t>. </a:t>
            </a:r>
            <a:r>
              <a:rPr lang="en-US" sz="4800" dirty="0" err="1" smtClean="0">
                <a:solidFill>
                  <a:schemeClr val="bg1"/>
                </a:solidFill>
              </a:rPr>
              <a:t>Đôi</a:t>
            </a:r>
            <a:r>
              <a:rPr lang="en-US" sz="4800" dirty="0" smtClean="0">
                <a:solidFill>
                  <a:schemeClr val="bg1"/>
                </a:solidFill>
              </a:rPr>
              <a:t> </a:t>
            </a:r>
            <a:r>
              <a:rPr lang="en-US" sz="4800" dirty="0" err="1" smtClean="0">
                <a:solidFill>
                  <a:schemeClr val="bg1"/>
                </a:solidFill>
              </a:rPr>
              <a:t>bàn</a:t>
            </a:r>
            <a:r>
              <a:rPr lang="en-US" sz="4800" dirty="0" smtClean="0">
                <a:solidFill>
                  <a:schemeClr val="bg1"/>
                </a:solidFill>
              </a:rPr>
              <a:t> </a:t>
            </a:r>
            <a:r>
              <a:rPr lang="en-US" sz="4800" dirty="0" err="1" smtClean="0">
                <a:solidFill>
                  <a:schemeClr val="bg1"/>
                </a:solidFill>
              </a:rPr>
              <a:t>tay</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nâng</a:t>
            </a:r>
            <a:r>
              <a:rPr lang="en-US" sz="4800" dirty="0" smtClean="0">
                <a:solidFill>
                  <a:schemeClr val="bg1"/>
                </a:solidFill>
              </a:rPr>
              <a:t> </a:t>
            </a:r>
            <a:r>
              <a:rPr lang="en-US" sz="4800" dirty="0" err="1" smtClean="0">
                <a:solidFill>
                  <a:schemeClr val="bg1"/>
                </a:solidFill>
              </a:rPr>
              <a:t>đỡ</a:t>
            </a:r>
            <a:r>
              <a:rPr lang="en-US" sz="4800" dirty="0" smtClean="0">
                <a:solidFill>
                  <a:schemeClr val="bg1"/>
                </a:solidFill>
              </a:rPr>
              <a:t> con </a:t>
            </a:r>
            <a:r>
              <a:rPr lang="en-US" sz="4800" dirty="0" err="1" smtClean="0">
                <a:solidFill>
                  <a:schemeClr val="bg1"/>
                </a:solidFill>
              </a:rPr>
              <a:t>xin</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lời</a:t>
            </a:r>
            <a:r>
              <a:rPr lang="en-US" sz="4800" dirty="0" smtClean="0">
                <a:solidFill>
                  <a:schemeClr val="bg1"/>
                </a:solidFill>
              </a:rPr>
              <a:t> </a:t>
            </a:r>
            <a:r>
              <a:rPr lang="en-US" sz="4800" dirty="0" err="1" smtClean="0">
                <a:solidFill>
                  <a:schemeClr val="bg1"/>
                </a:solidFill>
              </a:rPr>
              <a:t>cảm</a:t>
            </a:r>
            <a:r>
              <a:rPr lang="en-US" sz="4800" dirty="0" smtClean="0">
                <a:solidFill>
                  <a:schemeClr val="bg1"/>
                </a:solidFill>
              </a:rPr>
              <a:t> </a:t>
            </a:r>
            <a:r>
              <a:rPr lang="en-US" sz="4800" dirty="0" err="1" smtClean="0">
                <a:solidFill>
                  <a:schemeClr val="bg1"/>
                </a:solidFill>
              </a:rPr>
              <a:t>tạ</a:t>
            </a:r>
            <a:r>
              <a:rPr lang="en-US" sz="4800" dirty="0">
                <a:solidFill>
                  <a:schemeClr val="bg1"/>
                </a:solidFill>
              </a:rPr>
              <a:t>. Cho </a:t>
            </a:r>
            <a:r>
              <a:rPr lang="en-US" sz="4800" dirty="0" err="1">
                <a:solidFill>
                  <a:schemeClr val="bg1"/>
                </a:solidFill>
              </a:rPr>
              <a:t>đời</a:t>
            </a:r>
            <a:r>
              <a:rPr lang="en-US" sz="4800" dirty="0">
                <a:solidFill>
                  <a:schemeClr val="bg1"/>
                </a:solidFill>
              </a:rPr>
              <a:t> con </a:t>
            </a:r>
            <a:r>
              <a:rPr lang="en-US" sz="4800" dirty="0" err="1">
                <a:solidFill>
                  <a:schemeClr val="bg1"/>
                </a:solidFill>
              </a:rPr>
              <a:t>vững</a:t>
            </a:r>
            <a:r>
              <a:rPr lang="en-US" sz="4800" dirty="0">
                <a:solidFill>
                  <a:schemeClr val="bg1"/>
                </a:solidFill>
              </a:rPr>
              <a:t> </a:t>
            </a:r>
            <a:r>
              <a:rPr lang="en-US" sz="4800" dirty="0" err="1">
                <a:solidFill>
                  <a:schemeClr val="bg1"/>
                </a:solidFill>
              </a:rPr>
              <a:t>một</a:t>
            </a:r>
            <a:r>
              <a:rPr lang="en-US" sz="4800" dirty="0">
                <a:solidFill>
                  <a:schemeClr val="bg1"/>
                </a:solidFill>
              </a:rPr>
              <a:t> </a:t>
            </a:r>
            <a:r>
              <a:rPr lang="en-US" sz="4800" dirty="0" err="1">
                <a:solidFill>
                  <a:schemeClr val="bg1"/>
                </a:solidFill>
              </a:rPr>
              <a:t>niềm</a:t>
            </a:r>
            <a:r>
              <a:rPr lang="en-US" sz="4800" dirty="0">
                <a:solidFill>
                  <a:schemeClr val="bg1"/>
                </a:solidFill>
              </a:rPr>
              <a:t> tin </a:t>
            </a:r>
            <a:r>
              <a:rPr lang="en-US" sz="4800" dirty="0" err="1">
                <a:solidFill>
                  <a:schemeClr val="bg1"/>
                </a:solidFill>
              </a:rPr>
              <a:t>xin</a:t>
            </a:r>
            <a:r>
              <a:rPr lang="en-US" sz="4800" dirty="0">
                <a:solidFill>
                  <a:schemeClr val="bg1"/>
                </a:solidFill>
              </a:rPr>
              <a:t> </a:t>
            </a:r>
            <a:r>
              <a:rPr lang="en-US" sz="4800" dirty="0" err="1">
                <a:solidFill>
                  <a:schemeClr val="bg1"/>
                </a:solidFill>
              </a:rPr>
              <a:t>dâng</a:t>
            </a:r>
            <a:r>
              <a:rPr lang="en-US" sz="4800" dirty="0">
                <a:solidFill>
                  <a:schemeClr val="bg1"/>
                </a:solidFill>
              </a:rPr>
              <a:t> </a:t>
            </a:r>
            <a:r>
              <a:rPr lang="en-US" sz="4800" dirty="0" err="1">
                <a:solidFill>
                  <a:schemeClr val="bg1"/>
                </a:solidFill>
              </a:rPr>
              <a:t>lời</a:t>
            </a:r>
            <a:r>
              <a:rPr lang="en-US" sz="4800" dirty="0">
                <a:solidFill>
                  <a:schemeClr val="bg1"/>
                </a:solidFill>
              </a:rPr>
              <a:t> </a:t>
            </a:r>
            <a:r>
              <a:rPr lang="en-US" sz="4800" dirty="0" err="1">
                <a:solidFill>
                  <a:schemeClr val="bg1"/>
                </a:solidFill>
              </a:rPr>
              <a:t>cảm</a:t>
            </a:r>
            <a:r>
              <a:rPr lang="en-US" sz="4800" dirty="0">
                <a:solidFill>
                  <a:schemeClr val="bg1"/>
                </a:solidFill>
              </a:rPr>
              <a:t> </a:t>
            </a:r>
            <a:r>
              <a:rPr lang="en-US" sz="4800" dirty="0" err="1">
                <a:solidFill>
                  <a:schemeClr val="bg1"/>
                </a:solidFill>
              </a:rPr>
              <a:t>mến</a:t>
            </a:r>
            <a:r>
              <a:rPr lang="en-US" sz="48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1563699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5200" dirty="0" err="1" smtClean="0">
                <a:solidFill>
                  <a:schemeClr val="bg1"/>
                </a:solidFill>
              </a:rPr>
              <a:t>Đôi</a:t>
            </a:r>
            <a:r>
              <a:rPr lang="en-US" sz="5200" dirty="0" smtClean="0">
                <a:solidFill>
                  <a:schemeClr val="bg1"/>
                </a:solidFill>
              </a:rPr>
              <a:t> </a:t>
            </a:r>
            <a:r>
              <a:rPr lang="en-US" sz="5200" dirty="0" err="1" smtClean="0">
                <a:solidFill>
                  <a:schemeClr val="bg1"/>
                </a:solidFill>
              </a:rPr>
              <a:t>bàn</a:t>
            </a:r>
            <a:r>
              <a:rPr lang="en-US" sz="5200" dirty="0" smtClean="0">
                <a:solidFill>
                  <a:schemeClr val="bg1"/>
                </a:solidFill>
              </a:rPr>
              <a:t> </a:t>
            </a:r>
            <a:r>
              <a:rPr lang="en-US" sz="5200" dirty="0" err="1" smtClean="0">
                <a:solidFill>
                  <a:schemeClr val="bg1"/>
                </a:solidFill>
              </a:rPr>
              <a:t>tay</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dẫn</a:t>
            </a:r>
            <a:r>
              <a:rPr lang="en-US" sz="5200" dirty="0" smtClean="0">
                <a:solidFill>
                  <a:schemeClr val="bg1"/>
                </a:solidFill>
              </a:rPr>
              <a:t> con </a:t>
            </a:r>
            <a:r>
              <a:rPr lang="en-US" sz="5200" dirty="0" err="1" smtClean="0">
                <a:solidFill>
                  <a:schemeClr val="bg1"/>
                </a:solidFill>
              </a:rPr>
              <a:t>đi</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lời</a:t>
            </a:r>
            <a:r>
              <a:rPr lang="en-US" sz="5200" dirty="0" smtClean="0">
                <a:solidFill>
                  <a:schemeClr val="bg1"/>
                </a:solidFill>
              </a:rPr>
              <a:t> </a:t>
            </a:r>
            <a:r>
              <a:rPr lang="en-US" sz="5200" dirty="0" err="1" smtClean="0">
                <a:solidFill>
                  <a:schemeClr val="bg1"/>
                </a:solidFill>
              </a:rPr>
              <a:t>cảm</a:t>
            </a:r>
            <a:r>
              <a:rPr lang="en-US" sz="5200" dirty="0" smtClean="0">
                <a:solidFill>
                  <a:schemeClr val="bg1"/>
                </a:solidFill>
              </a:rPr>
              <a:t> </a:t>
            </a:r>
            <a:r>
              <a:rPr lang="en-US" sz="5200" dirty="0" err="1" smtClean="0">
                <a:solidFill>
                  <a:schemeClr val="bg1"/>
                </a:solidFill>
              </a:rPr>
              <a:t>tạ</a:t>
            </a:r>
            <a:r>
              <a:rPr lang="en-US" sz="5200" dirty="0" smtClean="0">
                <a:solidFill>
                  <a:schemeClr val="bg1"/>
                </a:solidFill>
              </a:rPr>
              <a:t>. </a:t>
            </a:r>
            <a:r>
              <a:rPr lang="en-US" sz="5200" dirty="0" err="1" smtClean="0">
                <a:solidFill>
                  <a:schemeClr val="bg1"/>
                </a:solidFill>
              </a:rPr>
              <a:t>Tay</a:t>
            </a:r>
            <a:r>
              <a:rPr lang="en-US" sz="5200" dirty="0" smtClean="0">
                <a:solidFill>
                  <a:schemeClr val="bg1"/>
                </a:solidFill>
              </a:rPr>
              <a:t> </a:t>
            </a:r>
            <a:r>
              <a:rPr lang="en-US" sz="5200" dirty="0" err="1" smtClean="0">
                <a:solidFill>
                  <a:schemeClr val="bg1"/>
                </a:solidFill>
              </a:rPr>
              <a:t>hồng</a:t>
            </a:r>
            <a:r>
              <a:rPr lang="en-US" sz="5200" dirty="0" smtClean="0">
                <a:solidFill>
                  <a:schemeClr val="bg1"/>
                </a:solidFill>
              </a:rPr>
              <a:t> </a:t>
            </a:r>
            <a:r>
              <a:rPr lang="en-US" sz="5200" dirty="0" err="1" smtClean="0">
                <a:solidFill>
                  <a:schemeClr val="bg1"/>
                </a:solidFill>
              </a:rPr>
              <a:t>ân</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đưa</a:t>
            </a:r>
            <a:r>
              <a:rPr lang="en-US" sz="5200" dirty="0" smtClean="0">
                <a:solidFill>
                  <a:schemeClr val="bg1"/>
                </a:solidFill>
              </a:rPr>
              <a:t> con </a:t>
            </a:r>
            <a:r>
              <a:rPr lang="en-US" sz="5200" dirty="0" err="1" smtClean="0">
                <a:solidFill>
                  <a:schemeClr val="bg1"/>
                </a:solidFill>
              </a:rPr>
              <a:t>về</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lời</a:t>
            </a:r>
            <a:r>
              <a:rPr lang="en-US" sz="5200" dirty="0" smtClean="0">
                <a:solidFill>
                  <a:schemeClr val="bg1"/>
                </a:solidFill>
              </a:rPr>
              <a:t> </a:t>
            </a:r>
            <a:r>
              <a:rPr lang="en-US" sz="5200" dirty="0" err="1" smtClean="0">
                <a:solidFill>
                  <a:schemeClr val="bg1"/>
                </a:solidFill>
              </a:rPr>
              <a:t>cảm</a:t>
            </a:r>
            <a:r>
              <a:rPr lang="en-US" sz="5200" dirty="0" smtClean="0">
                <a:solidFill>
                  <a:schemeClr val="bg1"/>
                </a:solidFill>
              </a:rPr>
              <a:t> </a:t>
            </a:r>
            <a:r>
              <a:rPr lang="en-US" sz="5200" dirty="0" err="1" smtClean="0">
                <a:solidFill>
                  <a:schemeClr val="bg1"/>
                </a:solidFill>
              </a:rPr>
              <a:t>mến</a:t>
            </a:r>
            <a:r>
              <a:rPr lang="en-US" sz="5200" dirty="0" smtClean="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cho</a:t>
            </a:r>
            <a:r>
              <a:rPr lang="en-US" sz="5400" dirty="0">
                <a:solidFill>
                  <a:schemeClr val="bg1"/>
                </a:solidFill>
              </a:rPr>
              <a:t> con </a:t>
            </a:r>
            <a:r>
              <a:rPr lang="en-US" sz="5400" dirty="0" err="1">
                <a:solidFill>
                  <a:schemeClr val="bg1"/>
                </a:solidFill>
              </a:rPr>
              <a:t>trời</a:t>
            </a:r>
            <a:r>
              <a:rPr lang="en-US" sz="5400" dirty="0">
                <a:solidFill>
                  <a:schemeClr val="bg1"/>
                </a:solidFill>
              </a:rPr>
              <a:t> </a:t>
            </a:r>
            <a:r>
              <a:rPr lang="en-US" sz="5400" dirty="0" err="1">
                <a:solidFill>
                  <a:schemeClr val="bg1"/>
                </a:solidFill>
              </a:rPr>
              <a:t>mới</a:t>
            </a:r>
            <a:r>
              <a:rPr lang="en-US" sz="5400" dirty="0">
                <a:solidFill>
                  <a:schemeClr val="bg1"/>
                </a:solidFill>
              </a:rPr>
              <a:t> </a:t>
            </a:r>
            <a:r>
              <a:rPr lang="en-US" sz="5400" dirty="0" err="1">
                <a:solidFill>
                  <a:schemeClr val="bg1"/>
                </a:solidFill>
              </a:rPr>
              <a:t>đất</a:t>
            </a:r>
            <a:r>
              <a:rPr lang="en-US" sz="5400" dirty="0">
                <a:solidFill>
                  <a:schemeClr val="bg1"/>
                </a:solidFill>
              </a:rPr>
              <a:t> </a:t>
            </a:r>
            <a:r>
              <a:rPr lang="en-US" sz="5400" dirty="0" err="1">
                <a:solidFill>
                  <a:schemeClr val="bg1"/>
                </a:solidFill>
              </a:rPr>
              <a:t>mới</a:t>
            </a:r>
            <a:r>
              <a:rPr lang="en-US" sz="5400" dirty="0">
                <a:solidFill>
                  <a:schemeClr val="bg1"/>
                </a:solidFill>
              </a:rPr>
              <a:t> </a:t>
            </a:r>
            <a:r>
              <a:rPr lang="en-US" sz="5400" dirty="0" err="1">
                <a:solidFill>
                  <a:schemeClr val="bg1"/>
                </a:solidFill>
              </a:rPr>
              <a:t>đường</a:t>
            </a:r>
            <a:r>
              <a:rPr lang="en-US" sz="5400" dirty="0">
                <a:solidFill>
                  <a:schemeClr val="bg1"/>
                </a:solidFill>
              </a:rPr>
              <a:t> </a:t>
            </a:r>
            <a:r>
              <a:rPr lang="en-US" sz="5400" dirty="0" err="1">
                <a:solidFill>
                  <a:schemeClr val="bg1"/>
                </a:solidFill>
              </a:rPr>
              <a:t>đời</a:t>
            </a:r>
            <a:r>
              <a:rPr lang="en-US" sz="5400" dirty="0">
                <a:solidFill>
                  <a:schemeClr val="bg1"/>
                </a:solidFill>
              </a:rPr>
              <a:t> con </a:t>
            </a:r>
            <a:r>
              <a:rPr lang="en-US" sz="5400" dirty="0" err="1">
                <a:solidFill>
                  <a:schemeClr val="bg1"/>
                </a:solidFill>
              </a:rPr>
              <a:t>đổi</a:t>
            </a:r>
            <a:r>
              <a:rPr lang="en-US" sz="5400" dirty="0">
                <a:solidFill>
                  <a:schemeClr val="bg1"/>
                </a:solidFill>
              </a:rPr>
              <a:t> </a:t>
            </a:r>
            <a:r>
              <a:rPr lang="en-US" sz="5400" dirty="0" err="1">
                <a:solidFill>
                  <a:schemeClr val="bg1"/>
                </a:solidFill>
              </a:rPr>
              <a:t>mới</a:t>
            </a:r>
            <a:r>
              <a:rPr lang="en-US" sz="5400" dirty="0">
                <a:solidFill>
                  <a:schemeClr val="bg1"/>
                </a:solidFill>
              </a:rPr>
              <a:t>. Con í </a:t>
            </a:r>
            <a:r>
              <a:rPr lang="en-US" sz="5400" dirty="0" err="1">
                <a:solidFill>
                  <a:schemeClr val="bg1"/>
                </a:solidFill>
              </a:rPr>
              <a:t>ca</a:t>
            </a:r>
            <a:r>
              <a:rPr lang="en-US" sz="5400" dirty="0">
                <a:solidFill>
                  <a:schemeClr val="bg1"/>
                </a:solidFill>
              </a:rPr>
              <a:t> </a:t>
            </a:r>
            <a:r>
              <a:rPr lang="en-US" sz="5400" dirty="0" err="1">
                <a:solidFill>
                  <a:schemeClr val="bg1"/>
                </a:solidFill>
              </a:rPr>
              <a:t>ngợi</a:t>
            </a:r>
            <a:r>
              <a:rPr lang="en-US" sz="5400" dirty="0">
                <a:solidFill>
                  <a:schemeClr val="bg1"/>
                </a:solidFill>
              </a:rPr>
              <a:t> </a:t>
            </a:r>
            <a:r>
              <a:rPr lang="en-US" sz="5400" dirty="0" err="1">
                <a:solidFill>
                  <a:schemeClr val="bg1"/>
                </a:solidFill>
              </a:rPr>
              <a:t>lòng</a:t>
            </a:r>
            <a:r>
              <a:rPr lang="en-US" sz="5400" dirty="0">
                <a:solidFill>
                  <a:schemeClr val="bg1"/>
                </a:solidFill>
              </a:rPr>
              <a:t> </a:t>
            </a:r>
            <a:r>
              <a:rPr lang="en-US" sz="5400" dirty="0" err="1">
                <a:solidFill>
                  <a:schemeClr val="bg1"/>
                </a:solidFill>
              </a:rPr>
              <a:t>thương</a:t>
            </a:r>
            <a:r>
              <a:rPr lang="en-US" sz="5400" dirty="0">
                <a:solidFill>
                  <a:schemeClr val="bg1"/>
                </a:solidFill>
              </a:rPr>
              <a:t> </a:t>
            </a:r>
            <a:r>
              <a:rPr lang="en-US" sz="5400" dirty="0" err="1">
                <a:solidFill>
                  <a:schemeClr val="bg1"/>
                </a:solidFill>
              </a:rPr>
              <a:t>xót</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đời</a:t>
            </a:r>
            <a:r>
              <a:rPr lang="en-US" sz="5400" dirty="0">
                <a:solidFill>
                  <a:schemeClr val="bg1"/>
                </a:solidFill>
              </a:rPr>
              <a:t>. </a:t>
            </a:r>
            <a:endParaRPr lang="en-US" sz="5200" b="0" dirty="0">
              <a:solidFill>
                <a:schemeClr val="bg1"/>
              </a:solidFill>
              <a:effectLst/>
            </a:endParaRPr>
          </a:p>
        </p:txBody>
      </p:sp>
    </p:spTree>
    <p:extLst>
      <p:ext uri="{BB962C8B-B14F-4D97-AF65-F5344CB8AC3E}">
        <p14:creationId xmlns:p14="http://schemas.microsoft.com/office/powerpoint/2010/main" val="35772760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42273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65" y="0"/>
            <a:ext cx="9122735" cy="5114260"/>
          </a:xfrm>
        </p:spPr>
        <p:txBody>
          <a:bodyPr anchor="ctr" anchorCtr="0">
            <a:normAutofit fontScale="92500"/>
          </a:bodyPr>
          <a:lstStyle/>
          <a:p>
            <a:pPr marL="27432" indent="0" algn="just">
              <a:lnSpc>
                <a:spcPct val="130000"/>
              </a:lnSpc>
              <a:buNone/>
            </a:pPr>
            <a:r>
              <a:rPr lang="en-US" sz="5200" u="sng" dirty="0" err="1" smtClean="0">
                <a:solidFill>
                  <a:srgbClr val="FFFF00"/>
                </a:solidFill>
                <a:ea typeface="Tahoma" pitchFamily="34" charset="0"/>
                <a:cs typeface="Times New Roman" pitchFamily="18" charset="0"/>
              </a:rPr>
              <a:t>Đk</a:t>
            </a:r>
            <a:r>
              <a:rPr lang="en-US" sz="5200" u="sng" dirty="0" smtClean="0">
                <a:solidFill>
                  <a:srgbClr val="FFFF00"/>
                </a:solidFill>
                <a:ea typeface="Tahoma" pitchFamily="34" charset="0"/>
                <a:cs typeface="Times New Roman" pitchFamily="18" charset="0"/>
              </a:rPr>
              <a:t>:</a:t>
            </a:r>
            <a:r>
              <a:rPr lang="en-US" sz="5200" dirty="0" smtClean="0">
                <a:solidFill>
                  <a:srgbClr val="FFFF00"/>
                </a:solidFill>
                <a:ea typeface="Tahoma" pitchFamily="34" charset="0"/>
                <a:cs typeface="Times New Roman" pitchFamily="18" charset="0"/>
              </a:rPr>
              <a:t> </a:t>
            </a:r>
            <a:r>
              <a:rPr lang="en-US" sz="5200" dirty="0" smtClean="0">
                <a:solidFill>
                  <a:schemeClr val="bg1"/>
                </a:solidFill>
              </a:rPr>
              <a:t>An-</a:t>
            </a:r>
            <a:r>
              <a:rPr lang="en-US" sz="5200" dirty="0" err="1" smtClean="0">
                <a:solidFill>
                  <a:schemeClr val="bg1"/>
                </a:solidFill>
              </a:rPr>
              <a:t>tôn</a:t>
            </a:r>
            <a:r>
              <a:rPr lang="en-US" sz="5200" dirty="0" smtClean="0">
                <a:solidFill>
                  <a:schemeClr val="bg1"/>
                </a:solidFill>
              </a:rPr>
              <a:t>, An-</a:t>
            </a:r>
            <a:r>
              <a:rPr lang="en-US" sz="5200" dirty="0" err="1" smtClean="0">
                <a:solidFill>
                  <a:schemeClr val="bg1"/>
                </a:solidFill>
              </a:rPr>
              <a:t>tôn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ơi</a:t>
            </a:r>
            <a:r>
              <a:rPr lang="en-US" sz="5200" dirty="0" smtClean="0">
                <a:solidFill>
                  <a:schemeClr val="bg1"/>
                </a:solidFill>
              </a:rPr>
              <a:t>! An-</a:t>
            </a:r>
            <a:r>
              <a:rPr lang="en-US" sz="5200" dirty="0" err="1" smtClean="0">
                <a:solidFill>
                  <a:schemeClr val="bg1"/>
                </a:solidFill>
              </a:rPr>
              <a:t>tôn</a:t>
            </a:r>
            <a:r>
              <a:rPr lang="en-US" sz="5200" dirty="0" smtClean="0">
                <a:solidFill>
                  <a:schemeClr val="bg1"/>
                </a:solidFill>
              </a:rPr>
              <a:t>, An-</a:t>
            </a:r>
            <a:r>
              <a:rPr lang="en-US" sz="5200" dirty="0" err="1" smtClean="0">
                <a:solidFill>
                  <a:schemeClr val="bg1"/>
                </a:solidFill>
              </a:rPr>
              <a:t>tôn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ơi</a:t>
            </a:r>
            <a:r>
              <a:rPr lang="en-US" sz="5200" dirty="0" smtClean="0">
                <a:solidFill>
                  <a:schemeClr val="bg1"/>
                </a:solidFill>
              </a:rPr>
              <a:t>! Con </a:t>
            </a:r>
            <a:r>
              <a:rPr lang="en-US" sz="5200" dirty="0" err="1" smtClean="0">
                <a:solidFill>
                  <a:schemeClr val="bg1"/>
                </a:solidFill>
              </a:rPr>
              <a:t>muốn</a:t>
            </a:r>
            <a:r>
              <a:rPr lang="en-US" sz="5200" dirty="0" smtClean="0">
                <a:solidFill>
                  <a:schemeClr val="bg1"/>
                </a:solidFill>
              </a:rPr>
              <a:t> </a:t>
            </a:r>
            <a:r>
              <a:rPr lang="en-US" sz="5200" dirty="0" err="1" smtClean="0">
                <a:solidFill>
                  <a:schemeClr val="bg1"/>
                </a:solidFill>
              </a:rPr>
              <a:t>hát</a:t>
            </a:r>
            <a:r>
              <a:rPr lang="en-US" sz="5200" dirty="0" smtClean="0">
                <a:solidFill>
                  <a:schemeClr val="bg1"/>
                </a:solidFill>
              </a:rPr>
              <a:t>, </a:t>
            </a:r>
            <a:r>
              <a:rPr lang="en-US" sz="5200" dirty="0" err="1" smtClean="0">
                <a:solidFill>
                  <a:schemeClr val="bg1"/>
                </a:solidFill>
              </a:rPr>
              <a:t>hát</a:t>
            </a:r>
            <a:r>
              <a:rPr lang="en-US" sz="5200" dirty="0" smtClean="0">
                <a:solidFill>
                  <a:schemeClr val="bg1"/>
                </a:solidFill>
              </a:rPr>
              <a:t> </a:t>
            </a:r>
            <a:r>
              <a:rPr lang="en-US" sz="5200" dirty="0" err="1" smtClean="0">
                <a:solidFill>
                  <a:schemeClr val="bg1"/>
                </a:solidFill>
              </a:rPr>
              <a:t>khen</a:t>
            </a:r>
            <a:r>
              <a:rPr lang="en-US" sz="5200" dirty="0" smtClean="0">
                <a:solidFill>
                  <a:schemeClr val="bg1"/>
                </a:solidFill>
              </a:rPr>
              <a:t> </a:t>
            </a:r>
            <a:r>
              <a:rPr lang="en-US" sz="5200" dirty="0" err="1" smtClean="0">
                <a:solidFill>
                  <a:schemeClr val="bg1"/>
                </a:solidFill>
              </a:rPr>
              <a:t>danh</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Cảm</a:t>
            </a:r>
            <a:r>
              <a:rPr lang="en-US" sz="5200" dirty="0" smtClean="0">
                <a:solidFill>
                  <a:schemeClr val="bg1"/>
                </a:solidFill>
              </a:rPr>
              <a:t> </a:t>
            </a:r>
            <a:r>
              <a:rPr lang="en-US" sz="5200" dirty="0" err="1" smtClean="0">
                <a:solidFill>
                  <a:schemeClr val="bg1"/>
                </a:solidFill>
              </a:rPr>
              <a:t>tạ</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cầu</a:t>
            </a:r>
            <a:r>
              <a:rPr lang="en-US" sz="5200" dirty="0" smtClean="0">
                <a:solidFill>
                  <a:schemeClr val="bg1"/>
                </a:solidFill>
              </a:rPr>
              <a:t> </a:t>
            </a:r>
            <a:r>
              <a:rPr lang="en-US" sz="5200" dirty="0" err="1" smtClean="0">
                <a:solidFill>
                  <a:schemeClr val="bg1"/>
                </a:solidFill>
              </a:rPr>
              <a:t>thay</a:t>
            </a:r>
            <a:r>
              <a:rPr lang="en-US" sz="5200" dirty="0" smtClean="0">
                <a:solidFill>
                  <a:schemeClr val="bg1"/>
                </a:solidFill>
              </a:rPr>
              <a:t> </a:t>
            </a:r>
            <a:r>
              <a:rPr lang="en-US" sz="5200" dirty="0" err="1" smtClean="0">
                <a:solidFill>
                  <a:schemeClr val="bg1"/>
                </a:solidFill>
              </a:rPr>
              <a:t>nguyện</a:t>
            </a:r>
            <a:r>
              <a:rPr lang="en-US" sz="5200" dirty="0" smtClean="0">
                <a:solidFill>
                  <a:schemeClr val="bg1"/>
                </a:solidFill>
              </a:rPr>
              <a:t> </a:t>
            </a:r>
            <a:r>
              <a:rPr lang="en-US" sz="5200" dirty="0" err="1" smtClean="0">
                <a:solidFill>
                  <a:schemeClr val="bg1"/>
                </a:solidFill>
              </a:rPr>
              <a:t>giúp</a:t>
            </a:r>
            <a:r>
              <a:rPr lang="en-US" sz="5200" dirty="0" smtClean="0">
                <a:solidFill>
                  <a:schemeClr val="bg1"/>
                </a:solidFill>
              </a:rPr>
              <a:t>. </a:t>
            </a:r>
            <a:r>
              <a:rPr lang="en-US" sz="5200" dirty="0" err="1" smtClean="0">
                <a:solidFill>
                  <a:schemeClr val="bg1"/>
                </a:solidFill>
              </a:rPr>
              <a:t>Cảm</a:t>
            </a:r>
            <a:r>
              <a:rPr lang="en-US" sz="5200" dirty="0" smtClean="0">
                <a:solidFill>
                  <a:schemeClr val="bg1"/>
                </a:solidFill>
              </a:rPr>
              <a:t> </a:t>
            </a:r>
            <a:r>
              <a:rPr lang="en-US" sz="5200" dirty="0" err="1" smtClean="0">
                <a:solidFill>
                  <a:schemeClr val="bg1"/>
                </a:solidFill>
              </a:rPr>
              <a:t>tạ</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nghe</a:t>
            </a:r>
            <a:r>
              <a:rPr lang="en-US" sz="5200" dirty="0" smtClean="0">
                <a:solidFill>
                  <a:schemeClr val="bg1"/>
                </a:solidFill>
              </a:rPr>
              <a:t> </a:t>
            </a:r>
            <a:r>
              <a:rPr lang="en-US" sz="5200" dirty="0" err="1" smtClean="0">
                <a:solidFill>
                  <a:schemeClr val="bg1"/>
                </a:solidFill>
              </a:rPr>
              <a:t>tiếng</a:t>
            </a:r>
            <a:r>
              <a:rPr lang="en-US" sz="5200" dirty="0" smtClean="0">
                <a:solidFill>
                  <a:schemeClr val="bg1"/>
                </a:solidFill>
              </a:rPr>
              <a:t> con </a:t>
            </a:r>
            <a:r>
              <a:rPr lang="en-US" sz="5200" dirty="0" err="1" smtClean="0">
                <a:solidFill>
                  <a:schemeClr val="bg1"/>
                </a:solidFill>
              </a:rPr>
              <a:t>cầu</a:t>
            </a:r>
            <a:r>
              <a:rPr lang="en-US" sz="5200" dirty="0" smtClean="0">
                <a:solidFill>
                  <a:schemeClr val="bg1"/>
                </a:solidFill>
              </a:rPr>
              <a:t>.</a:t>
            </a:r>
            <a:endParaRPr lang="vi-VN" sz="5200" dirty="0">
              <a:solidFill>
                <a:schemeClr val="bg1"/>
              </a:solidFill>
            </a:endParaRPr>
          </a:p>
        </p:txBody>
      </p:sp>
    </p:spTree>
    <p:extLst>
      <p:ext uri="{BB962C8B-B14F-4D97-AF65-F5344CB8AC3E}">
        <p14:creationId xmlns:p14="http://schemas.microsoft.com/office/powerpoint/2010/main" val="740031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67678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51143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38793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690</TotalTime>
  <Words>1303</Words>
  <Application>Microsoft Office PowerPoint</Application>
  <PresentationFormat>On-screen Show (16:9)</PresentationFormat>
  <Paragraphs>72</Paragraphs>
  <Slides>58</Slides>
  <Notes>0</Notes>
  <HiddenSlides>0</HiddenSlides>
  <MMClips>0</MMClips>
  <ScaleCrop>false</ScaleCrop>
  <HeadingPairs>
    <vt:vector size="4" baseType="variant">
      <vt:variant>
        <vt:lpstr>Theme</vt:lpstr>
      </vt:variant>
      <vt:variant>
        <vt:i4>5</vt:i4>
      </vt:variant>
      <vt:variant>
        <vt:lpstr>Slide Titles</vt:lpstr>
      </vt:variant>
      <vt:variant>
        <vt:i4>58</vt:i4>
      </vt:variant>
    </vt:vector>
  </HeadingPairs>
  <TitlesOfParts>
    <vt:vector size="63" baseType="lpstr">
      <vt:lpstr>Office Theme</vt:lpstr>
      <vt:lpstr>4_Office Theme</vt:lpstr>
      <vt:lpstr>8_Office Theme</vt:lpstr>
      <vt:lpstr>23_Office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118 Lm Kim Long 04 Câu</vt:lpstr>
      <vt:lpstr>Tk1: Hạnh phúc thay ai vui sống đời thiện toàn, luôn noi theo pháp luật của Chúa. </vt:lpstr>
      <vt:lpstr>**: Hạnh phúc thay ai người thực thi ý Chúa, và nhất tâm tìm thánh nhan Ngài.</vt:lpstr>
      <vt:lpstr>Đk: Hạnh phúc ai tuân giữ luật pháp Chúa Trời.</vt:lpstr>
      <vt:lpstr>Tk2: Ngài đã thương trao ban huấn lệnh của Ngài, cho con luôn giữ gìn chu tất.</vt:lpstr>
      <vt:lpstr>**: Nguyện ước sao chân này hằng luôn vững bước mà dõi theo đường Thánh chỉ Ngài.</vt:lpstr>
      <vt:lpstr>Đk: Hạnh phúc ai tuân giữ luật pháp Chúa Trời.</vt:lpstr>
      <vt:lpstr>Tk3: Nguyện xuống ơn cho con sống phận tôi hiền. Luôn kiên tâm giữ lời của Chúa.</vt:lpstr>
      <vt:lpstr>**: Mở mắt con cho rạng ngời để thấy rõ, luật Chúa ban thật rất diệu huyền.</vt:lpstr>
      <vt:lpstr>Đk: Hạnh phúc ai tuân giữ luật pháp Chúa Trời.</vt:lpstr>
      <vt:lpstr>Tk4: Dạy dỗ con tuân theo thánh chỉ của Ngài, con xin đi đến cùng, lạy Chúa.</vt:lpstr>
      <vt:lpstr>**: Mở trí con tinh tường để con suy thấu, và dõi theo luật pháp hết lòng.</vt:lpstr>
      <vt:lpstr>Đk: Hạnh phúc ai tuân giữ luật pháp Chúa Trời.</vt:lpstr>
      <vt:lpstr>PowerPoint Presentation</vt:lpstr>
      <vt:lpstr>PowerPoint Presentation</vt:lpstr>
      <vt:lpstr>PowerPoint Presentation</vt:lpstr>
      <vt:lpstr>PowerPoint Presentation</vt:lpstr>
      <vt:lpstr>Tk1: Lạy Chúa! Bốn phương con tiến về. Về đây hiệp lòng dâng lên Chúa. Tình mến yêu thiết tha niềm kính tin không nhòa câu tạ lỗi câu nguyện ước đời con.</vt:lpstr>
      <vt:lpstr>**: Từ cuộc sống tháng năm trên thế trần. Về đây hiệp lòng dâng lên Chúa. Của lễ con hiến dâng nhỏ bé trước thánh nhan. Nguyện Chúa xin thương nhận cho đoàn con.</vt:lpstr>
      <vt:lpstr>Đk: Bánh thơm từ lúa miến đơm bông. Hiến dâng cùng khúc hát ca ngân. Nước trong hòa với chén rượu nồng. Hòa hợp lòng thành con kính dâng Ngài.</vt:lpstr>
      <vt:lpstr>Tk2: Lạy Chúa! Bốn phương con tiến về. Về đây hiệp lòng dâng lên Chúa. Tình mến yêu thiết tha niềm kính tin không nhòa câu tạ lỗi câu nguyện ước đời con.</vt:lpstr>
      <vt:lpstr>**: Hạnh phúc chứa chan cho tấm lòng. Được về họp đoàn dân con Chúa. Nguyện Chúa luôn đỡ nâng dìu bước trên thế trần. Về đến nơi phúc âm con hằng mong.</vt:lpstr>
      <vt:lpstr>Đk: Bánh thơm từ lúa miến đơm bông. Hiến dâng cùng khúc hát ca ngân. Nước trong hòa với chén rượu nồng. Hòa hợp lòng thành con kính dâng Ngài.</vt:lpstr>
      <vt:lpstr>PowerPoint Presentation</vt:lpstr>
      <vt:lpstr>PowerPoint Presentation</vt:lpstr>
      <vt:lpstr>Ca Nguyện Hiệp Lễ Con Con Khát Khao  Huỳnh Minh Kỳ - Đinh Công Huỳnh</vt:lpstr>
      <vt:lpstr>Tk1: Chúa chính nguồn tình yêu là dòng suối mát trong dịu êm. Chúa biến đổi đời con được trở nên nhân chứng Tin Mừng.</vt:lpstr>
      <vt:lpstr>**: Tưới mát cuộc đời con bằng hồng phúc bát ngát cao vời, bằng niềm tin thắp sáng giữa đời, bằng mạch suối thánh ân diệu vời.</vt:lpstr>
      <vt:lpstr>Đk: Xin cho con biết khát khao Chúa chính nguồn hạnh phúc của con. Xin cho con biết yêu Ngài sống trong Ngài giữa chốn trần gian.</vt:lpstr>
      <vt:lpstr>**: Xin cho con biết khát khao Chúa chính nguồn mạch suối hồng ân. Xin cho con biết yêu Ngài sống trong Ngài và chết trong Ngài.</vt:lpstr>
      <vt:lpstr>Tk2: Những khát vọng trần gian là hạnh phúc chóng qua mà thôi. Hãy giữ lòng thảnh thơi và truyền rao chân lý Nước Trời.</vt:lpstr>
      <vt:lpstr>**: Chúa chính nguồn sự sống là mạch suối con vẫn mong chờ, được tình Chúa chẳng khát bao giờ, Ngài là Đức Chúa con phụng thờ.</vt:lpstr>
      <vt:lpstr>Đk: Xin cho con biết khát khao Chúa chính nguồn hạnh phúc của con. Xin cho con biết yêu Ngài sống trong Ngài giữa chốn trần gian.</vt:lpstr>
      <vt:lpstr>**: Xin cho con biết khát khao Chúa chính nguồn mạch suối hồng ân. Xin cho con biết yêu Ngài sống trong Ngài và chết trong Ngài.</vt:lpstr>
      <vt:lpstr>PowerPoint Presentation</vt:lpstr>
      <vt:lpstr>Ca Kết Lễ Tán Tụng Hồng Ân Hải Linh – Vũ  Đình Trác</vt:lpstr>
      <vt:lpstr>Xin dâng lời cảm tạ hồng ân Thiên Chúa bao la, xin dâng lời cảm mến hòa theo tiếng hát dâng lên. Đôi bàn tay Chúa nâng đỡ con xin dâng lời cảm tạ. Cho đời con vững một niềm tin xin dâng lời cảm mến. </vt:lpstr>
      <vt:lpstr>Đôi bàn tay Chúa dẫn con đi xin dâng lời cảm tạ. Tay hồng ân Chúa đưa con về xin dâng lời cảm mến. Chúa cho con trời mới đất mới đường đời con đổi mới. Con í ca ngợi lòng thương xót Chúa muôn muôn đời. </vt:lpstr>
      <vt:lpstr>Đời đời Người đã thương con. Đời đời Người vẫn thương con. Thương con như gà mẹ ủ ấp con dưới cánh. Chúa thương yêu ấp ủ con đêm ngày.</vt:lpstr>
      <vt:lpstr>Xin dâng lời cảm tạ hồng ân Thiên Chúa bao la, xin dâng lời cảm mến hòa theo tiếng hát dâng lên. Đôi bàn tay Chúa nâng đỡ con xin dâng lời cảm tạ. Cho đời con vững một niềm tin xin dâng lời cảm mến. </vt:lpstr>
      <vt:lpstr>Đôi bàn tay Chúa dẫn con đi xin dâng lời cảm tạ. Tay hồng ân Chúa đưa con về xin dâng lời cảm mến. Chúa cho con trời mới đất mới đường đời con đổi mới. Con í ca ngợi lòng thương xót Chúa muôn muôn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67</cp:revision>
  <dcterms:created xsi:type="dcterms:W3CDTF">2022-10-30T00:36:35Z</dcterms:created>
  <dcterms:modified xsi:type="dcterms:W3CDTF">2023-06-11T13:55:30Z</dcterms:modified>
</cp:coreProperties>
</file>