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716" r:id="rId3"/>
    <p:sldMasterId id="2147483728" r:id="rId4"/>
    <p:sldMasterId id="2147483752" r:id="rId5"/>
    <p:sldMasterId id="2147483800" r:id="rId6"/>
    <p:sldMasterId id="2147483812" r:id="rId7"/>
    <p:sldMasterId id="2147483896" r:id="rId8"/>
    <p:sldMasterId id="2147484160" r:id="rId9"/>
    <p:sldMasterId id="2147484172" r:id="rId10"/>
    <p:sldMasterId id="2147484184" r:id="rId11"/>
    <p:sldMasterId id="2147484196" r:id="rId12"/>
    <p:sldMasterId id="2147484208" r:id="rId13"/>
    <p:sldMasterId id="2147484220" r:id="rId14"/>
    <p:sldMasterId id="2147484232" r:id="rId15"/>
    <p:sldMasterId id="2147484244" r:id="rId16"/>
    <p:sldMasterId id="2147484256" r:id="rId17"/>
    <p:sldMasterId id="2147484268" r:id="rId18"/>
    <p:sldMasterId id="2147484280" r:id="rId19"/>
    <p:sldMasterId id="2147484292" r:id="rId20"/>
    <p:sldMasterId id="2147484304" r:id="rId21"/>
  </p:sldMasterIdLst>
  <p:notesMasterIdLst>
    <p:notesMasterId r:id="rId88"/>
  </p:notesMasterIdLst>
  <p:sldIdLst>
    <p:sldId id="9686" r:id="rId22"/>
    <p:sldId id="2146" r:id="rId23"/>
    <p:sldId id="1986" r:id="rId24"/>
    <p:sldId id="1982" r:id="rId25"/>
    <p:sldId id="9746" r:id="rId26"/>
    <p:sldId id="9787" r:id="rId27"/>
    <p:sldId id="9801" r:id="rId28"/>
    <p:sldId id="9756" r:id="rId29"/>
    <p:sldId id="9757" r:id="rId30"/>
    <p:sldId id="9758" r:id="rId31"/>
    <p:sldId id="9759" r:id="rId32"/>
    <p:sldId id="9760" r:id="rId33"/>
    <p:sldId id="9761" r:id="rId34"/>
    <p:sldId id="9762" r:id="rId35"/>
    <p:sldId id="9763" r:id="rId36"/>
    <p:sldId id="9802" r:id="rId37"/>
    <p:sldId id="9635" r:id="rId38"/>
    <p:sldId id="9636" r:id="rId39"/>
    <p:sldId id="9637" r:id="rId40"/>
    <p:sldId id="9638" r:id="rId41"/>
    <p:sldId id="9639" r:id="rId42"/>
    <p:sldId id="9640" r:id="rId43"/>
    <p:sldId id="9641" r:id="rId44"/>
    <p:sldId id="9642" r:id="rId45"/>
    <p:sldId id="9803" r:id="rId46"/>
    <p:sldId id="9690" r:id="rId47"/>
    <p:sldId id="261" r:id="rId48"/>
    <p:sldId id="262" r:id="rId49"/>
    <p:sldId id="9789" r:id="rId50"/>
    <p:sldId id="9674" r:id="rId51"/>
    <p:sldId id="9790" r:id="rId52"/>
    <p:sldId id="9671" r:id="rId53"/>
    <p:sldId id="9791" r:id="rId54"/>
    <p:sldId id="9788" r:id="rId55"/>
    <p:sldId id="9792" r:id="rId56"/>
    <p:sldId id="9804" r:id="rId57"/>
    <p:sldId id="9584" r:id="rId58"/>
    <p:sldId id="9805" r:id="rId59"/>
    <p:sldId id="9659" r:id="rId60"/>
    <p:sldId id="9786" r:id="rId61"/>
    <p:sldId id="1134" r:id="rId62"/>
    <p:sldId id="1139" r:id="rId63"/>
    <p:sldId id="9793" r:id="rId64"/>
    <p:sldId id="1161" r:id="rId65"/>
    <p:sldId id="9727" r:id="rId66"/>
    <p:sldId id="9794" r:id="rId67"/>
    <p:sldId id="9795" r:id="rId68"/>
    <p:sldId id="9669" r:id="rId69"/>
    <p:sldId id="9806" r:id="rId70"/>
    <p:sldId id="9384" r:id="rId71"/>
    <p:sldId id="2344" r:id="rId72"/>
    <p:sldId id="9683" r:id="rId73"/>
    <p:sldId id="9555" r:id="rId74"/>
    <p:sldId id="9556" r:id="rId75"/>
    <p:sldId id="9684" r:id="rId76"/>
    <p:sldId id="9799" r:id="rId77"/>
    <p:sldId id="9796" r:id="rId78"/>
    <p:sldId id="9797" r:id="rId79"/>
    <p:sldId id="9800" r:id="rId80"/>
    <p:sldId id="9691" r:id="rId81"/>
    <p:sldId id="9807" r:id="rId82"/>
    <p:sldId id="9390" r:id="rId83"/>
    <p:sldId id="9736" r:id="rId84"/>
    <p:sldId id="2182" r:id="rId85"/>
    <p:sldId id="2180" r:id="rId86"/>
    <p:sldId id="9808" r:id="rId8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5.xml"/><Relationship Id="rId39" Type="http://schemas.openxmlformats.org/officeDocument/2006/relationships/slide" Target="slides/slide18.xml"/><Relationship Id="rId21" Type="http://schemas.openxmlformats.org/officeDocument/2006/relationships/slideMaster" Target="slideMasters/slideMaster21.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slide" Target="slides/slide26.xml"/><Relationship Id="rId50" Type="http://schemas.openxmlformats.org/officeDocument/2006/relationships/slide" Target="slides/slide29.xml"/><Relationship Id="rId55" Type="http://schemas.openxmlformats.org/officeDocument/2006/relationships/slide" Target="slides/slide34.xml"/><Relationship Id="rId63" Type="http://schemas.openxmlformats.org/officeDocument/2006/relationships/slide" Target="slides/slide42.xml"/><Relationship Id="rId68" Type="http://schemas.openxmlformats.org/officeDocument/2006/relationships/slide" Target="slides/slide47.xml"/><Relationship Id="rId76" Type="http://schemas.openxmlformats.org/officeDocument/2006/relationships/slide" Target="slides/slide55.xml"/><Relationship Id="rId84" Type="http://schemas.openxmlformats.org/officeDocument/2006/relationships/slide" Target="slides/slide63.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50.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8.xml"/><Relationship Id="rId11" Type="http://schemas.openxmlformats.org/officeDocument/2006/relationships/slideMaster" Target="slideMasters/slideMaster11.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slide" Target="slides/slide24.xml"/><Relationship Id="rId53" Type="http://schemas.openxmlformats.org/officeDocument/2006/relationships/slide" Target="slides/slide32.xml"/><Relationship Id="rId58" Type="http://schemas.openxmlformats.org/officeDocument/2006/relationships/slide" Target="slides/slide37.xml"/><Relationship Id="rId66" Type="http://schemas.openxmlformats.org/officeDocument/2006/relationships/slide" Target="slides/slide45.xml"/><Relationship Id="rId74" Type="http://schemas.openxmlformats.org/officeDocument/2006/relationships/slide" Target="slides/slide53.xml"/><Relationship Id="rId79" Type="http://schemas.openxmlformats.org/officeDocument/2006/relationships/slide" Target="slides/slide58.xml"/><Relationship Id="rId87" Type="http://schemas.openxmlformats.org/officeDocument/2006/relationships/slide" Target="slides/slide66.xml"/><Relationship Id="rId5" Type="http://schemas.openxmlformats.org/officeDocument/2006/relationships/slideMaster" Target="slideMasters/slideMaster5.xml"/><Relationship Id="rId61" Type="http://schemas.openxmlformats.org/officeDocument/2006/relationships/slide" Target="slides/slide40.xml"/><Relationship Id="rId82" Type="http://schemas.openxmlformats.org/officeDocument/2006/relationships/slide" Target="slides/slide61.xml"/><Relationship Id="rId90" Type="http://schemas.openxmlformats.org/officeDocument/2006/relationships/viewProps" Target="viewProp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slide" Target="slides/slide22.xml"/><Relationship Id="rId48" Type="http://schemas.openxmlformats.org/officeDocument/2006/relationships/slide" Target="slides/slide27.xml"/><Relationship Id="rId56" Type="http://schemas.openxmlformats.org/officeDocument/2006/relationships/slide" Target="slides/slide35.xml"/><Relationship Id="rId64" Type="http://schemas.openxmlformats.org/officeDocument/2006/relationships/slide" Target="slides/slide43.xml"/><Relationship Id="rId69" Type="http://schemas.openxmlformats.org/officeDocument/2006/relationships/slide" Target="slides/slide48.xml"/><Relationship Id="rId77" Type="http://schemas.openxmlformats.org/officeDocument/2006/relationships/slide" Target="slides/slide56.xml"/><Relationship Id="rId8" Type="http://schemas.openxmlformats.org/officeDocument/2006/relationships/slideMaster" Target="slideMasters/slideMaster8.xml"/><Relationship Id="rId51" Type="http://schemas.openxmlformats.org/officeDocument/2006/relationships/slide" Target="slides/slide30.xml"/><Relationship Id="rId72" Type="http://schemas.openxmlformats.org/officeDocument/2006/relationships/slide" Target="slides/slide51.xml"/><Relationship Id="rId80" Type="http://schemas.openxmlformats.org/officeDocument/2006/relationships/slide" Target="slides/slide59.xml"/><Relationship Id="rId85"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slide" Target="slides/slide25.xml"/><Relationship Id="rId59" Type="http://schemas.openxmlformats.org/officeDocument/2006/relationships/slide" Target="slides/slide38.xml"/><Relationship Id="rId67" Type="http://schemas.openxmlformats.org/officeDocument/2006/relationships/slide" Target="slides/slide46.xml"/><Relationship Id="rId20" Type="http://schemas.openxmlformats.org/officeDocument/2006/relationships/slideMaster" Target="slideMasters/slideMaster20.xml"/><Relationship Id="rId41" Type="http://schemas.openxmlformats.org/officeDocument/2006/relationships/slide" Target="slides/slide20.xml"/><Relationship Id="rId54" Type="http://schemas.openxmlformats.org/officeDocument/2006/relationships/slide" Target="slides/slide33.xml"/><Relationship Id="rId62" Type="http://schemas.openxmlformats.org/officeDocument/2006/relationships/slide" Target="slides/slide41.xml"/><Relationship Id="rId70" Type="http://schemas.openxmlformats.org/officeDocument/2006/relationships/slide" Target="slides/slide49.xml"/><Relationship Id="rId75" Type="http://schemas.openxmlformats.org/officeDocument/2006/relationships/slide" Target="slides/slide54.xml"/><Relationship Id="rId83" Type="http://schemas.openxmlformats.org/officeDocument/2006/relationships/slide" Target="slides/slide6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49" Type="http://schemas.openxmlformats.org/officeDocument/2006/relationships/slide" Target="slides/slide28.xml"/><Relationship Id="rId57" Type="http://schemas.openxmlformats.org/officeDocument/2006/relationships/slide" Target="slides/slide36.xml"/><Relationship Id="rId10" Type="http://schemas.openxmlformats.org/officeDocument/2006/relationships/slideMaster" Target="slideMasters/slideMaster10.xml"/><Relationship Id="rId31" Type="http://schemas.openxmlformats.org/officeDocument/2006/relationships/slide" Target="slides/slide10.xml"/><Relationship Id="rId44" Type="http://schemas.openxmlformats.org/officeDocument/2006/relationships/slide" Target="slides/slide23.xml"/><Relationship Id="rId52" Type="http://schemas.openxmlformats.org/officeDocument/2006/relationships/slide" Target="slides/slide31.xml"/><Relationship Id="rId60" Type="http://schemas.openxmlformats.org/officeDocument/2006/relationships/slide" Target="slides/slide39.xml"/><Relationship Id="rId65" Type="http://schemas.openxmlformats.org/officeDocument/2006/relationships/slide" Target="slides/slide44.xml"/><Relationship Id="rId73" Type="http://schemas.openxmlformats.org/officeDocument/2006/relationships/slide" Target="slides/slide52.xml"/><Relationship Id="rId78" Type="http://schemas.openxmlformats.org/officeDocument/2006/relationships/slide" Target="slides/slide57.xml"/><Relationship Id="rId81" Type="http://schemas.openxmlformats.org/officeDocument/2006/relationships/slide" Target="slides/slide60.xml"/><Relationship Id="rId86" Type="http://schemas.openxmlformats.org/officeDocument/2006/relationships/slide" Target="slides/slide65.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45148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846540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6460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1155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981108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998977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89012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12327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7489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964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26266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772404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323176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35963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264842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7979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98456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431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84577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871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691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58877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74922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1747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9373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65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45390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32323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845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8718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6910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58877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7492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174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9373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74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65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45390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323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84577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8718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6910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5887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74922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174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9373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74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6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4539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32323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18457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66871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691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05887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374922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031747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599373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9574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749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45390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83232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46427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1460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9823634"/>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0578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70088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7384027"/>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375843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680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503763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636879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51007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650703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71524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60030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52204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63363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30743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3328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583144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0376999"/>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993404"/>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3568238"/>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647481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6848108"/>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715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81559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2879773"/>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5602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8998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454967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407140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8238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756768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6791"/>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113317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568876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37354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90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37187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3854172"/>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9504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867952"/>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78224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799503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091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10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61821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7809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7264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217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0446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04055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99472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56315"/>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9372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009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995106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96182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578099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0172649"/>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2179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04460"/>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04055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99472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1156315"/>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193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32086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390792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807111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53139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52476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46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42777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60358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57506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433187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5339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8898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399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835377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378992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90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7956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94061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641036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997367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989411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0385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15120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725613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61006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4875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0418540"/>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157281"/>
      </p:ext>
    </p:extLst>
  </p:cSld>
  <p:clrMap bg1="lt1" tx1="dk1" bg2="lt2" tx2="dk2" accent1="accent1" accent2="accent2" accent3="accent3" accent4="accent4" accent5="accent5" accent6="accent6" hlink="hlink" folHlink="folHlink"/>
  <p:sldLayoutIdLst>
    <p:sldLayoutId id="2147484185" r:id="rId1"/>
    <p:sldLayoutId id="2147484186" r:id="rId2"/>
    <p:sldLayoutId id="2147484187" r:id="rId3"/>
    <p:sldLayoutId id="2147484188" r:id="rId4"/>
    <p:sldLayoutId id="2147484189" r:id="rId5"/>
    <p:sldLayoutId id="2147484190" r:id="rId6"/>
    <p:sldLayoutId id="2147484191" r:id="rId7"/>
    <p:sldLayoutId id="2147484192" r:id="rId8"/>
    <p:sldLayoutId id="2147484193" r:id="rId9"/>
    <p:sldLayoutId id="2147484194" r:id="rId10"/>
    <p:sldLayoutId id="21474841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8442"/>
      </p:ext>
    </p:extLst>
  </p:cSld>
  <p:clrMap bg1="lt1" tx1="dk1" bg2="lt2" tx2="dk2" accent1="accent1" accent2="accent2" accent3="accent3" accent4="accent4" accent5="accent5" accent6="accent6" hlink="hlink" folHlink="folHlink"/>
  <p:sldLayoutIdLst>
    <p:sldLayoutId id="2147484197"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8442"/>
      </p:ext>
    </p:extLst>
  </p:cSld>
  <p:clrMap bg1="lt1" tx1="dk1" bg2="lt2" tx2="dk2" accent1="accent1" accent2="accent2" accent3="accent3" accent4="accent4" accent5="accent5" accent6="accent6" hlink="hlink" folHlink="folHlink"/>
  <p:sldLayoutIdLst>
    <p:sldLayoutId id="2147484209" r:id="rId1"/>
    <p:sldLayoutId id="2147484210" r:id="rId2"/>
    <p:sldLayoutId id="2147484211" r:id="rId3"/>
    <p:sldLayoutId id="2147484212" r:id="rId4"/>
    <p:sldLayoutId id="2147484213" r:id="rId5"/>
    <p:sldLayoutId id="2147484214" r:id="rId6"/>
    <p:sldLayoutId id="2147484215" r:id="rId7"/>
    <p:sldLayoutId id="2147484216" r:id="rId8"/>
    <p:sldLayoutId id="2147484217" r:id="rId9"/>
    <p:sldLayoutId id="2147484218" r:id="rId10"/>
    <p:sldLayoutId id="21474842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8442"/>
      </p:ext>
    </p:extLst>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3338442"/>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873614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2002115"/>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894078"/>
      </p:ext>
    </p:extLst>
  </p:cSld>
  <p:clrMap bg1="lt1" tx1="dk1" bg2="lt2" tx2="dk2" accent1="accent1" accent2="accent2" accent3="accent3" accent4="accent4" accent5="accent5" accent6="accent6" hlink="hlink" folHlink="folHlink"/>
  <p:sldLayoutIdLst>
    <p:sldLayoutId id="2147484269" r:id="rId1"/>
    <p:sldLayoutId id="2147484270" r:id="rId2"/>
    <p:sldLayoutId id="2147484271" r:id="rId3"/>
    <p:sldLayoutId id="2147484272" r:id="rId4"/>
    <p:sldLayoutId id="2147484273" r:id="rId5"/>
    <p:sldLayoutId id="2147484274" r:id="rId6"/>
    <p:sldLayoutId id="2147484275" r:id="rId7"/>
    <p:sldLayoutId id="2147484276" r:id="rId8"/>
    <p:sldLayoutId id="2147484277" r:id="rId9"/>
    <p:sldLayoutId id="2147484278" r:id="rId10"/>
    <p:sldLayoutId id="21474842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312572"/>
      </p:ext>
    </p:extLst>
  </p:cSld>
  <p:clrMap bg1="lt1" tx1="dk1" bg2="lt2" tx2="dk2" accent1="accent1" accent2="accent2" accent3="accent3" accent4="accent4" accent5="accent5" accent6="accent6" hlink="hlink" folHlink="folHlink"/>
  <p:sldLayoutIdLst>
    <p:sldLayoutId id="2147484281" r:id="rId1"/>
    <p:sldLayoutId id="2147484282" r:id="rId2"/>
    <p:sldLayoutId id="2147484283" r:id="rId3"/>
    <p:sldLayoutId id="2147484284" r:id="rId4"/>
    <p:sldLayoutId id="2147484285" r:id="rId5"/>
    <p:sldLayoutId id="2147484286" r:id="rId6"/>
    <p:sldLayoutId id="2147484287" r:id="rId7"/>
    <p:sldLayoutId id="2147484288" r:id="rId8"/>
    <p:sldLayoutId id="2147484289" r:id="rId9"/>
    <p:sldLayoutId id="2147484290" r:id="rId10"/>
    <p:sldLayoutId id="21474842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102805"/>
      </p:ext>
    </p:extLst>
  </p:cSld>
  <p:clrMap bg1="lt1" tx1="dk1" bg2="lt2" tx2="dk2" accent1="accent1" accent2="accent2" accent3="accent3" accent4="accent4" accent5="accent5" accent6="accent6" hlink="hlink" folHlink="folHlink"/>
  <p:sldLayoutIdLst>
    <p:sldLayoutId id="2147484293" r:id="rId1"/>
    <p:sldLayoutId id="2147484294" r:id="rId2"/>
    <p:sldLayoutId id="2147484295" r:id="rId3"/>
    <p:sldLayoutId id="2147484296" r:id="rId4"/>
    <p:sldLayoutId id="2147484297" r:id="rId5"/>
    <p:sldLayoutId id="2147484298" r:id="rId6"/>
    <p:sldLayoutId id="2147484299" r:id="rId7"/>
    <p:sldLayoutId id="2147484300" r:id="rId8"/>
    <p:sldLayoutId id="2147484301" r:id="rId9"/>
    <p:sldLayoutId id="2147484302" r:id="rId10"/>
    <p:sldLayoutId id="21474843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5102805"/>
      </p:ext>
    </p:extLst>
  </p:cSld>
  <p:clrMap bg1="lt1" tx1="dk1" bg2="lt2" tx2="dk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80418"/>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5092561"/>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5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9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6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3.xml"/></Relationships>
</file>

<file path=ppt/slides/_rels/slide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latin typeface="+mj-lt"/>
                <a:cs typeface="Times New Roman" panose="02020603050405020304" pitchFamily="18" charset="0"/>
              </a:rPr>
              <a:t>Chủ tế: </a:t>
            </a:r>
            <a:r>
              <a:rPr lang="vi-VN" sz="5400" b="1" i="1">
                <a:solidFill>
                  <a:srgbClr val="C00000"/>
                </a:solidFill>
                <a:latin typeface="+mj-lt"/>
                <a:cs typeface="Times New Roman" panose="02020603050405020304" pitchFamily="18" charset="0"/>
              </a:rPr>
              <a:t>Vinh danh Thiên Chúa trên các tầng trời. </a:t>
            </a:r>
            <a:r>
              <a:rPr lang="vi-VN" sz="5400" b="1" smtClean="0">
                <a:solidFill>
                  <a:srgbClr val="002060"/>
                </a:solidFill>
                <a:latin typeface="+mj-lt"/>
                <a:cs typeface="Times New Roman" panose="02020603050405020304" pitchFamily="18" charset="0"/>
              </a:rPr>
              <a:t>Và </a:t>
            </a:r>
            <a:r>
              <a:rPr lang="vi-VN" sz="5400" b="1">
                <a:solidFill>
                  <a:srgbClr val="002060"/>
                </a:solidFill>
                <a:latin typeface="+mj-lt"/>
                <a:cs typeface="Times New Roman" panose="02020603050405020304" pitchFamily="18" charset="0"/>
              </a:rPr>
              <a:t>bình an dưới thế, bình an dưới thế cho người thiện tâm. </a:t>
            </a:r>
            <a:endParaRPr lang="vi-VN" sz="72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5883949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6746496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8710572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11872686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a:solidFill>
                  <a:srgbClr val="002060"/>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87436981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latin typeface="+mj-lt"/>
                <a:cs typeface="Times New Roman" panose="02020603050405020304" pitchFamily="18" charset="0"/>
              </a:rPr>
              <a:t>Vì lạy Chúa Giê-su Ki-tô, </a:t>
            </a:r>
            <a:r>
              <a:rPr lang="en-US" sz="4400" b="1">
                <a:solidFill>
                  <a:srgbClr val="002060"/>
                </a:solidFill>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latin typeface="+mj-lt"/>
                <a:cs typeface="Times New Roman" panose="02020603050405020304" pitchFamily="18" charset="0"/>
              </a:rPr>
              <a:t>A-men. A-men. </a:t>
            </a:r>
            <a:endParaRPr lang="vi-VN" sz="4400" b="1" u="sng">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47031376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fontScale="92500" lnSpcReduction="2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95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Thánh Vinh Sơn</a:t>
            </a:r>
            <a:endParaRPr lang="vi-VN" sz="95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5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Nhật Minh</a:t>
            </a:r>
            <a:endParaRPr lang="en-US" sz="52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a:t>
            </a:r>
            <a:r>
              <a:rPr lang="en-US" sz="5400" b="1">
                <a:solidFill>
                  <a:srgbClr val="FF0000"/>
                </a:solidFill>
                <a:latin typeface="+mj-lt"/>
                <a:cs typeface="Tahoma" pitchFamily="34" charset="0"/>
              </a:rPr>
              <a:t>VỊNH </a:t>
            </a:r>
            <a:r>
              <a:rPr lang="en-US" sz="5400" b="1" smtClean="0">
                <a:solidFill>
                  <a:srgbClr val="FF0000"/>
                </a:solidFill>
                <a:latin typeface="+mj-lt"/>
                <a:cs typeface="Tahoma" pitchFamily="34" charset="0"/>
              </a:rPr>
              <a:t>39</a:t>
            </a:r>
            <a:endParaRPr lang="en-US" sz="5400" b="1" dirty="0">
              <a:solidFill>
                <a:srgbClr val="FF0000"/>
              </a:solidFill>
              <a:latin typeface="+mj-lt"/>
              <a:cs typeface="Tahoma" pitchFamily="34" charset="0"/>
            </a:endParaRP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smtClean="0">
                <a:solidFill>
                  <a:srgbClr val="FF0000"/>
                </a:solidFill>
                <a:latin typeface="+mj-lt"/>
                <a:cs typeface="Tahoma" pitchFamily="34" charset="0"/>
              </a:rPr>
              <a:t>04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7200" b="1">
                <a:solidFill>
                  <a:srgbClr val="003399"/>
                </a:solidFill>
                <a:latin typeface="+mn-lt"/>
              </a:rPr>
              <a:t>Lạy Chúa này con xin đến thực thi thánh ý Ngài.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Tk1</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FF0000"/>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Tôi hằng trông đợi hết lòng ở nơi Chúa, nên Ngài cúi mình nghe tôi. Khiến tôi mở miệng xướng bài ca. Xin hát kính Ngài, đây bài ca, một bài ca mới.</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7200" b="1">
                <a:solidFill>
                  <a:srgbClr val="003399"/>
                </a:solidFill>
                <a:latin typeface="+mn-lt"/>
              </a:rPr>
              <a:t>Lạy Chúa này con xin đến thực thi thánh ý Ngài.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0565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3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43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3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300" b="1" smtClean="0">
                <a:solidFill>
                  <a:srgbClr val="003399"/>
                </a:solidFill>
              </a:rPr>
              <a:t>Khắp nơi nhân trần Thiên Cung hát mừng chào mừng Thánh Vinh Sơn trên trời vẻ vang. Danh Thánh Nhân vang lừng, nhân đức thiêng cao dầy. Đi khắp nơi loan truyền tình thương Chúa ban.</a:t>
            </a:r>
            <a:endParaRPr lang="vi-VN" sz="4300" b="1" dirty="0">
              <a:solidFill>
                <a:srgbClr val="003399"/>
              </a:solidFill>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smtClean="0">
                <a:solidFill>
                  <a:srgbClr val="FF0000"/>
                </a:solidFill>
                <a:effectLst>
                  <a:outerShdw blurRad="38100" dist="38100" dir="2700000" algn="tl">
                    <a:srgbClr val="000000">
                      <a:alpha val="43137"/>
                    </a:srgbClr>
                  </a:outerShdw>
                </a:effectLst>
                <a:latin typeface="+mn-lt"/>
                <a:cs typeface="Times New Roman" pitchFamily="18" charset="0"/>
              </a:rPr>
              <a:t>Tk2:</a:t>
            </a:r>
            <a:r>
              <a:rPr lang="en-US" sz="5400" b="1">
                <a:solidFill>
                  <a:srgbClr val="FF0000"/>
                </a:solidFill>
                <a:effectLst>
                  <a:outerShdw blurRad="38100" dist="38100" dir="2700000" algn="tl">
                    <a:srgbClr val="000000">
                      <a:alpha val="43137"/>
                    </a:srgbClr>
                  </a:outerShdw>
                </a:effectLst>
                <a:latin typeface="+mn-lt"/>
                <a:cs typeface="Times New Roman" pitchFamily="18" charset="0"/>
              </a:rPr>
              <a:t> </a:t>
            </a:r>
            <a:r>
              <a:rPr lang="vi-VN" sz="5400" b="1">
                <a:solidFill>
                  <a:srgbClr val="003399"/>
                </a:solidFill>
                <a:latin typeface="+mn-lt"/>
              </a:rPr>
              <a:t>Chúa đâu thích gì phẩm vật và hy lễ, nhưng Ngài đã mở tai tôi. Chúa đâu có đòi lễ toàn thiêu hay lễ xá tội, con liền thưa: Này con xin đến.</a:t>
            </a:r>
            <a:endParaRPr lang="en-US" sz="54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7200" b="1">
                <a:solidFill>
                  <a:srgbClr val="003399"/>
                </a:solidFill>
                <a:latin typeface="+mn-lt"/>
              </a:rPr>
              <a:t>Lạy Chúa này con xin đến thực thi thánh ý Ngài.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0565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effectLst>
                  <a:outerShdw blurRad="38100" dist="38100" dir="2700000" algn="tl">
                    <a:srgbClr val="000000">
                      <a:alpha val="43137"/>
                    </a:srgbClr>
                  </a:outerShdw>
                </a:effectLst>
                <a:cs typeface="Times New Roman" pitchFamily="18" charset="0"/>
              </a:rPr>
              <a:t>Tk3</a:t>
            </a:r>
            <a:r>
              <a:rPr lang="en-US" sz="5400" b="1" u="sng">
                <a:solidFill>
                  <a:srgbClr val="FF0000"/>
                </a:solidFill>
                <a:effectLst>
                  <a:outerShdw blurRad="38100" dist="38100" dir="2700000" algn="tl">
                    <a:srgbClr val="000000">
                      <a:alpha val="43137"/>
                    </a:srgbClr>
                  </a:outerShdw>
                </a:effectLst>
                <a:cs typeface="Times New Roman" pitchFamily="18" charset="0"/>
              </a:rPr>
              <a:t>:</a:t>
            </a:r>
            <a:r>
              <a:rPr lang="en-US" sz="5400" b="1">
                <a:solidFill>
                  <a:srgbClr val="003399"/>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Sách ghi rõ ràng những lời về con đó: Con tìm ý Ngài vâng theo. Kính thân Chúa Trời, Chúa của con, bao huấn giới Ngài, đây lòng con hằng luôn ủ ấp.</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7200" b="1">
                <a:solidFill>
                  <a:srgbClr val="003399"/>
                </a:solidFill>
                <a:latin typeface="+mn-lt"/>
              </a:rPr>
              <a:t>Lạy Chúa này con xin đến thực thi thánh ý Ngài.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0565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smtClean="0">
                <a:solidFill>
                  <a:srgbClr val="FF0000"/>
                </a:solidFill>
                <a:effectLst>
                  <a:outerShdw blurRad="38100" dist="38100" dir="2700000" algn="tl">
                    <a:srgbClr val="000000">
                      <a:alpha val="43137"/>
                    </a:srgbClr>
                  </a:outerShdw>
                </a:effectLst>
                <a:cs typeface="Times New Roman" pitchFamily="18" charset="0"/>
              </a:rPr>
              <a:t>Tk4:</a:t>
            </a:r>
            <a:r>
              <a:rPr lang="en-US" sz="5400" b="1" smtClean="0">
                <a:solidFill>
                  <a:srgbClr val="003399"/>
                </a:solidFill>
                <a:effectLst>
                  <a:outerShdw blurRad="38100" dist="38100" dir="2700000" algn="tl">
                    <a:srgbClr val="000000">
                      <a:alpha val="43137"/>
                    </a:srgbClr>
                  </a:outerShdw>
                </a:effectLst>
                <a:cs typeface="Times New Roman" pitchFamily="18" charset="0"/>
              </a:rPr>
              <a:t> </a:t>
            </a:r>
            <a:r>
              <a:rPr lang="vi-VN" sz="5400" b="1">
                <a:solidFill>
                  <a:srgbClr val="003399"/>
                </a:solidFill>
              </a:rPr>
              <a:t>Đức công chính Ngài khấn nguyện truyền rao mãi trong ngày nhóm hội con dân. Kính xin Chúa Trời chứng nhận cho vì Chúa biết rằng môi miệng con nào đâu im tiếng.</a:t>
            </a:r>
            <a:endParaRPr lang="en-US" sz="54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4686497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000" b="1" u="sng" smtClean="0">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a:solidFill>
                  <a:srgbClr val="003399"/>
                </a:solidFill>
                <a:effectLst>
                  <a:outerShdw blurRad="38100" dist="38100" dir="2700000" algn="tl">
                    <a:srgbClr val="000000">
                      <a:alpha val="43137"/>
                    </a:srgbClr>
                  </a:outerShdw>
                </a:effectLst>
                <a:cs typeface="Times New Roman" pitchFamily="18" charset="0"/>
              </a:rPr>
              <a:t> </a:t>
            </a:r>
            <a:r>
              <a:rPr lang="vi-VN" sz="7200" b="1">
                <a:solidFill>
                  <a:srgbClr val="003399"/>
                </a:solidFill>
                <a:latin typeface="+mn-lt"/>
              </a:rPr>
              <a:t>Lạy Chúa này con xin đến thực thi thánh ý Ngài.</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80565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6000" b="1" smtClean="0">
                <a:solidFill>
                  <a:srgbClr val="003399"/>
                </a:solidFill>
                <a:latin typeface="+mn-lt"/>
              </a:rPr>
              <a:t>Trong mọi hoàn cảnh hãy tạ ơn Thiên Chúa, đó là điều thiên Chúa muốn trong Đức Kitô.</a:t>
            </a:r>
            <a:endParaRPr lang="en-US" sz="60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smtClean="0">
                <a:solidFill>
                  <a:srgbClr val="003399"/>
                </a:solidFill>
              </a:rPr>
              <a:t>Vinh Sơn la gương cao thánh ái. Hay thương phù giúp ai vang xin. Vinh Sơn là gương sáng nhân lành. Vinh quang rạng rỡ nơi thiên cung.</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67200" y="819150"/>
            <a:ext cx="4876800" cy="3028950"/>
          </a:xfrm>
        </p:spPr>
        <p:txBody>
          <a:bodyPr>
            <a:normAutofit/>
          </a:bodyPr>
          <a:lstStyle/>
          <a:p>
            <a:r>
              <a:rPr lang="en-US" sz="7000" b="1" smtClean="0">
                <a:solidFill>
                  <a:srgbClr val="003399"/>
                </a:solidFill>
                <a:effectLst>
                  <a:outerShdw blurRad="38100" dist="38100" dir="2700000" algn="tl">
                    <a:srgbClr val="000000">
                      <a:alpha val="43137"/>
                    </a:srgbClr>
                  </a:outerShdw>
                </a:effectLst>
                <a:cs typeface="Times New Roman" pitchFamily="18" charset="0"/>
              </a:rPr>
              <a:t>Dâng Lễ</a:t>
            </a:r>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24" y="-103840"/>
            <a:ext cx="1982390" cy="31096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612934"/>
            <a:ext cx="5069165" cy="4530566"/>
          </a:xfrm>
          <a:prstGeom prst="rect">
            <a:avLst/>
          </a:prstGeom>
        </p:spPr>
      </p:pic>
    </p:spTree>
    <p:extLst>
      <p:ext uri="{BB962C8B-B14F-4D97-AF65-F5344CB8AC3E}">
        <p14:creationId xmlns:p14="http://schemas.microsoft.com/office/powerpoint/2010/main" val="3694389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 Chúa Đất Trời</a:t>
            </a:r>
            <a:endParaRPr lang="en-US" altLang="en-US" sz="7200" b="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7200" b="1" i="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Lm. Ân Đức</a:t>
            </a:r>
            <a:endParaRPr lang="en-US" altLang="en-US" sz="4400" b="1" i="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1A:</a:t>
            </a:r>
            <a:r>
              <a:rPr lang="en-US" altLang="en-US" sz="42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a:solidFill>
                  <a:srgbClr val="003399"/>
                </a:solidFill>
              </a:rPr>
              <a:t>Tựa làn trầm hương như trầm hương bay lên trước tòa. Nồng nàn bài ca xinh đẹp muôn là muôn sắc hoa. Hiệp lời tôn vinh Chúa trời đất, lòng thành hát dâng câu tạ ơn. Tình Cha thiết tha chan hòa trải khắp gần xa. </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200" b="1" u="sng">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a:t>
            </a:r>
            <a:r>
              <a:rPr lang="en-US" altLang="en-US" sz="42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2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200" b="1">
                <a:solidFill>
                  <a:srgbClr val="003399"/>
                </a:solidFill>
              </a:rPr>
              <a:t>Này là tấm bánh do từng muôn hạt lúa kết thành. Này là rượu nho do từ bao chùm nho ép nên. Hiệp dâng lên Chúa Chúa trời đất, để thành bánh thiêng nuôi đoàn con. Để thành Máu Con Chúa Trời nguồn ơn cứu độ.</a:t>
            </a:r>
            <a:endParaRPr lang="en-US" altLang="en-US" sz="42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3184035"/>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5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5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50" b="1">
                <a:solidFill>
                  <a:srgbClr val="003399"/>
                </a:solidFill>
              </a:rPr>
              <a:t>Xin chúc tụng Chúa Chúa Cả đất trời, từ giờ đây đến muôn muôn đời. Chúc tụng Thiên Chúa từ nhân, Chúa là quyền năng cực thánh. Là Đấng đáng chúc tụng mọi lúc mọi nơi.</a:t>
            </a:r>
            <a:endParaRPr lang="vi-VN" sz="4450" b="1">
              <a:solidFill>
                <a:srgbClr val="003399"/>
              </a:solidFill>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1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2A:</a:t>
            </a:r>
            <a:r>
              <a:rPr lang="en-US" altLang="en-US" sz="41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a:solidFill>
                  <a:srgbClr val="003399"/>
                </a:solidFill>
              </a:rPr>
              <a:t>Này cuộc đời con hương nguyện cầu bay lên sớm chiều. Nguyện thành ngọn nến dẫu tàn hao lòng luôn mến yêu. Phục vụ cho Chúa trong niềm vui, nhiệt thành hiến thân không hề ngơi. Dầu là nắng mưa vui buồn một cõi trần gian.</a:t>
            </a:r>
            <a:endParaRPr lang="vi-VN" sz="4100" b="1">
              <a:solidFill>
                <a:srgbClr val="003399"/>
              </a:solidFill>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10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B:</a:t>
            </a:r>
            <a:r>
              <a:rPr lang="en-US" altLang="en-US" sz="410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100" b="1">
                <a:solidFill>
                  <a:srgbClr val="003399"/>
                </a:solidFill>
              </a:rPr>
              <a:t>Này là hoa trái cuộc đời này nhờ ai vun trồng. Này là công khó bao người đêm ngày luôn ước mong. Đời con dâng Chúa trong tình yêu, để thành lễ dâng lễ toàn thiêu. Đời con sẽ nên khúc nhạc tình ca diễm </a:t>
            </a:r>
            <a:r>
              <a:rPr lang="vi-VN" sz="4100" b="1">
                <a:solidFill>
                  <a:srgbClr val="003399"/>
                </a:solidFill>
              </a:rPr>
              <a:t>kiều</a:t>
            </a:r>
            <a:r>
              <a:rPr lang="vi-VN" sz="4100" b="1" smtClean="0">
                <a:solidFill>
                  <a:srgbClr val="003399"/>
                </a:solidFill>
              </a:rPr>
              <a:t>.</a:t>
            </a:r>
            <a:endParaRPr lang="vi-VN" sz="4100" b="1">
              <a:solidFill>
                <a:srgbClr val="003399"/>
              </a:solidFill>
            </a:endParaRPr>
          </a:p>
        </p:txBody>
      </p:sp>
    </p:spTree>
    <p:extLst>
      <p:ext uri="{BB962C8B-B14F-4D97-AF65-F5344CB8AC3E}">
        <p14:creationId xmlns:p14="http://schemas.microsoft.com/office/powerpoint/2010/main" val="94147273"/>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450" b="1" u="sng"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450" b="1"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50" b="1">
                <a:solidFill>
                  <a:srgbClr val="003399"/>
                </a:solidFill>
              </a:rPr>
              <a:t>Xin chúc tụng Chúa Chúa Cả đất trời, từ giờ đây đến muôn muôn đời. Chúc tụng Thiên Chúa từ nhân, Chúa là quyền năng cực thánh. Là Đấng đáng chúc tụng mọi lúc mọi nơi.</a:t>
            </a:r>
            <a:endParaRPr lang="vi-VN" sz="4450" b="1">
              <a:solidFill>
                <a:srgbClr val="003399"/>
              </a:solidFill>
            </a:endParaRPr>
          </a:p>
        </p:txBody>
      </p:sp>
    </p:spTree>
    <p:extLst>
      <p:ext uri="{BB962C8B-B14F-4D97-AF65-F5344CB8AC3E}">
        <p14:creationId xmlns:p14="http://schemas.microsoft.com/office/powerpoint/2010/main" val="2337872062"/>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smtClean="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4400" b="1" smtClean="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400" b="1" smtClean="0">
                <a:solidFill>
                  <a:srgbClr val="003399"/>
                </a:solidFill>
              </a:rPr>
              <a:t>Nhớ xưa lưu truyền người bôn ba khắp miền, lời giảng thuyết âm vang soi rọi mọi nơi. Ban phép thiêng lạ lùng cho những ai khẩn cầu. Luôn đoái thương bao người lầm than khổ đau.</a:t>
            </a:r>
            <a:endParaRPr lang="vi-VN" sz="4400" b="1" dirty="0">
              <a:solidFill>
                <a:srgbClr val="003399"/>
              </a:solidFill>
            </a:endParaRPr>
          </a:p>
        </p:txBody>
      </p:sp>
    </p:spTree>
    <p:extLst>
      <p:ext uri="{BB962C8B-B14F-4D97-AF65-F5344CB8AC3E}">
        <p14:creationId xmlns:p14="http://schemas.microsoft.com/office/powerpoint/2010/main" val="33108194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Niềm Vui Cứu Độ</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60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Thái Nguyên</a:t>
            </a:r>
            <a:endParaRPr lang="en-US" sz="6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535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535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35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350" b="1">
                <a:solidFill>
                  <a:srgbClr val="003399"/>
                </a:solidFill>
                <a:latin typeface="+mj-lt"/>
                <a:cs typeface="Times New Roman" panose="02020603050405020304" pitchFamily="18" charset="0"/>
              </a:rPr>
              <a:t>Vẫn một tình yêu đấy thôi, nhưng bao cơ cầu giăng lối, nhưng bao nhiêu nỗi khổ sầu, khiến con trăn trở bấy lâu.</a:t>
            </a:r>
            <a:endParaRPr lang="en-US" sz="535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2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2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200" b="1">
                <a:solidFill>
                  <a:srgbClr val="003399"/>
                </a:solidFill>
                <a:cs typeface="Times New Roman" panose="02020603050405020304" pitchFamily="18" charset="0"/>
              </a:rPr>
              <a:t>Tình yêu của Chúa thẳm sâu, dẫu cho mưa ngâu nắng hạ, dẫu cho phong ba hãi hùng, Ngài làm nên những việc lạ lùng.</a:t>
            </a:r>
            <a:endParaRPr lang="vi-VN" sz="5200" b="1">
              <a:solidFill>
                <a:srgbClr val="003399"/>
              </a:solidFill>
              <a:cs typeface="Times New Roman" panose="02020603050405020304"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Mãi mãi Chúa là tình yêu cao sáng muôn đời, tình yêu ôi rất cao vời một lòng thương con chẳng vơi. Con vui giữa đời niềm vui ơn Chúa cứu độ an tâm mỗi ngày vượt qua với tình yêu Chúa thiết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Vẫn một niềm tin đấy thôi, nhưng qua bao ngày tăm tối, nhưng qua bao nỗi bồi hồi, giữa cơn nguy nàn cuốn trôi.</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Bàn tay của Chúa dìu đưa, dẫn con qua bao hiểm họa, dẫn con trên con đường lạ, Ngài dạy con hãy luôn vững dạ.</a:t>
            </a:r>
            <a:endParaRPr lang="vi-VN" sz="54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Mãi mãi Chúa là tình yêu cao sáng muôn đời, tình yêu ôi rất cao vời một lòng thương con chẳng vơi. Con vui giữa đời niềm vui ơn Chúa cứu độ an tâm mỗi ngày vượt qua với tình yêu Chúa thiết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602170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Vẫn lòng cậy trông đấy thôi, nhưng qua những ngày nổi trôi, nhưng qua những lối mịt mùng, biển khơi muôn trùng </a:t>
            </a:r>
            <a:r>
              <a:rPr lang="vi-VN" sz="5400" b="1">
                <a:solidFill>
                  <a:srgbClr val="003399"/>
                </a:solidFill>
                <a:latin typeface="+mj-lt"/>
                <a:cs typeface="Times New Roman" panose="02020603050405020304" pitchFamily="18" charset="0"/>
              </a:rPr>
              <a:t>sóng </a:t>
            </a:r>
            <a:r>
              <a:rPr lang="vi-VN" sz="5400" b="1" smtClean="0">
                <a:solidFill>
                  <a:srgbClr val="003399"/>
                </a:solidFill>
                <a:latin typeface="+mj-lt"/>
                <a:cs typeface="Times New Roman" panose="02020603050405020304" pitchFamily="18" charset="0"/>
              </a:rPr>
              <a:t>xô</a:t>
            </a:r>
            <a:r>
              <a:rPr lang="en-US" sz="5400" b="1" smtClean="0">
                <a:solidFill>
                  <a:srgbClr val="003399"/>
                </a:solidFill>
                <a:latin typeface="+mj-lt"/>
                <a:cs typeface="Times New Roman" panose="02020603050405020304" pitchFamily="18" charset="0"/>
              </a:rPr>
              <a:t>.</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535283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a:solidFill>
                  <a:srgbClr val="003399"/>
                </a:solidFill>
                <a:latin typeface="+mj-lt"/>
                <a:cs typeface="Times New Roman" panose="02020603050405020304" pitchFamily="18" charset="0"/>
              </a:rPr>
              <a:t>Ngài luôn che chở ủi an giữa cơn gian nan khó nhọc ước mong con luôn một lòng niềm cậy trông sống trong hy vọng.</a:t>
            </a:r>
          </a:p>
        </p:txBody>
      </p:sp>
    </p:spTree>
    <p:extLst>
      <p:ext uri="{BB962C8B-B14F-4D97-AF65-F5344CB8AC3E}">
        <p14:creationId xmlns:p14="http://schemas.microsoft.com/office/powerpoint/2010/main" val="18959594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a:solidFill>
                  <a:srgbClr val="003399"/>
                </a:solidFill>
                <a:latin typeface="+mj-lt"/>
                <a:cs typeface="Times New Roman" panose="02020603050405020304" pitchFamily="18" charset="0"/>
              </a:rPr>
              <a:t>Mãi mãi Chúa là tình yêu cao sáng muôn đời, tình yêu ôi rất cao vời một lòng thương con chẳng vơi. Con vui giữa đời niềm vui ơn Chúa cứu độ an tâm mỗi ngày vượt qua với tình yêu Chúa thiết tha.</a:t>
            </a:r>
            <a:endParaRPr lang="en-US" sz="4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602170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8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800" b="1" u="sng">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800" b="1">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4800" b="1" smtClean="0">
                <a:solidFill>
                  <a:srgbClr val="003399"/>
                </a:solidFill>
              </a:rPr>
              <a:t>Vinh Sơn la gương cao thánh ái. Hay thương phù giúp ai vang xin. Vinh Sơn là gương sáng nhân lành. Vinh quang rạng rỡ nơi thiên cung.</a:t>
            </a:r>
            <a:endParaRPr lang="en-US" sz="48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271978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600" b="1" smtClean="0">
                <a:solidFill>
                  <a:srgbClr val="FF0000"/>
                </a:solidFill>
                <a:latin typeface="+mj-lt"/>
                <a:cs typeface="Times New Roman" panose="02020603050405020304" pitchFamily="18" charset="0"/>
              </a:rPr>
              <a:t>Cùng Mẹ Tạ Lễ</a:t>
            </a:r>
            <a:endParaRPr lang="en-US" sz="6600" b="1" smtClean="0">
              <a:solidFill>
                <a:srgbClr val="FF0000"/>
              </a:solidFill>
              <a:latin typeface="+mj-lt"/>
              <a:cs typeface="Times New Roman" panose="02020603050405020304" pitchFamily="18" charset="0"/>
            </a:endParaRPr>
          </a:p>
          <a:p>
            <a:pPr marL="0"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SimHei" pitchFamily="49" charset="-122"/>
                <a:cs typeface="Times New Roman" panose="02020603050405020304" pitchFamily="18" charset="0"/>
              </a:rPr>
              <a:t>Đinh Công Huỳnh</a:t>
            </a:r>
            <a:endParaRPr lang="en-US" sz="3600" b="1" i="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Cùng Mẹ con tạ lễ vì ơn phúc Chúa ban triền miên. Cùng Mẹ con tạ ơn những ân huệ nào lấy chi đền. Nguyện Mẹ dâng về Chúa những tâm tình yêu mến chân thành. Vì dòng suối hồng ân hằng gội tưới mát cuộc đời con.</a:t>
            </a:r>
            <a:endParaRPr lang="vi-VN" sz="4200" b="1">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3785652"/>
          </a:xfrm>
          <a:prstGeom prst="rect">
            <a:avLst/>
          </a:prstGeom>
        </p:spPr>
        <p:txBody>
          <a:bodyPr wrap="square">
            <a:spAutoFit/>
          </a:bodyPr>
          <a:lstStyle/>
          <a:p>
            <a:pPr algn="just"/>
            <a:r>
              <a:rPr lang="en-US" sz="60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60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a:solidFill>
                  <a:srgbClr val="003399"/>
                </a:solidFill>
                <a:latin typeface="+mj-lt"/>
                <a:cs typeface="Times New Roman" panose="02020603050405020304" pitchFamily="18" charset="0"/>
              </a:rPr>
              <a:t>Ave Maria! Xin Mẹ cùng con tạ lễ. Dâng câu ca cảm tạ những ân huệ mà Ngài đã khứng ban.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200" b="1"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a:solidFill>
                  <a:srgbClr val="003399"/>
                </a:solidFill>
                <a:latin typeface="+mj-lt"/>
                <a:cs typeface="Times New Roman" panose="02020603050405020304" pitchFamily="18" charset="0"/>
              </a:rPr>
              <a:t>Vì tình yêu của Chúa rộng bát ngát vút cao tầng mây. Quyền lực Chúa ngự trên khắp cõi trời xanh biếc muôn loài. Ngàn đời cảm tạ Chúa đã giữ gìn thân xác linh hồn. Ngài phù giúp chở che và dìu đến suối nguồn bình </a:t>
            </a:r>
            <a:r>
              <a:rPr lang="vi-VN" sz="4200" b="1">
                <a:solidFill>
                  <a:srgbClr val="003399"/>
                </a:solidFill>
                <a:latin typeface="+mj-lt"/>
                <a:cs typeface="Times New Roman" panose="02020603050405020304" pitchFamily="18" charset="0"/>
              </a:rPr>
              <a:t>an</a:t>
            </a:r>
            <a:r>
              <a:rPr lang="vi-VN" sz="4200" b="1" smtClean="0">
                <a:solidFill>
                  <a:srgbClr val="003399"/>
                </a:solidFill>
                <a:latin typeface="+mj-lt"/>
                <a:cs typeface="Times New Roman" panose="02020603050405020304" pitchFamily="18" charset="0"/>
              </a:rPr>
              <a:t>.</a:t>
            </a:r>
            <a:endParaRPr lang="en-US" sz="42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95920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3432330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866911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TotalTime>
  <Words>1610</Words>
  <Application>Microsoft Office PowerPoint</Application>
  <PresentationFormat>On-screen Show (16:9)</PresentationFormat>
  <Paragraphs>101</Paragraphs>
  <Slides>66</Slides>
  <Notes>0</Notes>
  <HiddenSlides>0</HiddenSlides>
  <MMClips>0</MMClips>
  <ScaleCrop>false</ScaleCrop>
  <HeadingPairs>
    <vt:vector size="4" baseType="variant">
      <vt:variant>
        <vt:lpstr>Theme</vt:lpstr>
      </vt:variant>
      <vt:variant>
        <vt:i4>21</vt:i4>
      </vt:variant>
      <vt:variant>
        <vt:lpstr>Slide Titles</vt:lpstr>
      </vt:variant>
      <vt:variant>
        <vt:i4>66</vt:i4>
      </vt:variant>
    </vt:vector>
  </HeadingPairs>
  <TitlesOfParts>
    <vt:vector size="87" baseType="lpstr">
      <vt:lpstr>Office Theme</vt:lpstr>
      <vt:lpstr>36_Default Design</vt:lpstr>
      <vt:lpstr>1_Office Theme</vt:lpstr>
      <vt:lpstr>2_Office Theme</vt:lpstr>
      <vt:lpstr>4_Office Theme</vt:lpstr>
      <vt:lpstr>9_Office Theme</vt:lpstr>
      <vt:lpstr>11_Office Theme</vt:lpstr>
      <vt:lpstr>18_Office Theme</vt:lpstr>
      <vt:lpstr>24_Office Theme</vt:lpstr>
      <vt:lpstr>15_Office Theme</vt:lpstr>
      <vt:lpstr>7_Office Theme</vt:lpstr>
      <vt:lpstr>8_Office Theme</vt:lpstr>
      <vt:lpstr>13_Office Theme</vt:lpstr>
      <vt:lpstr>14_Office Theme</vt:lpstr>
      <vt:lpstr>16_Office Theme</vt:lpstr>
      <vt:lpstr>10_Office Theme</vt:lpstr>
      <vt:lpstr>17_Office Theme</vt:lpstr>
      <vt:lpstr>19_Office Theme</vt:lpstr>
      <vt:lpstr>3_Office Theme</vt:lpstr>
      <vt:lpstr>20_Office Theme</vt:lpstr>
      <vt:lpstr>23_Office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 </vt:lpstr>
      <vt:lpstr>Đk: Lạy Chúa này con xin đến thực thi thánh ý Ngài.</vt:lpstr>
      <vt:lpstr>Tk1: Tôi hằng trông đợi hết lòng ở nơi Chúa, nên Ngài cúi mình nghe tôi. Khiến tôi mở miệng xướng bài ca. Xin hát kính Ngài, đây bài ca, một bài ca mới.</vt:lpstr>
      <vt:lpstr>Đk: Lạy Chúa này con xin đến thực thi thánh ý Ngài.</vt:lpstr>
      <vt:lpstr>Tk2: Chúa đâu thích gì phẩm vật và hy lễ, nhưng Ngài đã mở tai tôi. Chúa đâu có đòi lễ toàn thiêu hay lễ xá tội, con liền thưa: Này con xin đến.</vt:lpstr>
      <vt:lpstr>Đk: Lạy Chúa này con xin đến thực thi thánh ý Ngài.</vt:lpstr>
      <vt:lpstr>Tk3: Sách ghi rõ ràng những lời về con đó: Con tìm ý Ngài vâng theo. Kính thân Chúa Trời, Chúa của con, bao huấn giới Ngài, đây lòng con hằng luôn ủ ấp.</vt:lpstr>
      <vt:lpstr>Đk: Lạy Chúa này con xin đến thực thi thánh ý Ngài.</vt:lpstr>
      <vt:lpstr>Tk4: Đức công chính Ngài khấn nguyện truyền rao mãi trong ngày nhóm hội con dân. Kính xin Chúa Trời chứng nhận cho vì Chúa biết rằng môi miệng con nào đâu im tiếng.</vt:lpstr>
      <vt:lpstr>Đk: Lạy Chúa này con xin đến thực thi thánh ý Ngài.</vt:lpstr>
      <vt:lpstr>PowerPoint Presentation</vt:lpstr>
      <vt:lpstr>Trong mọi hoàn cảnh hãy tạ ơn Thiên Chúa, đó là điều thiên Chúa muốn trong Đức Kitô.</vt:lpstr>
      <vt:lpstr>PowerPoint Presentation</vt:lpstr>
      <vt:lpstr> </vt:lpstr>
      <vt:lpstr>Dâng Lễ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115</cp:revision>
  <dcterms:created xsi:type="dcterms:W3CDTF">2021-05-09T08:36:44Z</dcterms:created>
  <dcterms:modified xsi:type="dcterms:W3CDTF">2023-05-03T14:02:28Z</dcterms:modified>
</cp:coreProperties>
</file>