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52" r:id="rId6"/>
    <p:sldMasterId id="2147483764" r:id="rId7"/>
    <p:sldMasterId id="2147483776" r:id="rId8"/>
    <p:sldMasterId id="2147483788" r:id="rId9"/>
    <p:sldMasterId id="2147483800" r:id="rId10"/>
    <p:sldMasterId id="2147483812" r:id="rId11"/>
    <p:sldMasterId id="2147483824" r:id="rId12"/>
    <p:sldMasterId id="2147483836" r:id="rId13"/>
    <p:sldMasterId id="2147483848" r:id="rId14"/>
    <p:sldMasterId id="2147483860" r:id="rId15"/>
    <p:sldMasterId id="2147483872" r:id="rId16"/>
    <p:sldMasterId id="2147483884" r:id="rId17"/>
    <p:sldMasterId id="2147483896" r:id="rId18"/>
    <p:sldMasterId id="2147483908" r:id="rId19"/>
    <p:sldMasterId id="2147483944" r:id="rId20"/>
    <p:sldMasterId id="2147483956" r:id="rId21"/>
    <p:sldMasterId id="2147483968" r:id="rId22"/>
    <p:sldMasterId id="2147483980" r:id="rId23"/>
  </p:sldMasterIdLst>
  <p:notesMasterIdLst>
    <p:notesMasterId r:id="rId115"/>
  </p:notesMasterIdLst>
  <p:sldIdLst>
    <p:sldId id="256" r:id="rId24"/>
    <p:sldId id="359" r:id="rId25"/>
    <p:sldId id="9714" r:id="rId26"/>
    <p:sldId id="9715" r:id="rId27"/>
    <p:sldId id="9716" r:id="rId28"/>
    <p:sldId id="9726" r:id="rId29"/>
    <p:sldId id="9600" r:id="rId30"/>
    <p:sldId id="9601" r:id="rId31"/>
    <p:sldId id="9602" r:id="rId32"/>
    <p:sldId id="9603" r:id="rId33"/>
    <p:sldId id="9604" r:id="rId34"/>
    <p:sldId id="9605" r:id="rId35"/>
    <p:sldId id="9606" r:id="rId36"/>
    <p:sldId id="9607" r:id="rId37"/>
    <p:sldId id="9686" r:id="rId38"/>
    <p:sldId id="2146" r:id="rId39"/>
    <p:sldId id="1982" r:id="rId40"/>
    <p:sldId id="1986" r:id="rId41"/>
    <p:sldId id="9741" r:id="rId42"/>
    <p:sldId id="9739" r:id="rId43"/>
    <p:sldId id="9742" r:id="rId44"/>
    <p:sldId id="9740" r:id="rId45"/>
    <p:sldId id="9743" r:id="rId46"/>
    <p:sldId id="9687" r:id="rId47"/>
    <p:sldId id="9635" r:id="rId48"/>
    <p:sldId id="9636" r:id="rId49"/>
    <p:sldId id="9637" r:id="rId50"/>
    <p:sldId id="9638" r:id="rId51"/>
    <p:sldId id="9639" r:id="rId52"/>
    <p:sldId id="9640" r:id="rId53"/>
    <p:sldId id="9641" r:id="rId54"/>
    <p:sldId id="9642" r:id="rId55"/>
    <p:sldId id="9688" r:id="rId56"/>
    <p:sldId id="2361" r:id="rId57"/>
    <p:sldId id="9690" r:id="rId58"/>
    <p:sldId id="261" r:id="rId59"/>
    <p:sldId id="262" r:id="rId60"/>
    <p:sldId id="9709" r:id="rId61"/>
    <p:sldId id="9674" r:id="rId62"/>
    <p:sldId id="9710" r:id="rId63"/>
    <p:sldId id="9671" r:id="rId64"/>
    <p:sldId id="9711" r:id="rId65"/>
    <p:sldId id="264" r:id="rId66"/>
    <p:sldId id="9712" r:id="rId67"/>
    <p:sldId id="9675" r:id="rId68"/>
    <p:sldId id="9713" r:id="rId69"/>
    <p:sldId id="9689" r:id="rId70"/>
    <p:sldId id="9584" r:id="rId71"/>
    <p:sldId id="9658" r:id="rId72"/>
    <p:sldId id="9659" r:id="rId73"/>
    <p:sldId id="9644" r:id="rId74"/>
    <p:sldId id="9645" r:id="rId75"/>
    <p:sldId id="9646" r:id="rId76"/>
    <p:sldId id="9647" r:id="rId77"/>
    <p:sldId id="9648" r:id="rId78"/>
    <p:sldId id="9649" r:id="rId79"/>
    <p:sldId id="9650" r:id="rId80"/>
    <p:sldId id="9651" r:id="rId81"/>
    <p:sldId id="9652" r:id="rId82"/>
    <p:sldId id="9653" r:id="rId83"/>
    <p:sldId id="9654" r:id="rId84"/>
    <p:sldId id="9655" r:id="rId85"/>
    <p:sldId id="9656" r:id="rId86"/>
    <p:sldId id="9692" r:id="rId87"/>
    <p:sldId id="258" r:id="rId88"/>
    <p:sldId id="1134" r:id="rId89"/>
    <p:sldId id="1161" r:id="rId90"/>
    <p:sldId id="1139" r:id="rId91"/>
    <p:sldId id="9678" r:id="rId92"/>
    <p:sldId id="9744" r:id="rId93"/>
    <p:sldId id="9727" r:id="rId94"/>
    <p:sldId id="9745" r:id="rId95"/>
    <p:sldId id="9669" r:id="rId96"/>
    <p:sldId id="9693" r:id="rId97"/>
    <p:sldId id="9384" r:id="rId98"/>
    <p:sldId id="2344" r:id="rId99"/>
    <p:sldId id="9555" r:id="rId100"/>
    <p:sldId id="9751" r:id="rId101"/>
    <p:sldId id="9556" r:id="rId102"/>
    <p:sldId id="9753" r:id="rId103"/>
    <p:sldId id="9754" r:id="rId104"/>
    <p:sldId id="2348" r:id="rId105"/>
    <p:sldId id="9755" r:id="rId106"/>
    <p:sldId id="9756" r:id="rId107"/>
    <p:sldId id="9691" r:id="rId108"/>
    <p:sldId id="9694" r:id="rId109"/>
    <p:sldId id="9390" r:id="rId110"/>
    <p:sldId id="2180" r:id="rId111"/>
    <p:sldId id="2182" r:id="rId112"/>
    <p:sldId id="9752" r:id="rId113"/>
    <p:sldId id="9695" r:id="rId1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117" Type="http://schemas.openxmlformats.org/officeDocument/2006/relationships/viewProps" Target="viewProps.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12" Type="http://schemas.openxmlformats.org/officeDocument/2006/relationships/slide" Target="slides/slide89.xml"/><Relationship Id="rId16" Type="http://schemas.openxmlformats.org/officeDocument/2006/relationships/slideMaster" Target="slideMasters/slideMaster16.xml"/><Relationship Id="rId107" Type="http://schemas.openxmlformats.org/officeDocument/2006/relationships/slide" Target="slides/slide84.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102" Type="http://schemas.openxmlformats.org/officeDocument/2006/relationships/slide" Target="slides/slide79.xml"/><Relationship Id="rId110" Type="http://schemas.openxmlformats.org/officeDocument/2006/relationships/slide" Target="slides/slide87.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113" Type="http://schemas.openxmlformats.org/officeDocument/2006/relationships/slide" Target="slides/slide90.xml"/><Relationship Id="rId11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slide" Target="slides/slide80.xml"/><Relationship Id="rId108" Type="http://schemas.openxmlformats.org/officeDocument/2006/relationships/slide" Target="slides/slide85.xml"/><Relationship Id="rId11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11"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slide" Target="slides/slide83.xml"/><Relationship Id="rId114" Type="http://schemas.openxmlformats.org/officeDocument/2006/relationships/slide" Target="slides/slide91.xml"/><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slide" Target="slides/slide8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8943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5969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5855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3498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401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668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2621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2793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4133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5972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243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8825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6334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1534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823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6856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414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3970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049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3381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7190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2247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3930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6915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123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5083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35092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1446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7549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1228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9529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5987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965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3930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691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1231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5083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3509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1446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7549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1228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9529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5987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965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393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69155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1231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5083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3509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1446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7549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1228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95296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59876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96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43232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95677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1386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51000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94930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29962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09880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87667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426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81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50425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4323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95677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1386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51000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9493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29962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09880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8766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4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813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5042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58692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3426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4875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50933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51878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07458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98950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696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014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3271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2543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6945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02241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968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59908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0690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343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235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5347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60592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1079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2881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13864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47634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169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33400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02190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721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9868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50818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75258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78492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66196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13864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47634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169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33400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021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72165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98687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50818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75258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78492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661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81236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4226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52287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522877"/>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52287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22885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22885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22091"/>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27730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46612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466124"/>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9.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0.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3.xml"/></Relationships>
</file>

<file path=ppt/slides/_rels/slide8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9.xml"/></Relationships>
</file>

<file path=ppt/slides/_rels/slide9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86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Chung Lời Tạ Ơn</a:t>
            </a:r>
          </a:p>
          <a:p>
            <a:pPr marL="27432" indent="0" algn="ctr">
              <a:lnSpc>
                <a:spcPct val="120000"/>
              </a:lnSpc>
              <a:buNone/>
            </a:pPr>
            <a:r>
              <a:rPr lang="vi-VN" sz="6600" b="1" i="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vi-VN" sz="6600" b="1" i="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Nguyễn Duy</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b="1">
                <a:solidFill>
                  <a:srgbClr val="003399"/>
                </a:solidFill>
              </a:rPr>
              <a:t>Trong hân hoan chúng con về đây, mang tin yêu mơ ước nồng say, cùng hợp tiếng ca tạ ơn Chúa lời thiết tha.</a:t>
            </a:r>
            <a:endParaRPr lang="en-US" sz="56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5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5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500" b="1">
                <a:solidFill>
                  <a:srgbClr val="003399"/>
                </a:solidFill>
              </a:rPr>
              <a:t>Bao năm tháng con hằng ước mơ về bên Chúa hát khúc tạ ơn. Ôi giây phút chan hòa thánh ân trong cõi lòng dâng trào ý thơ.</a:t>
            </a:r>
            <a:endParaRPr lang="en-US" sz="55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b="1">
                <a:solidFill>
                  <a:srgbClr val="003399"/>
                </a:solidFill>
              </a:rPr>
              <a:t>Trong hân hoan chúng con về đây, mang tin yêu mơ ước nồng say, cùng hợp tiếng ca tạ ơn Chúa lời thiết tha.</a:t>
            </a:r>
            <a:endParaRPr lang="en-US" sz="56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74140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50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000" b="1">
                <a:solidFill>
                  <a:srgbClr val="003399"/>
                </a:solidFill>
              </a:rPr>
              <a:t>Như nai khát mong nguồn nước trong hồn con khát chính Chúa tình thương. Con vui sướng trở về thánh cung cho cõi lòng vuông tròn ước mong.</a:t>
            </a:r>
            <a:endParaRPr lang="en-US" sz="50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197941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b="1">
                <a:solidFill>
                  <a:srgbClr val="003399"/>
                </a:solidFill>
              </a:rPr>
              <a:t>Trong hân hoan chúng con về đây, mang tin yêu mơ ước nồng say, cùng hợp tiếng ca tạ ơn Chúa lời thiết tha.</a:t>
            </a:r>
            <a:endParaRPr lang="en-US" sz="56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74140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en-US" sz="55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500" b="1" smtClean="0">
                <a:solidFill>
                  <a:srgbClr val="003399"/>
                </a:solidFill>
              </a:rPr>
              <a:t>Xin </a:t>
            </a:r>
            <a:r>
              <a:rPr lang="vi-VN" sz="5500" b="1">
                <a:solidFill>
                  <a:srgbClr val="003399"/>
                </a:solidFill>
              </a:rPr>
              <a:t>hiệp nhất muôn người chúng con tình yêu Chúa nối kết đoàn con, xin dâng Chúa trong một khúc ca lời cảm tạ muôn đời thiết tha.</a:t>
            </a:r>
            <a:endParaRPr lang="en-US" sz="55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09648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b="1">
                <a:solidFill>
                  <a:srgbClr val="003399"/>
                </a:solidFill>
              </a:rPr>
              <a:t>Trong hân hoan chúng con về đây, mang tin yêu mơ ước nồng say, cùng hợp tiếng ca tạ ơn Chúa lời thiết tha.</a:t>
            </a:r>
            <a:endParaRPr lang="en-US" sz="56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74140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03589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a:solidFill>
                  <a:srgbClr val="003399"/>
                </a:solidFill>
              </a:rPr>
              <a:t>Bài Đọc 1</a:t>
            </a:r>
          </a:p>
          <a:p>
            <a:r>
              <a:rPr lang="en-US" sz="3200">
                <a:solidFill>
                  <a:srgbClr val="003399"/>
                </a:solidFill>
              </a:rPr>
              <a:t>Bài trích sách công vụ Tông Đồ</a:t>
            </a:r>
          </a:p>
        </p:txBody>
      </p:sp>
      <p:sp>
        <p:nvSpPr>
          <p:cNvPr id="5" name="TextBox 4"/>
          <p:cNvSpPr txBox="1"/>
          <p:nvPr/>
        </p:nvSpPr>
        <p:spPr>
          <a:xfrm>
            <a:off x="335280" y="3790950"/>
            <a:ext cx="6751320" cy="1323439"/>
          </a:xfrm>
          <a:prstGeom prst="rect">
            <a:avLst/>
          </a:prstGeom>
          <a:noFill/>
        </p:spPr>
        <p:txBody>
          <a:bodyPr wrap="square" rtlCol="0">
            <a:spAutoFit/>
          </a:bodyPr>
          <a:lstStyle/>
          <a:p>
            <a:r>
              <a:rPr lang="en-US" sz="4000" smtClean="0">
                <a:solidFill>
                  <a:schemeClr val="bg1"/>
                </a:solidFill>
              </a:rPr>
              <a:t>Cái chết không tài nào </a:t>
            </a:r>
          </a:p>
          <a:p>
            <a:r>
              <a:rPr lang="en-US" sz="4000" smtClean="0">
                <a:solidFill>
                  <a:schemeClr val="bg1"/>
                </a:solidFill>
              </a:rPr>
              <a:t>khống chế được người mãi</a:t>
            </a:r>
            <a:endParaRPr lang="en-US" sz="40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VỊNH 15</a:t>
            </a: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Xin giữ gìn con, lạy Chúa, con tìm ẩn thân bên Chúa. Ngài là Thiên Chúa của con, là nguồn hạnh phúc đời con.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02049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Tk2:</a:t>
            </a:r>
            <a:r>
              <a:rPr lang="en-US" sz="66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latin typeface="+mn-lt"/>
              </a:rPr>
              <a:t>Đây sản nghiệp con là Chúa, sinh mạng con trong tay Chúa. Phần tuyệt luân đã về con: được Ngài là chén lộc ân.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Xin giữ gìn con, lạy Chúa, con tìm ẩn thân bên Chúa. Ngài là Thiên Chúa của con, là nguồn hạnh phúc đời con.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02378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619216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Tk3:</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rPr>
              <a:t>Con mãi tụng ca vì Chúa ban lời bảo ban hôm sớm. Dù về khuya vẫn nhủ tâm: đặt Ngài ở trước mặt luôn.</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05107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Tk4:</a:t>
            </a:r>
            <a:r>
              <a:rPr lang="en-US" sz="66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latin typeface="+mn-lt"/>
              </a:rPr>
              <a:t>Nên trí lòng con mừng rỡ, thân này nghỉ ngơi đưa giấc. Vì Ngài đâu nỡ để con hủy diệt ở chốn mồ sâu.</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79581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Tk5</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Theo lối trường sinh Ngài sẽ thương tình dạy con đưa bước. Tràn niềm vui trước Thần Nhan, gần Ngài hạnh phúc nào hơn.</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8267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a:solidFill>
                  <a:schemeClr val="bg1"/>
                </a:solidFill>
              </a:rPr>
              <a:t>Bài Đọc 2</a:t>
            </a:r>
          </a:p>
          <a:p>
            <a:r>
              <a:rPr lang="en-US" sz="3200">
                <a:solidFill>
                  <a:schemeClr val="bg1"/>
                </a:solidFill>
              </a:rPr>
              <a:t>Bài trích thư thứ nhất của thánh Phê-rô tông đồ</a:t>
            </a:r>
          </a:p>
        </p:txBody>
      </p:sp>
      <p:sp>
        <p:nvSpPr>
          <p:cNvPr id="5" name="TextBox 4"/>
          <p:cNvSpPr txBox="1"/>
          <p:nvPr/>
        </p:nvSpPr>
        <p:spPr>
          <a:xfrm>
            <a:off x="76200" y="338341"/>
            <a:ext cx="8433719"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en-US" sz="3600" smtClean="0">
                <a:solidFill>
                  <a:srgbClr val="003399"/>
                </a:solidFill>
              </a:rPr>
              <a:t>Anh em đã được cứu chuộc nhờ bửu huyết</a:t>
            </a:r>
          </a:p>
          <a:p>
            <a:r>
              <a:rPr lang="en-US" sz="3600">
                <a:solidFill>
                  <a:srgbClr val="003399"/>
                </a:solidFill>
              </a:rPr>
              <a:t>c</a:t>
            </a:r>
            <a:r>
              <a:rPr lang="en-US" sz="3600" smtClean="0">
                <a:solidFill>
                  <a:srgbClr val="003399"/>
                </a:solidFill>
              </a:rPr>
              <a:t>ủa Con Chiên vẹn toàn là Đức Ki-tô</a:t>
            </a:r>
            <a:endParaRPr lang="en-US" sz="360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4800" b="1" dirty="0" err="1">
                <a:solidFill>
                  <a:srgbClr val="003399"/>
                </a:solidFill>
                <a:latin typeface="+mn-lt"/>
              </a:rPr>
              <a:t>Lạy</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Giê-su</a:t>
            </a:r>
            <a:r>
              <a:rPr lang="en-US" sz="4800" b="1" dirty="0">
                <a:solidFill>
                  <a:srgbClr val="003399"/>
                </a:solidFill>
                <a:latin typeface="+mn-lt"/>
              </a:rPr>
              <a:t>, </a:t>
            </a:r>
            <a:r>
              <a:rPr lang="en-US" sz="4800" b="1" dirty="0" err="1">
                <a:solidFill>
                  <a:srgbClr val="003399"/>
                </a:solidFill>
                <a:latin typeface="+mn-lt"/>
              </a:rPr>
              <a:t>xin</a:t>
            </a:r>
            <a:r>
              <a:rPr lang="en-US" sz="4800" b="1" dirty="0">
                <a:solidFill>
                  <a:srgbClr val="003399"/>
                </a:solidFill>
                <a:latin typeface="+mn-lt"/>
              </a:rPr>
              <a:t> </a:t>
            </a:r>
            <a:r>
              <a:rPr lang="en-US" sz="4800" b="1" dirty="0" err="1">
                <a:solidFill>
                  <a:srgbClr val="003399"/>
                </a:solidFill>
                <a:latin typeface="+mn-lt"/>
              </a:rPr>
              <a:t>giải</a:t>
            </a:r>
            <a:r>
              <a:rPr lang="en-US" sz="4800" b="1" dirty="0">
                <a:solidFill>
                  <a:srgbClr val="003399"/>
                </a:solidFill>
                <a:latin typeface="+mn-lt"/>
              </a:rPr>
              <a:t> </a:t>
            </a:r>
            <a:r>
              <a:rPr lang="en-US" sz="4800" b="1" dirty="0" err="1">
                <a:solidFill>
                  <a:srgbClr val="003399"/>
                </a:solidFill>
                <a:latin typeface="+mn-lt"/>
              </a:rPr>
              <a:t>thích</a:t>
            </a:r>
            <a:r>
              <a:rPr lang="en-US" sz="4800" b="1" dirty="0">
                <a:solidFill>
                  <a:srgbClr val="003399"/>
                </a:solidFill>
                <a:latin typeface="+mn-lt"/>
              </a:rPr>
              <a:t> </a:t>
            </a:r>
            <a:r>
              <a:rPr lang="en-US" sz="4800" b="1" dirty="0" err="1">
                <a:solidFill>
                  <a:srgbClr val="003399"/>
                </a:solidFill>
                <a:latin typeface="+mn-lt"/>
              </a:rPr>
              <a:t>Kinh</a:t>
            </a:r>
            <a:r>
              <a:rPr lang="en-US" sz="4800" b="1" dirty="0">
                <a:solidFill>
                  <a:srgbClr val="003399"/>
                </a:solidFill>
                <a:latin typeface="+mn-lt"/>
              </a:rPr>
              <a:t> </a:t>
            </a:r>
            <a:r>
              <a:rPr lang="en-US" sz="4800" b="1" dirty="0" err="1">
                <a:solidFill>
                  <a:srgbClr val="003399"/>
                </a:solidFill>
                <a:latin typeface="+mn-lt"/>
              </a:rPr>
              <a:t>Thánh</a:t>
            </a:r>
            <a:r>
              <a:rPr lang="en-US" sz="4800" b="1" dirty="0">
                <a:solidFill>
                  <a:srgbClr val="003399"/>
                </a:solidFill>
                <a:latin typeface="+mn-lt"/>
              </a:rPr>
              <a:t> </a:t>
            </a:r>
            <a:r>
              <a:rPr lang="en-US" sz="4800" b="1" dirty="0" err="1">
                <a:solidFill>
                  <a:srgbClr val="003399"/>
                </a:solidFill>
                <a:latin typeface="+mn-lt"/>
              </a:rPr>
              <a:t>cho</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khiến</a:t>
            </a:r>
            <a:r>
              <a:rPr lang="en-US" sz="4800" b="1" dirty="0">
                <a:solidFill>
                  <a:srgbClr val="003399"/>
                </a:solidFill>
                <a:latin typeface="+mn-lt"/>
              </a:rPr>
              <a:t> </a:t>
            </a:r>
            <a:r>
              <a:rPr lang="en-US" sz="4800" b="1" dirty="0" err="1">
                <a:solidFill>
                  <a:srgbClr val="003399"/>
                </a:solidFill>
                <a:latin typeface="+mn-lt"/>
              </a:rPr>
              <a:t>lòng</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bừng</a:t>
            </a:r>
            <a:r>
              <a:rPr lang="en-US" sz="4800" b="1" dirty="0">
                <a:solidFill>
                  <a:srgbClr val="003399"/>
                </a:solidFill>
                <a:latin typeface="+mn-lt"/>
              </a:rPr>
              <a:t> </a:t>
            </a:r>
            <a:r>
              <a:rPr lang="en-US" sz="4800" b="1" dirty="0" err="1">
                <a:solidFill>
                  <a:srgbClr val="003399"/>
                </a:solidFill>
                <a:latin typeface="+mn-lt"/>
              </a:rPr>
              <a:t>cháy</a:t>
            </a:r>
            <a:r>
              <a:rPr lang="en-US" sz="4800" b="1" dirty="0">
                <a:solidFill>
                  <a:srgbClr val="003399"/>
                </a:solidFill>
                <a:latin typeface="+mn-lt"/>
              </a:rPr>
              <a:t> </a:t>
            </a:r>
            <a:r>
              <a:rPr lang="en-US" sz="4800" b="1" dirty="0" err="1">
                <a:solidFill>
                  <a:srgbClr val="003399"/>
                </a:solidFill>
                <a:latin typeface="+mn-lt"/>
              </a:rPr>
              <a:t>lên</a:t>
            </a:r>
            <a:r>
              <a:rPr lang="en-US" sz="4800" b="1" dirty="0">
                <a:solidFill>
                  <a:srgbClr val="003399"/>
                </a:solidFill>
                <a:latin typeface="+mn-lt"/>
              </a:rPr>
              <a:t> </a:t>
            </a:r>
            <a:r>
              <a:rPr lang="en-US" sz="4800" b="1" dirty="0" err="1">
                <a:solidFill>
                  <a:srgbClr val="003399"/>
                </a:solidFill>
                <a:latin typeface="+mn-lt"/>
              </a:rPr>
              <a:t>khi</a:t>
            </a:r>
            <a:r>
              <a:rPr lang="en-US" sz="4800" b="1" dirty="0">
                <a:solidFill>
                  <a:srgbClr val="003399"/>
                </a:solidFill>
                <a:latin typeface="+mn-lt"/>
              </a:rPr>
              <a:t> </a:t>
            </a:r>
            <a:r>
              <a:rPr lang="en-US" sz="4800" b="1" dirty="0" err="1">
                <a:solidFill>
                  <a:srgbClr val="003399"/>
                </a:solidFill>
                <a:latin typeface="+mn-lt"/>
              </a:rPr>
              <a:t>nghe</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phán</a:t>
            </a:r>
            <a:r>
              <a:rPr lang="en-US" sz="4800" b="1" dirty="0">
                <a:solidFill>
                  <a:srgbClr val="003399"/>
                </a:solidFill>
                <a:latin typeface="+mn-lt"/>
              </a:rPr>
              <a:t> </a:t>
            </a:r>
            <a:r>
              <a:rPr lang="en-US" sz="4800" b="1" dirty="0" err="1">
                <a:solidFill>
                  <a:srgbClr val="003399"/>
                </a:solidFill>
                <a:latin typeface="+mn-lt"/>
              </a:rPr>
              <a:t>dạy</a:t>
            </a:r>
            <a:r>
              <a:rPr lang="en-US" sz="4800" b="1" dirty="0">
                <a:solidFill>
                  <a:srgbClr val="003399"/>
                </a:solidFill>
                <a:latin typeface="+mn-lt"/>
              </a:rPr>
              <a:t>.</a:t>
            </a:r>
            <a:endParaRPr lang="en-US" sz="9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744581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4800" b="1" dirty="0" err="1">
                <a:solidFill>
                  <a:srgbClr val="003399"/>
                </a:solidFill>
                <a:latin typeface="+mn-lt"/>
              </a:rPr>
              <a:t>Lạy</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Giê-su</a:t>
            </a:r>
            <a:r>
              <a:rPr lang="en-US" sz="4800" b="1" dirty="0">
                <a:solidFill>
                  <a:srgbClr val="003399"/>
                </a:solidFill>
                <a:latin typeface="+mn-lt"/>
              </a:rPr>
              <a:t>, </a:t>
            </a:r>
            <a:r>
              <a:rPr lang="en-US" sz="4800" b="1" dirty="0" err="1">
                <a:solidFill>
                  <a:srgbClr val="003399"/>
                </a:solidFill>
                <a:latin typeface="+mn-lt"/>
              </a:rPr>
              <a:t>xin</a:t>
            </a:r>
            <a:r>
              <a:rPr lang="en-US" sz="4800" b="1" dirty="0">
                <a:solidFill>
                  <a:srgbClr val="003399"/>
                </a:solidFill>
                <a:latin typeface="+mn-lt"/>
              </a:rPr>
              <a:t> </a:t>
            </a:r>
            <a:r>
              <a:rPr lang="en-US" sz="4800" b="1" dirty="0" err="1">
                <a:solidFill>
                  <a:srgbClr val="003399"/>
                </a:solidFill>
                <a:latin typeface="+mn-lt"/>
              </a:rPr>
              <a:t>giải</a:t>
            </a:r>
            <a:r>
              <a:rPr lang="en-US" sz="4800" b="1" dirty="0">
                <a:solidFill>
                  <a:srgbClr val="003399"/>
                </a:solidFill>
                <a:latin typeface="+mn-lt"/>
              </a:rPr>
              <a:t> </a:t>
            </a:r>
            <a:r>
              <a:rPr lang="en-US" sz="4800" b="1" dirty="0" err="1">
                <a:solidFill>
                  <a:srgbClr val="003399"/>
                </a:solidFill>
                <a:latin typeface="+mn-lt"/>
              </a:rPr>
              <a:t>thích</a:t>
            </a:r>
            <a:r>
              <a:rPr lang="en-US" sz="4800" b="1" dirty="0">
                <a:solidFill>
                  <a:srgbClr val="003399"/>
                </a:solidFill>
                <a:latin typeface="+mn-lt"/>
              </a:rPr>
              <a:t> </a:t>
            </a:r>
            <a:r>
              <a:rPr lang="en-US" sz="4800" b="1" dirty="0" err="1">
                <a:solidFill>
                  <a:srgbClr val="003399"/>
                </a:solidFill>
                <a:latin typeface="+mn-lt"/>
              </a:rPr>
              <a:t>Kinh</a:t>
            </a:r>
            <a:r>
              <a:rPr lang="en-US" sz="4800" b="1" dirty="0">
                <a:solidFill>
                  <a:srgbClr val="003399"/>
                </a:solidFill>
                <a:latin typeface="+mn-lt"/>
              </a:rPr>
              <a:t> </a:t>
            </a:r>
            <a:r>
              <a:rPr lang="en-US" sz="4800" b="1" dirty="0" err="1">
                <a:solidFill>
                  <a:srgbClr val="003399"/>
                </a:solidFill>
                <a:latin typeface="+mn-lt"/>
              </a:rPr>
              <a:t>Thánh</a:t>
            </a:r>
            <a:r>
              <a:rPr lang="en-US" sz="4800" b="1" dirty="0">
                <a:solidFill>
                  <a:srgbClr val="003399"/>
                </a:solidFill>
                <a:latin typeface="+mn-lt"/>
              </a:rPr>
              <a:t> </a:t>
            </a:r>
            <a:r>
              <a:rPr lang="en-US" sz="4800" b="1" dirty="0" err="1">
                <a:solidFill>
                  <a:srgbClr val="003399"/>
                </a:solidFill>
                <a:latin typeface="+mn-lt"/>
              </a:rPr>
              <a:t>cho</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khiến</a:t>
            </a:r>
            <a:r>
              <a:rPr lang="en-US" sz="4800" b="1" dirty="0">
                <a:solidFill>
                  <a:srgbClr val="003399"/>
                </a:solidFill>
                <a:latin typeface="+mn-lt"/>
              </a:rPr>
              <a:t> </a:t>
            </a:r>
            <a:r>
              <a:rPr lang="en-US" sz="4800" b="1" dirty="0" err="1">
                <a:solidFill>
                  <a:srgbClr val="003399"/>
                </a:solidFill>
                <a:latin typeface="+mn-lt"/>
              </a:rPr>
              <a:t>lòng</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bừng</a:t>
            </a:r>
            <a:r>
              <a:rPr lang="en-US" sz="4800" b="1" dirty="0">
                <a:solidFill>
                  <a:srgbClr val="003399"/>
                </a:solidFill>
                <a:latin typeface="+mn-lt"/>
              </a:rPr>
              <a:t> </a:t>
            </a:r>
            <a:r>
              <a:rPr lang="en-US" sz="4800" b="1" dirty="0" err="1">
                <a:solidFill>
                  <a:srgbClr val="003399"/>
                </a:solidFill>
                <a:latin typeface="+mn-lt"/>
              </a:rPr>
              <a:t>cháy</a:t>
            </a:r>
            <a:r>
              <a:rPr lang="en-US" sz="4800" b="1" dirty="0">
                <a:solidFill>
                  <a:srgbClr val="003399"/>
                </a:solidFill>
                <a:latin typeface="+mn-lt"/>
              </a:rPr>
              <a:t> </a:t>
            </a:r>
            <a:r>
              <a:rPr lang="en-US" sz="4800" b="1" dirty="0" err="1">
                <a:solidFill>
                  <a:srgbClr val="003399"/>
                </a:solidFill>
                <a:latin typeface="+mn-lt"/>
              </a:rPr>
              <a:t>lên</a:t>
            </a:r>
            <a:r>
              <a:rPr lang="en-US" sz="4800" b="1" dirty="0">
                <a:solidFill>
                  <a:srgbClr val="003399"/>
                </a:solidFill>
                <a:latin typeface="+mn-lt"/>
              </a:rPr>
              <a:t> </a:t>
            </a:r>
            <a:r>
              <a:rPr lang="en-US" sz="4800" b="1" dirty="0" err="1">
                <a:solidFill>
                  <a:srgbClr val="003399"/>
                </a:solidFill>
                <a:latin typeface="+mn-lt"/>
              </a:rPr>
              <a:t>khi</a:t>
            </a:r>
            <a:r>
              <a:rPr lang="en-US" sz="4800" b="1" dirty="0">
                <a:solidFill>
                  <a:srgbClr val="003399"/>
                </a:solidFill>
                <a:latin typeface="+mn-lt"/>
              </a:rPr>
              <a:t> </a:t>
            </a:r>
            <a:r>
              <a:rPr lang="en-US" sz="4800" b="1" dirty="0" err="1">
                <a:solidFill>
                  <a:srgbClr val="003399"/>
                </a:solidFill>
                <a:latin typeface="+mn-lt"/>
              </a:rPr>
              <a:t>nghe</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phán</a:t>
            </a:r>
            <a:r>
              <a:rPr lang="en-US" sz="4800" b="1" dirty="0">
                <a:solidFill>
                  <a:srgbClr val="003399"/>
                </a:solidFill>
                <a:latin typeface="+mn-lt"/>
              </a:rPr>
              <a:t> </a:t>
            </a:r>
            <a:r>
              <a:rPr lang="en-US" sz="4800" b="1" dirty="0" err="1">
                <a:solidFill>
                  <a:srgbClr val="003399"/>
                </a:solidFill>
                <a:latin typeface="+mn-lt"/>
              </a:rPr>
              <a:t>dạy</a:t>
            </a:r>
            <a:r>
              <a:rPr lang="en-US" sz="4800" b="1" dirty="0">
                <a:solidFill>
                  <a:srgbClr val="003399"/>
                </a:solidFill>
                <a:latin typeface="+mn-lt"/>
              </a:rPr>
              <a:t>.</a:t>
            </a:r>
            <a:endParaRPr lang="en-US" sz="9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5270444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fontScale="92500"/>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TỰA LÀN TRẦM HƯƠNG</a:t>
            </a:r>
          </a:p>
          <a:p>
            <a:pPr marL="27385" indent="0" algn="ctr">
              <a:lnSpc>
                <a:spcPct val="120000"/>
              </a:lnSpc>
              <a:buNone/>
            </a:pPr>
            <a:r>
              <a:rPr lang="vi-VN" altLang="en-US" sz="7200" b="1" i="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Đỗ Vy Hạ</a:t>
            </a: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rgbClr val="003399"/>
                </a:solidFill>
              </a:rPr>
              <a:t>Tựa làn trầm hương thơm bay về thiên đường. Nguyện tình yêu Chúa thánh hóa cho lễ dâng. Đây bánh thơm nồng, đây chén rượu hồng, làm thành lễ vật dâng về Cha chí nhân.</a:t>
            </a:r>
            <a:endParaRPr lang="en-US" altLang="en-US" sz="4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900" b="1">
                <a:solidFill>
                  <a:srgbClr val="003399"/>
                </a:solidFill>
              </a:rPr>
              <a:t>Chúc tụng Ngài là Chúa tể càn khôn, Đã rộng tình nuôi sống con từng ngày. Chúc tụng Ngài là Chúa khắp mọi nơi, Chúc tụng Ngài mãi đến muôn muôn đời.</a:t>
            </a:r>
            <a:endParaRPr lang="en-US" altLang="en-US" sz="49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3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3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300" b="1">
                <a:solidFill>
                  <a:srgbClr val="003399"/>
                </a:solidFill>
              </a:rPr>
              <a:t>Một niềm thành tâm xin dâng trọn xác hồn, Nguyện từng ngày tháng Chúa thắp lên niềm tin. Cho ước mơ hồng, đẹp lứa tuổi xuân, cuộc đời mai ngày xin Ngài thương đỡ nâng.</a:t>
            </a:r>
            <a:endParaRPr lang="en-US" altLang="en-US" sz="43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900" b="1">
                <a:solidFill>
                  <a:srgbClr val="003399"/>
                </a:solidFill>
              </a:rPr>
              <a:t>Chúc tụng Ngài là Chúa tể càn khôn, Đã rộng tình nuôi sống con từng ngày. Chúc tụng Ngài là Chúa khắp mọi nơi, Chúc tụng Ngài mãi đến muôn muôn đời.</a:t>
            </a:r>
            <a:endParaRPr lang="en-US" altLang="en-US" sz="49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33389844"/>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7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7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a:solidFill>
                  <a:srgbClr val="003399"/>
                </a:solidFill>
              </a:rPr>
              <a:t>Hòa lời trầm ca cao bay về chín tầng. Ngợi mừng danh Chúa đã khứng ban hồng ân. Muôn tiếng tơ đàn, giọng hát nhịp nhàng, làm thành lễ vật dâng về Cha chí nhân.</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900" b="1">
                <a:solidFill>
                  <a:srgbClr val="003399"/>
                </a:solidFill>
              </a:rPr>
              <a:t>Chúc tụng Ngài là Chúa tể càn khôn, Đã rộng tình nuôi sống con từng ngày. Chúc tụng Ngài là Chúa khắp mọi nơi, Chúc tụng Ngài mãi đến muôn muôn đời.</a:t>
            </a:r>
            <a:endParaRPr lang="en-US" altLang="en-US" sz="49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33389844"/>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72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XIN CHÚA Ở LẠI</a:t>
            </a:r>
          </a:p>
          <a:p>
            <a:pPr marL="27432" indent="0" algn="ctr">
              <a:lnSpc>
                <a:spcPct val="120000"/>
              </a:lnSpc>
              <a:buNone/>
            </a:pPr>
            <a:r>
              <a:rPr lang="vi-VN" sz="48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Thái Nguyên</a:t>
            </a:r>
            <a:endParaRPr lang="en-US" sz="2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a:solidFill>
                  <a:srgbClr val="003399"/>
                </a:solidFill>
                <a:latin typeface="+mj-lt"/>
                <a:cs typeface="Times New Roman" panose="02020603050405020304" pitchFamily="18" charset="0"/>
              </a:rPr>
              <a:t>Xin ở lại với con vì con luôn cần Chúa hiện diện. Xin ở lại với con vì con yếu đuối cần Chúa đỡ nâng. Con cần Chúa biết bao vắng Chúa đời sống lao đao. Như trên đường Em-mau nếu không có Ngài xót xa u hoài. </a:t>
            </a:r>
            <a:endParaRPr lang="en-US" sz="4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9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9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900" b="1">
                <a:solidFill>
                  <a:srgbClr val="003399"/>
                </a:solidFill>
                <a:latin typeface="+mj-lt"/>
                <a:cs typeface="Times New Roman" panose="02020603050405020304" pitchFamily="18" charset="0"/>
              </a:rPr>
              <a:t>Xin Chúa đồng hành với con sưởi ấm tim con lạnh giá. Xin Chúa ở lại với con khơi sáng tin yêu hy vọng.</a:t>
            </a:r>
            <a:endParaRPr lang="en-US" sz="5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20000"/>
              </a:lnSpc>
              <a:buNone/>
            </a:pPr>
            <a:r>
              <a:rPr lang="en-US" sz="57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1">
                <a:solidFill>
                  <a:srgbClr val="003399"/>
                </a:solidFill>
                <a:latin typeface="+mj-lt"/>
                <a:cs typeface="Times New Roman" panose="02020603050405020304" pitchFamily="18" charset="0"/>
              </a:rPr>
              <a:t>Đời vắng Chúa hư không chẳng còn gì để trông mong. Lòng có Chúa an vui cho đời con dâng tràn sức sống.</a:t>
            </a:r>
            <a:endParaRPr lang="vi-VN" sz="57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696206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1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1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1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100" b="1">
                <a:solidFill>
                  <a:srgbClr val="003399"/>
                </a:solidFill>
                <a:latin typeface="+mj-lt"/>
                <a:cs typeface="Times New Roman" panose="02020603050405020304" pitchFamily="18" charset="0"/>
              </a:rPr>
              <a:t>Trong lúc đời tối tăm thì hay đâu Ngài đến viếng thăm. Trong khi đầy lắng lo đời con khốn khó thì Chúa ngay bên. Trong cuộc sống hôm nay có Chúa mà vẫn không hay. Cho con tập nhận ra Chúa đang hiện diện với con đêm ngày.</a:t>
            </a:r>
            <a:endParaRPr lang="vi-VN" sz="41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a:solidFill>
                  <a:srgbClr val="FF0000"/>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9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9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900" b="1">
                <a:solidFill>
                  <a:srgbClr val="003399"/>
                </a:solidFill>
                <a:latin typeface="+mj-lt"/>
                <a:cs typeface="Times New Roman" panose="02020603050405020304" pitchFamily="18" charset="0"/>
              </a:rPr>
              <a:t>Xin Chúa đồng hành với con sưởi ấm tim con lạnh giá. Xin Chúa ở lại với con khơi sáng tin yêu hy vọng.</a:t>
            </a:r>
            <a:endParaRPr lang="en-US" sz="5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687232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20000"/>
              </a:lnSpc>
              <a:buNone/>
            </a:pPr>
            <a:r>
              <a:rPr lang="en-US" sz="57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1">
                <a:solidFill>
                  <a:srgbClr val="003399"/>
                </a:solidFill>
                <a:latin typeface="+mj-lt"/>
                <a:cs typeface="Times New Roman" panose="02020603050405020304" pitchFamily="18" charset="0"/>
              </a:rPr>
              <a:t>Đời vắng Chúa hư không chẳng còn gì để trông mong. Lòng có Chúa an vui cho đời con dâng tràn sức sống.</a:t>
            </a:r>
            <a:endParaRPr lang="vi-VN" sz="57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8608860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20000"/>
              </a:lnSpc>
              <a:buNone/>
            </a:pPr>
            <a:r>
              <a:rPr lang="en-US" sz="41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1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1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100" b="1">
                <a:solidFill>
                  <a:srgbClr val="003399"/>
                </a:solidFill>
                <a:latin typeface="+mj-lt"/>
                <a:cs typeface="Times New Roman" panose="02020603050405020304" pitchFamily="18" charset="0"/>
              </a:rPr>
              <a:t>Chúa đã làm sáng lên niềm tin yêu từ những thất vọng. Cho con được trở nên người gieo ánh sáng vào chốn tối tăm. Con cần biết lắng nghe khơi lên nguồn sống hy vọng. Trao ban niềm bình an giúp cho tươi mầu những ai ưu </a:t>
            </a:r>
            <a:r>
              <a:rPr lang="vi-VN" sz="4100" b="1">
                <a:solidFill>
                  <a:srgbClr val="003399"/>
                </a:solidFill>
                <a:latin typeface="+mj-lt"/>
                <a:cs typeface="Times New Roman" panose="02020603050405020304" pitchFamily="18" charset="0"/>
              </a:rPr>
              <a:t>sầu</a:t>
            </a:r>
            <a:r>
              <a:rPr lang="vi-VN" sz="4100" b="1" smtClean="0">
                <a:solidFill>
                  <a:srgbClr val="003399"/>
                </a:solidFill>
                <a:latin typeface="+mj-lt"/>
                <a:cs typeface="Times New Roman" panose="02020603050405020304" pitchFamily="18" charset="0"/>
              </a:rPr>
              <a:t>.</a:t>
            </a:r>
            <a:endParaRPr lang="vi-VN" sz="41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9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9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900" b="1">
                <a:solidFill>
                  <a:srgbClr val="003399"/>
                </a:solidFill>
                <a:latin typeface="+mj-lt"/>
                <a:cs typeface="Times New Roman" panose="02020603050405020304" pitchFamily="18" charset="0"/>
              </a:rPr>
              <a:t>Xin Chúa đồng hành với con sưởi ấm tim con lạnh giá. Xin Chúa ở lại với con khơi sáng tin yêu hy vọng.</a:t>
            </a:r>
            <a:endParaRPr lang="en-US" sz="5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687232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20000"/>
              </a:lnSpc>
              <a:buNone/>
            </a:pPr>
            <a:r>
              <a:rPr lang="en-US" sz="57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1">
                <a:solidFill>
                  <a:srgbClr val="003399"/>
                </a:solidFill>
                <a:latin typeface="+mj-lt"/>
                <a:cs typeface="Times New Roman" panose="02020603050405020304" pitchFamily="18" charset="0"/>
              </a:rPr>
              <a:t>Đời vắng Chúa hư không chẳng còn gì để trông mong. Lòng có Chúa an vui cho đời con dâng tràn sức sống.</a:t>
            </a:r>
            <a:endParaRPr lang="vi-VN" sz="57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8608860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a:solidFill>
                  <a:srgbClr val="FF0000"/>
                </a:solidFill>
                <a:latin typeface="+mj-lt"/>
                <a:cs typeface="Times New Roman" panose="02020603050405020304" pitchFamily="18" charset="0"/>
              </a:rPr>
              <a:t>NÀO TA HÃY MỪNG VUI</a:t>
            </a:r>
          </a:p>
          <a:p>
            <a:pPr marL="0" indent="0" algn="ctr">
              <a:lnSpc>
                <a:spcPct val="120000"/>
              </a:lnSpc>
              <a:buNone/>
            </a:pPr>
            <a:r>
              <a:rPr lang="en-US" sz="5400" b="1" i="1">
                <a:solidFill>
                  <a:srgbClr val="FF0000"/>
                </a:solidFill>
                <a:latin typeface="+mj-lt"/>
                <a:cs typeface="Times New Roman" panose="02020603050405020304" pitchFamily="18" charset="0"/>
              </a:rPr>
              <a:t>Lm. Kim Long</a:t>
            </a:r>
            <a:endParaRPr lang="en-US" sz="3600" b="1" i="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a:solidFill>
                  <a:srgbClr val="003399"/>
                </a:solidFill>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431983"/>
          </a:xfrm>
          <a:prstGeom prst="rect">
            <a:avLst/>
          </a:prstGeom>
        </p:spPr>
        <p:txBody>
          <a:bodyPr wrap="square">
            <a:spAutoFit/>
          </a:bodyPr>
          <a:lstStyle/>
          <a:p>
            <a:pPr algn="just"/>
            <a:r>
              <a:rPr lang="en-US" sz="4700" b="1" u="sng" smtClean="0">
                <a:solidFill>
                  <a:srgbClr val="FF0000"/>
                </a:solidFill>
                <a:latin typeface="+mj-lt"/>
                <a:ea typeface="SimHei" pitchFamily="49" charset="-122"/>
                <a:cs typeface="Times New Roman" pitchFamily="18" charset="0"/>
              </a:rPr>
              <a:t>Tk1</a:t>
            </a:r>
            <a:r>
              <a:rPr lang="en-US" sz="4700" b="1" u="sng">
                <a:solidFill>
                  <a:srgbClr val="FF0000"/>
                </a:solidFill>
                <a:latin typeface="+mj-lt"/>
                <a:ea typeface="SimHei" pitchFamily="49" charset="-122"/>
                <a:cs typeface="Times New Roman" pitchFamily="18" charset="0"/>
              </a:rPr>
              <a:t>:</a:t>
            </a:r>
            <a:r>
              <a:rPr lang="en-US" sz="47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700" b="1">
                <a:solidFill>
                  <a:srgbClr val="003399"/>
                </a:solidFill>
                <a:latin typeface="+mj-lt"/>
                <a:cs typeface="Times New Roman" panose="02020603050405020304" pitchFamily="18" charset="0"/>
              </a:rPr>
              <a:t>Thánh giá Chúa vươn cao dâng lễ hy sinh, cho nhân thế muôn đời sống trong ân tình</a:t>
            </a:r>
            <a:r>
              <a:rPr lang="vi-VN" sz="4700" b="1" smtClean="0">
                <a:solidFill>
                  <a:srgbClr val="003399"/>
                </a:solidFill>
                <a:latin typeface="+mj-lt"/>
                <a:cs typeface="Times New Roman" panose="02020603050405020304" pitchFamily="18" charset="0"/>
              </a:rPr>
              <a:t>.</a:t>
            </a:r>
            <a:endParaRPr lang="en-US" sz="4700" b="1" smtClean="0">
              <a:solidFill>
                <a:srgbClr val="003399"/>
              </a:solidFill>
              <a:latin typeface="+mj-lt"/>
              <a:cs typeface="Times New Roman" panose="02020603050405020304" pitchFamily="18" charset="0"/>
            </a:endParaRPr>
          </a:p>
          <a:p>
            <a:pPr algn="just"/>
            <a:r>
              <a:rPr lang="en-US" sz="4700" b="1" u="sng" smtClean="0">
                <a:solidFill>
                  <a:srgbClr val="FF0000"/>
                </a:solidFill>
                <a:latin typeface="+mj-lt"/>
                <a:cs typeface="Times New Roman" panose="02020603050405020304" pitchFamily="18" charset="0"/>
              </a:rPr>
              <a:t>Tk2:</a:t>
            </a:r>
            <a:r>
              <a:rPr lang="en-US" sz="4700" b="1" smtClean="0">
                <a:solidFill>
                  <a:srgbClr val="003399"/>
                </a:solidFill>
                <a:latin typeface="+mj-lt"/>
                <a:cs typeface="Times New Roman" panose="02020603050405020304" pitchFamily="18" charset="0"/>
              </a:rPr>
              <a:t> </a:t>
            </a:r>
            <a:r>
              <a:rPr lang="vi-VN" sz="4700" b="1">
                <a:solidFill>
                  <a:srgbClr val="003399"/>
                </a:solidFill>
                <a:latin typeface="+mj-lt"/>
                <a:cs typeface="Times New Roman" panose="02020603050405020304" pitchFamily="18" charset="0"/>
              </a:rPr>
              <a:t>Sức sống đã khai nguyên trong những thương đau, ân thiêng đã khơi nguồn giữa bao khổ sầu.</a:t>
            </a:r>
            <a:endParaRPr lang="en-US" sz="4700" b="1" dirty="0">
              <a:solidFill>
                <a:srgbClr val="003399"/>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a:t>
            </a:r>
            <a:r>
              <a:rPr lang="en-US" sz="5900" b="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j-lt"/>
              </a:rPr>
              <a:t> lời cầu nguyện cho các</a:t>
            </a:r>
            <a:br>
              <a:rPr lang="vi-VN" sz="5900" b="1">
                <a:solidFill>
                  <a:srgbClr val="003399"/>
                </a:solidFill>
                <a:effectLst>
                  <a:outerShdw blurRad="38100" dist="38100" dir="2700000" algn="tl">
                    <a:srgbClr val="000000">
                      <a:alpha val="43137"/>
                    </a:srgbClr>
                  </a:outerShdw>
                </a:effectLst>
                <a:latin typeface="+mj-lt"/>
              </a:rPr>
            </a:br>
            <a:r>
              <a:rPr lang="en-US" sz="5900" b="1">
                <a:solidFill>
                  <a:srgbClr val="003399"/>
                </a:solidFill>
                <a:effectLst>
                  <a:outerShdw blurRad="38100" dist="38100" dir="2700000" algn="tl">
                    <a:srgbClr val="000000">
                      <a:alpha val="43137"/>
                    </a:srgbClr>
                  </a:outerShdw>
                </a:effectLst>
                <a:latin typeface="+mj-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a:solidFill>
                  <a:srgbClr val="003399"/>
                </a:solidFill>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7749304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1994</Words>
  <Application>Microsoft Office PowerPoint</Application>
  <PresentationFormat>On-screen Show (16:9)</PresentationFormat>
  <Paragraphs>129</Paragraphs>
  <Slides>91</Slides>
  <Notes>0</Notes>
  <HiddenSlides>0</HiddenSlides>
  <MMClips>0</MMClips>
  <ScaleCrop>false</ScaleCrop>
  <HeadingPairs>
    <vt:vector size="4" baseType="variant">
      <vt:variant>
        <vt:lpstr>Theme</vt:lpstr>
      </vt:variant>
      <vt:variant>
        <vt:i4>23</vt:i4>
      </vt:variant>
      <vt:variant>
        <vt:lpstr>Slide Titles</vt:lpstr>
      </vt:variant>
      <vt:variant>
        <vt:i4>91</vt:i4>
      </vt:variant>
    </vt:vector>
  </HeadingPairs>
  <TitlesOfParts>
    <vt:vector size="114" baseType="lpstr">
      <vt:lpstr>Office Theme</vt:lpstr>
      <vt:lpstr>7_Office Theme</vt:lpstr>
      <vt:lpstr>10_Office Theme</vt:lpstr>
      <vt:lpstr>36_Default Design</vt:lpstr>
      <vt:lpstr>37_Default Design</vt:lpstr>
      <vt:lpstr>4_Office Theme</vt:lpstr>
      <vt:lpstr>5_Office Theme</vt:lpstr>
      <vt:lpstr>6_Office Theme</vt:lpstr>
      <vt:lpstr>8_Office Theme</vt:lpstr>
      <vt:lpstr>9_Office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3_Office Theme</vt:lpstr>
      <vt:lpstr>20_Office Theme</vt:lpstr>
      <vt:lpstr>1_Office Theme</vt:lpstr>
      <vt:lpstr>2_Office Theme</vt:lpstr>
      <vt:lpstr>PowerPoint Presentation</vt:lpstr>
      <vt:lpstr>Tập Hát Cộng Đoàn</vt:lpstr>
      <vt:lpstr>Đk: Chúa sẽ dạy cho con biết đường lối trường sinh.</vt:lpstr>
      <vt:lpstr>Tk1: Xin giữ gìn con, lạy Chúa, con tìm ẩn thân bên Chúa. Ngài là Thiên Chúa của con, là nguồn hạnh phúc đời con.</vt:lpstr>
      <vt:lpstr>Đk: Chúa sẽ dạy cho con biết đường lối trường sinh.</vt:lpstr>
      <vt:lpstr>Lạy Chúa Giê-su, xin giải thích Kinh Thánh cho chúng con, khiến lòng chúng con bừng cháy lên khi nghe Chúa phán dạy.</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Chúa sẽ dạy cho con biết đường lối trường sinh.</vt:lpstr>
      <vt:lpstr>Tk1: Xin giữ gìn con, lạy Chúa, con tìm ẩn thân bên Chúa. Ngài là Thiên Chúa của con, là nguồn hạnh phúc đời con.</vt:lpstr>
      <vt:lpstr>Đk: Chúa sẽ dạy cho con biết đường lối trường sinh.</vt:lpstr>
      <vt:lpstr>Tk2: Đây sản nghiệp con là Chúa, sinh mạng con trong tay Chúa. Phần tuyệt luân đã về con: được Ngài là chén lộc ân.</vt:lpstr>
      <vt:lpstr>Đk: Chúa sẽ dạy cho con biết đường lối trường sinh.</vt:lpstr>
      <vt:lpstr>Tk3: Con mãi tụng ca vì Chúa ban lời bảo ban hôm sớm. Dù về khuya vẫn nhủ tâm: đặt Ngài ở trước mặt luôn.</vt:lpstr>
      <vt:lpstr>Đk: Chúa sẽ dạy cho con biết đường lối trường sinh.</vt:lpstr>
      <vt:lpstr>Tk4: Nên trí lòng con mừng rỡ, thân này nghỉ ngơi đưa giấc. Vì Ngài đâu nỡ để con hủy diệt ở chốn mồ sâu.</vt:lpstr>
      <vt:lpstr>Đk: Chúa sẽ dạy cho con biết đường lối trường sinh.</vt:lpstr>
      <vt:lpstr>Tk5: Theo lối trường sinh Ngài sẽ thương tình dạy con đưa bước. Tràn niềm vui trước Thần Nhan, gần Ngài hạnh phúc nào hơn.</vt:lpstr>
      <vt:lpstr>Đk: Chúa sẽ dạy cho con biết đường lối trường sinh.</vt:lpstr>
      <vt:lpstr> </vt:lpstr>
      <vt:lpstr>Lạy Chúa Giê-su, xin giải thích Kinh Thánh cho chúng con, khiến lòng chúng con bừng cháy lên khi nghe Chúa phán dạy.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99</cp:revision>
  <dcterms:created xsi:type="dcterms:W3CDTF">2021-05-09T08:36:44Z</dcterms:created>
  <dcterms:modified xsi:type="dcterms:W3CDTF">2023-04-20T08:20:08Z</dcterms:modified>
</cp:coreProperties>
</file>