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52" r:id="rId6"/>
    <p:sldMasterId id="2147483764" r:id="rId7"/>
    <p:sldMasterId id="2147483776" r:id="rId8"/>
    <p:sldMasterId id="2147483800" r:id="rId9"/>
    <p:sldMasterId id="2147483812" r:id="rId10"/>
    <p:sldMasterId id="2147483824" r:id="rId11"/>
    <p:sldMasterId id="2147483836" r:id="rId12"/>
    <p:sldMasterId id="2147483848" r:id="rId13"/>
    <p:sldMasterId id="2147483860" r:id="rId14"/>
    <p:sldMasterId id="2147483872" r:id="rId15"/>
    <p:sldMasterId id="2147483884" r:id="rId16"/>
    <p:sldMasterId id="2147484004" r:id="rId17"/>
  </p:sldMasterIdLst>
  <p:notesMasterIdLst>
    <p:notesMasterId r:id="rId104"/>
  </p:notesMasterIdLst>
  <p:sldIdLst>
    <p:sldId id="256" r:id="rId18"/>
    <p:sldId id="359" r:id="rId19"/>
    <p:sldId id="9743" r:id="rId20"/>
    <p:sldId id="9744" r:id="rId21"/>
    <p:sldId id="9785" r:id="rId22"/>
    <p:sldId id="9745" r:id="rId23"/>
    <p:sldId id="9600" r:id="rId24"/>
    <p:sldId id="9601" r:id="rId25"/>
    <p:sldId id="9602" r:id="rId26"/>
    <p:sldId id="9603" r:id="rId27"/>
    <p:sldId id="9604" r:id="rId28"/>
    <p:sldId id="9605" r:id="rId29"/>
    <p:sldId id="9606" r:id="rId30"/>
    <p:sldId id="9607" r:id="rId31"/>
    <p:sldId id="9686" r:id="rId32"/>
    <p:sldId id="2146" r:id="rId33"/>
    <p:sldId id="1986" r:id="rId34"/>
    <p:sldId id="1982" r:id="rId35"/>
    <p:sldId id="9769" r:id="rId36"/>
    <p:sldId id="9687" r:id="rId37"/>
    <p:sldId id="9635" r:id="rId38"/>
    <p:sldId id="9636" r:id="rId39"/>
    <p:sldId id="9637" r:id="rId40"/>
    <p:sldId id="9638" r:id="rId41"/>
    <p:sldId id="9639" r:id="rId42"/>
    <p:sldId id="9640" r:id="rId43"/>
    <p:sldId id="9641" r:id="rId44"/>
    <p:sldId id="9642" r:id="rId45"/>
    <p:sldId id="9688" r:id="rId46"/>
    <p:sldId id="2361" r:id="rId47"/>
    <p:sldId id="9690" r:id="rId48"/>
    <p:sldId id="261" r:id="rId49"/>
    <p:sldId id="262" r:id="rId50"/>
    <p:sldId id="9739" r:id="rId51"/>
    <p:sldId id="9674" r:id="rId52"/>
    <p:sldId id="9740" r:id="rId53"/>
    <p:sldId id="9671" r:id="rId54"/>
    <p:sldId id="9741" r:id="rId55"/>
    <p:sldId id="264" r:id="rId56"/>
    <p:sldId id="9770" r:id="rId57"/>
    <p:sldId id="9675" r:id="rId58"/>
    <p:sldId id="9742" r:id="rId59"/>
    <p:sldId id="9765" r:id="rId60"/>
    <p:sldId id="9584" r:id="rId61"/>
    <p:sldId id="9658" r:id="rId62"/>
    <p:sldId id="9659" r:id="rId63"/>
    <p:sldId id="9644" r:id="rId64"/>
    <p:sldId id="9645" r:id="rId65"/>
    <p:sldId id="9646" r:id="rId66"/>
    <p:sldId id="9647" r:id="rId67"/>
    <p:sldId id="9648" r:id="rId68"/>
    <p:sldId id="9649" r:id="rId69"/>
    <p:sldId id="9650" r:id="rId70"/>
    <p:sldId id="9651" r:id="rId71"/>
    <p:sldId id="9652" r:id="rId72"/>
    <p:sldId id="9653" r:id="rId73"/>
    <p:sldId id="9654" r:id="rId74"/>
    <p:sldId id="9655" r:id="rId75"/>
    <p:sldId id="9656" r:id="rId76"/>
    <p:sldId id="9692" r:id="rId77"/>
    <p:sldId id="258" r:id="rId78"/>
    <p:sldId id="1134" r:id="rId79"/>
    <p:sldId id="1161" r:id="rId80"/>
    <p:sldId id="1139" r:id="rId81"/>
    <p:sldId id="9771" r:id="rId82"/>
    <p:sldId id="9772" r:id="rId83"/>
    <p:sldId id="9773" r:id="rId84"/>
    <p:sldId id="9774" r:id="rId85"/>
    <p:sldId id="9669" r:id="rId86"/>
    <p:sldId id="9693" r:id="rId87"/>
    <p:sldId id="9384" r:id="rId88"/>
    <p:sldId id="9555" r:id="rId89"/>
    <p:sldId id="2344" r:id="rId90"/>
    <p:sldId id="9775" r:id="rId91"/>
    <p:sldId id="9779" r:id="rId92"/>
    <p:sldId id="9780" r:id="rId93"/>
    <p:sldId id="9781" r:id="rId94"/>
    <p:sldId id="9782" r:id="rId95"/>
    <p:sldId id="9783" r:id="rId96"/>
    <p:sldId id="9784" r:id="rId97"/>
    <p:sldId id="9691" r:id="rId98"/>
    <p:sldId id="9694" r:id="rId99"/>
    <p:sldId id="9766" r:id="rId100"/>
    <p:sldId id="9767" r:id="rId101"/>
    <p:sldId id="9768" r:id="rId102"/>
    <p:sldId id="9695"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59" d="100"/>
          <a:sy n="159" d="100"/>
        </p:scale>
        <p:origin x="-634" y="-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slide" Target="slides/slide85.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Chiên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Chúa </a:t>
            </a:r>
            <a:r>
              <a:rPr lang="en-US" sz="4400" b="1" dirty="0" err="1" smtClean="0">
                <a:solidFill>
                  <a:srgbClr val="003399"/>
                </a:solidFill>
              </a:rPr>
              <a:t>chiên</a:t>
            </a:r>
            <a:r>
              <a:rPr lang="en-US" sz="4400" b="1" dirty="0" smtClean="0">
                <a:solidFill>
                  <a:srgbClr val="003399"/>
                </a:solidFill>
              </a:rPr>
              <a:t> </a:t>
            </a:r>
            <a:r>
              <a:rPr lang="en-US" sz="4400" b="1" dirty="0" err="1" smtClean="0">
                <a:solidFill>
                  <a:srgbClr val="003399"/>
                </a:solidFill>
              </a:rPr>
              <a:t>lành</a:t>
            </a:r>
            <a:r>
              <a:rPr lang="en-US" sz="4400" b="1" dirty="0" smtClean="0">
                <a:solidFill>
                  <a:srgbClr val="003399"/>
                </a:solidFill>
              </a:rPr>
              <a:t> </a:t>
            </a:r>
            <a:r>
              <a:rPr lang="en-US" sz="4400" b="1" dirty="0" err="1" smtClean="0">
                <a:solidFill>
                  <a:srgbClr val="003399"/>
                </a:solidFill>
              </a:rPr>
              <a:t>Người</a:t>
            </a:r>
            <a:r>
              <a:rPr lang="en-US" sz="4400" b="1" dirty="0" smtClean="0">
                <a:solidFill>
                  <a:srgbClr val="003399"/>
                </a:solidFill>
              </a:rPr>
              <a:t> </a:t>
            </a:r>
            <a:r>
              <a:rPr lang="en-US" sz="4400" b="1" dirty="0" err="1" smtClean="0">
                <a:solidFill>
                  <a:srgbClr val="003399"/>
                </a:solidFill>
              </a:rPr>
              <a:t>thương</a:t>
            </a:r>
            <a:r>
              <a:rPr lang="en-US" sz="4400" b="1" dirty="0" smtClean="0">
                <a:solidFill>
                  <a:srgbClr val="003399"/>
                </a:solidFill>
              </a:rPr>
              <a:t> </a:t>
            </a:r>
            <a:r>
              <a:rPr lang="en-US" sz="4400" b="1" dirty="0" err="1" smtClean="0">
                <a:solidFill>
                  <a:srgbClr val="003399"/>
                </a:solidFill>
              </a:rPr>
              <a:t>dẫn</a:t>
            </a:r>
            <a:r>
              <a:rPr lang="en-US" sz="4400" b="1" dirty="0" smtClean="0">
                <a:solidFill>
                  <a:srgbClr val="003399"/>
                </a:solidFill>
              </a:rPr>
              <a:t> </a:t>
            </a:r>
            <a:r>
              <a:rPr lang="en-US" sz="4400" b="1" dirty="0" err="1" smtClean="0">
                <a:solidFill>
                  <a:srgbClr val="003399"/>
                </a:solidFill>
              </a:rPr>
              <a:t>tôi</a:t>
            </a:r>
            <a:r>
              <a:rPr lang="en-US" sz="4400" b="1" dirty="0" smtClean="0">
                <a:solidFill>
                  <a:srgbClr val="003399"/>
                </a:solidFill>
              </a:rPr>
              <a:t> </a:t>
            </a:r>
            <a:r>
              <a:rPr lang="en-US" sz="4400" b="1" dirty="0" err="1" smtClean="0">
                <a:solidFill>
                  <a:srgbClr val="003399"/>
                </a:solidFill>
              </a:rPr>
              <a:t>đi</a:t>
            </a:r>
            <a:r>
              <a:rPr lang="en-US" sz="4400" b="1" dirty="0" smtClean="0">
                <a:solidFill>
                  <a:srgbClr val="003399"/>
                </a:solidFill>
              </a:rPr>
              <a:t>. </a:t>
            </a:r>
            <a:r>
              <a:rPr lang="en-US" sz="4400" b="1" dirty="0" err="1" smtClean="0">
                <a:solidFill>
                  <a:srgbClr val="003399"/>
                </a:solidFill>
              </a:rPr>
              <a:t>Tôi</a:t>
            </a:r>
            <a:r>
              <a:rPr lang="en-US" sz="4400" b="1" dirty="0" smtClean="0">
                <a:solidFill>
                  <a:srgbClr val="003399"/>
                </a:solidFill>
              </a:rPr>
              <a:t> </a:t>
            </a:r>
            <a:r>
              <a:rPr lang="en-US" sz="4400" b="1" dirty="0" err="1" smtClean="0">
                <a:solidFill>
                  <a:srgbClr val="003399"/>
                </a:solidFill>
              </a:rPr>
              <a:t>không</a:t>
            </a:r>
            <a:r>
              <a:rPr lang="en-US" sz="4400" b="1" dirty="0" smtClean="0">
                <a:solidFill>
                  <a:srgbClr val="003399"/>
                </a:solidFill>
              </a:rPr>
              <a:t> </a:t>
            </a:r>
            <a:r>
              <a:rPr lang="en-US" sz="4400" b="1" dirty="0" err="1" smtClean="0">
                <a:solidFill>
                  <a:srgbClr val="003399"/>
                </a:solidFill>
              </a:rPr>
              <a:t>sợ</a:t>
            </a:r>
            <a:r>
              <a:rPr lang="en-US" sz="4400" b="1" dirty="0" smtClean="0">
                <a:solidFill>
                  <a:srgbClr val="003399"/>
                </a:solidFill>
              </a:rPr>
              <a:t> chi, </a:t>
            </a:r>
            <a:r>
              <a:rPr lang="en-US" sz="4400" b="1" dirty="0" err="1" smtClean="0">
                <a:solidFill>
                  <a:srgbClr val="003399"/>
                </a:solidFill>
              </a:rPr>
              <a:t>tôi</a:t>
            </a:r>
            <a:r>
              <a:rPr lang="en-US" sz="4400" b="1" dirty="0" smtClean="0">
                <a:solidFill>
                  <a:srgbClr val="003399"/>
                </a:solidFill>
              </a:rPr>
              <a:t> </a:t>
            </a:r>
            <a:r>
              <a:rPr lang="en-US" sz="4400" b="1" dirty="0" err="1" smtClean="0">
                <a:solidFill>
                  <a:srgbClr val="003399"/>
                </a:solidFill>
              </a:rPr>
              <a:t>không</a:t>
            </a:r>
            <a:r>
              <a:rPr lang="en-US" sz="4400" b="1" dirty="0" smtClean="0">
                <a:solidFill>
                  <a:srgbClr val="003399"/>
                </a:solidFill>
              </a:rPr>
              <a:t> </a:t>
            </a:r>
            <a:r>
              <a:rPr lang="en-US" sz="4400" b="1" dirty="0" err="1" smtClean="0">
                <a:solidFill>
                  <a:srgbClr val="003399"/>
                </a:solidFill>
              </a:rPr>
              <a:t>thiếu</a:t>
            </a:r>
            <a:r>
              <a:rPr lang="en-US" sz="4400" b="1" dirty="0" smtClean="0">
                <a:solidFill>
                  <a:srgbClr val="003399"/>
                </a:solidFill>
              </a:rPr>
              <a:t> </a:t>
            </a:r>
            <a:r>
              <a:rPr lang="en-US" sz="4400" b="1" dirty="0" err="1" smtClean="0">
                <a:solidFill>
                  <a:srgbClr val="003399"/>
                </a:solidFill>
              </a:rPr>
              <a:t>gì</a:t>
            </a:r>
            <a:r>
              <a:rPr lang="en-US" sz="4400" b="1" dirty="0" smtClean="0">
                <a:solidFill>
                  <a:srgbClr val="003399"/>
                </a:solidFill>
              </a:rPr>
              <a:t>. </a:t>
            </a:r>
            <a:r>
              <a:rPr lang="en-US" sz="4400" b="1" dirty="0" err="1" smtClean="0">
                <a:solidFill>
                  <a:srgbClr val="003399"/>
                </a:solidFill>
              </a:rPr>
              <a:t>Trên</a:t>
            </a:r>
            <a:r>
              <a:rPr lang="en-US" sz="4400" b="1" dirty="0" smtClean="0">
                <a:solidFill>
                  <a:srgbClr val="003399"/>
                </a:solidFill>
              </a:rPr>
              <a:t> </a:t>
            </a:r>
            <a:r>
              <a:rPr lang="en-US" sz="4400" b="1" dirty="0" err="1" smtClean="0">
                <a:solidFill>
                  <a:srgbClr val="003399"/>
                </a:solidFill>
              </a:rPr>
              <a:t>đồng</a:t>
            </a:r>
            <a:r>
              <a:rPr lang="en-US" sz="4400" b="1" dirty="0" smtClean="0">
                <a:solidFill>
                  <a:srgbClr val="003399"/>
                </a:solidFill>
              </a:rPr>
              <a:t> </a:t>
            </a:r>
            <a:r>
              <a:rPr lang="en-US" sz="4400" b="1" dirty="0" err="1" smtClean="0">
                <a:solidFill>
                  <a:srgbClr val="003399"/>
                </a:solidFill>
              </a:rPr>
              <a:t>cỏ</a:t>
            </a:r>
            <a:r>
              <a:rPr lang="en-US" sz="4400" b="1" dirty="0" smtClean="0">
                <a:solidFill>
                  <a:srgbClr val="003399"/>
                </a:solidFill>
              </a:rPr>
              <a:t> </a:t>
            </a:r>
            <a:r>
              <a:rPr lang="en-US" sz="4400" b="1" dirty="0" err="1" smtClean="0">
                <a:solidFill>
                  <a:srgbClr val="003399"/>
                </a:solidFill>
              </a:rPr>
              <a:t>xanh</a:t>
            </a:r>
            <a:r>
              <a:rPr lang="en-US" sz="4400" b="1" dirty="0" smtClean="0">
                <a:solidFill>
                  <a:srgbClr val="003399"/>
                </a:solidFill>
              </a:rPr>
              <a:t> </a:t>
            </a:r>
            <a:r>
              <a:rPr lang="en-US" sz="4400" b="1" dirty="0" err="1" smtClean="0">
                <a:solidFill>
                  <a:srgbClr val="003399"/>
                </a:solidFill>
              </a:rPr>
              <a:t>Người</a:t>
            </a:r>
            <a:r>
              <a:rPr lang="en-US" sz="4400" b="1" dirty="0" smtClean="0">
                <a:solidFill>
                  <a:srgbClr val="003399"/>
                </a:solidFill>
              </a:rPr>
              <a:t> </a:t>
            </a:r>
            <a:r>
              <a:rPr lang="en-US" sz="4400" b="1" dirty="0" err="1" smtClean="0">
                <a:solidFill>
                  <a:srgbClr val="003399"/>
                </a:solidFill>
              </a:rPr>
              <a:t>cho</a:t>
            </a:r>
            <a:r>
              <a:rPr lang="en-US" sz="4400" b="1" dirty="0" smtClean="0">
                <a:solidFill>
                  <a:srgbClr val="003399"/>
                </a:solidFill>
              </a:rPr>
              <a:t> </a:t>
            </a:r>
            <a:r>
              <a:rPr lang="en-US" sz="4400" b="1" dirty="0" err="1" smtClean="0">
                <a:solidFill>
                  <a:srgbClr val="003399"/>
                </a:solidFill>
              </a:rPr>
              <a:t>tôi</a:t>
            </a:r>
            <a:r>
              <a:rPr lang="en-US" sz="4400" b="1" dirty="0" smtClean="0">
                <a:solidFill>
                  <a:srgbClr val="003399"/>
                </a:solidFill>
              </a:rPr>
              <a:t> </a:t>
            </a:r>
            <a:r>
              <a:rPr lang="en-US" sz="4400" b="1" dirty="0" err="1" smtClean="0">
                <a:solidFill>
                  <a:srgbClr val="003399"/>
                </a:solidFill>
              </a:rPr>
              <a:t>được</a:t>
            </a:r>
            <a:r>
              <a:rPr lang="en-US" sz="4400" b="1" dirty="0" smtClean="0">
                <a:solidFill>
                  <a:srgbClr val="003399"/>
                </a:solidFill>
              </a:rPr>
              <a:t> </a:t>
            </a:r>
            <a:r>
              <a:rPr lang="en-US" sz="4400" b="1" dirty="0" err="1" smtClean="0">
                <a:solidFill>
                  <a:srgbClr val="003399"/>
                </a:solidFill>
              </a:rPr>
              <a:t>nghỉ</a:t>
            </a:r>
            <a:r>
              <a:rPr lang="en-US" sz="4400" b="1" dirty="0" smtClean="0">
                <a:solidFill>
                  <a:srgbClr val="003399"/>
                </a:solidFill>
              </a:rPr>
              <a:t> </a:t>
            </a:r>
            <a:r>
              <a:rPr lang="en-US" sz="4400" b="1" dirty="0" err="1" smtClean="0">
                <a:solidFill>
                  <a:srgbClr val="003399"/>
                </a:solidFill>
              </a:rPr>
              <a:t>ngơi</a:t>
            </a:r>
            <a:r>
              <a:rPr lang="en-US" sz="4400" b="1" dirty="0" smtClean="0">
                <a:solidFill>
                  <a:srgbClr val="003399"/>
                </a:solidFill>
              </a:rPr>
              <a:t>, </a:t>
            </a:r>
            <a:r>
              <a:rPr lang="en-US" sz="4400" b="1" dirty="0" err="1" smtClean="0">
                <a:solidFill>
                  <a:srgbClr val="003399"/>
                </a:solidFill>
              </a:rPr>
              <a:t>bên</a:t>
            </a:r>
            <a:r>
              <a:rPr lang="en-US" sz="4400" b="1" dirty="0" smtClean="0">
                <a:solidFill>
                  <a:srgbClr val="003399"/>
                </a:solidFill>
              </a:rPr>
              <a:t> </a:t>
            </a:r>
            <a:r>
              <a:rPr lang="en-US" sz="4400" b="1" dirty="0" err="1" smtClean="0">
                <a:solidFill>
                  <a:srgbClr val="003399"/>
                </a:solidFill>
              </a:rPr>
              <a:t>dòng</a:t>
            </a:r>
            <a:r>
              <a:rPr lang="en-US" sz="4400" b="1" dirty="0" smtClean="0">
                <a:solidFill>
                  <a:srgbClr val="003399"/>
                </a:solidFill>
              </a:rPr>
              <a:t> </a:t>
            </a:r>
            <a:r>
              <a:rPr lang="en-US" sz="4400" b="1" dirty="0" err="1" smtClean="0">
                <a:solidFill>
                  <a:srgbClr val="003399"/>
                </a:solidFill>
              </a:rPr>
              <a:t>suối</a:t>
            </a:r>
            <a:r>
              <a:rPr lang="en-US" sz="4400" b="1" dirty="0" smtClean="0">
                <a:solidFill>
                  <a:srgbClr val="003399"/>
                </a:solidFill>
              </a:rPr>
              <a:t> </a:t>
            </a:r>
            <a:r>
              <a:rPr lang="en-US" sz="4400" b="1" dirty="0" err="1" smtClean="0">
                <a:solidFill>
                  <a:srgbClr val="003399"/>
                </a:solidFill>
              </a:rPr>
              <a:t>mát</a:t>
            </a:r>
            <a:r>
              <a:rPr lang="en-US" sz="4400" b="1" dirty="0" smtClean="0">
                <a:solidFill>
                  <a:srgbClr val="003399"/>
                </a:solidFill>
              </a:rPr>
              <a:t> </a:t>
            </a:r>
            <a:r>
              <a:rPr lang="en-US" sz="4400" b="1" dirty="0" err="1" smtClean="0">
                <a:solidFill>
                  <a:srgbClr val="003399"/>
                </a:solidFill>
              </a:rPr>
              <a:t>Người</a:t>
            </a:r>
            <a:r>
              <a:rPr lang="en-US" sz="4400" b="1" dirty="0" smtClean="0">
                <a:solidFill>
                  <a:srgbClr val="003399"/>
                </a:solidFill>
              </a:rPr>
              <a:t> </a:t>
            </a:r>
            <a:r>
              <a:rPr lang="en-US" sz="4400" b="1" dirty="0" err="1" smtClean="0">
                <a:solidFill>
                  <a:srgbClr val="003399"/>
                </a:solidFill>
              </a:rPr>
              <a:t>tăng</a:t>
            </a:r>
            <a:r>
              <a:rPr lang="en-US" sz="4400" b="1" dirty="0" smtClean="0">
                <a:solidFill>
                  <a:srgbClr val="003399"/>
                </a:solidFill>
              </a:rPr>
              <a:t> </a:t>
            </a:r>
            <a:r>
              <a:rPr lang="en-US" sz="4400" b="1" dirty="0" err="1" smtClean="0">
                <a:solidFill>
                  <a:srgbClr val="003399"/>
                </a:solidFill>
              </a:rPr>
              <a:t>sức</a:t>
            </a:r>
            <a:r>
              <a:rPr lang="en-US" sz="4400" b="1" dirty="0" smtClean="0">
                <a:solidFill>
                  <a:srgbClr val="003399"/>
                </a:solidFill>
              </a:rPr>
              <a:t> </a:t>
            </a:r>
            <a:r>
              <a:rPr lang="en-US" sz="4400" b="1" dirty="0" err="1" smtClean="0">
                <a:solidFill>
                  <a:srgbClr val="003399"/>
                </a:solidFill>
              </a:rPr>
              <a:t>cho</a:t>
            </a:r>
            <a:r>
              <a:rPr lang="en-US" sz="4400" b="1" dirty="0" smtClean="0">
                <a:solidFill>
                  <a:srgbClr val="003399"/>
                </a:solidFill>
              </a:rPr>
              <a:t> </a:t>
            </a:r>
            <a:r>
              <a:rPr lang="en-US" sz="4400" b="1" dirty="0" err="1" smtClean="0">
                <a:solidFill>
                  <a:srgbClr val="003399"/>
                </a:solidFill>
              </a:rPr>
              <a:t>tâm</a:t>
            </a:r>
            <a:r>
              <a:rPr lang="en-US" sz="4400" b="1" dirty="0" smtClean="0">
                <a:solidFill>
                  <a:srgbClr val="003399"/>
                </a:solidFill>
              </a:rPr>
              <a:t> </a:t>
            </a:r>
            <a:r>
              <a:rPr lang="en-US" sz="4400" b="1" dirty="0" err="1" smtClean="0">
                <a:solidFill>
                  <a:srgbClr val="003399"/>
                </a:solidFill>
              </a:rPr>
              <a:t>hồn</a:t>
            </a:r>
            <a:r>
              <a:rPr lang="en-US" sz="4400" b="1" dirty="0"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a:t>
            </a:r>
            <a:r>
              <a:rPr lang="en-US" sz="43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dirty="0" smtClean="0">
                <a:solidFill>
                  <a:srgbClr val="003399"/>
                </a:solidFill>
              </a:rPr>
              <a:t> </a:t>
            </a:r>
            <a:r>
              <a:rPr lang="en-US" sz="5000" b="1" dirty="0" err="1" smtClean="0">
                <a:solidFill>
                  <a:srgbClr val="003399"/>
                </a:solidFill>
              </a:rPr>
              <a:t>Vì</a:t>
            </a:r>
            <a:r>
              <a:rPr lang="en-US" sz="5000" b="1" dirty="0" smtClean="0">
                <a:solidFill>
                  <a:srgbClr val="003399"/>
                </a:solidFill>
              </a:rPr>
              <a:t> </a:t>
            </a:r>
            <a:r>
              <a:rPr lang="en-US" sz="5000" b="1" dirty="0" err="1" smtClean="0">
                <a:solidFill>
                  <a:srgbClr val="003399"/>
                </a:solidFill>
              </a:rPr>
              <a:t>quý</a:t>
            </a:r>
            <a:r>
              <a:rPr lang="en-US" sz="5000" b="1" dirty="0" smtClean="0">
                <a:solidFill>
                  <a:srgbClr val="003399"/>
                </a:solidFill>
              </a:rPr>
              <a:t> </a:t>
            </a:r>
            <a:r>
              <a:rPr lang="en-US" sz="5000" b="1" dirty="0" err="1" smtClean="0">
                <a:solidFill>
                  <a:srgbClr val="003399"/>
                </a:solidFill>
              </a:rPr>
              <a:t>trọng</a:t>
            </a:r>
            <a:r>
              <a:rPr lang="en-US" sz="5000" b="1" dirty="0" smtClean="0">
                <a:solidFill>
                  <a:srgbClr val="003399"/>
                </a:solidFill>
              </a:rPr>
              <a:t> </a:t>
            </a:r>
            <a:r>
              <a:rPr lang="en-US" sz="5000" b="1" dirty="0" err="1" smtClean="0">
                <a:solidFill>
                  <a:srgbClr val="003399"/>
                </a:solidFill>
              </a:rPr>
              <a:t>danh</a:t>
            </a:r>
            <a:r>
              <a:rPr lang="en-US" sz="5000" b="1" dirty="0" smtClean="0">
                <a:solidFill>
                  <a:srgbClr val="003399"/>
                </a:solidFill>
              </a:rPr>
              <a:t> </a:t>
            </a:r>
            <a:r>
              <a:rPr lang="en-US" sz="5000" b="1" dirty="0" err="1" smtClean="0">
                <a:solidFill>
                  <a:srgbClr val="003399"/>
                </a:solidFill>
              </a:rPr>
              <a:t>Người</a:t>
            </a:r>
            <a:r>
              <a:rPr lang="en-US" sz="5000" b="1" dirty="0" smtClean="0">
                <a:solidFill>
                  <a:srgbClr val="003399"/>
                </a:solidFill>
              </a:rPr>
              <a:t>. </a:t>
            </a:r>
            <a:r>
              <a:rPr lang="en-US" sz="5000" b="1" dirty="0" err="1" smtClean="0">
                <a:solidFill>
                  <a:srgbClr val="003399"/>
                </a:solidFill>
              </a:rPr>
              <a:t>Người</a:t>
            </a:r>
            <a:r>
              <a:rPr lang="en-US" sz="5000" b="1" dirty="0" smtClean="0">
                <a:solidFill>
                  <a:srgbClr val="003399"/>
                </a:solidFill>
              </a:rPr>
              <a:t> </a:t>
            </a:r>
            <a:r>
              <a:rPr lang="en-US" sz="5000" b="1" dirty="0" err="1" smtClean="0">
                <a:solidFill>
                  <a:srgbClr val="003399"/>
                </a:solidFill>
              </a:rPr>
              <a:t>dìu</a:t>
            </a:r>
            <a:r>
              <a:rPr lang="en-US" sz="5000" b="1" dirty="0" smtClean="0">
                <a:solidFill>
                  <a:srgbClr val="003399"/>
                </a:solidFill>
              </a:rPr>
              <a:t> </a:t>
            </a:r>
            <a:r>
              <a:rPr lang="en-US" sz="5000" b="1" dirty="0" err="1" smtClean="0">
                <a:solidFill>
                  <a:srgbClr val="003399"/>
                </a:solidFill>
              </a:rPr>
              <a:t>tôi</a:t>
            </a:r>
            <a:r>
              <a:rPr lang="en-US" sz="5000" b="1" dirty="0" smtClean="0">
                <a:solidFill>
                  <a:srgbClr val="003399"/>
                </a:solidFill>
              </a:rPr>
              <a:t> </a:t>
            </a:r>
            <a:r>
              <a:rPr lang="en-US" sz="5000" b="1" dirty="0" err="1" smtClean="0">
                <a:solidFill>
                  <a:srgbClr val="003399"/>
                </a:solidFill>
              </a:rPr>
              <a:t>đi</a:t>
            </a:r>
            <a:r>
              <a:rPr lang="en-US" sz="5000" b="1" dirty="0" smtClean="0">
                <a:solidFill>
                  <a:srgbClr val="003399"/>
                </a:solidFill>
              </a:rPr>
              <a:t> </a:t>
            </a:r>
            <a:r>
              <a:rPr lang="en-US" sz="5000" b="1" dirty="0" err="1" smtClean="0">
                <a:solidFill>
                  <a:srgbClr val="003399"/>
                </a:solidFill>
              </a:rPr>
              <a:t>trên</a:t>
            </a:r>
            <a:r>
              <a:rPr lang="en-US" sz="5000" b="1" dirty="0" smtClean="0">
                <a:solidFill>
                  <a:srgbClr val="003399"/>
                </a:solidFill>
              </a:rPr>
              <a:t> </a:t>
            </a:r>
            <a:r>
              <a:rPr lang="en-US" sz="5000" b="1" dirty="0" err="1" smtClean="0">
                <a:solidFill>
                  <a:srgbClr val="003399"/>
                </a:solidFill>
              </a:rPr>
              <a:t>đường</a:t>
            </a:r>
            <a:r>
              <a:rPr lang="en-US" sz="5000" b="1" dirty="0" smtClean="0">
                <a:solidFill>
                  <a:srgbClr val="003399"/>
                </a:solidFill>
              </a:rPr>
              <a:t> </a:t>
            </a:r>
            <a:r>
              <a:rPr lang="en-US" sz="5000" b="1" dirty="0" err="1" smtClean="0">
                <a:solidFill>
                  <a:srgbClr val="003399"/>
                </a:solidFill>
              </a:rPr>
              <a:t>công</a:t>
            </a:r>
            <a:r>
              <a:rPr lang="en-US" sz="5000" b="1" dirty="0" smtClean="0">
                <a:solidFill>
                  <a:srgbClr val="003399"/>
                </a:solidFill>
              </a:rPr>
              <a:t> </a:t>
            </a:r>
            <a:r>
              <a:rPr lang="en-US" sz="5000" b="1" dirty="0" err="1" smtClean="0">
                <a:solidFill>
                  <a:srgbClr val="003399"/>
                </a:solidFill>
              </a:rPr>
              <a:t>chính</a:t>
            </a:r>
            <a:r>
              <a:rPr lang="vi-VN" sz="5000" b="1" dirty="0" smtClean="0">
                <a:solidFill>
                  <a:srgbClr val="003399"/>
                </a:solidFill>
              </a:rPr>
              <a:t>.</a:t>
            </a:r>
            <a:r>
              <a:rPr lang="en-US" sz="5000" b="1" dirty="0" smtClean="0">
                <a:solidFill>
                  <a:srgbClr val="003399"/>
                </a:solidFill>
              </a:rPr>
              <a:t> </a:t>
            </a:r>
            <a:r>
              <a:rPr lang="en-US" sz="5000" b="1" dirty="0" err="1" smtClean="0">
                <a:solidFill>
                  <a:srgbClr val="003399"/>
                </a:solidFill>
              </a:rPr>
              <a:t>Dù</a:t>
            </a:r>
            <a:r>
              <a:rPr lang="en-US" sz="5000" b="1" dirty="0" smtClean="0">
                <a:solidFill>
                  <a:srgbClr val="003399"/>
                </a:solidFill>
              </a:rPr>
              <a:t> qua </a:t>
            </a:r>
            <a:r>
              <a:rPr lang="en-US" sz="5000" b="1" dirty="0" err="1" smtClean="0">
                <a:solidFill>
                  <a:srgbClr val="003399"/>
                </a:solidFill>
              </a:rPr>
              <a:t>thung</a:t>
            </a:r>
            <a:r>
              <a:rPr lang="en-US" sz="5000" b="1" dirty="0" smtClean="0">
                <a:solidFill>
                  <a:srgbClr val="003399"/>
                </a:solidFill>
              </a:rPr>
              <a:t> </a:t>
            </a:r>
            <a:r>
              <a:rPr lang="en-US" sz="5000" b="1" dirty="0" err="1" smtClean="0">
                <a:solidFill>
                  <a:srgbClr val="003399"/>
                </a:solidFill>
              </a:rPr>
              <a:t>lũng</a:t>
            </a:r>
            <a:r>
              <a:rPr lang="en-US" sz="5000" b="1" dirty="0" smtClean="0">
                <a:solidFill>
                  <a:srgbClr val="003399"/>
                </a:solidFill>
              </a:rPr>
              <a:t> </a:t>
            </a:r>
            <a:r>
              <a:rPr lang="en-US" sz="5000" b="1" dirty="0" err="1" smtClean="0">
                <a:solidFill>
                  <a:srgbClr val="003399"/>
                </a:solidFill>
              </a:rPr>
              <a:t>mù</a:t>
            </a:r>
            <a:r>
              <a:rPr lang="en-US" sz="5000" b="1" dirty="0" smtClean="0">
                <a:solidFill>
                  <a:srgbClr val="003399"/>
                </a:solidFill>
              </a:rPr>
              <a:t> </a:t>
            </a:r>
            <a:r>
              <a:rPr lang="en-US" sz="5000" b="1" dirty="0" err="1" smtClean="0">
                <a:solidFill>
                  <a:srgbClr val="003399"/>
                </a:solidFill>
              </a:rPr>
              <a:t>sương</a:t>
            </a:r>
            <a:r>
              <a:rPr lang="en-US" sz="5000" b="1" dirty="0" smtClean="0">
                <a:solidFill>
                  <a:srgbClr val="003399"/>
                </a:solidFill>
              </a:rPr>
              <a:t>. </a:t>
            </a:r>
            <a:r>
              <a:rPr lang="en-US" sz="5000" b="1" dirty="0" err="1" smtClean="0">
                <a:solidFill>
                  <a:srgbClr val="003399"/>
                </a:solidFill>
              </a:rPr>
              <a:t>Tôi</a:t>
            </a:r>
            <a:r>
              <a:rPr lang="en-US" sz="5000" b="1" dirty="0" smtClean="0">
                <a:solidFill>
                  <a:srgbClr val="003399"/>
                </a:solidFill>
              </a:rPr>
              <a:t> </a:t>
            </a:r>
            <a:r>
              <a:rPr lang="en-US" sz="5000" b="1" dirty="0" err="1" smtClean="0">
                <a:solidFill>
                  <a:srgbClr val="003399"/>
                </a:solidFill>
              </a:rPr>
              <a:t>luôn</a:t>
            </a:r>
            <a:r>
              <a:rPr lang="en-US" sz="5000" b="1" dirty="0" smtClean="0">
                <a:solidFill>
                  <a:srgbClr val="003399"/>
                </a:solidFill>
              </a:rPr>
              <a:t> </a:t>
            </a:r>
            <a:r>
              <a:rPr lang="en-US" sz="5000" b="1" dirty="0" err="1" smtClean="0">
                <a:solidFill>
                  <a:srgbClr val="003399"/>
                </a:solidFill>
              </a:rPr>
              <a:t>vui</a:t>
            </a:r>
            <a:r>
              <a:rPr lang="en-US" sz="5000" b="1" dirty="0" smtClean="0">
                <a:solidFill>
                  <a:srgbClr val="003399"/>
                </a:solidFill>
              </a:rPr>
              <a:t> </a:t>
            </a:r>
            <a:r>
              <a:rPr lang="en-US" sz="5000" b="1" dirty="0" err="1" smtClean="0">
                <a:solidFill>
                  <a:srgbClr val="003399"/>
                </a:solidFill>
              </a:rPr>
              <a:t>sướng</a:t>
            </a:r>
            <a:r>
              <a:rPr lang="en-US" sz="5000" b="1" dirty="0" smtClean="0">
                <a:solidFill>
                  <a:srgbClr val="003399"/>
                </a:solidFill>
              </a:rPr>
              <a:t> </a:t>
            </a:r>
            <a:r>
              <a:rPr lang="en-US" sz="5000" b="1" dirty="0" err="1" smtClean="0">
                <a:solidFill>
                  <a:srgbClr val="003399"/>
                </a:solidFill>
              </a:rPr>
              <a:t>tựa</a:t>
            </a:r>
            <a:r>
              <a:rPr lang="en-US" sz="5000" b="1" dirty="0" smtClean="0">
                <a:solidFill>
                  <a:srgbClr val="003399"/>
                </a:solidFill>
              </a:rPr>
              <a:t> </a:t>
            </a:r>
            <a:r>
              <a:rPr lang="en-US" sz="5000" b="1" dirty="0" err="1" smtClean="0">
                <a:solidFill>
                  <a:srgbClr val="003399"/>
                </a:solidFill>
              </a:rPr>
              <a:t>nương</a:t>
            </a:r>
            <a:r>
              <a:rPr lang="en-US" sz="5000" b="1" dirty="0" smtClean="0">
                <a:solidFill>
                  <a:srgbClr val="003399"/>
                </a:solidFill>
              </a:rPr>
              <a:t> </a:t>
            </a:r>
            <a:r>
              <a:rPr lang="en-US" sz="5000" b="1" dirty="0" err="1" smtClean="0">
                <a:solidFill>
                  <a:srgbClr val="003399"/>
                </a:solidFill>
              </a:rPr>
              <a:t>bên</a:t>
            </a:r>
            <a:r>
              <a:rPr lang="en-US" sz="5000" b="1" dirty="0" smtClean="0">
                <a:solidFill>
                  <a:srgbClr val="003399"/>
                </a:solidFill>
              </a:rPr>
              <a:t> </a:t>
            </a:r>
            <a:r>
              <a:rPr lang="en-US" sz="5000" b="1" dirty="0" err="1" smtClean="0">
                <a:solidFill>
                  <a:srgbClr val="003399"/>
                </a:solidFill>
              </a:rPr>
              <a:t>Người</a:t>
            </a:r>
            <a:r>
              <a:rPr lang="en-US" sz="5000" b="1" dirty="0" smtClean="0">
                <a:solidFill>
                  <a:srgbClr val="003399"/>
                </a:solidFill>
              </a:rPr>
              <a:t>.</a:t>
            </a:r>
            <a:endParaRPr lang="en-US" sz="50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Chúa </a:t>
            </a:r>
            <a:r>
              <a:rPr lang="en-US" sz="4400" b="1" dirty="0" err="1" smtClean="0">
                <a:solidFill>
                  <a:srgbClr val="003399"/>
                </a:solidFill>
              </a:rPr>
              <a:t>chiên</a:t>
            </a:r>
            <a:r>
              <a:rPr lang="en-US" sz="4400" b="1" dirty="0" smtClean="0">
                <a:solidFill>
                  <a:srgbClr val="003399"/>
                </a:solidFill>
              </a:rPr>
              <a:t> </a:t>
            </a:r>
            <a:r>
              <a:rPr lang="en-US" sz="4400" b="1" dirty="0" err="1" smtClean="0">
                <a:solidFill>
                  <a:srgbClr val="003399"/>
                </a:solidFill>
              </a:rPr>
              <a:t>lành</a:t>
            </a:r>
            <a:r>
              <a:rPr lang="en-US" sz="4400" b="1" dirty="0" smtClean="0">
                <a:solidFill>
                  <a:srgbClr val="003399"/>
                </a:solidFill>
              </a:rPr>
              <a:t> </a:t>
            </a:r>
            <a:r>
              <a:rPr lang="en-US" sz="4400" b="1" dirty="0" err="1" smtClean="0">
                <a:solidFill>
                  <a:srgbClr val="003399"/>
                </a:solidFill>
              </a:rPr>
              <a:t>Người</a:t>
            </a:r>
            <a:r>
              <a:rPr lang="en-US" sz="4400" b="1" dirty="0" smtClean="0">
                <a:solidFill>
                  <a:srgbClr val="003399"/>
                </a:solidFill>
              </a:rPr>
              <a:t> </a:t>
            </a:r>
            <a:r>
              <a:rPr lang="en-US" sz="4400" b="1" dirty="0" err="1" smtClean="0">
                <a:solidFill>
                  <a:srgbClr val="003399"/>
                </a:solidFill>
              </a:rPr>
              <a:t>thương</a:t>
            </a:r>
            <a:r>
              <a:rPr lang="en-US" sz="4400" b="1" dirty="0" smtClean="0">
                <a:solidFill>
                  <a:srgbClr val="003399"/>
                </a:solidFill>
              </a:rPr>
              <a:t> </a:t>
            </a:r>
            <a:r>
              <a:rPr lang="en-US" sz="4400" b="1" dirty="0" err="1" smtClean="0">
                <a:solidFill>
                  <a:srgbClr val="003399"/>
                </a:solidFill>
              </a:rPr>
              <a:t>dẫn</a:t>
            </a:r>
            <a:r>
              <a:rPr lang="en-US" sz="4400" b="1" dirty="0" smtClean="0">
                <a:solidFill>
                  <a:srgbClr val="003399"/>
                </a:solidFill>
              </a:rPr>
              <a:t> </a:t>
            </a:r>
            <a:r>
              <a:rPr lang="en-US" sz="4400" b="1" dirty="0" err="1" smtClean="0">
                <a:solidFill>
                  <a:srgbClr val="003399"/>
                </a:solidFill>
              </a:rPr>
              <a:t>tôi</a:t>
            </a:r>
            <a:r>
              <a:rPr lang="en-US" sz="4400" b="1" dirty="0" smtClean="0">
                <a:solidFill>
                  <a:srgbClr val="003399"/>
                </a:solidFill>
              </a:rPr>
              <a:t> </a:t>
            </a:r>
            <a:r>
              <a:rPr lang="en-US" sz="4400" b="1" dirty="0" err="1" smtClean="0">
                <a:solidFill>
                  <a:srgbClr val="003399"/>
                </a:solidFill>
              </a:rPr>
              <a:t>đi</a:t>
            </a:r>
            <a:r>
              <a:rPr lang="en-US" sz="4400" b="1" dirty="0" smtClean="0">
                <a:solidFill>
                  <a:srgbClr val="003399"/>
                </a:solidFill>
              </a:rPr>
              <a:t>. </a:t>
            </a:r>
            <a:r>
              <a:rPr lang="en-US" sz="4400" b="1" dirty="0" err="1" smtClean="0">
                <a:solidFill>
                  <a:srgbClr val="003399"/>
                </a:solidFill>
              </a:rPr>
              <a:t>Tôi</a:t>
            </a:r>
            <a:r>
              <a:rPr lang="en-US" sz="4400" b="1" dirty="0" smtClean="0">
                <a:solidFill>
                  <a:srgbClr val="003399"/>
                </a:solidFill>
              </a:rPr>
              <a:t> </a:t>
            </a:r>
            <a:r>
              <a:rPr lang="en-US" sz="4400" b="1" dirty="0" err="1" smtClean="0">
                <a:solidFill>
                  <a:srgbClr val="003399"/>
                </a:solidFill>
              </a:rPr>
              <a:t>không</a:t>
            </a:r>
            <a:r>
              <a:rPr lang="en-US" sz="4400" b="1" dirty="0" smtClean="0">
                <a:solidFill>
                  <a:srgbClr val="003399"/>
                </a:solidFill>
              </a:rPr>
              <a:t> </a:t>
            </a:r>
            <a:r>
              <a:rPr lang="en-US" sz="4400" b="1" dirty="0" err="1" smtClean="0">
                <a:solidFill>
                  <a:srgbClr val="003399"/>
                </a:solidFill>
              </a:rPr>
              <a:t>sợ</a:t>
            </a:r>
            <a:r>
              <a:rPr lang="en-US" sz="4400" b="1" dirty="0" smtClean="0">
                <a:solidFill>
                  <a:srgbClr val="003399"/>
                </a:solidFill>
              </a:rPr>
              <a:t> chi, </a:t>
            </a:r>
            <a:r>
              <a:rPr lang="en-US" sz="4400" b="1" dirty="0" err="1" smtClean="0">
                <a:solidFill>
                  <a:srgbClr val="003399"/>
                </a:solidFill>
              </a:rPr>
              <a:t>tôi</a:t>
            </a:r>
            <a:r>
              <a:rPr lang="en-US" sz="4400" b="1" dirty="0" smtClean="0">
                <a:solidFill>
                  <a:srgbClr val="003399"/>
                </a:solidFill>
              </a:rPr>
              <a:t> </a:t>
            </a:r>
            <a:r>
              <a:rPr lang="en-US" sz="4400" b="1" dirty="0" err="1" smtClean="0">
                <a:solidFill>
                  <a:srgbClr val="003399"/>
                </a:solidFill>
              </a:rPr>
              <a:t>không</a:t>
            </a:r>
            <a:r>
              <a:rPr lang="en-US" sz="4400" b="1" dirty="0" smtClean="0">
                <a:solidFill>
                  <a:srgbClr val="003399"/>
                </a:solidFill>
              </a:rPr>
              <a:t> </a:t>
            </a:r>
            <a:r>
              <a:rPr lang="en-US" sz="4400" b="1" dirty="0" err="1" smtClean="0">
                <a:solidFill>
                  <a:srgbClr val="003399"/>
                </a:solidFill>
              </a:rPr>
              <a:t>thiếu</a:t>
            </a:r>
            <a:r>
              <a:rPr lang="en-US" sz="4400" b="1" dirty="0" smtClean="0">
                <a:solidFill>
                  <a:srgbClr val="003399"/>
                </a:solidFill>
              </a:rPr>
              <a:t> </a:t>
            </a:r>
            <a:r>
              <a:rPr lang="en-US" sz="4400" b="1" dirty="0" err="1" smtClean="0">
                <a:solidFill>
                  <a:srgbClr val="003399"/>
                </a:solidFill>
              </a:rPr>
              <a:t>gì</a:t>
            </a:r>
            <a:r>
              <a:rPr lang="en-US" sz="4400" b="1" dirty="0" smtClean="0">
                <a:solidFill>
                  <a:srgbClr val="003399"/>
                </a:solidFill>
              </a:rPr>
              <a:t>. </a:t>
            </a:r>
            <a:r>
              <a:rPr lang="en-US" sz="4400" b="1" dirty="0" err="1" smtClean="0">
                <a:solidFill>
                  <a:srgbClr val="003399"/>
                </a:solidFill>
              </a:rPr>
              <a:t>Trên</a:t>
            </a:r>
            <a:r>
              <a:rPr lang="en-US" sz="4400" b="1" dirty="0" smtClean="0">
                <a:solidFill>
                  <a:srgbClr val="003399"/>
                </a:solidFill>
              </a:rPr>
              <a:t> </a:t>
            </a:r>
            <a:r>
              <a:rPr lang="en-US" sz="4400" b="1" dirty="0" err="1" smtClean="0">
                <a:solidFill>
                  <a:srgbClr val="003399"/>
                </a:solidFill>
              </a:rPr>
              <a:t>đồng</a:t>
            </a:r>
            <a:r>
              <a:rPr lang="en-US" sz="4400" b="1" dirty="0" smtClean="0">
                <a:solidFill>
                  <a:srgbClr val="003399"/>
                </a:solidFill>
              </a:rPr>
              <a:t> </a:t>
            </a:r>
            <a:r>
              <a:rPr lang="en-US" sz="4400" b="1" dirty="0" err="1" smtClean="0">
                <a:solidFill>
                  <a:srgbClr val="003399"/>
                </a:solidFill>
              </a:rPr>
              <a:t>cỏ</a:t>
            </a:r>
            <a:r>
              <a:rPr lang="en-US" sz="4400" b="1" dirty="0" smtClean="0">
                <a:solidFill>
                  <a:srgbClr val="003399"/>
                </a:solidFill>
              </a:rPr>
              <a:t> </a:t>
            </a:r>
            <a:r>
              <a:rPr lang="en-US" sz="4400" b="1" dirty="0" err="1" smtClean="0">
                <a:solidFill>
                  <a:srgbClr val="003399"/>
                </a:solidFill>
              </a:rPr>
              <a:t>xanh</a:t>
            </a:r>
            <a:r>
              <a:rPr lang="en-US" sz="4400" b="1" dirty="0" smtClean="0">
                <a:solidFill>
                  <a:srgbClr val="003399"/>
                </a:solidFill>
              </a:rPr>
              <a:t> </a:t>
            </a:r>
            <a:r>
              <a:rPr lang="en-US" sz="4400" b="1" dirty="0" err="1" smtClean="0">
                <a:solidFill>
                  <a:srgbClr val="003399"/>
                </a:solidFill>
              </a:rPr>
              <a:t>Người</a:t>
            </a:r>
            <a:r>
              <a:rPr lang="en-US" sz="4400" b="1" dirty="0" smtClean="0">
                <a:solidFill>
                  <a:srgbClr val="003399"/>
                </a:solidFill>
              </a:rPr>
              <a:t> </a:t>
            </a:r>
            <a:r>
              <a:rPr lang="en-US" sz="4400" b="1" dirty="0" err="1" smtClean="0">
                <a:solidFill>
                  <a:srgbClr val="003399"/>
                </a:solidFill>
              </a:rPr>
              <a:t>cho</a:t>
            </a:r>
            <a:r>
              <a:rPr lang="en-US" sz="4400" b="1" dirty="0" smtClean="0">
                <a:solidFill>
                  <a:srgbClr val="003399"/>
                </a:solidFill>
              </a:rPr>
              <a:t> </a:t>
            </a:r>
            <a:r>
              <a:rPr lang="en-US" sz="4400" b="1" dirty="0" err="1" smtClean="0">
                <a:solidFill>
                  <a:srgbClr val="003399"/>
                </a:solidFill>
              </a:rPr>
              <a:t>tôi</a:t>
            </a:r>
            <a:r>
              <a:rPr lang="en-US" sz="4400" b="1" dirty="0" smtClean="0">
                <a:solidFill>
                  <a:srgbClr val="003399"/>
                </a:solidFill>
              </a:rPr>
              <a:t> </a:t>
            </a:r>
            <a:r>
              <a:rPr lang="en-US" sz="4400" b="1" dirty="0" err="1" smtClean="0">
                <a:solidFill>
                  <a:srgbClr val="003399"/>
                </a:solidFill>
              </a:rPr>
              <a:t>được</a:t>
            </a:r>
            <a:r>
              <a:rPr lang="en-US" sz="4400" b="1" dirty="0" smtClean="0">
                <a:solidFill>
                  <a:srgbClr val="003399"/>
                </a:solidFill>
              </a:rPr>
              <a:t> </a:t>
            </a:r>
            <a:r>
              <a:rPr lang="en-US" sz="4400" b="1" dirty="0" err="1" smtClean="0">
                <a:solidFill>
                  <a:srgbClr val="003399"/>
                </a:solidFill>
              </a:rPr>
              <a:t>nghỉ</a:t>
            </a:r>
            <a:r>
              <a:rPr lang="en-US" sz="4400" b="1" dirty="0" smtClean="0">
                <a:solidFill>
                  <a:srgbClr val="003399"/>
                </a:solidFill>
              </a:rPr>
              <a:t> </a:t>
            </a:r>
            <a:r>
              <a:rPr lang="en-US" sz="4400" b="1" dirty="0" err="1" smtClean="0">
                <a:solidFill>
                  <a:srgbClr val="003399"/>
                </a:solidFill>
              </a:rPr>
              <a:t>ngơi</a:t>
            </a:r>
            <a:r>
              <a:rPr lang="en-US" sz="4400" b="1" dirty="0" smtClean="0">
                <a:solidFill>
                  <a:srgbClr val="003399"/>
                </a:solidFill>
              </a:rPr>
              <a:t>, </a:t>
            </a:r>
            <a:r>
              <a:rPr lang="en-US" sz="4400" b="1" dirty="0" err="1" smtClean="0">
                <a:solidFill>
                  <a:srgbClr val="003399"/>
                </a:solidFill>
              </a:rPr>
              <a:t>bên</a:t>
            </a:r>
            <a:r>
              <a:rPr lang="en-US" sz="4400" b="1" dirty="0" smtClean="0">
                <a:solidFill>
                  <a:srgbClr val="003399"/>
                </a:solidFill>
              </a:rPr>
              <a:t> </a:t>
            </a:r>
            <a:r>
              <a:rPr lang="en-US" sz="4400" b="1" dirty="0" err="1" smtClean="0">
                <a:solidFill>
                  <a:srgbClr val="003399"/>
                </a:solidFill>
              </a:rPr>
              <a:t>dòng</a:t>
            </a:r>
            <a:r>
              <a:rPr lang="en-US" sz="4400" b="1" dirty="0" smtClean="0">
                <a:solidFill>
                  <a:srgbClr val="003399"/>
                </a:solidFill>
              </a:rPr>
              <a:t> </a:t>
            </a:r>
            <a:r>
              <a:rPr lang="en-US" sz="4400" b="1" dirty="0" err="1" smtClean="0">
                <a:solidFill>
                  <a:srgbClr val="003399"/>
                </a:solidFill>
              </a:rPr>
              <a:t>suối</a:t>
            </a:r>
            <a:r>
              <a:rPr lang="en-US" sz="4400" b="1" dirty="0" smtClean="0">
                <a:solidFill>
                  <a:srgbClr val="003399"/>
                </a:solidFill>
              </a:rPr>
              <a:t> </a:t>
            </a:r>
            <a:r>
              <a:rPr lang="en-US" sz="4400" b="1" dirty="0" err="1" smtClean="0">
                <a:solidFill>
                  <a:srgbClr val="003399"/>
                </a:solidFill>
              </a:rPr>
              <a:t>mát</a:t>
            </a:r>
            <a:r>
              <a:rPr lang="en-US" sz="4400" b="1" dirty="0" smtClean="0">
                <a:solidFill>
                  <a:srgbClr val="003399"/>
                </a:solidFill>
              </a:rPr>
              <a:t> </a:t>
            </a:r>
            <a:r>
              <a:rPr lang="en-US" sz="4400" b="1" dirty="0" err="1" smtClean="0">
                <a:solidFill>
                  <a:srgbClr val="003399"/>
                </a:solidFill>
              </a:rPr>
              <a:t>Người</a:t>
            </a:r>
            <a:r>
              <a:rPr lang="en-US" sz="4400" b="1" dirty="0" smtClean="0">
                <a:solidFill>
                  <a:srgbClr val="003399"/>
                </a:solidFill>
              </a:rPr>
              <a:t> </a:t>
            </a:r>
            <a:r>
              <a:rPr lang="en-US" sz="4400" b="1" dirty="0" err="1" smtClean="0">
                <a:solidFill>
                  <a:srgbClr val="003399"/>
                </a:solidFill>
              </a:rPr>
              <a:t>tăng</a:t>
            </a:r>
            <a:r>
              <a:rPr lang="en-US" sz="4400" b="1" dirty="0" smtClean="0">
                <a:solidFill>
                  <a:srgbClr val="003399"/>
                </a:solidFill>
              </a:rPr>
              <a:t> </a:t>
            </a:r>
            <a:r>
              <a:rPr lang="en-US" sz="4400" b="1" dirty="0" err="1" smtClean="0">
                <a:solidFill>
                  <a:srgbClr val="003399"/>
                </a:solidFill>
              </a:rPr>
              <a:t>sức</a:t>
            </a:r>
            <a:r>
              <a:rPr lang="en-US" sz="4400" b="1" dirty="0" smtClean="0">
                <a:solidFill>
                  <a:srgbClr val="003399"/>
                </a:solidFill>
              </a:rPr>
              <a:t> </a:t>
            </a:r>
            <a:r>
              <a:rPr lang="en-US" sz="4400" b="1" dirty="0" err="1" smtClean="0">
                <a:solidFill>
                  <a:srgbClr val="003399"/>
                </a:solidFill>
              </a:rPr>
              <a:t>cho</a:t>
            </a:r>
            <a:r>
              <a:rPr lang="en-US" sz="4400" b="1" dirty="0" smtClean="0">
                <a:solidFill>
                  <a:srgbClr val="003399"/>
                </a:solidFill>
              </a:rPr>
              <a:t> </a:t>
            </a:r>
            <a:r>
              <a:rPr lang="en-US" sz="4400" b="1" dirty="0" err="1" smtClean="0">
                <a:solidFill>
                  <a:srgbClr val="003399"/>
                </a:solidFill>
              </a:rPr>
              <a:t>tâm</a:t>
            </a:r>
            <a:r>
              <a:rPr lang="en-US" sz="4400" b="1" dirty="0" smtClean="0">
                <a:solidFill>
                  <a:srgbClr val="003399"/>
                </a:solidFill>
              </a:rPr>
              <a:t> </a:t>
            </a:r>
            <a:r>
              <a:rPr lang="en-US" sz="4400" b="1" dirty="0" err="1" smtClean="0">
                <a:solidFill>
                  <a:srgbClr val="003399"/>
                </a:solidFill>
              </a:rPr>
              <a:t>hồn</a:t>
            </a:r>
            <a:r>
              <a:rPr lang="en-US" sz="4400" b="1" dirty="0"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2801224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5650906" cy="1077218"/>
          </a:xfrm>
          <a:prstGeom prst="rect">
            <a:avLst/>
          </a:prstGeom>
          <a:noFill/>
        </p:spPr>
        <p:txBody>
          <a:bodyPr wrap="none" rtlCol="0">
            <a:spAutoFit/>
          </a:bodyPr>
          <a:lstStyle/>
          <a:p>
            <a:r>
              <a:rPr lang="en-US" sz="3200" smtClean="0">
                <a:solidFill>
                  <a:schemeClr val="bg1"/>
                </a:solidFill>
              </a:rPr>
              <a:t>Bài đọc 1</a:t>
            </a:r>
          </a:p>
          <a:p>
            <a:r>
              <a:rPr lang="en-US" sz="3200" smtClean="0">
                <a:solidFill>
                  <a:schemeClr val="bg1"/>
                </a:solidFill>
              </a:rPr>
              <a:t>Bài trích sách Công vụ Tông Đồ</a:t>
            </a:r>
            <a:endParaRPr lang="en-US" sz="3200">
              <a:solidFill>
                <a:schemeClr val="bg1"/>
              </a:solidFill>
            </a:endParaRPr>
          </a:p>
        </p:txBody>
      </p:sp>
      <p:sp>
        <p:nvSpPr>
          <p:cNvPr id="7" name="TextBox 6"/>
          <p:cNvSpPr txBox="1"/>
          <p:nvPr/>
        </p:nvSpPr>
        <p:spPr>
          <a:xfrm>
            <a:off x="295656" y="1276350"/>
            <a:ext cx="8610600" cy="120032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600" smtClean="0">
                <a:solidFill>
                  <a:schemeClr val="bg1"/>
                </a:solidFill>
              </a:rPr>
              <a:t>Thiên Chúa đã đặt Đức Giê-su là Đức Chúa</a:t>
            </a:r>
          </a:p>
          <a:p>
            <a:r>
              <a:rPr lang="en-US" sz="3600" smtClean="0">
                <a:solidFill>
                  <a:schemeClr val="bg1"/>
                </a:solidFill>
              </a:rPr>
              <a:t>Và làm Đấng Ki-tô</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a:t>
            </a:r>
            <a:r>
              <a:rPr lang="en-US" sz="5400" b="1" smtClean="0">
                <a:solidFill>
                  <a:srgbClr val="FF0000"/>
                </a:solidFill>
                <a:latin typeface="+mj-lt"/>
                <a:cs typeface="Tahoma" pitchFamily="34" charset="0"/>
              </a:rPr>
              <a:t>22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Tk1</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FF0000"/>
                </a:solidFill>
                <a:effectLst>
                  <a:outerShdw blurRad="38100" dist="38100" dir="2700000" algn="tl">
                    <a:srgbClr val="000000">
                      <a:alpha val="43137"/>
                    </a:srgbClr>
                  </a:outerShdw>
                </a:effectLst>
                <a:cs typeface="Times New Roman" pitchFamily="18" charset="0"/>
              </a:rPr>
              <a:t> </a:t>
            </a:r>
            <a:r>
              <a:rPr lang="vi-VN" sz="6400" b="1">
                <a:solidFill>
                  <a:srgbClr val="003399"/>
                </a:solidFill>
              </a:rPr>
              <a:t>Có Chúa chăn dắt tôi nên tôi không còn thiếu gì. Trên đồng cỏ xanh tươi Ngài dẫn tôi vào nghỉ ngơi.</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6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6400" b="1" smtClean="0">
                <a:solidFill>
                  <a:srgbClr val="003399"/>
                </a:solidFill>
                <a:latin typeface="+mn-lt"/>
              </a:rPr>
              <a:t>Dẫn </a:t>
            </a:r>
            <a:r>
              <a:rPr lang="vi-VN" sz="6400" b="1">
                <a:solidFill>
                  <a:srgbClr val="003399"/>
                </a:solidFill>
                <a:latin typeface="+mn-lt"/>
              </a:rPr>
              <a:t>tới bên suối trong cho tôi đây bồi dưỡng lại. Theo đường nẻo công minh, Ngài dẫn tôi vì Uy Danh.</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u="sng">
                <a:solidFill>
                  <a:srgbClr val="FF0000"/>
                </a:solidFill>
                <a:effectLst>
                  <a:outerShdw blurRad="38100" dist="38100" dir="2700000" algn="tl">
                    <a:srgbClr val="000000">
                      <a:alpha val="43137"/>
                    </a:srgbClr>
                  </a:outerShdw>
                </a:effectLst>
                <a:cs typeface="Times New Roman" pitchFamily="18" charset="0"/>
              </a:rPr>
              <a:t>:</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6600" b="1">
                <a:solidFill>
                  <a:srgbClr val="003399"/>
                </a:solidFill>
              </a:rPr>
              <a:t>Dẫu lúc qua lũng sâu, con đâu lo sợ khốn cùng. Bởi Ngài ở bên con, cầm sẵn côn trượng chở che.</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4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400" b="1" u="sng">
                <a:solidFill>
                  <a:srgbClr val="FF0000"/>
                </a:solidFill>
                <a:effectLst>
                  <a:outerShdw blurRad="38100" dist="38100" dir="2700000" algn="tl">
                    <a:srgbClr val="000000">
                      <a:alpha val="43137"/>
                    </a:srgbClr>
                  </a:outerShdw>
                </a:effectLst>
                <a:latin typeface="+mn-lt"/>
                <a:cs typeface="Times New Roman" pitchFamily="18" charset="0"/>
              </a:rPr>
              <a:t>:</a:t>
            </a:r>
            <a:r>
              <a:rPr lang="en-US" sz="6400" b="1">
                <a:solidFill>
                  <a:srgbClr val="003399"/>
                </a:solidFill>
                <a:effectLst>
                  <a:outerShdw blurRad="38100" dist="38100" dir="2700000" algn="tl">
                    <a:srgbClr val="000000">
                      <a:alpha val="43137"/>
                    </a:srgbClr>
                  </a:outerShdw>
                </a:effectLst>
                <a:latin typeface="+mn-lt"/>
                <a:cs typeface="Times New Roman" pitchFamily="18" charset="0"/>
              </a:rPr>
              <a:t> </a:t>
            </a:r>
            <a:r>
              <a:rPr lang="vi-VN" sz="6400" b="1">
                <a:solidFill>
                  <a:srgbClr val="003399"/>
                </a:solidFill>
                <a:latin typeface="+mn-lt"/>
              </a:rPr>
              <a:t>Chúa thiết con bữa ăn ngay khi quân thù đối mặt. Xức dầu tỏa hương thơm và cứ châm rượu đầy ly.</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Tk1</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FF0000"/>
                </a:solidFill>
                <a:effectLst>
                  <a:outerShdw blurRad="38100" dist="38100" dir="2700000" algn="tl">
                    <a:srgbClr val="000000">
                      <a:alpha val="43137"/>
                    </a:srgbClr>
                  </a:outerShdw>
                </a:effectLst>
                <a:cs typeface="Times New Roman" pitchFamily="18" charset="0"/>
              </a:rPr>
              <a:t> </a:t>
            </a:r>
            <a:r>
              <a:rPr lang="vi-VN" sz="6400" b="1">
                <a:solidFill>
                  <a:srgbClr val="003399"/>
                </a:solidFill>
              </a:rPr>
              <a:t>Có Chúa chăn dắt tôi nên tôi không còn thiếu gì. Trên đồng cỏ xanh tươi Ngài dẫn tôi vào nghỉ ngơi.</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7966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8616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Tk5</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003399"/>
                </a:solidFill>
                <a:effectLst>
                  <a:outerShdw blurRad="38100" dist="38100" dir="2700000" algn="tl">
                    <a:srgbClr val="000000">
                      <a:alpha val="43137"/>
                    </a:srgbClr>
                  </a:outerShdw>
                </a:effectLst>
                <a:cs typeface="Times New Roman" pitchFamily="18" charset="0"/>
              </a:rPr>
              <a:t> </a:t>
            </a:r>
            <a:r>
              <a:rPr lang="vi-VN" sz="6400" b="1" smtClean="0">
                <a:solidFill>
                  <a:srgbClr val="003399"/>
                </a:solidFill>
              </a:rPr>
              <a:t>Chúa </a:t>
            </a:r>
            <a:r>
              <a:rPr lang="vi-VN" sz="6400" b="1">
                <a:solidFill>
                  <a:srgbClr val="003399"/>
                </a:solidFill>
              </a:rPr>
              <a:t>vẫn che chở con trong ân thiêng và nghĩa tình. Con được ở vương cung qua tháng năm dài triền miên.</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8584401" cy="1077218"/>
          </a:xfrm>
          <a:prstGeom prst="rect">
            <a:avLst/>
          </a:prstGeom>
          <a:noFill/>
        </p:spPr>
        <p:txBody>
          <a:bodyPr wrap="none" rtlCol="0">
            <a:spAutoFit/>
          </a:bodyPr>
          <a:lstStyle/>
          <a:p>
            <a:r>
              <a:rPr lang="en-US" sz="3200" smtClean="0">
                <a:solidFill>
                  <a:schemeClr val="bg1"/>
                </a:solidFill>
              </a:rPr>
              <a:t>Bài đọc 2</a:t>
            </a:r>
          </a:p>
          <a:p>
            <a:r>
              <a:rPr lang="en-US" sz="3200" smtClean="0">
                <a:solidFill>
                  <a:schemeClr val="bg1"/>
                </a:solidFill>
              </a:rPr>
              <a:t>Bài trích thư thứ nhất của thánh Phê-rô Tông Đồ</a:t>
            </a:r>
            <a:endParaRPr lang="en-US" sz="3200">
              <a:solidFill>
                <a:schemeClr val="bg1"/>
              </a:solidFill>
            </a:endParaRPr>
          </a:p>
        </p:txBody>
      </p:sp>
      <p:sp>
        <p:nvSpPr>
          <p:cNvPr id="7" name="TextBox 6"/>
          <p:cNvSpPr txBox="1"/>
          <p:nvPr/>
        </p:nvSpPr>
        <p:spPr>
          <a:xfrm>
            <a:off x="295656" y="1200150"/>
            <a:ext cx="8610600" cy="132343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4000" smtClean="0">
                <a:solidFill>
                  <a:prstClr val="white"/>
                </a:solidFill>
              </a:rPr>
              <a:t>Anh em đã quay về với vị mục tử,</a:t>
            </a:r>
          </a:p>
          <a:p>
            <a:r>
              <a:rPr lang="en-US" sz="4000" smtClean="0">
                <a:solidFill>
                  <a:prstClr val="white"/>
                </a:solidFill>
              </a:rPr>
              <a:t>Đấng chăm sóc linh hồn anh em</a:t>
            </a:r>
            <a:endParaRPr lang="en-US" sz="4000">
              <a:solidFill>
                <a:prstClr val="white"/>
              </a:solidFill>
            </a:endParaRPr>
          </a:p>
        </p:txBody>
      </p:sp>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latin typeface="+mn-lt"/>
              </a:rPr>
              <a:t>Chúa nói: Tôi là mục tử tốt lành. Tôi biết các chiên Tôi và các chiên Tôi biết Tôi.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0502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latin typeface="+mn-lt"/>
              </a:rPr>
              <a:t>Chúa nói: Tôi là mục tử tốt lành. Tôi biết các chiên Tôi và các chiên Tôi biết Tôi.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Tiến</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Lên</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Phanxicô</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800" b="1" dirty="0" err="1" smtClean="0">
                <a:solidFill>
                  <a:srgbClr val="003399"/>
                </a:solidFill>
              </a:rPr>
              <a:t>Tiến</a:t>
            </a:r>
            <a:r>
              <a:rPr lang="en-US" sz="4800" b="1" dirty="0" smtClean="0">
                <a:solidFill>
                  <a:srgbClr val="003399"/>
                </a:solidFill>
              </a:rPr>
              <a:t> </a:t>
            </a:r>
            <a:r>
              <a:rPr lang="en-US" sz="4800" b="1" dirty="0" err="1" smtClean="0">
                <a:solidFill>
                  <a:srgbClr val="003399"/>
                </a:solidFill>
              </a:rPr>
              <a:t>dâng</a:t>
            </a:r>
            <a:r>
              <a:rPr lang="en-US" sz="4800" b="1" dirty="0" smtClean="0">
                <a:solidFill>
                  <a:srgbClr val="003399"/>
                </a:solidFill>
              </a:rPr>
              <a:t> </a:t>
            </a:r>
            <a:r>
              <a:rPr lang="en-US" sz="4800" b="1" dirty="0" err="1" smtClean="0">
                <a:solidFill>
                  <a:srgbClr val="003399"/>
                </a:solidFill>
              </a:rPr>
              <a:t>lên</a:t>
            </a:r>
            <a:r>
              <a:rPr lang="en-US" sz="4800" b="1" dirty="0" smtClean="0">
                <a:solidFill>
                  <a:srgbClr val="003399"/>
                </a:solidFill>
              </a:rPr>
              <a:t> </a:t>
            </a:r>
            <a:r>
              <a:rPr lang="en-US" sz="4800" b="1" dirty="0" err="1" smtClean="0">
                <a:solidFill>
                  <a:srgbClr val="003399"/>
                </a:solidFill>
              </a:rPr>
              <a:t>thiên</a:t>
            </a:r>
            <a:r>
              <a:rPr lang="en-US" sz="4800" b="1" dirty="0" smtClean="0">
                <a:solidFill>
                  <a:srgbClr val="003399"/>
                </a:solidFill>
              </a:rPr>
              <a:t> </a:t>
            </a:r>
            <a:r>
              <a:rPr lang="en-US" sz="4800" b="1" dirty="0" err="1" smtClean="0">
                <a:solidFill>
                  <a:srgbClr val="003399"/>
                </a:solidFill>
              </a:rPr>
              <a:t>cung</a:t>
            </a:r>
            <a:r>
              <a:rPr lang="en-US" sz="4800" b="1" dirty="0" smtClean="0">
                <a:solidFill>
                  <a:srgbClr val="003399"/>
                </a:solidFill>
              </a:rPr>
              <a:t> </a:t>
            </a:r>
            <a:r>
              <a:rPr lang="en-US" sz="4800" b="1" dirty="0" err="1" smtClean="0">
                <a:solidFill>
                  <a:srgbClr val="003399"/>
                </a:solidFill>
              </a:rPr>
              <a:t>này</a:t>
            </a:r>
            <a:r>
              <a:rPr lang="en-US" sz="4800" b="1" dirty="0" smtClean="0">
                <a:solidFill>
                  <a:srgbClr val="003399"/>
                </a:solidFill>
              </a:rPr>
              <a:t> </a:t>
            </a:r>
            <a:r>
              <a:rPr lang="en-US" sz="4800" b="1" dirty="0" err="1" smtClean="0">
                <a:solidFill>
                  <a:srgbClr val="003399"/>
                </a:solidFill>
              </a:rPr>
              <a:t>lễ</a:t>
            </a:r>
            <a:r>
              <a:rPr lang="en-US" sz="4800" b="1" dirty="0" smtClean="0">
                <a:solidFill>
                  <a:srgbClr val="003399"/>
                </a:solidFill>
              </a:rPr>
              <a:t> </a:t>
            </a:r>
            <a:r>
              <a:rPr lang="en-US" sz="4800" b="1" dirty="0" err="1" smtClean="0">
                <a:solidFill>
                  <a:srgbClr val="003399"/>
                </a:solidFill>
              </a:rPr>
              <a:t>vật</a:t>
            </a:r>
            <a:r>
              <a:rPr lang="vi-VN" sz="4800" b="1" dirty="0" smtClean="0">
                <a:solidFill>
                  <a:srgbClr val="003399"/>
                </a:solidFill>
              </a:rPr>
              <a:t>.</a:t>
            </a:r>
            <a:r>
              <a:rPr lang="en-US" sz="4800" b="1" dirty="0" smtClean="0">
                <a:solidFill>
                  <a:srgbClr val="003399"/>
                </a:solidFill>
              </a:rPr>
              <a:t> </a:t>
            </a:r>
            <a:r>
              <a:rPr lang="en-US" sz="4800" b="1" dirty="0" err="1" smtClean="0">
                <a:solidFill>
                  <a:srgbClr val="003399"/>
                </a:solidFill>
              </a:rPr>
              <a:t>Nguyện</a:t>
            </a:r>
            <a:r>
              <a:rPr lang="en-US" sz="4800" b="1" dirty="0" smtClean="0">
                <a:solidFill>
                  <a:srgbClr val="003399"/>
                </a:solidFill>
              </a:rPr>
              <a:t> </a:t>
            </a:r>
            <a:r>
              <a:rPr lang="en-US" sz="4800" b="1" dirty="0" err="1" smtClean="0">
                <a:solidFill>
                  <a:srgbClr val="003399"/>
                </a:solidFill>
              </a:rPr>
              <a:t>dâng</a:t>
            </a:r>
            <a:r>
              <a:rPr lang="en-US" sz="4800" b="1" dirty="0">
                <a:solidFill>
                  <a:srgbClr val="003399"/>
                </a:solidFill>
              </a:rPr>
              <a:t> </a:t>
            </a:r>
            <a:r>
              <a:rPr lang="en-US" sz="4800" b="1" dirty="0" err="1" smtClean="0">
                <a:solidFill>
                  <a:srgbClr val="003399"/>
                </a:solidFill>
              </a:rPr>
              <a:t>Chúa</a:t>
            </a:r>
            <a:r>
              <a:rPr lang="en-US" sz="4800" b="1" dirty="0" smtClean="0">
                <a:solidFill>
                  <a:srgbClr val="003399"/>
                </a:solidFill>
              </a:rPr>
              <a:t> </a:t>
            </a:r>
            <a:r>
              <a:rPr lang="en-US" sz="4800" b="1" dirty="0" err="1" smtClean="0">
                <a:solidFill>
                  <a:srgbClr val="003399"/>
                </a:solidFill>
              </a:rPr>
              <a:t>bánh</a:t>
            </a:r>
            <a:r>
              <a:rPr lang="en-US" sz="4800" b="1" dirty="0" smtClean="0">
                <a:solidFill>
                  <a:srgbClr val="003399"/>
                </a:solidFill>
              </a:rPr>
              <a:t> </a:t>
            </a:r>
            <a:r>
              <a:rPr lang="en-US" sz="4800" b="1" dirty="0" err="1" smtClean="0">
                <a:solidFill>
                  <a:srgbClr val="003399"/>
                </a:solidFill>
              </a:rPr>
              <a:t>thơm</a:t>
            </a:r>
            <a:r>
              <a:rPr lang="en-US" sz="4800" b="1" dirty="0" smtClean="0">
                <a:solidFill>
                  <a:srgbClr val="003399"/>
                </a:solidFill>
              </a:rPr>
              <a:t> </a:t>
            </a:r>
            <a:r>
              <a:rPr lang="en-US" sz="4800" b="1" dirty="0" err="1" smtClean="0">
                <a:solidFill>
                  <a:srgbClr val="003399"/>
                </a:solidFill>
              </a:rPr>
              <a:t>với</a:t>
            </a:r>
            <a:r>
              <a:rPr lang="en-US" sz="4800" b="1" dirty="0" smtClean="0">
                <a:solidFill>
                  <a:srgbClr val="003399"/>
                </a:solidFill>
              </a:rPr>
              <a:t> </a:t>
            </a:r>
            <a:r>
              <a:rPr lang="en-US" sz="4800" b="1" dirty="0" err="1" smtClean="0">
                <a:solidFill>
                  <a:srgbClr val="003399"/>
                </a:solidFill>
              </a:rPr>
              <a:t>rượu</a:t>
            </a:r>
            <a:r>
              <a:rPr lang="en-US" sz="4800" b="1" dirty="0" smtClean="0">
                <a:solidFill>
                  <a:srgbClr val="003399"/>
                </a:solidFill>
              </a:rPr>
              <a:t> </a:t>
            </a:r>
            <a:r>
              <a:rPr lang="en-US" sz="4800" b="1" dirty="0" err="1" smtClean="0">
                <a:solidFill>
                  <a:srgbClr val="003399"/>
                </a:solidFill>
              </a:rPr>
              <a:t>nho</a:t>
            </a:r>
            <a:r>
              <a:rPr lang="en-US" sz="4800" b="1" dirty="0" smtClean="0">
                <a:solidFill>
                  <a:srgbClr val="003399"/>
                </a:solidFill>
              </a:rPr>
              <a:t>. </a:t>
            </a:r>
            <a:r>
              <a:rPr lang="en-US" sz="4800" b="1" dirty="0" err="1" smtClean="0">
                <a:solidFill>
                  <a:srgbClr val="003399"/>
                </a:solidFill>
              </a:rPr>
              <a:t>Và</a:t>
            </a:r>
            <a:r>
              <a:rPr lang="en-US" sz="4800" b="1" dirty="0" smtClean="0">
                <a:solidFill>
                  <a:srgbClr val="003399"/>
                </a:solidFill>
              </a:rPr>
              <a:t> </a:t>
            </a:r>
            <a:r>
              <a:rPr lang="en-US" sz="4800" b="1" dirty="0" err="1" smtClean="0">
                <a:solidFill>
                  <a:srgbClr val="003399"/>
                </a:solidFill>
              </a:rPr>
              <a:t>nước</a:t>
            </a:r>
            <a:r>
              <a:rPr lang="en-US" sz="4800" b="1" dirty="0" smtClean="0">
                <a:solidFill>
                  <a:srgbClr val="003399"/>
                </a:solidFill>
              </a:rPr>
              <a:t> </a:t>
            </a:r>
            <a:r>
              <a:rPr lang="en-US" sz="4800" b="1" dirty="0" err="1" smtClean="0">
                <a:solidFill>
                  <a:srgbClr val="003399"/>
                </a:solidFill>
              </a:rPr>
              <a:t>mắt</a:t>
            </a:r>
            <a:r>
              <a:rPr lang="en-US" sz="4800" b="1" dirty="0" smtClean="0">
                <a:solidFill>
                  <a:srgbClr val="003399"/>
                </a:solidFill>
              </a:rPr>
              <a:t>, </a:t>
            </a:r>
            <a:r>
              <a:rPr lang="en-US" sz="4800" b="1" dirty="0" err="1" smtClean="0">
                <a:solidFill>
                  <a:srgbClr val="003399"/>
                </a:solidFill>
              </a:rPr>
              <a:t>tiếng</a:t>
            </a:r>
            <a:r>
              <a:rPr lang="en-US" sz="4800" b="1" dirty="0" smtClean="0">
                <a:solidFill>
                  <a:srgbClr val="003399"/>
                </a:solidFill>
              </a:rPr>
              <a:t> </a:t>
            </a:r>
            <a:r>
              <a:rPr lang="en-US" sz="4800" b="1" dirty="0" err="1" smtClean="0">
                <a:solidFill>
                  <a:srgbClr val="003399"/>
                </a:solidFill>
              </a:rPr>
              <a:t>hát</a:t>
            </a:r>
            <a:r>
              <a:rPr lang="en-US" sz="4800" b="1" dirty="0" smtClean="0">
                <a:solidFill>
                  <a:srgbClr val="003399"/>
                </a:solidFill>
              </a:rPr>
              <a:t> </a:t>
            </a:r>
            <a:r>
              <a:rPr lang="en-US" sz="4800" b="1" dirty="0" err="1" smtClean="0">
                <a:solidFill>
                  <a:srgbClr val="003399"/>
                </a:solidFill>
              </a:rPr>
              <a:t>trong</a:t>
            </a:r>
            <a:r>
              <a:rPr lang="en-US" sz="4800" b="1" dirty="0" smtClean="0">
                <a:solidFill>
                  <a:srgbClr val="003399"/>
                </a:solidFill>
              </a:rPr>
              <a:t> </a:t>
            </a:r>
            <a:r>
              <a:rPr lang="en-US" sz="4800" b="1" dirty="0" err="1" smtClean="0">
                <a:solidFill>
                  <a:srgbClr val="003399"/>
                </a:solidFill>
              </a:rPr>
              <a:t>cuộc</a:t>
            </a:r>
            <a:r>
              <a:rPr lang="en-US" sz="4800" b="1" dirty="0" smtClean="0">
                <a:solidFill>
                  <a:srgbClr val="003399"/>
                </a:solidFill>
              </a:rPr>
              <a:t> </a:t>
            </a:r>
            <a:r>
              <a:rPr lang="en-US" sz="4800" b="1" dirty="0" err="1" smtClean="0">
                <a:solidFill>
                  <a:srgbClr val="003399"/>
                </a:solidFill>
              </a:rPr>
              <a:t>đời</a:t>
            </a:r>
            <a:r>
              <a:rPr lang="en-US" sz="4800" b="1" dirty="0" smtClean="0">
                <a:solidFill>
                  <a:srgbClr val="003399"/>
                </a:solidFill>
              </a:rPr>
              <a:t>. </a:t>
            </a:r>
            <a:r>
              <a:rPr lang="en-US" sz="4800" b="1" dirty="0" err="1" smtClean="0">
                <a:solidFill>
                  <a:srgbClr val="003399"/>
                </a:solidFill>
              </a:rPr>
              <a:t>Xin</a:t>
            </a:r>
            <a:r>
              <a:rPr lang="en-US" sz="4800" b="1" dirty="0" smtClean="0">
                <a:solidFill>
                  <a:srgbClr val="003399"/>
                </a:solidFill>
              </a:rPr>
              <a:t> </a:t>
            </a:r>
            <a:r>
              <a:rPr lang="en-US" sz="4800" b="1" dirty="0" err="1" smtClean="0">
                <a:solidFill>
                  <a:srgbClr val="003399"/>
                </a:solidFill>
              </a:rPr>
              <a:t>Chúa</a:t>
            </a:r>
            <a:r>
              <a:rPr lang="en-US" sz="4800" b="1" dirty="0" smtClean="0">
                <a:solidFill>
                  <a:srgbClr val="003399"/>
                </a:solidFill>
              </a:rPr>
              <a:t> </a:t>
            </a:r>
            <a:r>
              <a:rPr lang="en-US" sz="4800" b="1" dirty="0" err="1" smtClean="0">
                <a:solidFill>
                  <a:srgbClr val="003399"/>
                </a:solidFill>
              </a:rPr>
              <a:t>nhận</a:t>
            </a:r>
            <a:r>
              <a:rPr lang="en-US" sz="4800" b="1" dirty="0" smtClean="0">
                <a:solidFill>
                  <a:srgbClr val="003399"/>
                </a:solidFill>
              </a:rPr>
              <a:t> </a:t>
            </a:r>
            <a:r>
              <a:rPr lang="en-US" sz="4800" b="1" dirty="0" err="1" smtClean="0">
                <a:solidFill>
                  <a:srgbClr val="003399"/>
                </a:solidFill>
              </a:rPr>
              <a:t>đền</a:t>
            </a:r>
            <a:r>
              <a:rPr lang="en-US" sz="4800" b="1" dirty="0" smtClean="0">
                <a:solidFill>
                  <a:srgbClr val="003399"/>
                </a:solidFill>
              </a:rPr>
              <a:t> </a:t>
            </a:r>
            <a:r>
              <a:rPr lang="en-US" sz="4800" b="1" dirty="0" err="1" smtClean="0">
                <a:solidFill>
                  <a:srgbClr val="003399"/>
                </a:solidFill>
              </a:rPr>
              <a:t>bù</a:t>
            </a:r>
            <a:r>
              <a:rPr lang="en-US" sz="4800" b="1" dirty="0" smtClean="0">
                <a:solidFill>
                  <a:srgbClr val="003399"/>
                </a:solidFill>
              </a:rPr>
              <a:t> </a:t>
            </a:r>
            <a:r>
              <a:rPr lang="en-US" sz="4800" b="1" dirty="0" err="1" smtClean="0">
                <a:solidFill>
                  <a:srgbClr val="003399"/>
                </a:solidFill>
              </a:rPr>
              <a:t>muôn</a:t>
            </a:r>
            <a:r>
              <a:rPr lang="en-US" sz="4800" b="1" dirty="0" smtClean="0">
                <a:solidFill>
                  <a:srgbClr val="003399"/>
                </a:solidFill>
              </a:rPr>
              <a:t> </a:t>
            </a:r>
            <a:r>
              <a:rPr lang="en-US" sz="4800" b="1" dirty="0" err="1" smtClean="0">
                <a:solidFill>
                  <a:srgbClr val="003399"/>
                </a:solidFill>
              </a:rPr>
              <a:t>tội</a:t>
            </a:r>
            <a:r>
              <a:rPr lang="en-US" sz="4800" b="1" dirty="0" smtClean="0">
                <a:solidFill>
                  <a:srgbClr val="003399"/>
                </a:solidFill>
              </a:rPr>
              <a:t> con.</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6000" b="1" dirty="0" err="1" smtClean="0">
                <a:solidFill>
                  <a:srgbClr val="003399"/>
                </a:solidFill>
              </a:rPr>
              <a:t>Cùng</a:t>
            </a:r>
            <a:r>
              <a:rPr lang="en-US" sz="6000" b="1" dirty="0" smtClean="0">
                <a:solidFill>
                  <a:srgbClr val="003399"/>
                </a:solidFill>
              </a:rPr>
              <a:t> </a:t>
            </a:r>
            <a:r>
              <a:rPr lang="en-US" sz="6000" b="1" dirty="0" err="1" smtClean="0">
                <a:solidFill>
                  <a:srgbClr val="003399"/>
                </a:solidFill>
              </a:rPr>
              <a:t>dâng</a:t>
            </a:r>
            <a:r>
              <a:rPr lang="en-US" sz="6000" b="1" dirty="0" smtClean="0">
                <a:solidFill>
                  <a:srgbClr val="003399"/>
                </a:solidFill>
              </a:rPr>
              <a:t> </a:t>
            </a:r>
            <a:r>
              <a:rPr lang="en-US" sz="6000" b="1" dirty="0" err="1" smtClean="0">
                <a:solidFill>
                  <a:srgbClr val="003399"/>
                </a:solidFill>
              </a:rPr>
              <a:t>tiến</a:t>
            </a:r>
            <a:r>
              <a:rPr lang="en-US" sz="6000" b="1" dirty="0" smtClean="0">
                <a:solidFill>
                  <a:srgbClr val="003399"/>
                </a:solidFill>
              </a:rPr>
              <a:t> </a:t>
            </a:r>
            <a:r>
              <a:rPr lang="en-US" sz="6000" b="1" dirty="0" err="1" smtClean="0">
                <a:solidFill>
                  <a:srgbClr val="003399"/>
                </a:solidFill>
              </a:rPr>
              <a:t>tiếng</a:t>
            </a:r>
            <a:r>
              <a:rPr lang="en-US" sz="6000" b="1" dirty="0" smtClean="0">
                <a:solidFill>
                  <a:srgbClr val="003399"/>
                </a:solidFill>
              </a:rPr>
              <a:t> </a:t>
            </a:r>
            <a:r>
              <a:rPr lang="en-US" sz="6000" b="1" dirty="0" err="1" smtClean="0">
                <a:solidFill>
                  <a:srgbClr val="003399"/>
                </a:solidFill>
              </a:rPr>
              <a:t>hát</a:t>
            </a:r>
            <a:r>
              <a:rPr lang="en-US" sz="6000" b="1" dirty="0" smtClean="0">
                <a:solidFill>
                  <a:srgbClr val="003399"/>
                </a:solidFill>
              </a:rPr>
              <a:t> </a:t>
            </a:r>
            <a:r>
              <a:rPr lang="en-US" sz="6000" b="1" dirty="0" err="1" smtClean="0">
                <a:solidFill>
                  <a:srgbClr val="003399"/>
                </a:solidFill>
              </a:rPr>
              <a:t>trên</a:t>
            </a:r>
            <a:r>
              <a:rPr lang="en-US" sz="6000" b="1" dirty="0" smtClean="0">
                <a:solidFill>
                  <a:srgbClr val="003399"/>
                </a:solidFill>
              </a:rPr>
              <a:t> </a:t>
            </a:r>
            <a:r>
              <a:rPr lang="en-US" sz="6000" b="1" dirty="0" err="1" smtClean="0">
                <a:solidFill>
                  <a:srgbClr val="003399"/>
                </a:solidFill>
              </a:rPr>
              <a:t>môi</a:t>
            </a:r>
            <a:r>
              <a:rPr lang="en-US" sz="6000" b="1" dirty="0" smtClean="0">
                <a:solidFill>
                  <a:srgbClr val="003399"/>
                </a:solidFill>
              </a:rPr>
              <a:t> </a:t>
            </a:r>
            <a:r>
              <a:rPr lang="en-US" sz="6000" b="1" dirty="0" err="1" smtClean="0">
                <a:solidFill>
                  <a:srgbClr val="003399"/>
                </a:solidFill>
              </a:rPr>
              <a:t>nguyện</a:t>
            </a:r>
            <a:r>
              <a:rPr lang="en-US" sz="6000" b="1" dirty="0" smtClean="0">
                <a:solidFill>
                  <a:srgbClr val="003399"/>
                </a:solidFill>
              </a:rPr>
              <a:t> </a:t>
            </a:r>
            <a:r>
              <a:rPr lang="en-US" sz="6000" b="1" dirty="0" err="1" smtClean="0">
                <a:solidFill>
                  <a:srgbClr val="003399"/>
                </a:solidFill>
              </a:rPr>
              <a:t>cầu</a:t>
            </a:r>
            <a:r>
              <a:rPr lang="vi-VN" sz="6000" b="1" dirty="0" smtClean="0">
                <a:solidFill>
                  <a:srgbClr val="003399"/>
                </a:solidFill>
              </a:rPr>
              <a:t>.</a:t>
            </a:r>
            <a:r>
              <a:rPr lang="en-US" sz="6000" b="1" dirty="0" smtClean="0">
                <a:solidFill>
                  <a:srgbClr val="003399"/>
                </a:solidFill>
              </a:rPr>
              <a:t> </a:t>
            </a:r>
            <a:r>
              <a:rPr lang="en-US" sz="6000" b="1" dirty="0" err="1" smtClean="0">
                <a:solidFill>
                  <a:srgbClr val="003399"/>
                </a:solidFill>
              </a:rPr>
              <a:t>Bao</a:t>
            </a:r>
            <a:r>
              <a:rPr lang="en-US" sz="6000" b="1" dirty="0" smtClean="0">
                <a:solidFill>
                  <a:srgbClr val="003399"/>
                </a:solidFill>
              </a:rPr>
              <a:t> </a:t>
            </a:r>
            <a:r>
              <a:rPr lang="en-US" sz="6000" b="1" dirty="0" err="1" smtClean="0">
                <a:solidFill>
                  <a:srgbClr val="003399"/>
                </a:solidFill>
              </a:rPr>
              <a:t>nỗi</a:t>
            </a:r>
            <a:r>
              <a:rPr lang="en-US" sz="6000" b="1" dirty="0" smtClean="0">
                <a:solidFill>
                  <a:srgbClr val="003399"/>
                </a:solidFill>
              </a:rPr>
              <a:t> </a:t>
            </a:r>
            <a:r>
              <a:rPr lang="en-US" sz="6000" b="1" dirty="0" err="1" smtClean="0">
                <a:solidFill>
                  <a:srgbClr val="003399"/>
                </a:solidFill>
              </a:rPr>
              <a:t>sầu</a:t>
            </a:r>
            <a:r>
              <a:rPr lang="en-US" sz="6000" b="1" dirty="0" smtClean="0">
                <a:solidFill>
                  <a:srgbClr val="003399"/>
                </a:solidFill>
              </a:rPr>
              <a:t> </a:t>
            </a:r>
            <a:r>
              <a:rPr lang="en-US" sz="6000" b="1" dirty="0" err="1" smtClean="0">
                <a:solidFill>
                  <a:srgbClr val="003399"/>
                </a:solidFill>
              </a:rPr>
              <a:t>dâng</a:t>
            </a:r>
            <a:r>
              <a:rPr lang="en-US" sz="6000" b="1" dirty="0" smtClean="0">
                <a:solidFill>
                  <a:srgbClr val="003399"/>
                </a:solidFill>
              </a:rPr>
              <a:t> </a:t>
            </a:r>
            <a:r>
              <a:rPr lang="en-US" sz="6000" b="1" dirty="0" err="1" smtClean="0">
                <a:solidFill>
                  <a:srgbClr val="003399"/>
                </a:solidFill>
              </a:rPr>
              <a:t>lên</a:t>
            </a:r>
            <a:r>
              <a:rPr lang="en-US" sz="6000" b="1" dirty="0" smtClean="0">
                <a:solidFill>
                  <a:srgbClr val="003399"/>
                </a:solidFill>
              </a:rPr>
              <a:t> </a:t>
            </a:r>
            <a:r>
              <a:rPr lang="en-US" sz="6000" b="1" dirty="0" err="1" smtClean="0">
                <a:solidFill>
                  <a:srgbClr val="003399"/>
                </a:solidFill>
              </a:rPr>
              <a:t>cùng</a:t>
            </a:r>
            <a:r>
              <a:rPr lang="en-US" sz="6000" b="1" dirty="0" smtClean="0">
                <a:solidFill>
                  <a:srgbClr val="003399"/>
                </a:solidFill>
              </a:rPr>
              <a:t> </a:t>
            </a:r>
            <a:r>
              <a:rPr lang="en-US" sz="6000" b="1" dirty="0" err="1" smtClean="0">
                <a:solidFill>
                  <a:srgbClr val="003399"/>
                </a:solidFill>
              </a:rPr>
              <a:t>với</a:t>
            </a:r>
            <a:r>
              <a:rPr lang="en-US" sz="6000" b="1" dirty="0" smtClean="0">
                <a:solidFill>
                  <a:srgbClr val="003399"/>
                </a:solidFill>
              </a:rPr>
              <a:t> </a:t>
            </a:r>
            <a:r>
              <a:rPr lang="en-US" sz="6000" b="1" dirty="0" err="1" smtClean="0">
                <a:solidFill>
                  <a:srgbClr val="003399"/>
                </a:solidFill>
              </a:rPr>
              <a:t>niềm</a:t>
            </a:r>
            <a:r>
              <a:rPr lang="en-US" sz="6000" b="1" dirty="0" smtClean="0">
                <a:solidFill>
                  <a:srgbClr val="003399"/>
                </a:solidFill>
              </a:rPr>
              <a:t> </a:t>
            </a:r>
            <a:r>
              <a:rPr lang="en-US" sz="6000" b="1" dirty="0" err="1" smtClean="0">
                <a:solidFill>
                  <a:srgbClr val="003399"/>
                </a:solidFill>
              </a:rPr>
              <a:t>vui</a:t>
            </a:r>
            <a:r>
              <a:rPr lang="en-US" sz="6000" b="1" dirty="0" smtClean="0">
                <a:solidFill>
                  <a:srgbClr val="003399"/>
                </a:solidFill>
              </a:rPr>
              <a:t>.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6000" b="1" dirty="0" err="1" smtClean="0">
                <a:solidFill>
                  <a:srgbClr val="003399"/>
                </a:solidFill>
              </a:rPr>
              <a:t>Cùng</a:t>
            </a:r>
            <a:r>
              <a:rPr lang="en-US" sz="6000" b="1" dirty="0" smtClean="0">
                <a:solidFill>
                  <a:srgbClr val="003399"/>
                </a:solidFill>
              </a:rPr>
              <a:t> </a:t>
            </a:r>
            <a:r>
              <a:rPr lang="en-US" sz="6000" b="1" dirty="0" err="1" smtClean="0">
                <a:solidFill>
                  <a:srgbClr val="003399"/>
                </a:solidFill>
              </a:rPr>
              <a:t>dâng</a:t>
            </a:r>
            <a:r>
              <a:rPr lang="en-US" sz="6000" b="1" dirty="0" smtClean="0">
                <a:solidFill>
                  <a:srgbClr val="003399"/>
                </a:solidFill>
              </a:rPr>
              <a:t> </a:t>
            </a:r>
            <a:r>
              <a:rPr lang="en-US" sz="6000" b="1" dirty="0" err="1" smtClean="0">
                <a:solidFill>
                  <a:srgbClr val="003399"/>
                </a:solidFill>
              </a:rPr>
              <a:t>tiếng</a:t>
            </a:r>
            <a:r>
              <a:rPr lang="en-US" sz="6000" b="1" dirty="0" smtClean="0">
                <a:solidFill>
                  <a:srgbClr val="003399"/>
                </a:solidFill>
              </a:rPr>
              <a:t> </a:t>
            </a:r>
            <a:r>
              <a:rPr lang="en-US" sz="6000" b="1" dirty="0" err="1" smtClean="0">
                <a:solidFill>
                  <a:srgbClr val="003399"/>
                </a:solidFill>
              </a:rPr>
              <a:t>với</a:t>
            </a:r>
            <a:r>
              <a:rPr lang="en-US" sz="6000" b="1" dirty="0" smtClean="0">
                <a:solidFill>
                  <a:srgbClr val="003399"/>
                </a:solidFill>
              </a:rPr>
              <a:t> </a:t>
            </a:r>
            <a:r>
              <a:rPr lang="en-US" sz="6000" b="1" dirty="0" err="1" smtClean="0">
                <a:solidFill>
                  <a:srgbClr val="003399"/>
                </a:solidFill>
              </a:rPr>
              <a:t>hết</a:t>
            </a:r>
            <a:r>
              <a:rPr lang="en-US" sz="6000" b="1" dirty="0" smtClean="0">
                <a:solidFill>
                  <a:srgbClr val="003399"/>
                </a:solidFill>
              </a:rPr>
              <a:t> </a:t>
            </a:r>
            <a:r>
              <a:rPr lang="en-US" sz="6000" b="1" dirty="0" err="1" smtClean="0">
                <a:solidFill>
                  <a:srgbClr val="003399"/>
                </a:solidFill>
              </a:rPr>
              <a:t>tâm</a:t>
            </a:r>
            <a:r>
              <a:rPr lang="en-US" sz="6000" b="1" dirty="0" smtClean="0">
                <a:solidFill>
                  <a:srgbClr val="003399"/>
                </a:solidFill>
              </a:rPr>
              <a:t> </a:t>
            </a:r>
            <a:r>
              <a:rPr lang="en-US" sz="6000" b="1" dirty="0" err="1" smtClean="0">
                <a:solidFill>
                  <a:srgbClr val="003399"/>
                </a:solidFill>
              </a:rPr>
              <a:t>tình</a:t>
            </a:r>
            <a:r>
              <a:rPr lang="en-US" sz="6000" b="1" dirty="0" smtClean="0">
                <a:solidFill>
                  <a:srgbClr val="003399"/>
                </a:solidFill>
              </a:rPr>
              <a:t> </a:t>
            </a:r>
            <a:r>
              <a:rPr lang="en-US" sz="6000" b="1" dirty="0" err="1" smtClean="0">
                <a:solidFill>
                  <a:srgbClr val="003399"/>
                </a:solidFill>
              </a:rPr>
              <a:t>thiết</a:t>
            </a:r>
            <a:r>
              <a:rPr lang="en-US" sz="6000" b="1" dirty="0" smtClean="0">
                <a:solidFill>
                  <a:srgbClr val="003399"/>
                </a:solidFill>
              </a:rPr>
              <a:t> </a:t>
            </a:r>
            <a:r>
              <a:rPr lang="en-US" sz="6000" b="1" dirty="0" err="1" smtClean="0">
                <a:solidFill>
                  <a:srgbClr val="003399"/>
                </a:solidFill>
              </a:rPr>
              <a:t>tha</a:t>
            </a:r>
            <a:r>
              <a:rPr lang="en-US" sz="6000" b="1" dirty="0" smtClean="0">
                <a:solidFill>
                  <a:srgbClr val="003399"/>
                </a:solidFill>
              </a:rPr>
              <a:t>. </a:t>
            </a:r>
            <a:r>
              <a:rPr lang="en-US" sz="6000" b="1" dirty="0" err="1" smtClean="0">
                <a:solidFill>
                  <a:srgbClr val="003399"/>
                </a:solidFill>
              </a:rPr>
              <a:t>Tựa</a:t>
            </a:r>
            <a:r>
              <a:rPr lang="en-US" sz="6000" b="1" dirty="0" smtClean="0">
                <a:solidFill>
                  <a:srgbClr val="003399"/>
                </a:solidFill>
              </a:rPr>
              <a:t> </a:t>
            </a:r>
            <a:r>
              <a:rPr lang="en-US" sz="6000" b="1" dirty="0" err="1" smtClean="0">
                <a:solidFill>
                  <a:srgbClr val="003399"/>
                </a:solidFill>
              </a:rPr>
              <a:t>hương</a:t>
            </a:r>
            <a:r>
              <a:rPr lang="en-US" sz="6000" b="1" dirty="0" smtClean="0">
                <a:solidFill>
                  <a:srgbClr val="003399"/>
                </a:solidFill>
              </a:rPr>
              <a:t> </a:t>
            </a:r>
            <a:r>
              <a:rPr lang="en-US" sz="6000" b="1" dirty="0" err="1" smtClean="0">
                <a:solidFill>
                  <a:srgbClr val="003399"/>
                </a:solidFill>
              </a:rPr>
              <a:t>xa</a:t>
            </a:r>
            <a:r>
              <a:rPr lang="en-US" sz="6000" b="1" dirty="0" smtClean="0">
                <a:solidFill>
                  <a:srgbClr val="003399"/>
                </a:solidFill>
              </a:rPr>
              <a:t> bay </a:t>
            </a:r>
            <a:r>
              <a:rPr lang="en-US" sz="6000" b="1" dirty="0" err="1" smtClean="0">
                <a:solidFill>
                  <a:srgbClr val="003399"/>
                </a:solidFill>
              </a:rPr>
              <a:t>lên</a:t>
            </a:r>
            <a:r>
              <a:rPr lang="en-US" sz="6000" b="1" dirty="0" smtClean="0">
                <a:solidFill>
                  <a:srgbClr val="003399"/>
                </a:solidFill>
              </a:rPr>
              <a:t> </a:t>
            </a:r>
            <a:r>
              <a:rPr lang="en-US" sz="6000" b="1" dirty="0" err="1" smtClean="0">
                <a:solidFill>
                  <a:srgbClr val="003399"/>
                </a:solidFill>
              </a:rPr>
              <a:t>tòa</a:t>
            </a:r>
            <a:r>
              <a:rPr lang="en-US" sz="6000" b="1" dirty="0" smtClean="0">
                <a:solidFill>
                  <a:srgbClr val="003399"/>
                </a:solidFill>
              </a:rPr>
              <a:t> </a:t>
            </a:r>
            <a:r>
              <a:rPr lang="en-US" sz="6000" b="1" dirty="0" err="1" smtClean="0">
                <a:solidFill>
                  <a:srgbClr val="003399"/>
                </a:solidFill>
              </a:rPr>
              <a:t>Chúa</a:t>
            </a:r>
            <a:r>
              <a:rPr lang="en-US" sz="6000" b="1" dirty="0" smtClean="0">
                <a:solidFill>
                  <a:srgbClr val="003399"/>
                </a:solidFill>
              </a:rPr>
              <a:t> </a:t>
            </a:r>
            <a:r>
              <a:rPr lang="en-US" sz="6000" b="1" dirty="0" err="1" smtClean="0">
                <a:solidFill>
                  <a:srgbClr val="003399"/>
                </a:solidFill>
              </a:rPr>
              <a:t>bao</a:t>
            </a:r>
            <a:r>
              <a:rPr lang="en-US" sz="6000" b="1" dirty="0" smtClean="0">
                <a:solidFill>
                  <a:srgbClr val="003399"/>
                </a:solidFill>
              </a:rPr>
              <a:t> la.</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99306657"/>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1" dirty="0" err="1" smtClean="0">
                <a:solidFill>
                  <a:srgbClr val="003399"/>
                </a:solidFill>
              </a:rPr>
              <a:t>Tiến</a:t>
            </a:r>
            <a:r>
              <a:rPr lang="en-US" sz="4600" b="1" dirty="0" smtClean="0">
                <a:solidFill>
                  <a:srgbClr val="003399"/>
                </a:solidFill>
              </a:rPr>
              <a:t> </a:t>
            </a:r>
            <a:r>
              <a:rPr lang="en-US" sz="4600" b="1" dirty="0" err="1" smtClean="0">
                <a:solidFill>
                  <a:srgbClr val="003399"/>
                </a:solidFill>
              </a:rPr>
              <a:t>dâng</a:t>
            </a:r>
            <a:r>
              <a:rPr lang="en-US" sz="4600" b="1" dirty="0" smtClean="0">
                <a:solidFill>
                  <a:srgbClr val="003399"/>
                </a:solidFill>
              </a:rPr>
              <a:t> </a:t>
            </a:r>
            <a:r>
              <a:rPr lang="en-US" sz="4600" b="1" dirty="0" err="1" smtClean="0">
                <a:solidFill>
                  <a:srgbClr val="003399"/>
                </a:solidFill>
              </a:rPr>
              <a:t>lên</a:t>
            </a:r>
            <a:r>
              <a:rPr lang="en-US" sz="4600" b="1" dirty="0" smtClean="0">
                <a:solidFill>
                  <a:srgbClr val="003399"/>
                </a:solidFill>
              </a:rPr>
              <a:t> </a:t>
            </a:r>
            <a:r>
              <a:rPr lang="en-US" sz="4600" b="1" dirty="0" err="1" smtClean="0">
                <a:solidFill>
                  <a:srgbClr val="003399"/>
                </a:solidFill>
              </a:rPr>
              <a:t>thiên</a:t>
            </a:r>
            <a:r>
              <a:rPr lang="en-US" sz="4600" b="1" dirty="0" smtClean="0">
                <a:solidFill>
                  <a:srgbClr val="003399"/>
                </a:solidFill>
              </a:rPr>
              <a:t> </a:t>
            </a:r>
            <a:r>
              <a:rPr lang="en-US" sz="4600" b="1" dirty="0" err="1" smtClean="0">
                <a:solidFill>
                  <a:srgbClr val="003399"/>
                </a:solidFill>
              </a:rPr>
              <a:t>cung</a:t>
            </a:r>
            <a:r>
              <a:rPr lang="en-US" sz="4600" b="1" dirty="0" smtClean="0">
                <a:solidFill>
                  <a:srgbClr val="003399"/>
                </a:solidFill>
              </a:rPr>
              <a:t> </a:t>
            </a:r>
            <a:r>
              <a:rPr lang="en-US" sz="4600" b="1" dirty="0" err="1" smtClean="0">
                <a:solidFill>
                  <a:srgbClr val="003399"/>
                </a:solidFill>
              </a:rPr>
              <a:t>lời</a:t>
            </a:r>
            <a:r>
              <a:rPr lang="en-US" sz="4600" b="1" dirty="0" smtClean="0">
                <a:solidFill>
                  <a:srgbClr val="003399"/>
                </a:solidFill>
              </a:rPr>
              <a:t> </a:t>
            </a:r>
            <a:r>
              <a:rPr lang="en-US" sz="4600" b="1" dirty="0" err="1" smtClean="0">
                <a:solidFill>
                  <a:srgbClr val="003399"/>
                </a:solidFill>
              </a:rPr>
              <a:t>ước</a:t>
            </a:r>
            <a:r>
              <a:rPr lang="en-US" sz="4600" b="1" dirty="0" smtClean="0">
                <a:solidFill>
                  <a:srgbClr val="003399"/>
                </a:solidFill>
              </a:rPr>
              <a:t> </a:t>
            </a:r>
            <a:r>
              <a:rPr lang="en-US" sz="4600" b="1" dirty="0" err="1" smtClean="0">
                <a:solidFill>
                  <a:srgbClr val="003399"/>
                </a:solidFill>
              </a:rPr>
              <a:t>nguyện</a:t>
            </a:r>
            <a:r>
              <a:rPr lang="vi-VN" sz="4600" b="1" dirty="0" smtClean="0">
                <a:solidFill>
                  <a:srgbClr val="003399"/>
                </a:solidFill>
              </a:rPr>
              <a:t>.</a:t>
            </a:r>
            <a:r>
              <a:rPr lang="en-US" sz="4600" b="1" dirty="0" smtClean="0">
                <a:solidFill>
                  <a:srgbClr val="003399"/>
                </a:solidFill>
              </a:rPr>
              <a:t> </a:t>
            </a:r>
            <a:r>
              <a:rPr lang="en-US" sz="4600" b="1" dirty="0" err="1" smtClean="0">
                <a:solidFill>
                  <a:srgbClr val="003399"/>
                </a:solidFill>
              </a:rPr>
              <a:t>Nguyện</a:t>
            </a:r>
            <a:r>
              <a:rPr lang="en-US" sz="4600" b="1" dirty="0" smtClean="0">
                <a:solidFill>
                  <a:srgbClr val="003399"/>
                </a:solidFill>
              </a:rPr>
              <a:t> </a:t>
            </a:r>
            <a:r>
              <a:rPr lang="en-US" sz="4600" b="1" dirty="0" err="1" smtClean="0">
                <a:solidFill>
                  <a:srgbClr val="003399"/>
                </a:solidFill>
              </a:rPr>
              <a:t>xin</a:t>
            </a:r>
            <a:r>
              <a:rPr lang="en-US" sz="4600" b="1" dirty="0" smtClean="0">
                <a:solidFill>
                  <a:srgbClr val="003399"/>
                </a:solidFill>
              </a:rPr>
              <a:t> </a:t>
            </a:r>
            <a:r>
              <a:rPr lang="en-US" sz="4600" b="1" dirty="0" err="1" smtClean="0">
                <a:solidFill>
                  <a:srgbClr val="003399"/>
                </a:solidFill>
              </a:rPr>
              <a:t>Chúa</a:t>
            </a:r>
            <a:r>
              <a:rPr lang="en-US" sz="4600" b="1" dirty="0" smtClean="0">
                <a:solidFill>
                  <a:srgbClr val="003399"/>
                </a:solidFill>
              </a:rPr>
              <a:t> </a:t>
            </a:r>
            <a:r>
              <a:rPr lang="en-US" sz="4600" b="1" dirty="0" err="1" smtClean="0">
                <a:solidFill>
                  <a:srgbClr val="003399"/>
                </a:solidFill>
              </a:rPr>
              <a:t>khấng</a:t>
            </a:r>
            <a:r>
              <a:rPr lang="en-US" sz="4600" b="1" dirty="0" smtClean="0">
                <a:solidFill>
                  <a:srgbClr val="003399"/>
                </a:solidFill>
              </a:rPr>
              <a:t> ban </a:t>
            </a:r>
            <a:r>
              <a:rPr lang="en-US" sz="4600" b="1" dirty="0" err="1" smtClean="0">
                <a:solidFill>
                  <a:srgbClr val="003399"/>
                </a:solidFill>
              </a:rPr>
              <a:t>phúc</a:t>
            </a:r>
            <a:r>
              <a:rPr lang="en-US" sz="4600" b="1" dirty="0" smtClean="0">
                <a:solidFill>
                  <a:srgbClr val="003399"/>
                </a:solidFill>
              </a:rPr>
              <a:t> </a:t>
            </a:r>
            <a:r>
              <a:rPr lang="en-US" sz="4600" b="1" dirty="0" err="1" smtClean="0">
                <a:solidFill>
                  <a:srgbClr val="003399"/>
                </a:solidFill>
              </a:rPr>
              <a:t>bình</a:t>
            </a:r>
            <a:r>
              <a:rPr lang="en-US" sz="4600" b="1" dirty="0" smtClean="0">
                <a:solidFill>
                  <a:srgbClr val="003399"/>
                </a:solidFill>
              </a:rPr>
              <a:t> </a:t>
            </a:r>
            <a:r>
              <a:rPr lang="en-US" sz="4600" b="1" dirty="0" err="1" smtClean="0">
                <a:solidFill>
                  <a:srgbClr val="003399"/>
                </a:solidFill>
              </a:rPr>
              <a:t>yên</a:t>
            </a:r>
            <a:r>
              <a:rPr lang="en-US" sz="4600" b="1" dirty="0" smtClean="0">
                <a:solidFill>
                  <a:srgbClr val="003399"/>
                </a:solidFill>
              </a:rPr>
              <a:t>. </a:t>
            </a:r>
            <a:r>
              <a:rPr lang="en-US" sz="4600" b="1" dirty="0" err="1" smtClean="0">
                <a:solidFill>
                  <a:srgbClr val="003399"/>
                </a:solidFill>
              </a:rPr>
              <a:t>Được</a:t>
            </a:r>
            <a:r>
              <a:rPr lang="en-US" sz="4600" b="1" dirty="0" smtClean="0">
                <a:solidFill>
                  <a:srgbClr val="003399"/>
                </a:solidFill>
              </a:rPr>
              <a:t> </a:t>
            </a:r>
            <a:r>
              <a:rPr lang="en-US" sz="4600" b="1" dirty="0" err="1" smtClean="0">
                <a:solidFill>
                  <a:srgbClr val="003399"/>
                </a:solidFill>
              </a:rPr>
              <a:t>như</a:t>
            </a:r>
            <a:r>
              <a:rPr lang="en-US" sz="4600" b="1" dirty="0" smtClean="0">
                <a:solidFill>
                  <a:srgbClr val="003399"/>
                </a:solidFill>
              </a:rPr>
              <a:t> </a:t>
            </a:r>
            <a:r>
              <a:rPr lang="en-US" sz="4600" b="1" dirty="0" err="1" smtClean="0">
                <a:solidFill>
                  <a:srgbClr val="003399"/>
                </a:solidFill>
              </a:rPr>
              <a:t>nước</a:t>
            </a:r>
            <a:r>
              <a:rPr lang="en-US" sz="4600" b="1" dirty="0" smtClean="0">
                <a:solidFill>
                  <a:srgbClr val="003399"/>
                </a:solidFill>
              </a:rPr>
              <a:t> </a:t>
            </a:r>
            <a:r>
              <a:rPr lang="en-US" sz="4600" b="1" dirty="0" err="1" smtClean="0">
                <a:solidFill>
                  <a:srgbClr val="003399"/>
                </a:solidFill>
              </a:rPr>
              <a:t>nối</a:t>
            </a:r>
            <a:r>
              <a:rPr lang="en-US" sz="4600" b="1" dirty="0" smtClean="0">
                <a:solidFill>
                  <a:srgbClr val="003399"/>
                </a:solidFill>
              </a:rPr>
              <a:t> </a:t>
            </a:r>
            <a:r>
              <a:rPr lang="en-US" sz="4600" b="1" dirty="0" err="1" smtClean="0">
                <a:solidFill>
                  <a:srgbClr val="003399"/>
                </a:solidFill>
              </a:rPr>
              <a:t>kết</a:t>
            </a:r>
            <a:r>
              <a:rPr lang="en-US" sz="4600" b="1" dirty="0" smtClean="0">
                <a:solidFill>
                  <a:srgbClr val="003399"/>
                </a:solidFill>
              </a:rPr>
              <a:t> </a:t>
            </a:r>
            <a:r>
              <a:rPr lang="en-US" sz="4600" b="1" dirty="0" err="1" smtClean="0">
                <a:solidFill>
                  <a:srgbClr val="003399"/>
                </a:solidFill>
              </a:rPr>
              <a:t>trong</a:t>
            </a:r>
            <a:r>
              <a:rPr lang="en-US" sz="4600" b="1" dirty="0" smtClean="0">
                <a:solidFill>
                  <a:srgbClr val="003399"/>
                </a:solidFill>
              </a:rPr>
              <a:t> </a:t>
            </a:r>
            <a:r>
              <a:rPr lang="en-US" sz="4600" b="1" dirty="0" err="1" smtClean="0">
                <a:solidFill>
                  <a:srgbClr val="003399"/>
                </a:solidFill>
              </a:rPr>
              <a:t>rượu</a:t>
            </a:r>
            <a:r>
              <a:rPr lang="en-US" sz="4600" b="1" dirty="0" smtClean="0">
                <a:solidFill>
                  <a:srgbClr val="003399"/>
                </a:solidFill>
              </a:rPr>
              <a:t> </a:t>
            </a:r>
            <a:r>
              <a:rPr lang="en-US" sz="4600" b="1" dirty="0" err="1" smtClean="0">
                <a:solidFill>
                  <a:srgbClr val="003399"/>
                </a:solidFill>
              </a:rPr>
              <a:t>nồng</a:t>
            </a:r>
            <a:r>
              <a:rPr lang="en-US" sz="4600" b="1" dirty="0" smtClean="0">
                <a:solidFill>
                  <a:srgbClr val="003399"/>
                </a:solidFill>
              </a:rPr>
              <a:t>. </a:t>
            </a:r>
            <a:r>
              <a:rPr lang="en-US" sz="4600" b="1" dirty="0" err="1" smtClean="0">
                <a:solidFill>
                  <a:srgbClr val="003399"/>
                </a:solidFill>
              </a:rPr>
              <a:t>Bao</a:t>
            </a:r>
            <a:r>
              <a:rPr lang="en-US" sz="4600" b="1" dirty="0" smtClean="0">
                <a:solidFill>
                  <a:srgbClr val="003399"/>
                </a:solidFill>
              </a:rPr>
              <a:t> </a:t>
            </a:r>
            <a:r>
              <a:rPr lang="en-US" sz="4600" b="1" dirty="0" err="1" smtClean="0">
                <a:solidFill>
                  <a:srgbClr val="003399"/>
                </a:solidFill>
              </a:rPr>
              <a:t>tấm</a:t>
            </a:r>
            <a:r>
              <a:rPr lang="en-US" sz="4600" b="1" dirty="0" smtClean="0">
                <a:solidFill>
                  <a:srgbClr val="003399"/>
                </a:solidFill>
              </a:rPr>
              <a:t> </a:t>
            </a:r>
            <a:r>
              <a:rPr lang="en-US" sz="4600" b="1" dirty="0" err="1" smtClean="0">
                <a:solidFill>
                  <a:srgbClr val="003399"/>
                </a:solidFill>
              </a:rPr>
              <a:t>lòng</a:t>
            </a:r>
            <a:r>
              <a:rPr lang="en-US" sz="4600" b="1" dirty="0" smtClean="0">
                <a:solidFill>
                  <a:srgbClr val="003399"/>
                </a:solidFill>
              </a:rPr>
              <a:t> </a:t>
            </a:r>
            <a:r>
              <a:rPr lang="en-US" sz="4600" b="1" dirty="0" err="1" smtClean="0">
                <a:solidFill>
                  <a:srgbClr val="003399"/>
                </a:solidFill>
              </a:rPr>
              <a:t>hòa</a:t>
            </a:r>
            <a:r>
              <a:rPr lang="en-US" sz="4600" b="1" dirty="0" smtClean="0">
                <a:solidFill>
                  <a:srgbClr val="003399"/>
                </a:solidFill>
              </a:rPr>
              <a:t> </a:t>
            </a:r>
            <a:r>
              <a:rPr lang="en-US" sz="4600" b="1" dirty="0" err="1" smtClean="0">
                <a:solidFill>
                  <a:srgbClr val="003399"/>
                </a:solidFill>
              </a:rPr>
              <a:t>đồng</a:t>
            </a:r>
            <a:r>
              <a:rPr lang="en-US" sz="4600" b="1" dirty="0" smtClean="0">
                <a:solidFill>
                  <a:srgbClr val="003399"/>
                </a:solidFill>
              </a:rPr>
              <a:t> </a:t>
            </a:r>
            <a:r>
              <a:rPr lang="en-US" sz="4600" b="1" dirty="0" err="1" smtClean="0">
                <a:solidFill>
                  <a:srgbClr val="003399"/>
                </a:solidFill>
              </a:rPr>
              <a:t>trong</a:t>
            </a:r>
            <a:r>
              <a:rPr lang="en-US" sz="4600" b="1" dirty="0" smtClean="0">
                <a:solidFill>
                  <a:srgbClr val="003399"/>
                </a:solidFill>
              </a:rPr>
              <a:t> </a:t>
            </a:r>
            <a:r>
              <a:rPr lang="en-US" sz="4600" b="1" dirty="0" err="1" smtClean="0">
                <a:solidFill>
                  <a:srgbClr val="003399"/>
                </a:solidFill>
              </a:rPr>
              <a:t>tình</a:t>
            </a:r>
            <a:r>
              <a:rPr lang="en-US" sz="4600" b="1" dirty="0" smtClean="0">
                <a:solidFill>
                  <a:srgbClr val="003399"/>
                </a:solidFill>
              </a:rPr>
              <a:t> </a:t>
            </a:r>
            <a:r>
              <a:rPr lang="en-US" sz="4600" b="1" dirty="0" err="1" smtClean="0">
                <a:solidFill>
                  <a:srgbClr val="003399"/>
                </a:solidFill>
              </a:rPr>
              <a:t>yêu</a:t>
            </a:r>
            <a:r>
              <a:rPr lang="en-US" sz="4600" b="1" dirty="0" smtClean="0">
                <a:solidFill>
                  <a:srgbClr val="003399"/>
                </a:solidFill>
              </a:rPr>
              <a:t>.</a:t>
            </a:r>
            <a:endParaRPr lang="en-US" altLang="en-US" sz="46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25860496"/>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6000" b="1" dirty="0" err="1" smtClean="0">
                <a:solidFill>
                  <a:srgbClr val="003399"/>
                </a:solidFill>
              </a:rPr>
              <a:t>Cùng</a:t>
            </a:r>
            <a:r>
              <a:rPr lang="en-US" sz="6000" b="1" dirty="0" smtClean="0">
                <a:solidFill>
                  <a:srgbClr val="003399"/>
                </a:solidFill>
              </a:rPr>
              <a:t> </a:t>
            </a:r>
            <a:r>
              <a:rPr lang="en-US" sz="6000" b="1" dirty="0" err="1" smtClean="0">
                <a:solidFill>
                  <a:srgbClr val="003399"/>
                </a:solidFill>
              </a:rPr>
              <a:t>dâng</a:t>
            </a:r>
            <a:r>
              <a:rPr lang="en-US" sz="6000" b="1" dirty="0" smtClean="0">
                <a:solidFill>
                  <a:srgbClr val="003399"/>
                </a:solidFill>
              </a:rPr>
              <a:t> </a:t>
            </a:r>
            <a:r>
              <a:rPr lang="en-US" sz="6000" b="1" dirty="0" err="1" smtClean="0">
                <a:solidFill>
                  <a:srgbClr val="003399"/>
                </a:solidFill>
              </a:rPr>
              <a:t>tiến</a:t>
            </a:r>
            <a:r>
              <a:rPr lang="en-US" sz="6000" b="1" dirty="0" smtClean="0">
                <a:solidFill>
                  <a:srgbClr val="003399"/>
                </a:solidFill>
              </a:rPr>
              <a:t> </a:t>
            </a:r>
            <a:r>
              <a:rPr lang="en-US" sz="6000" b="1" dirty="0" err="1" smtClean="0">
                <a:solidFill>
                  <a:srgbClr val="003399"/>
                </a:solidFill>
              </a:rPr>
              <a:t>tiếng</a:t>
            </a:r>
            <a:r>
              <a:rPr lang="en-US" sz="6000" b="1" dirty="0" smtClean="0">
                <a:solidFill>
                  <a:srgbClr val="003399"/>
                </a:solidFill>
              </a:rPr>
              <a:t> </a:t>
            </a:r>
            <a:r>
              <a:rPr lang="en-US" sz="6000" b="1" dirty="0" err="1" smtClean="0">
                <a:solidFill>
                  <a:srgbClr val="003399"/>
                </a:solidFill>
              </a:rPr>
              <a:t>hát</a:t>
            </a:r>
            <a:r>
              <a:rPr lang="en-US" sz="6000" b="1" dirty="0" smtClean="0">
                <a:solidFill>
                  <a:srgbClr val="003399"/>
                </a:solidFill>
              </a:rPr>
              <a:t> </a:t>
            </a:r>
            <a:r>
              <a:rPr lang="en-US" sz="6000" b="1" dirty="0" err="1" smtClean="0">
                <a:solidFill>
                  <a:srgbClr val="003399"/>
                </a:solidFill>
              </a:rPr>
              <a:t>trên</a:t>
            </a:r>
            <a:r>
              <a:rPr lang="en-US" sz="6000" b="1" dirty="0" smtClean="0">
                <a:solidFill>
                  <a:srgbClr val="003399"/>
                </a:solidFill>
              </a:rPr>
              <a:t> </a:t>
            </a:r>
            <a:r>
              <a:rPr lang="en-US" sz="6000" b="1" dirty="0" err="1" smtClean="0">
                <a:solidFill>
                  <a:srgbClr val="003399"/>
                </a:solidFill>
              </a:rPr>
              <a:t>môi</a:t>
            </a:r>
            <a:r>
              <a:rPr lang="en-US" sz="6000" b="1" dirty="0" smtClean="0">
                <a:solidFill>
                  <a:srgbClr val="003399"/>
                </a:solidFill>
              </a:rPr>
              <a:t> </a:t>
            </a:r>
            <a:r>
              <a:rPr lang="en-US" sz="6000" b="1" dirty="0" err="1" smtClean="0">
                <a:solidFill>
                  <a:srgbClr val="003399"/>
                </a:solidFill>
              </a:rPr>
              <a:t>nguyện</a:t>
            </a:r>
            <a:r>
              <a:rPr lang="en-US" sz="6000" b="1" dirty="0" smtClean="0">
                <a:solidFill>
                  <a:srgbClr val="003399"/>
                </a:solidFill>
              </a:rPr>
              <a:t> </a:t>
            </a:r>
            <a:r>
              <a:rPr lang="en-US" sz="6000" b="1" dirty="0" err="1" smtClean="0">
                <a:solidFill>
                  <a:srgbClr val="003399"/>
                </a:solidFill>
              </a:rPr>
              <a:t>cầu</a:t>
            </a:r>
            <a:r>
              <a:rPr lang="vi-VN" sz="6000" b="1" dirty="0" smtClean="0">
                <a:solidFill>
                  <a:srgbClr val="003399"/>
                </a:solidFill>
              </a:rPr>
              <a:t>.</a:t>
            </a:r>
            <a:r>
              <a:rPr lang="en-US" sz="6000" b="1" dirty="0" smtClean="0">
                <a:solidFill>
                  <a:srgbClr val="003399"/>
                </a:solidFill>
              </a:rPr>
              <a:t> </a:t>
            </a:r>
            <a:r>
              <a:rPr lang="en-US" sz="6000" b="1" dirty="0" err="1" smtClean="0">
                <a:solidFill>
                  <a:srgbClr val="003399"/>
                </a:solidFill>
              </a:rPr>
              <a:t>Bao</a:t>
            </a:r>
            <a:r>
              <a:rPr lang="en-US" sz="6000" b="1" dirty="0" smtClean="0">
                <a:solidFill>
                  <a:srgbClr val="003399"/>
                </a:solidFill>
              </a:rPr>
              <a:t> </a:t>
            </a:r>
            <a:r>
              <a:rPr lang="en-US" sz="6000" b="1" dirty="0" err="1" smtClean="0">
                <a:solidFill>
                  <a:srgbClr val="003399"/>
                </a:solidFill>
              </a:rPr>
              <a:t>nỗi</a:t>
            </a:r>
            <a:r>
              <a:rPr lang="en-US" sz="6000" b="1" dirty="0" smtClean="0">
                <a:solidFill>
                  <a:srgbClr val="003399"/>
                </a:solidFill>
              </a:rPr>
              <a:t> </a:t>
            </a:r>
            <a:r>
              <a:rPr lang="en-US" sz="6000" b="1" dirty="0" err="1" smtClean="0">
                <a:solidFill>
                  <a:srgbClr val="003399"/>
                </a:solidFill>
              </a:rPr>
              <a:t>sầu</a:t>
            </a:r>
            <a:r>
              <a:rPr lang="en-US" sz="6000" b="1" dirty="0" smtClean="0">
                <a:solidFill>
                  <a:srgbClr val="003399"/>
                </a:solidFill>
              </a:rPr>
              <a:t> </a:t>
            </a:r>
            <a:r>
              <a:rPr lang="en-US" sz="6000" b="1" dirty="0" err="1" smtClean="0">
                <a:solidFill>
                  <a:srgbClr val="003399"/>
                </a:solidFill>
              </a:rPr>
              <a:t>dâng</a:t>
            </a:r>
            <a:r>
              <a:rPr lang="en-US" sz="6000" b="1" dirty="0" smtClean="0">
                <a:solidFill>
                  <a:srgbClr val="003399"/>
                </a:solidFill>
              </a:rPr>
              <a:t> </a:t>
            </a:r>
            <a:r>
              <a:rPr lang="en-US" sz="6000" b="1" dirty="0" err="1" smtClean="0">
                <a:solidFill>
                  <a:srgbClr val="003399"/>
                </a:solidFill>
              </a:rPr>
              <a:t>lên</a:t>
            </a:r>
            <a:r>
              <a:rPr lang="en-US" sz="6000" b="1" dirty="0" smtClean="0">
                <a:solidFill>
                  <a:srgbClr val="003399"/>
                </a:solidFill>
              </a:rPr>
              <a:t> </a:t>
            </a:r>
            <a:r>
              <a:rPr lang="en-US" sz="6000" b="1" dirty="0" err="1" smtClean="0">
                <a:solidFill>
                  <a:srgbClr val="003399"/>
                </a:solidFill>
              </a:rPr>
              <a:t>cùng</a:t>
            </a:r>
            <a:r>
              <a:rPr lang="en-US" sz="6000" b="1" dirty="0" smtClean="0">
                <a:solidFill>
                  <a:srgbClr val="003399"/>
                </a:solidFill>
              </a:rPr>
              <a:t> </a:t>
            </a:r>
            <a:r>
              <a:rPr lang="en-US" sz="6000" b="1" dirty="0" err="1" smtClean="0">
                <a:solidFill>
                  <a:srgbClr val="003399"/>
                </a:solidFill>
              </a:rPr>
              <a:t>với</a:t>
            </a:r>
            <a:r>
              <a:rPr lang="en-US" sz="6000" b="1" dirty="0" smtClean="0">
                <a:solidFill>
                  <a:srgbClr val="003399"/>
                </a:solidFill>
              </a:rPr>
              <a:t> </a:t>
            </a:r>
            <a:r>
              <a:rPr lang="en-US" sz="6000" b="1" dirty="0" err="1" smtClean="0">
                <a:solidFill>
                  <a:srgbClr val="003399"/>
                </a:solidFill>
              </a:rPr>
              <a:t>niềm</a:t>
            </a:r>
            <a:r>
              <a:rPr lang="en-US" sz="6000" b="1" dirty="0" smtClean="0">
                <a:solidFill>
                  <a:srgbClr val="003399"/>
                </a:solidFill>
              </a:rPr>
              <a:t> </a:t>
            </a:r>
            <a:r>
              <a:rPr lang="en-US" sz="6000" b="1" dirty="0" err="1" smtClean="0">
                <a:solidFill>
                  <a:srgbClr val="003399"/>
                </a:solidFill>
              </a:rPr>
              <a:t>vui</a:t>
            </a:r>
            <a:r>
              <a:rPr lang="en-US" sz="6000" b="1" dirty="0" smtClean="0">
                <a:solidFill>
                  <a:srgbClr val="003399"/>
                </a:solidFill>
              </a:rPr>
              <a:t>.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96657595"/>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6000" b="1" dirty="0" err="1" smtClean="0">
                <a:solidFill>
                  <a:srgbClr val="003399"/>
                </a:solidFill>
              </a:rPr>
              <a:t>Cùng</a:t>
            </a:r>
            <a:r>
              <a:rPr lang="en-US" sz="6000" b="1" dirty="0" smtClean="0">
                <a:solidFill>
                  <a:srgbClr val="003399"/>
                </a:solidFill>
              </a:rPr>
              <a:t> </a:t>
            </a:r>
            <a:r>
              <a:rPr lang="en-US" sz="6000" b="1" dirty="0" err="1" smtClean="0">
                <a:solidFill>
                  <a:srgbClr val="003399"/>
                </a:solidFill>
              </a:rPr>
              <a:t>dâng</a:t>
            </a:r>
            <a:r>
              <a:rPr lang="en-US" sz="6000" b="1" dirty="0" smtClean="0">
                <a:solidFill>
                  <a:srgbClr val="003399"/>
                </a:solidFill>
              </a:rPr>
              <a:t> </a:t>
            </a:r>
            <a:r>
              <a:rPr lang="en-US" sz="6000" b="1" dirty="0" err="1" smtClean="0">
                <a:solidFill>
                  <a:srgbClr val="003399"/>
                </a:solidFill>
              </a:rPr>
              <a:t>tiếng</a:t>
            </a:r>
            <a:r>
              <a:rPr lang="en-US" sz="6000" b="1" dirty="0" smtClean="0">
                <a:solidFill>
                  <a:srgbClr val="003399"/>
                </a:solidFill>
              </a:rPr>
              <a:t> </a:t>
            </a:r>
            <a:r>
              <a:rPr lang="en-US" sz="6000" b="1" dirty="0" err="1" smtClean="0">
                <a:solidFill>
                  <a:srgbClr val="003399"/>
                </a:solidFill>
              </a:rPr>
              <a:t>với</a:t>
            </a:r>
            <a:r>
              <a:rPr lang="en-US" sz="6000" b="1" dirty="0" smtClean="0">
                <a:solidFill>
                  <a:srgbClr val="003399"/>
                </a:solidFill>
              </a:rPr>
              <a:t> </a:t>
            </a:r>
            <a:r>
              <a:rPr lang="en-US" sz="6000" b="1" dirty="0" err="1" smtClean="0">
                <a:solidFill>
                  <a:srgbClr val="003399"/>
                </a:solidFill>
              </a:rPr>
              <a:t>hết</a:t>
            </a:r>
            <a:r>
              <a:rPr lang="en-US" sz="6000" b="1" dirty="0" smtClean="0">
                <a:solidFill>
                  <a:srgbClr val="003399"/>
                </a:solidFill>
              </a:rPr>
              <a:t> </a:t>
            </a:r>
            <a:r>
              <a:rPr lang="en-US" sz="6000" b="1" dirty="0" err="1" smtClean="0">
                <a:solidFill>
                  <a:srgbClr val="003399"/>
                </a:solidFill>
              </a:rPr>
              <a:t>tâm</a:t>
            </a:r>
            <a:r>
              <a:rPr lang="en-US" sz="6000" b="1" dirty="0" smtClean="0">
                <a:solidFill>
                  <a:srgbClr val="003399"/>
                </a:solidFill>
              </a:rPr>
              <a:t> </a:t>
            </a:r>
            <a:r>
              <a:rPr lang="en-US" sz="6000" b="1" dirty="0" err="1" smtClean="0">
                <a:solidFill>
                  <a:srgbClr val="003399"/>
                </a:solidFill>
              </a:rPr>
              <a:t>tình</a:t>
            </a:r>
            <a:r>
              <a:rPr lang="en-US" sz="6000" b="1" dirty="0" smtClean="0">
                <a:solidFill>
                  <a:srgbClr val="003399"/>
                </a:solidFill>
              </a:rPr>
              <a:t> </a:t>
            </a:r>
            <a:r>
              <a:rPr lang="en-US" sz="6000" b="1" dirty="0" err="1" smtClean="0">
                <a:solidFill>
                  <a:srgbClr val="003399"/>
                </a:solidFill>
              </a:rPr>
              <a:t>thiết</a:t>
            </a:r>
            <a:r>
              <a:rPr lang="en-US" sz="6000" b="1" dirty="0" smtClean="0">
                <a:solidFill>
                  <a:srgbClr val="003399"/>
                </a:solidFill>
              </a:rPr>
              <a:t> </a:t>
            </a:r>
            <a:r>
              <a:rPr lang="en-US" sz="6000" b="1" dirty="0" err="1" smtClean="0">
                <a:solidFill>
                  <a:srgbClr val="003399"/>
                </a:solidFill>
              </a:rPr>
              <a:t>tha</a:t>
            </a:r>
            <a:r>
              <a:rPr lang="en-US" sz="6000" b="1" dirty="0" smtClean="0">
                <a:solidFill>
                  <a:srgbClr val="003399"/>
                </a:solidFill>
              </a:rPr>
              <a:t>. </a:t>
            </a:r>
            <a:r>
              <a:rPr lang="en-US" sz="6000" b="1" dirty="0" err="1" smtClean="0">
                <a:solidFill>
                  <a:srgbClr val="003399"/>
                </a:solidFill>
              </a:rPr>
              <a:t>Tựa</a:t>
            </a:r>
            <a:r>
              <a:rPr lang="en-US" sz="6000" b="1" dirty="0" smtClean="0">
                <a:solidFill>
                  <a:srgbClr val="003399"/>
                </a:solidFill>
              </a:rPr>
              <a:t> </a:t>
            </a:r>
            <a:r>
              <a:rPr lang="en-US" sz="6000" b="1" dirty="0" err="1" smtClean="0">
                <a:solidFill>
                  <a:srgbClr val="003399"/>
                </a:solidFill>
              </a:rPr>
              <a:t>hương</a:t>
            </a:r>
            <a:r>
              <a:rPr lang="en-US" sz="6000" b="1" dirty="0" smtClean="0">
                <a:solidFill>
                  <a:srgbClr val="003399"/>
                </a:solidFill>
              </a:rPr>
              <a:t> </a:t>
            </a:r>
            <a:r>
              <a:rPr lang="en-US" sz="6000" b="1" dirty="0" err="1" smtClean="0">
                <a:solidFill>
                  <a:srgbClr val="003399"/>
                </a:solidFill>
              </a:rPr>
              <a:t>xa</a:t>
            </a:r>
            <a:r>
              <a:rPr lang="en-US" sz="6000" b="1" dirty="0" smtClean="0">
                <a:solidFill>
                  <a:srgbClr val="003399"/>
                </a:solidFill>
              </a:rPr>
              <a:t> bay </a:t>
            </a:r>
            <a:r>
              <a:rPr lang="en-US" sz="6000" b="1" dirty="0" err="1" smtClean="0">
                <a:solidFill>
                  <a:srgbClr val="003399"/>
                </a:solidFill>
              </a:rPr>
              <a:t>lên</a:t>
            </a:r>
            <a:r>
              <a:rPr lang="en-US" sz="6000" b="1" dirty="0" smtClean="0">
                <a:solidFill>
                  <a:srgbClr val="003399"/>
                </a:solidFill>
              </a:rPr>
              <a:t> </a:t>
            </a:r>
            <a:r>
              <a:rPr lang="en-US" sz="6000" b="1" dirty="0" err="1" smtClean="0">
                <a:solidFill>
                  <a:srgbClr val="003399"/>
                </a:solidFill>
              </a:rPr>
              <a:t>tòa</a:t>
            </a:r>
            <a:r>
              <a:rPr lang="en-US" sz="6000" b="1" dirty="0" smtClean="0">
                <a:solidFill>
                  <a:srgbClr val="003399"/>
                </a:solidFill>
              </a:rPr>
              <a:t> </a:t>
            </a:r>
            <a:r>
              <a:rPr lang="en-US" sz="6000" b="1" dirty="0" err="1" smtClean="0">
                <a:solidFill>
                  <a:srgbClr val="003399"/>
                </a:solidFill>
              </a:rPr>
              <a:t>Chúa</a:t>
            </a:r>
            <a:r>
              <a:rPr lang="en-US" sz="6000" b="1" dirty="0" smtClean="0">
                <a:solidFill>
                  <a:srgbClr val="003399"/>
                </a:solidFill>
              </a:rPr>
              <a:t> </a:t>
            </a:r>
            <a:r>
              <a:rPr lang="en-US" sz="6000" b="1" dirty="0" err="1" smtClean="0">
                <a:solidFill>
                  <a:srgbClr val="003399"/>
                </a:solidFill>
              </a:rPr>
              <a:t>bao</a:t>
            </a:r>
            <a:r>
              <a:rPr lang="en-US" sz="6000" b="1" dirty="0" smtClean="0">
                <a:solidFill>
                  <a:srgbClr val="003399"/>
                </a:solidFill>
              </a:rPr>
              <a:t> la.</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4165689"/>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5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a:t>
            </a:r>
            <a:r>
              <a:rPr lang="en-US" sz="6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Đấng</a:t>
            </a:r>
            <a:r>
              <a:rPr lang="en-US" sz="6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Chăn</a:t>
            </a:r>
            <a:r>
              <a:rPr lang="en-US" sz="6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Chiên</a:t>
            </a:r>
            <a:endParaRPr lang="en-US" sz="65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5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Huỳnh</a:t>
            </a:r>
            <a:r>
              <a:rPr lang="en-US" sz="4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5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Minh Kỳ </a:t>
            </a:r>
            <a:r>
              <a:rPr lang="en-US" sz="4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5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5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5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45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003399"/>
                </a:solidFill>
                <a:latin typeface="+mj-lt"/>
                <a:cs typeface="Times New Roman" panose="02020603050405020304" pitchFamily="18" charset="0"/>
              </a:rPr>
              <a:t>Ai </a:t>
            </a:r>
            <a:r>
              <a:rPr lang="en-US" sz="4800" b="1" dirty="0" err="1" smtClean="0">
                <a:solidFill>
                  <a:srgbClr val="003399"/>
                </a:solidFill>
                <a:latin typeface="+mj-lt"/>
                <a:cs typeface="Times New Roman" panose="02020603050405020304" pitchFamily="18" charset="0"/>
              </a:rPr>
              <a:t>không</a:t>
            </a:r>
            <a:r>
              <a:rPr lang="en-US" sz="4800" b="1" dirty="0" smtClean="0">
                <a:solidFill>
                  <a:srgbClr val="003399"/>
                </a:solidFill>
                <a:latin typeface="+mj-lt"/>
                <a:cs typeface="Times New Roman" panose="02020603050405020304" pitchFamily="18" charset="0"/>
              </a:rPr>
              <a:t> qua </a:t>
            </a:r>
            <a:r>
              <a:rPr lang="en-US" sz="4800" b="1" dirty="0" err="1" smtClean="0">
                <a:solidFill>
                  <a:srgbClr val="003399"/>
                </a:solidFill>
                <a:latin typeface="+mj-lt"/>
                <a:cs typeface="Times New Roman" panose="02020603050405020304" pitchFamily="18" charset="0"/>
              </a:rPr>
              <a:t>cửa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chuồng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chiên</a:t>
            </a:r>
            <a:r>
              <a:rPr lang="vi-VN" sz="4800" b="1" dirty="0" smtClean="0">
                <a:solidFill>
                  <a:srgbClr val="003399"/>
                </a:solidFill>
                <a:latin typeface="+mj-lt"/>
                <a:cs typeface="Times New Roman" panose="02020603050405020304" pitchFamily="18" charset="0"/>
              </a:rPr>
              <a: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Nhưng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trèo</a:t>
            </a:r>
            <a:r>
              <a:rPr lang="en-US" sz="4800" b="1" dirty="0" smtClean="0">
                <a:solidFill>
                  <a:srgbClr val="003399"/>
                </a:solidFill>
                <a:latin typeface="+mj-lt"/>
                <a:cs typeface="Times New Roman" panose="02020603050405020304" pitchFamily="18" charset="0"/>
              </a:rPr>
              <a:t> qua </a:t>
            </a:r>
            <a:r>
              <a:rPr lang="en-US" sz="4800" b="1" dirty="0" err="1" smtClean="0">
                <a:solidFill>
                  <a:srgbClr val="003399"/>
                </a:solidFill>
                <a:latin typeface="+mj-lt"/>
                <a:cs typeface="Times New Roman" panose="02020603050405020304" pitchFamily="18" charset="0"/>
              </a:rPr>
              <a:t>bằng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lối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khác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đâu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phải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người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ngay</a:t>
            </a:r>
            <a:r>
              <a:rPr lang="en-US" sz="4800" b="1" dirty="0" smtClean="0">
                <a:solidFill>
                  <a:srgbClr val="003399"/>
                </a:solidFill>
                <a:latin typeface="+mj-lt"/>
                <a:cs typeface="Times New Roman" panose="02020603050405020304" pitchFamily="18" charset="0"/>
              </a:rPr>
              <a:t>. Ai </a:t>
            </a:r>
            <a:r>
              <a:rPr lang="en-US" sz="4800" b="1" dirty="0" err="1" smtClean="0">
                <a:solidFill>
                  <a:srgbClr val="003399"/>
                </a:solidFill>
                <a:latin typeface="+mj-lt"/>
                <a:cs typeface="Times New Roman" panose="02020603050405020304" pitchFamily="18" charset="0"/>
              </a:rPr>
              <a:t>đi</a:t>
            </a:r>
            <a:r>
              <a:rPr lang="en-US" sz="4800" b="1" dirty="0" smtClean="0">
                <a:solidFill>
                  <a:srgbClr val="003399"/>
                </a:solidFill>
                <a:latin typeface="+mj-lt"/>
                <a:cs typeface="Times New Roman" panose="02020603050405020304" pitchFamily="18" charset="0"/>
              </a:rPr>
              <a:t> qua </a:t>
            </a:r>
            <a:r>
              <a:rPr lang="en-US" sz="4800" b="1" dirty="0" err="1" smtClean="0">
                <a:solidFill>
                  <a:srgbClr val="003399"/>
                </a:solidFill>
                <a:latin typeface="+mj-lt"/>
                <a:cs typeface="Times New Roman" panose="02020603050405020304" pitchFamily="18" charset="0"/>
              </a:rPr>
              <a:t>cửa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kẻ</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chăn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chiên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chính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cánh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cửa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cho</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bước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700" b="1" dirty="0" err="1" smtClean="0">
                <a:solidFill>
                  <a:srgbClr val="003399"/>
                </a:solidFill>
                <a:latin typeface="+mj-lt"/>
                <a:cs typeface="Times New Roman" panose="02020603050405020304" pitchFamily="18" charset="0"/>
              </a:rPr>
              <a:t>Lạy</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Chiên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suối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nguồn</a:t>
            </a:r>
            <a:r>
              <a:rPr lang="en-US" sz="5700" b="1" dirty="0" smtClean="0">
                <a:solidFill>
                  <a:srgbClr val="003399"/>
                </a:solidFill>
                <a:latin typeface="+mj-lt"/>
                <a:cs typeface="Times New Roman" panose="02020603050405020304" pitchFamily="18" charset="0"/>
              </a:rPr>
              <a:t> con </a:t>
            </a:r>
            <a:r>
              <a:rPr lang="en-US" sz="5700" b="1" dirty="0" err="1" smtClean="0">
                <a:solidFill>
                  <a:srgbClr val="003399"/>
                </a:solidFill>
                <a:latin typeface="+mj-lt"/>
                <a:cs typeface="Times New Roman" panose="02020603050405020304" pitchFamily="18" charset="0"/>
              </a:rPr>
              <a:t>khát</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khao</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Tựa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nương</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nơi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cuộc</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đời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hạnh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phúc</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biết</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bao</a:t>
            </a:r>
            <a:r>
              <a:rPr lang="en-US" sz="5700" b="1" dirty="0" smtClean="0">
                <a:solidFill>
                  <a:srgbClr val="003399"/>
                </a:solidFill>
                <a:latin typeface="+mj-lt"/>
                <a:cs typeface="Times New Roman" panose="02020603050405020304" pitchFamily="18" charset="0"/>
              </a:rPr>
              <a:t>.</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700" b="1" dirty="0" err="1" smtClean="0">
                <a:solidFill>
                  <a:srgbClr val="003399"/>
                </a:solidFill>
                <a:latin typeface="+mj-lt"/>
                <a:cs typeface="Times New Roman" panose="02020603050405020304" pitchFamily="18" charset="0"/>
              </a:rPr>
              <a:t>Lạy</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Chiên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suối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nguồn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nơi</a:t>
            </a:r>
            <a:r>
              <a:rPr lang="en-US" sz="5700" b="1" dirty="0" smtClean="0">
                <a:solidFill>
                  <a:srgbClr val="003399"/>
                </a:solidFill>
                <a:latin typeface="+mj-lt"/>
                <a:cs typeface="Times New Roman" panose="02020603050405020304" pitchFamily="18" charset="0"/>
              </a:rPr>
              <a:t> con </a:t>
            </a:r>
            <a:r>
              <a:rPr lang="en-US" sz="5700" b="1" dirty="0" err="1" smtClean="0">
                <a:solidFill>
                  <a:srgbClr val="003399"/>
                </a:solidFill>
                <a:latin typeface="+mj-lt"/>
                <a:cs typeface="Times New Roman" panose="02020603050405020304" pitchFamily="18" charset="0"/>
              </a:rPr>
              <a:t>nghỉ</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ngơi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Cậy</a:t>
            </a:r>
            <a:r>
              <a:rPr lang="en-US" sz="5700" b="1" dirty="0" smtClean="0">
                <a:solidFill>
                  <a:srgbClr val="003399"/>
                </a:solidFill>
                <a:latin typeface="+mj-lt"/>
                <a:cs typeface="Times New Roman" panose="02020603050405020304" pitchFamily="18" charset="0"/>
              </a:rPr>
              <a:t> Tin </a:t>
            </a:r>
            <a:r>
              <a:rPr lang="en-US" sz="5700" b="1" dirty="0" err="1" smtClean="0">
                <a:solidFill>
                  <a:srgbClr val="003399"/>
                </a:solidFill>
                <a:latin typeface="+mj-lt"/>
                <a:cs typeface="Times New Roman" panose="02020603050405020304" pitchFamily="18" charset="0"/>
              </a:rPr>
              <a:t>Mến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đêm</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ngày</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hồn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sẽ</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thảnh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thơi</a:t>
            </a:r>
            <a:r>
              <a:rPr lang="en-US" sz="5700" b="1" dirty="0" smtClean="0">
                <a:solidFill>
                  <a:srgbClr val="003399"/>
                </a:solidFill>
                <a:latin typeface="+mj-lt"/>
                <a:cs typeface="Times New Roman" panose="02020603050405020304" pitchFamily="18" charset="0"/>
              </a:rPr>
              <a:t>.</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693947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003399"/>
                </a:solidFill>
                <a:latin typeface="+mj-lt"/>
                <a:cs typeface="Times New Roman" panose="02020603050405020304" pitchFamily="18" charset="0"/>
              </a:rPr>
              <a:t>Cho con </a:t>
            </a:r>
            <a:r>
              <a:rPr lang="en-US" sz="4800" b="1" dirty="0" err="1" smtClean="0">
                <a:solidFill>
                  <a:srgbClr val="003399"/>
                </a:solidFill>
                <a:latin typeface="+mj-lt"/>
                <a:cs typeface="Times New Roman" panose="02020603050405020304" pitchFamily="18" charset="0"/>
              </a:rPr>
              <a:t>nếm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hưởng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mật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ngọt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bằng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cả</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dìu</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về</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suối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mát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vui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sống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yên</a:t>
            </a:r>
            <a:r>
              <a:rPr lang="en-US" sz="4800" b="1" dirty="0" smtClean="0">
                <a:solidFill>
                  <a:srgbClr val="003399"/>
                </a:solidFill>
                <a:latin typeface="+mj-lt"/>
                <a:cs typeface="Times New Roman" panose="02020603050405020304" pitchFamily="18" charset="0"/>
              </a:rPr>
              <a:t>. Cho con no </a:t>
            </a:r>
            <a:r>
              <a:rPr lang="en-US" sz="4800" b="1" dirty="0" err="1" smtClean="0">
                <a:solidFill>
                  <a:srgbClr val="003399"/>
                </a:solidFill>
                <a:latin typeface="+mj-lt"/>
                <a:cs typeface="Times New Roman" panose="02020603050405020304" pitchFamily="18" charset="0"/>
              </a:rPr>
              <a:t>thỏa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từng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bằng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những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ơn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thiêng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ái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từ</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giữ</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gìn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chiên</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của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Người</a:t>
            </a:r>
            <a:r>
              <a:rPr lang="en-US" sz="4800" b="1" dirty="0" smtClean="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392558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700" b="1" dirty="0" err="1" smtClean="0">
                <a:solidFill>
                  <a:srgbClr val="003399"/>
                </a:solidFill>
                <a:latin typeface="+mj-lt"/>
                <a:cs typeface="Times New Roman" panose="02020603050405020304" pitchFamily="18" charset="0"/>
              </a:rPr>
              <a:t>Lạy</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Chiên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suối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nguồn</a:t>
            </a:r>
            <a:r>
              <a:rPr lang="en-US" sz="5700" b="1" dirty="0" smtClean="0">
                <a:solidFill>
                  <a:srgbClr val="003399"/>
                </a:solidFill>
                <a:latin typeface="+mj-lt"/>
                <a:cs typeface="Times New Roman" panose="02020603050405020304" pitchFamily="18" charset="0"/>
              </a:rPr>
              <a:t> con </a:t>
            </a:r>
            <a:r>
              <a:rPr lang="en-US" sz="5700" b="1" dirty="0" err="1" smtClean="0">
                <a:solidFill>
                  <a:srgbClr val="003399"/>
                </a:solidFill>
                <a:latin typeface="+mj-lt"/>
                <a:cs typeface="Times New Roman" panose="02020603050405020304" pitchFamily="18" charset="0"/>
              </a:rPr>
              <a:t>luôn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khát</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khao</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Tựa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nương</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nơi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cuộc</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đời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hạnh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phúc</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biết</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bao</a:t>
            </a:r>
            <a:r>
              <a:rPr lang="en-US" sz="5700" b="1" dirty="0" smtClean="0">
                <a:solidFill>
                  <a:srgbClr val="003399"/>
                </a:solidFill>
                <a:latin typeface="+mj-lt"/>
                <a:cs typeface="Times New Roman" panose="02020603050405020304" pitchFamily="18" charset="0"/>
              </a:rPr>
              <a:t>.</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034141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700" b="1" dirty="0" err="1" smtClean="0">
                <a:solidFill>
                  <a:srgbClr val="003399"/>
                </a:solidFill>
                <a:latin typeface="+mj-lt"/>
                <a:cs typeface="Times New Roman" panose="02020603050405020304" pitchFamily="18" charset="0"/>
              </a:rPr>
              <a:t>Lạy</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Chiên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suối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nguồn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nơi</a:t>
            </a:r>
            <a:r>
              <a:rPr lang="en-US" sz="5700" b="1" dirty="0" smtClean="0">
                <a:solidFill>
                  <a:srgbClr val="003399"/>
                </a:solidFill>
                <a:latin typeface="+mj-lt"/>
                <a:cs typeface="Times New Roman" panose="02020603050405020304" pitchFamily="18" charset="0"/>
              </a:rPr>
              <a:t> con </a:t>
            </a:r>
            <a:r>
              <a:rPr lang="en-US" sz="5700" b="1" dirty="0" err="1" smtClean="0">
                <a:solidFill>
                  <a:srgbClr val="003399"/>
                </a:solidFill>
                <a:latin typeface="+mj-lt"/>
                <a:cs typeface="Times New Roman" panose="02020603050405020304" pitchFamily="18" charset="0"/>
              </a:rPr>
              <a:t>nghỉ</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ngơi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Cậy</a:t>
            </a:r>
            <a:r>
              <a:rPr lang="en-US" sz="5700" b="1" dirty="0" smtClean="0">
                <a:solidFill>
                  <a:srgbClr val="003399"/>
                </a:solidFill>
                <a:latin typeface="+mj-lt"/>
                <a:cs typeface="Times New Roman" panose="02020603050405020304" pitchFamily="18" charset="0"/>
              </a:rPr>
              <a:t> Tin </a:t>
            </a:r>
            <a:r>
              <a:rPr lang="en-US" sz="5700" b="1" dirty="0" err="1" smtClean="0">
                <a:solidFill>
                  <a:srgbClr val="003399"/>
                </a:solidFill>
                <a:latin typeface="+mj-lt"/>
                <a:cs typeface="Times New Roman" panose="02020603050405020304" pitchFamily="18" charset="0"/>
              </a:rPr>
              <a:t>Mến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đêm</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ngày</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hồn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sẽ</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thảnh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thơi</a:t>
            </a:r>
            <a:r>
              <a:rPr lang="en-US" sz="5700" b="1" dirty="0" smtClean="0">
                <a:solidFill>
                  <a:srgbClr val="003399"/>
                </a:solidFill>
                <a:latin typeface="+mj-lt"/>
                <a:cs typeface="Times New Roman" panose="02020603050405020304" pitchFamily="18" charset="0"/>
              </a:rPr>
              <a:t>.</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628607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3399"/>
                </a:solidFill>
                <a:latin typeface="+mj-lt"/>
                <a:cs typeface="Times New Roman" panose="02020603050405020304" pitchFamily="18" charset="0"/>
              </a:rPr>
              <a:t>Tâm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tư</a:t>
            </a:r>
            <a:r>
              <a:rPr lang="en-US" sz="4800" b="1" dirty="0" smtClean="0">
                <a:solidFill>
                  <a:srgbClr val="003399"/>
                </a:solidFill>
                <a:latin typeface="+mj-lt"/>
                <a:cs typeface="Times New Roman" panose="02020603050405020304" pitchFamily="18" charset="0"/>
              </a:rPr>
              <a:t> no </a:t>
            </a:r>
            <a:r>
              <a:rPr lang="en-US" sz="4800" b="1" dirty="0" err="1" smtClean="0">
                <a:solidFill>
                  <a:srgbClr val="003399"/>
                </a:solidFill>
                <a:latin typeface="+mj-lt"/>
                <a:cs typeface="Times New Roman" panose="02020603050405020304" pitchFamily="18" charset="0"/>
              </a:rPr>
              <a:t>thỏa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một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vì</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dìu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đưa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Có</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giữ</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gìn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thân</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nắng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sớm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chiều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mưa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Bao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nhiêu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khổ</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ngại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gì</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cùng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bước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Đường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hóa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dẫn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về</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quê</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Nước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Trời</a:t>
            </a:r>
            <a:r>
              <a:rPr lang="en-US" sz="4800" b="1" dirty="0" smtClean="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913364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700" b="1" dirty="0" err="1" smtClean="0">
                <a:solidFill>
                  <a:srgbClr val="003399"/>
                </a:solidFill>
                <a:latin typeface="+mj-lt"/>
                <a:cs typeface="Times New Roman" panose="02020603050405020304" pitchFamily="18" charset="0"/>
              </a:rPr>
              <a:t>Lạy</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Chiên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suối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nguồn</a:t>
            </a:r>
            <a:r>
              <a:rPr lang="en-US" sz="5700" b="1" dirty="0" smtClean="0">
                <a:solidFill>
                  <a:srgbClr val="003399"/>
                </a:solidFill>
                <a:latin typeface="+mj-lt"/>
                <a:cs typeface="Times New Roman" panose="02020603050405020304" pitchFamily="18" charset="0"/>
              </a:rPr>
              <a:t> con </a:t>
            </a:r>
            <a:r>
              <a:rPr lang="en-US" sz="5700" b="1" dirty="0" err="1" smtClean="0">
                <a:solidFill>
                  <a:srgbClr val="003399"/>
                </a:solidFill>
                <a:latin typeface="+mj-lt"/>
                <a:cs typeface="Times New Roman" panose="02020603050405020304" pitchFamily="18" charset="0"/>
              </a:rPr>
              <a:t>luôn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khát</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khao</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Tựa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nương</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nơi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cuộc</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đời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hạnh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phúc</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biết</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bao</a:t>
            </a:r>
            <a:r>
              <a:rPr lang="en-US" sz="5700" b="1" dirty="0" smtClean="0">
                <a:solidFill>
                  <a:srgbClr val="003399"/>
                </a:solidFill>
                <a:latin typeface="+mj-lt"/>
                <a:cs typeface="Times New Roman" panose="02020603050405020304" pitchFamily="18" charset="0"/>
              </a:rPr>
              <a:t>.</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29983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a:t>
            </a:r>
            <a:r>
              <a:rPr lang="vi-VN" sz="5400" b="1" dirty="0">
                <a:solidFill>
                  <a:srgbClr val="003399"/>
                </a:solidFill>
                <a:effectLst>
                  <a:outerShdw blurRad="38100" dist="38100" dir="2700000" algn="tl">
                    <a:srgbClr val="000000">
                      <a:alpha val="43137"/>
                    </a:srgbClr>
                  </a:outerShdw>
                </a:effectLst>
              </a:rPr>
              <a:t>vẹn toàn,</a:t>
            </a:r>
            <a:r>
              <a:rPr lang="en-US" sz="5400" b="1" dirty="0">
                <a:solidFill>
                  <a:srgbClr val="003399"/>
                </a:solidFill>
                <a:effectLst>
                  <a:outerShdw blurRad="38100" dist="38100" dir="2700000" algn="tl">
                    <a:srgbClr val="000000">
                      <a:alpha val="43137"/>
                    </a:srgbClr>
                  </a:outerShdw>
                </a:effectLs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700" b="1" dirty="0" err="1" smtClean="0">
                <a:solidFill>
                  <a:srgbClr val="003399"/>
                </a:solidFill>
                <a:latin typeface="+mj-lt"/>
                <a:cs typeface="Times New Roman" panose="02020603050405020304" pitchFamily="18" charset="0"/>
              </a:rPr>
              <a:t>Lạy</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Chiên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là</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suối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nguồn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nơi</a:t>
            </a:r>
            <a:r>
              <a:rPr lang="en-US" sz="5700" b="1" dirty="0" smtClean="0">
                <a:solidFill>
                  <a:srgbClr val="003399"/>
                </a:solidFill>
                <a:latin typeface="+mj-lt"/>
                <a:cs typeface="Times New Roman" panose="02020603050405020304" pitchFamily="18" charset="0"/>
              </a:rPr>
              <a:t> con </a:t>
            </a:r>
            <a:r>
              <a:rPr lang="en-US" sz="5700" b="1" dirty="0" err="1" smtClean="0">
                <a:solidFill>
                  <a:srgbClr val="003399"/>
                </a:solidFill>
                <a:latin typeface="+mj-lt"/>
                <a:cs typeface="Times New Roman" panose="02020603050405020304" pitchFamily="18" charset="0"/>
              </a:rPr>
              <a:t>nghỉ</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ngơi</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Cậy</a:t>
            </a:r>
            <a:r>
              <a:rPr lang="en-US" sz="5700" b="1" dirty="0" smtClean="0">
                <a:solidFill>
                  <a:srgbClr val="003399"/>
                </a:solidFill>
                <a:latin typeface="+mj-lt"/>
                <a:cs typeface="Times New Roman" panose="02020603050405020304" pitchFamily="18" charset="0"/>
              </a:rPr>
              <a:t> Tin </a:t>
            </a:r>
            <a:r>
              <a:rPr lang="en-US" sz="5700" b="1" dirty="0" err="1" smtClean="0">
                <a:solidFill>
                  <a:srgbClr val="003399"/>
                </a:solidFill>
                <a:latin typeface="+mj-lt"/>
                <a:cs typeface="Times New Roman" panose="02020603050405020304" pitchFamily="18" charset="0"/>
              </a:rPr>
              <a:t>Mến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Chúa</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đêm</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ngày</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hồn</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sẽ</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thảnh</a:t>
            </a:r>
            <a:r>
              <a:rPr lang="en-US" sz="5700" b="1" dirty="0" smtClean="0">
                <a:solidFill>
                  <a:srgbClr val="003399"/>
                </a:solidFill>
                <a:latin typeface="+mj-lt"/>
                <a:cs typeface="Times New Roman" panose="02020603050405020304" pitchFamily="18" charset="0"/>
              </a:rPr>
              <a:t> </a:t>
            </a:r>
            <a:r>
              <a:rPr lang="en-US" sz="5700" b="1" dirty="0" err="1" smtClean="0">
                <a:solidFill>
                  <a:srgbClr val="003399"/>
                </a:solidFill>
                <a:latin typeface="+mj-lt"/>
                <a:cs typeface="Times New Roman" panose="02020603050405020304" pitchFamily="18" charset="0"/>
              </a:rPr>
              <a:t>thơi</a:t>
            </a:r>
            <a:r>
              <a:rPr lang="en-US" sz="5700" b="1" dirty="0" smtClean="0">
                <a:solidFill>
                  <a:srgbClr val="003399"/>
                </a:solidFill>
                <a:latin typeface="+mj-lt"/>
                <a:cs typeface="Times New Roman" panose="02020603050405020304" pitchFamily="18" charset="0"/>
              </a:rPr>
              <a:t>.</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850722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kết</a:t>
            </a:r>
            <a:r>
              <a:rPr lang="en-US" sz="7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Mục</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Tử</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Vi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048546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Chúa là Mục Tử, Người dẫn lối chỉ đường cho con đi. Đi trong tay Chúa nào con thiếu chi con sợ chi? Cỏ tươi rợn đồng xanh con no thỏa không bao giờ thiếu nữa. Suối nước trường sinh </a:t>
            </a:r>
            <a:r>
              <a:rPr lang="en-US" sz="4400" b="1" dirty="0" smtClean="0">
                <a:solidFill>
                  <a:srgbClr val="003399"/>
                </a:solidFill>
              </a:rPr>
              <a:t>con </a:t>
            </a:r>
            <a:r>
              <a:rPr lang="vi-VN" sz="4400" b="1" dirty="0" smtClean="0">
                <a:solidFill>
                  <a:srgbClr val="003399"/>
                </a:solidFill>
              </a:rPr>
              <a:t>nghỉ </a:t>
            </a:r>
            <a:r>
              <a:rPr lang="vi-VN" sz="4400" b="1" dirty="0">
                <a:solidFill>
                  <a:srgbClr val="003399"/>
                </a:solidFill>
              </a:rPr>
              <a:t>uống no </a:t>
            </a:r>
            <a:r>
              <a:rPr lang="vi-VN" sz="4400" b="1" dirty="0" smtClean="0">
                <a:solidFill>
                  <a:srgbClr val="003399"/>
                </a:solidFill>
              </a:rPr>
              <a:t>đầy</a:t>
            </a:r>
            <a:r>
              <a:rPr lang="en-US" sz="4400" b="1" dirty="0"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30449423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dirty="0">
                <a:solidFill>
                  <a:srgbClr val="003399"/>
                </a:solidFill>
              </a:rPr>
              <a:t> Chúa Chiên </a:t>
            </a:r>
            <a:r>
              <a:rPr lang="vi-VN" sz="4300" b="1" dirty="0" smtClean="0">
                <a:solidFill>
                  <a:srgbClr val="003399"/>
                </a:solidFill>
              </a:rPr>
              <a:t>nhâ</a:t>
            </a:r>
            <a:r>
              <a:rPr lang="en-US" sz="4300" b="1" dirty="0" smtClean="0">
                <a:solidFill>
                  <a:srgbClr val="003399"/>
                </a:solidFill>
              </a:rPr>
              <a:t>n </a:t>
            </a:r>
            <a:r>
              <a:rPr lang="en-US" sz="4300" b="1" dirty="0" err="1" smtClean="0">
                <a:solidFill>
                  <a:srgbClr val="003399"/>
                </a:solidFill>
              </a:rPr>
              <a:t>lành</a:t>
            </a:r>
            <a:r>
              <a:rPr lang="vi-VN" sz="4300" b="1" dirty="0" smtClean="0">
                <a:solidFill>
                  <a:srgbClr val="003399"/>
                </a:solidFill>
              </a:rPr>
              <a:t>, </a:t>
            </a:r>
            <a:r>
              <a:rPr lang="vi-VN" sz="4300" b="1" dirty="0">
                <a:solidFill>
                  <a:srgbClr val="003399"/>
                </a:solidFill>
              </a:rPr>
              <a:t>Người dẫn con tới đồng </a:t>
            </a:r>
            <a:r>
              <a:rPr lang="vi-VN" sz="4300" b="1" dirty="0" smtClean="0">
                <a:solidFill>
                  <a:srgbClr val="003399"/>
                </a:solidFill>
              </a:rPr>
              <a:t>nội</a:t>
            </a:r>
            <a:r>
              <a:rPr lang="en-US" sz="4300" b="1" dirty="0" smtClean="0">
                <a:solidFill>
                  <a:srgbClr val="003399"/>
                </a:solidFill>
              </a:rPr>
              <a:t> n</a:t>
            </a:r>
            <a:r>
              <a:rPr lang="vi-VN" sz="4300" b="1" dirty="0" smtClean="0">
                <a:solidFill>
                  <a:srgbClr val="003399"/>
                </a:solidFill>
              </a:rPr>
              <a:t>ày </a:t>
            </a:r>
            <a:r>
              <a:rPr lang="vi-VN" sz="4300" b="1" dirty="0">
                <a:solidFill>
                  <a:srgbClr val="003399"/>
                </a:solidFill>
              </a:rPr>
              <a:t>suối nước mát bóng, con tới uống thảnh thơi. Chúa ơi sướng vui trong tay Chúa, Người dẫn con đi. Đi giữa suối mát, cỏ xanh con thiếu gì.</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34451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1746</Words>
  <Application>Microsoft Office PowerPoint</Application>
  <PresentationFormat>On-screen Show (16:9)</PresentationFormat>
  <Paragraphs>121</Paragraphs>
  <Slides>86</Slides>
  <Notes>0</Notes>
  <HiddenSlides>0</HiddenSlides>
  <MMClips>0</MMClips>
  <ScaleCrop>false</ScaleCrop>
  <HeadingPairs>
    <vt:vector size="4" baseType="variant">
      <vt:variant>
        <vt:lpstr>Theme</vt:lpstr>
      </vt:variant>
      <vt:variant>
        <vt:i4>17</vt:i4>
      </vt:variant>
      <vt:variant>
        <vt:lpstr>Slide Titles</vt:lpstr>
      </vt:variant>
      <vt:variant>
        <vt:i4>86</vt:i4>
      </vt:variant>
    </vt:vector>
  </HeadingPairs>
  <TitlesOfParts>
    <vt:vector size="103" baseType="lpstr">
      <vt:lpstr>Office Theme</vt:lpstr>
      <vt:lpstr>7_Office Theme</vt:lpstr>
      <vt:lpstr>10_Office Theme</vt:lpstr>
      <vt:lpstr>36_Default Design</vt:lpstr>
      <vt:lpstr>37_Default Design</vt:lpstr>
      <vt:lpstr>4_Office Theme</vt:lpstr>
      <vt:lpstr>5_Office Theme</vt:lpstr>
      <vt:lpstr>6_Office Theme</vt:lpstr>
      <vt:lpstr>9_Office Theme</vt:lpstr>
      <vt:lpstr>11_Office Theme</vt:lpstr>
      <vt:lpstr>12_Office Theme</vt:lpstr>
      <vt:lpstr>13_Office Theme</vt:lpstr>
      <vt:lpstr>14_Office Theme</vt:lpstr>
      <vt:lpstr>15_Office Theme</vt:lpstr>
      <vt:lpstr>16_Office Theme</vt:lpstr>
      <vt:lpstr>17_Office Theme</vt:lpstr>
      <vt:lpstr>27_Office Theme</vt:lpstr>
      <vt:lpstr>PowerPoint Presentation</vt:lpstr>
      <vt:lpstr>Tập Hát Cộng Đoàn</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Chúa nói: Tôi là mục tử tốt lành. Tôi biết các chiên Tôi và các chiên Tôi biết Tôi.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 </vt:lpstr>
      <vt:lpstr>Chúa nói: Tôi là mục tử tốt lành. Tôi biết các chiên Tôi và các chiên Tôi biết Tôi.</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113</cp:revision>
  <dcterms:created xsi:type="dcterms:W3CDTF">2021-05-09T08:36:44Z</dcterms:created>
  <dcterms:modified xsi:type="dcterms:W3CDTF">2023-04-26T20:18:52Z</dcterms:modified>
</cp:coreProperties>
</file>