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6.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theme/theme7.xml" ContentType="application/vnd.openxmlformats-officedocument.theme+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8.xml" ContentType="application/vnd.openxmlformats-officedocument.theme+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theme/theme9.xml" ContentType="application/vnd.openxmlformats-officedocument.theme+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10.xml" ContentType="application/vnd.openxmlformats-officedocument.theme+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theme/theme11.xml" ContentType="application/vnd.openxmlformats-officedocument.theme+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theme/theme12.xml" ContentType="application/vnd.openxmlformats-officedocument.theme+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theme/theme13.xml" ContentType="application/vnd.openxmlformats-officedocument.theme+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theme/theme14.xml" ContentType="application/vnd.openxmlformats-officedocument.theme+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theme/theme15.xml" ContentType="application/vnd.openxmlformats-officedocument.theme+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theme/theme16.xml" ContentType="application/vnd.openxmlformats-officedocument.theme+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theme/theme17.xml" ContentType="application/vnd.openxmlformats-officedocument.theme+xml"/>
  <Override PartName="/ppt/theme/theme18.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00" r:id="rId4"/>
    <p:sldMasterId id="2147483812" r:id="rId5"/>
    <p:sldMasterId id="2147483832" r:id="rId6"/>
    <p:sldMasterId id="2147483844" r:id="rId7"/>
    <p:sldMasterId id="2147483916" r:id="rId8"/>
    <p:sldMasterId id="2147483928" r:id="rId9"/>
    <p:sldMasterId id="2147483940" r:id="rId10"/>
    <p:sldMasterId id="2147483948" r:id="rId11"/>
    <p:sldMasterId id="2147483960" r:id="rId12"/>
    <p:sldMasterId id="2147483972" r:id="rId13"/>
    <p:sldMasterId id="2147484164" r:id="rId14"/>
    <p:sldMasterId id="2147484200" r:id="rId15"/>
    <p:sldMasterId id="2147484212" r:id="rId16"/>
    <p:sldMasterId id="2147484224" r:id="rId17"/>
  </p:sldMasterIdLst>
  <p:notesMasterIdLst>
    <p:notesMasterId r:id="rId111"/>
  </p:notesMasterIdLst>
  <p:sldIdLst>
    <p:sldId id="256" r:id="rId18"/>
    <p:sldId id="9877" r:id="rId19"/>
    <p:sldId id="9935" r:id="rId20"/>
    <p:sldId id="9936" r:id="rId21"/>
    <p:sldId id="9954" r:id="rId22"/>
    <p:sldId id="9937" r:id="rId23"/>
    <p:sldId id="9941" r:id="rId24"/>
    <p:sldId id="9838" r:id="rId25"/>
    <p:sldId id="9839" r:id="rId26"/>
    <p:sldId id="9840" r:id="rId27"/>
    <p:sldId id="9841" r:id="rId28"/>
    <p:sldId id="9842" r:id="rId29"/>
    <p:sldId id="9843" r:id="rId30"/>
    <p:sldId id="9844" r:id="rId31"/>
    <p:sldId id="9845" r:id="rId32"/>
    <p:sldId id="9942" r:id="rId33"/>
    <p:sldId id="2146" r:id="rId34"/>
    <p:sldId id="9520" r:id="rId35"/>
    <p:sldId id="9927" r:id="rId36"/>
    <p:sldId id="1982" r:id="rId37"/>
    <p:sldId id="9903" r:id="rId38"/>
    <p:sldId id="9928" r:id="rId39"/>
    <p:sldId id="9945" r:id="rId40"/>
    <p:sldId id="9943" r:id="rId41"/>
    <p:sldId id="9855" r:id="rId42"/>
    <p:sldId id="9856" r:id="rId43"/>
    <p:sldId id="9857" r:id="rId44"/>
    <p:sldId id="9858" r:id="rId45"/>
    <p:sldId id="9859" r:id="rId46"/>
    <p:sldId id="9860" r:id="rId47"/>
    <p:sldId id="9861" r:id="rId48"/>
    <p:sldId id="9862" r:id="rId49"/>
    <p:sldId id="9883" r:id="rId50"/>
    <p:sldId id="9835" r:id="rId51"/>
    <p:sldId id="9863" r:id="rId52"/>
    <p:sldId id="9864" r:id="rId53"/>
    <p:sldId id="9955" r:id="rId54"/>
    <p:sldId id="9931" r:id="rId55"/>
    <p:sldId id="9866" r:id="rId56"/>
    <p:sldId id="9956" r:id="rId57"/>
    <p:sldId id="9932" r:id="rId58"/>
    <p:sldId id="9868" r:id="rId59"/>
    <p:sldId id="9957" r:id="rId60"/>
    <p:sldId id="9933" r:id="rId61"/>
    <p:sldId id="9930" r:id="rId62"/>
    <p:sldId id="9958" r:id="rId63"/>
    <p:sldId id="9934" r:id="rId64"/>
    <p:sldId id="9884" r:id="rId65"/>
    <p:sldId id="9837" r:id="rId66"/>
    <p:sldId id="9756" r:id="rId67"/>
    <p:sldId id="9899" r:id="rId68"/>
    <p:sldId id="9885" r:id="rId69"/>
    <p:sldId id="9886" r:id="rId70"/>
    <p:sldId id="9887" r:id="rId71"/>
    <p:sldId id="9888" r:id="rId72"/>
    <p:sldId id="9889" r:id="rId73"/>
    <p:sldId id="9890" r:id="rId74"/>
    <p:sldId id="9891" r:id="rId75"/>
    <p:sldId id="9892" r:id="rId76"/>
    <p:sldId id="9893" r:id="rId77"/>
    <p:sldId id="9894" r:id="rId78"/>
    <p:sldId id="9895" r:id="rId79"/>
    <p:sldId id="9896" r:id="rId80"/>
    <p:sldId id="9897" r:id="rId81"/>
    <p:sldId id="9898" r:id="rId82"/>
    <p:sldId id="9902" r:id="rId83"/>
    <p:sldId id="9804" r:id="rId84"/>
    <p:sldId id="9805" r:id="rId85"/>
    <p:sldId id="9806" r:id="rId86"/>
    <p:sldId id="9946" r:id="rId87"/>
    <p:sldId id="9669" r:id="rId88"/>
    <p:sldId id="9901" r:id="rId89"/>
    <p:sldId id="9384" r:id="rId90"/>
    <p:sldId id="2344" r:id="rId91"/>
    <p:sldId id="9963" r:id="rId92"/>
    <p:sldId id="9964" r:id="rId93"/>
    <p:sldId id="9949" r:id="rId94"/>
    <p:sldId id="9961" r:id="rId95"/>
    <p:sldId id="9962" r:id="rId96"/>
    <p:sldId id="9950" r:id="rId97"/>
    <p:sldId id="9959" r:id="rId98"/>
    <p:sldId id="9960" r:id="rId99"/>
    <p:sldId id="9951" r:id="rId100"/>
    <p:sldId id="9947" r:id="rId101"/>
    <p:sldId id="9948" r:id="rId102"/>
    <p:sldId id="9900" r:id="rId103"/>
    <p:sldId id="9514" r:id="rId104"/>
    <p:sldId id="9828" r:id="rId105"/>
    <p:sldId id="9829" r:id="rId106"/>
    <p:sldId id="9831" r:id="rId107"/>
    <p:sldId id="9953" r:id="rId108"/>
    <p:sldId id="9952" r:id="rId109"/>
    <p:sldId id="9513" r:id="rId110"/>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varScale="1">
        <p:scale>
          <a:sx n="162" d="100"/>
          <a:sy n="162" d="100"/>
        </p:scale>
        <p:origin x="-562" y="-82"/>
      </p:cViewPr>
      <p:guideLst>
        <p:guide orient="horz" pos="1620"/>
        <p:guide pos="2880"/>
      </p:guideLst>
    </p:cSldViewPr>
  </p:slideViewPr>
  <p:outlineViewPr>
    <p:cViewPr>
      <p:scale>
        <a:sx n="33" d="100"/>
        <a:sy n="33" d="100"/>
      </p:scale>
      <p:origin x="0" y="20947"/>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9.xml"/><Relationship Id="rId21" Type="http://schemas.openxmlformats.org/officeDocument/2006/relationships/slide" Target="slides/slide4.xml"/><Relationship Id="rId42" Type="http://schemas.openxmlformats.org/officeDocument/2006/relationships/slide" Target="slides/slide25.xml"/><Relationship Id="rId47" Type="http://schemas.openxmlformats.org/officeDocument/2006/relationships/slide" Target="slides/slide30.xml"/><Relationship Id="rId63" Type="http://schemas.openxmlformats.org/officeDocument/2006/relationships/slide" Target="slides/slide46.xml"/><Relationship Id="rId68" Type="http://schemas.openxmlformats.org/officeDocument/2006/relationships/slide" Target="slides/slide51.xml"/><Relationship Id="rId84" Type="http://schemas.openxmlformats.org/officeDocument/2006/relationships/slide" Target="slides/slide67.xml"/><Relationship Id="rId89" Type="http://schemas.openxmlformats.org/officeDocument/2006/relationships/slide" Target="slides/slide72.xml"/><Relationship Id="rId112" Type="http://schemas.openxmlformats.org/officeDocument/2006/relationships/presProps" Target="presProps.xml"/><Relationship Id="rId16" Type="http://schemas.openxmlformats.org/officeDocument/2006/relationships/slideMaster" Target="slideMasters/slideMaster16.xml"/><Relationship Id="rId107" Type="http://schemas.openxmlformats.org/officeDocument/2006/relationships/slide" Target="slides/slide90.xml"/><Relationship Id="rId11" Type="http://schemas.openxmlformats.org/officeDocument/2006/relationships/slideMaster" Target="slideMasters/slideMaster11.xml"/><Relationship Id="rId24" Type="http://schemas.openxmlformats.org/officeDocument/2006/relationships/slide" Target="slides/slide7.xml"/><Relationship Id="rId32" Type="http://schemas.openxmlformats.org/officeDocument/2006/relationships/slide" Target="slides/slide15.xml"/><Relationship Id="rId37" Type="http://schemas.openxmlformats.org/officeDocument/2006/relationships/slide" Target="slides/slide20.xml"/><Relationship Id="rId40" Type="http://schemas.openxmlformats.org/officeDocument/2006/relationships/slide" Target="slides/slide23.xml"/><Relationship Id="rId45" Type="http://schemas.openxmlformats.org/officeDocument/2006/relationships/slide" Target="slides/slide28.xml"/><Relationship Id="rId53" Type="http://schemas.openxmlformats.org/officeDocument/2006/relationships/slide" Target="slides/slide36.xml"/><Relationship Id="rId58" Type="http://schemas.openxmlformats.org/officeDocument/2006/relationships/slide" Target="slides/slide41.xml"/><Relationship Id="rId66" Type="http://schemas.openxmlformats.org/officeDocument/2006/relationships/slide" Target="slides/slide49.xml"/><Relationship Id="rId74" Type="http://schemas.openxmlformats.org/officeDocument/2006/relationships/slide" Target="slides/slide57.xml"/><Relationship Id="rId79" Type="http://schemas.openxmlformats.org/officeDocument/2006/relationships/slide" Target="slides/slide62.xml"/><Relationship Id="rId87" Type="http://schemas.openxmlformats.org/officeDocument/2006/relationships/slide" Target="slides/slide70.xml"/><Relationship Id="rId102" Type="http://schemas.openxmlformats.org/officeDocument/2006/relationships/slide" Target="slides/slide85.xml"/><Relationship Id="rId110" Type="http://schemas.openxmlformats.org/officeDocument/2006/relationships/slide" Target="slides/slide93.xml"/><Relationship Id="rId115"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44.xml"/><Relationship Id="rId82" Type="http://schemas.openxmlformats.org/officeDocument/2006/relationships/slide" Target="slides/slide65.xml"/><Relationship Id="rId90" Type="http://schemas.openxmlformats.org/officeDocument/2006/relationships/slide" Target="slides/slide73.xml"/><Relationship Id="rId95" Type="http://schemas.openxmlformats.org/officeDocument/2006/relationships/slide" Target="slides/slide78.xml"/><Relationship Id="rId19" Type="http://schemas.openxmlformats.org/officeDocument/2006/relationships/slide" Target="slides/slide2.xml"/><Relationship Id="rId14" Type="http://schemas.openxmlformats.org/officeDocument/2006/relationships/slideMaster" Target="slideMasters/slideMaster14.xml"/><Relationship Id="rId22" Type="http://schemas.openxmlformats.org/officeDocument/2006/relationships/slide" Target="slides/slide5.xml"/><Relationship Id="rId27" Type="http://schemas.openxmlformats.org/officeDocument/2006/relationships/slide" Target="slides/slide10.xml"/><Relationship Id="rId30" Type="http://schemas.openxmlformats.org/officeDocument/2006/relationships/slide" Target="slides/slide13.xml"/><Relationship Id="rId35" Type="http://schemas.openxmlformats.org/officeDocument/2006/relationships/slide" Target="slides/slide18.xml"/><Relationship Id="rId43" Type="http://schemas.openxmlformats.org/officeDocument/2006/relationships/slide" Target="slides/slide26.xml"/><Relationship Id="rId48" Type="http://schemas.openxmlformats.org/officeDocument/2006/relationships/slide" Target="slides/slide31.xml"/><Relationship Id="rId56" Type="http://schemas.openxmlformats.org/officeDocument/2006/relationships/slide" Target="slides/slide39.xml"/><Relationship Id="rId64" Type="http://schemas.openxmlformats.org/officeDocument/2006/relationships/slide" Target="slides/slide47.xml"/><Relationship Id="rId69" Type="http://schemas.openxmlformats.org/officeDocument/2006/relationships/slide" Target="slides/slide52.xml"/><Relationship Id="rId77" Type="http://schemas.openxmlformats.org/officeDocument/2006/relationships/slide" Target="slides/slide60.xml"/><Relationship Id="rId100" Type="http://schemas.openxmlformats.org/officeDocument/2006/relationships/slide" Target="slides/slide83.xml"/><Relationship Id="rId105" Type="http://schemas.openxmlformats.org/officeDocument/2006/relationships/slide" Target="slides/slide88.xml"/><Relationship Id="rId113"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34.xml"/><Relationship Id="rId72" Type="http://schemas.openxmlformats.org/officeDocument/2006/relationships/slide" Target="slides/slide55.xml"/><Relationship Id="rId80" Type="http://schemas.openxmlformats.org/officeDocument/2006/relationships/slide" Target="slides/slide63.xml"/><Relationship Id="rId85" Type="http://schemas.openxmlformats.org/officeDocument/2006/relationships/slide" Target="slides/slide68.xml"/><Relationship Id="rId93" Type="http://schemas.openxmlformats.org/officeDocument/2006/relationships/slide" Target="slides/slide76.xml"/><Relationship Id="rId98" Type="http://schemas.openxmlformats.org/officeDocument/2006/relationships/slide" Target="slides/slide81.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 Target="slides/slide8.xml"/><Relationship Id="rId33" Type="http://schemas.openxmlformats.org/officeDocument/2006/relationships/slide" Target="slides/slide16.xml"/><Relationship Id="rId38" Type="http://schemas.openxmlformats.org/officeDocument/2006/relationships/slide" Target="slides/slide21.xml"/><Relationship Id="rId46" Type="http://schemas.openxmlformats.org/officeDocument/2006/relationships/slide" Target="slides/slide29.xml"/><Relationship Id="rId59" Type="http://schemas.openxmlformats.org/officeDocument/2006/relationships/slide" Target="slides/slide42.xml"/><Relationship Id="rId67" Type="http://schemas.openxmlformats.org/officeDocument/2006/relationships/slide" Target="slides/slide50.xml"/><Relationship Id="rId103" Type="http://schemas.openxmlformats.org/officeDocument/2006/relationships/slide" Target="slides/slide86.xml"/><Relationship Id="rId108" Type="http://schemas.openxmlformats.org/officeDocument/2006/relationships/slide" Target="slides/slide91.xml"/><Relationship Id="rId20" Type="http://schemas.openxmlformats.org/officeDocument/2006/relationships/slide" Target="slides/slide3.xml"/><Relationship Id="rId41" Type="http://schemas.openxmlformats.org/officeDocument/2006/relationships/slide" Target="slides/slide24.xml"/><Relationship Id="rId54" Type="http://schemas.openxmlformats.org/officeDocument/2006/relationships/slide" Target="slides/slide37.xml"/><Relationship Id="rId62" Type="http://schemas.openxmlformats.org/officeDocument/2006/relationships/slide" Target="slides/slide45.xml"/><Relationship Id="rId70" Type="http://schemas.openxmlformats.org/officeDocument/2006/relationships/slide" Target="slides/slide53.xml"/><Relationship Id="rId75" Type="http://schemas.openxmlformats.org/officeDocument/2006/relationships/slide" Target="slides/slide58.xml"/><Relationship Id="rId83" Type="http://schemas.openxmlformats.org/officeDocument/2006/relationships/slide" Target="slides/slide66.xml"/><Relationship Id="rId88" Type="http://schemas.openxmlformats.org/officeDocument/2006/relationships/slide" Target="slides/slide71.xml"/><Relationship Id="rId91" Type="http://schemas.openxmlformats.org/officeDocument/2006/relationships/slide" Target="slides/slide74.xml"/><Relationship Id="rId96" Type="http://schemas.openxmlformats.org/officeDocument/2006/relationships/slide" Target="slides/slide79.xml"/><Relationship Id="rId11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 Target="slides/slide6.xml"/><Relationship Id="rId28" Type="http://schemas.openxmlformats.org/officeDocument/2006/relationships/slide" Target="slides/slide11.xml"/><Relationship Id="rId36" Type="http://schemas.openxmlformats.org/officeDocument/2006/relationships/slide" Target="slides/slide19.xml"/><Relationship Id="rId49" Type="http://schemas.openxmlformats.org/officeDocument/2006/relationships/slide" Target="slides/slide32.xml"/><Relationship Id="rId57" Type="http://schemas.openxmlformats.org/officeDocument/2006/relationships/slide" Target="slides/slide40.xml"/><Relationship Id="rId106" Type="http://schemas.openxmlformats.org/officeDocument/2006/relationships/slide" Target="slides/slide89.xml"/><Relationship Id="rId114" Type="http://schemas.openxmlformats.org/officeDocument/2006/relationships/theme" Target="theme/theme1.xml"/><Relationship Id="rId10" Type="http://schemas.openxmlformats.org/officeDocument/2006/relationships/slideMaster" Target="slideMasters/slideMaster10.xml"/><Relationship Id="rId31" Type="http://schemas.openxmlformats.org/officeDocument/2006/relationships/slide" Target="slides/slide14.xml"/><Relationship Id="rId44" Type="http://schemas.openxmlformats.org/officeDocument/2006/relationships/slide" Target="slides/slide27.xml"/><Relationship Id="rId52" Type="http://schemas.openxmlformats.org/officeDocument/2006/relationships/slide" Target="slides/slide35.xml"/><Relationship Id="rId60" Type="http://schemas.openxmlformats.org/officeDocument/2006/relationships/slide" Target="slides/slide43.xml"/><Relationship Id="rId65" Type="http://schemas.openxmlformats.org/officeDocument/2006/relationships/slide" Target="slides/slide48.xml"/><Relationship Id="rId73" Type="http://schemas.openxmlformats.org/officeDocument/2006/relationships/slide" Target="slides/slide56.xml"/><Relationship Id="rId78" Type="http://schemas.openxmlformats.org/officeDocument/2006/relationships/slide" Target="slides/slide61.xml"/><Relationship Id="rId81" Type="http://schemas.openxmlformats.org/officeDocument/2006/relationships/slide" Target="slides/slide64.xml"/><Relationship Id="rId86" Type="http://schemas.openxmlformats.org/officeDocument/2006/relationships/slide" Target="slides/slide69.xml"/><Relationship Id="rId94" Type="http://schemas.openxmlformats.org/officeDocument/2006/relationships/slide" Target="slides/slide77.xml"/><Relationship Id="rId99" Type="http://schemas.openxmlformats.org/officeDocument/2006/relationships/slide" Target="slides/slide82.xml"/><Relationship Id="rId101" Type="http://schemas.openxmlformats.org/officeDocument/2006/relationships/slide" Target="slides/slide84.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 Target="slides/slide1.xml"/><Relationship Id="rId39" Type="http://schemas.openxmlformats.org/officeDocument/2006/relationships/slide" Target="slides/slide22.xml"/><Relationship Id="rId109" Type="http://schemas.openxmlformats.org/officeDocument/2006/relationships/slide" Target="slides/slide92.xml"/><Relationship Id="rId34" Type="http://schemas.openxmlformats.org/officeDocument/2006/relationships/slide" Target="slides/slide17.xml"/><Relationship Id="rId50" Type="http://schemas.openxmlformats.org/officeDocument/2006/relationships/slide" Target="slides/slide33.xml"/><Relationship Id="rId55" Type="http://schemas.openxmlformats.org/officeDocument/2006/relationships/slide" Target="slides/slide38.xml"/><Relationship Id="rId76" Type="http://schemas.openxmlformats.org/officeDocument/2006/relationships/slide" Target="slides/slide59.xml"/><Relationship Id="rId97" Type="http://schemas.openxmlformats.org/officeDocument/2006/relationships/slide" Target="slides/slide80.xml"/><Relationship Id="rId104" Type="http://schemas.openxmlformats.org/officeDocument/2006/relationships/slide" Target="slides/slide87.xml"/><Relationship Id="rId7" Type="http://schemas.openxmlformats.org/officeDocument/2006/relationships/slideMaster" Target="slideMasters/slideMaster7.xml"/><Relationship Id="rId71" Type="http://schemas.openxmlformats.org/officeDocument/2006/relationships/slide" Target="slides/slide54.xml"/><Relationship Id="rId92" Type="http://schemas.openxmlformats.org/officeDocument/2006/relationships/slide" Target="slides/slide75.xml"/><Relationship Id="rId2" Type="http://schemas.openxmlformats.org/officeDocument/2006/relationships/slideMaster" Target="slideMasters/slideMaster2.xml"/><Relationship Id="rId29"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6/1/2023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311202499"/>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101753842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869536581"/>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740061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40785279"/>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7629854"/>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62935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6295851"/>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743089"/>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44460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300731"/>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78385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88159074"/>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7870706"/>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4072792"/>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9636914"/>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8953740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89319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13898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7548646"/>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085255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987649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06312"/>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06833009"/>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437137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01992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275347"/>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938679"/>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9234312"/>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5159987"/>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154273"/>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9830099"/>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346832"/>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0345503"/>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2721012"/>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5830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149959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807918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197626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8122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16956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1950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29575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619376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56086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55297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866397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274031823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234209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195827822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2137415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10317111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2080076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47620555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532827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7056523"/>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2212159"/>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8417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10368827"/>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3297079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9103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0260579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6037622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469371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5181986"/>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3407858621"/>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336260183"/>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5778497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2973208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theme" Target="../theme/theme10.xml"/><Relationship Id="rId3" Type="http://schemas.openxmlformats.org/officeDocument/2006/relationships/slideLayout" Target="../slideLayouts/slideLayout98.xml"/><Relationship Id="rId7" Type="http://schemas.openxmlformats.org/officeDocument/2006/relationships/slideLayout" Target="../slideLayouts/slideLayout102.xml"/><Relationship Id="rId2" Type="http://schemas.openxmlformats.org/officeDocument/2006/relationships/slideLayout" Target="../slideLayouts/slideLayout97.xml"/><Relationship Id="rId1" Type="http://schemas.openxmlformats.org/officeDocument/2006/relationships/slideLayout" Target="../slideLayouts/slideLayout96.xml"/><Relationship Id="rId6" Type="http://schemas.openxmlformats.org/officeDocument/2006/relationships/slideLayout" Target="../slideLayouts/slideLayout101.xml"/><Relationship Id="rId5" Type="http://schemas.openxmlformats.org/officeDocument/2006/relationships/slideLayout" Target="../slideLayouts/slideLayout100.xml"/><Relationship Id="rId4" Type="http://schemas.openxmlformats.org/officeDocument/2006/relationships/slideLayout" Target="../slideLayouts/slideLayout99.xml"/><Relationship Id="rId9" Type="http://schemas.openxmlformats.org/officeDocument/2006/relationships/image" Target="../media/image3.jp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0.xml"/><Relationship Id="rId13" Type="http://schemas.openxmlformats.org/officeDocument/2006/relationships/image" Target="../media/image1.jpg"/><Relationship Id="rId3" Type="http://schemas.openxmlformats.org/officeDocument/2006/relationships/slideLayout" Target="../slideLayouts/slideLayout105.xml"/><Relationship Id="rId7" Type="http://schemas.openxmlformats.org/officeDocument/2006/relationships/slideLayout" Target="../slideLayouts/slideLayout109.xml"/><Relationship Id="rId12" Type="http://schemas.openxmlformats.org/officeDocument/2006/relationships/theme" Target="../theme/theme11.xml"/><Relationship Id="rId2" Type="http://schemas.openxmlformats.org/officeDocument/2006/relationships/slideLayout" Target="../slideLayouts/slideLayout104.xml"/><Relationship Id="rId1" Type="http://schemas.openxmlformats.org/officeDocument/2006/relationships/slideLayout" Target="../slideLayouts/slideLayout103.xml"/><Relationship Id="rId6" Type="http://schemas.openxmlformats.org/officeDocument/2006/relationships/slideLayout" Target="../slideLayouts/slideLayout108.xml"/><Relationship Id="rId11" Type="http://schemas.openxmlformats.org/officeDocument/2006/relationships/slideLayout" Target="../slideLayouts/slideLayout113.xml"/><Relationship Id="rId5" Type="http://schemas.openxmlformats.org/officeDocument/2006/relationships/slideLayout" Target="../slideLayouts/slideLayout107.xml"/><Relationship Id="rId10" Type="http://schemas.openxmlformats.org/officeDocument/2006/relationships/slideLayout" Target="../slideLayouts/slideLayout112.xml"/><Relationship Id="rId4" Type="http://schemas.openxmlformats.org/officeDocument/2006/relationships/slideLayout" Target="../slideLayouts/slideLayout106.xml"/><Relationship Id="rId9" Type="http://schemas.openxmlformats.org/officeDocument/2006/relationships/slideLayout" Target="../slideLayouts/slideLayout1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1.xml"/><Relationship Id="rId13" Type="http://schemas.openxmlformats.org/officeDocument/2006/relationships/image" Target="../media/image4.jpg"/><Relationship Id="rId3" Type="http://schemas.openxmlformats.org/officeDocument/2006/relationships/slideLayout" Target="../slideLayouts/slideLayout116.xml"/><Relationship Id="rId7" Type="http://schemas.openxmlformats.org/officeDocument/2006/relationships/slideLayout" Target="../slideLayouts/slideLayout120.xml"/><Relationship Id="rId12" Type="http://schemas.openxmlformats.org/officeDocument/2006/relationships/theme" Target="../theme/theme12.xml"/><Relationship Id="rId2" Type="http://schemas.openxmlformats.org/officeDocument/2006/relationships/slideLayout" Target="../slideLayouts/slideLayout115.xml"/><Relationship Id="rId1" Type="http://schemas.openxmlformats.org/officeDocument/2006/relationships/slideLayout" Target="../slideLayouts/slideLayout114.xml"/><Relationship Id="rId6" Type="http://schemas.openxmlformats.org/officeDocument/2006/relationships/slideLayout" Target="../slideLayouts/slideLayout119.xml"/><Relationship Id="rId11" Type="http://schemas.openxmlformats.org/officeDocument/2006/relationships/slideLayout" Target="../slideLayouts/slideLayout124.xml"/><Relationship Id="rId5" Type="http://schemas.openxmlformats.org/officeDocument/2006/relationships/slideLayout" Target="../slideLayouts/slideLayout118.xml"/><Relationship Id="rId10" Type="http://schemas.openxmlformats.org/officeDocument/2006/relationships/slideLayout" Target="../slideLayouts/slideLayout123.xml"/><Relationship Id="rId4" Type="http://schemas.openxmlformats.org/officeDocument/2006/relationships/slideLayout" Target="../slideLayouts/slideLayout117.xml"/><Relationship Id="rId9" Type="http://schemas.openxmlformats.org/officeDocument/2006/relationships/slideLayout" Target="../slideLayouts/slideLayout122.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32.xml"/><Relationship Id="rId13" Type="http://schemas.openxmlformats.org/officeDocument/2006/relationships/image" Target="../media/image1.jpg"/><Relationship Id="rId3" Type="http://schemas.openxmlformats.org/officeDocument/2006/relationships/slideLayout" Target="../slideLayouts/slideLayout127.xml"/><Relationship Id="rId7" Type="http://schemas.openxmlformats.org/officeDocument/2006/relationships/slideLayout" Target="../slideLayouts/slideLayout131.xml"/><Relationship Id="rId12" Type="http://schemas.openxmlformats.org/officeDocument/2006/relationships/theme" Target="../theme/theme13.xml"/><Relationship Id="rId2" Type="http://schemas.openxmlformats.org/officeDocument/2006/relationships/slideLayout" Target="../slideLayouts/slideLayout126.xml"/><Relationship Id="rId1" Type="http://schemas.openxmlformats.org/officeDocument/2006/relationships/slideLayout" Target="../slideLayouts/slideLayout125.xml"/><Relationship Id="rId6" Type="http://schemas.openxmlformats.org/officeDocument/2006/relationships/slideLayout" Target="../slideLayouts/slideLayout130.xml"/><Relationship Id="rId11" Type="http://schemas.openxmlformats.org/officeDocument/2006/relationships/slideLayout" Target="../slideLayouts/slideLayout135.xml"/><Relationship Id="rId5" Type="http://schemas.openxmlformats.org/officeDocument/2006/relationships/slideLayout" Target="../slideLayouts/slideLayout129.xml"/><Relationship Id="rId10" Type="http://schemas.openxmlformats.org/officeDocument/2006/relationships/slideLayout" Target="../slideLayouts/slideLayout134.xml"/><Relationship Id="rId4" Type="http://schemas.openxmlformats.org/officeDocument/2006/relationships/slideLayout" Target="../slideLayouts/slideLayout128.xml"/><Relationship Id="rId9" Type="http://schemas.openxmlformats.org/officeDocument/2006/relationships/slideLayout" Target="../slideLayouts/slideLayout133.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43.xml"/><Relationship Id="rId13" Type="http://schemas.openxmlformats.org/officeDocument/2006/relationships/image" Target="../media/image1.jpg"/><Relationship Id="rId3" Type="http://schemas.openxmlformats.org/officeDocument/2006/relationships/slideLayout" Target="../slideLayouts/slideLayout138.xml"/><Relationship Id="rId7" Type="http://schemas.openxmlformats.org/officeDocument/2006/relationships/slideLayout" Target="../slideLayouts/slideLayout142.xml"/><Relationship Id="rId12" Type="http://schemas.openxmlformats.org/officeDocument/2006/relationships/theme" Target="../theme/theme14.xml"/><Relationship Id="rId2" Type="http://schemas.openxmlformats.org/officeDocument/2006/relationships/slideLayout" Target="../slideLayouts/slideLayout137.xml"/><Relationship Id="rId1" Type="http://schemas.openxmlformats.org/officeDocument/2006/relationships/slideLayout" Target="../slideLayouts/slideLayout136.xml"/><Relationship Id="rId6" Type="http://schemas.openxmlformats.org/officeDocument/2006/relationships/slideLayout" Target="../slideLayouts/slideLayout141.xml"/><Relationship Id="rId11" Type="http://schemas.openxmlformats.org/officeDocument/2006/relationships/slideLayout" Target="../slideLayouts/slideLayout146.xml"/><Relationship Id="rId5" Type="http://schemas.openxmlformats.org/officeDocument/2006/relationships/slideLayout" Target="../slideLayouts/slideLayout140.xml"/><Relationship Id="rId10" Type="http://schemas.openxmlformats.org/officeDocument/2006/relationships/slideLayout" Target="../slideLayouts/slideLayout145.xml"/><Relationship Id="rId4" Type="http://schemas.openxmlformats.org/officeDocument/2006/relationships/slideLayout" Target="../slideLayouts/slideLayout139.xml"/><Relationship Id="rId9" Type="http://schemas.openxmlformats.org/officeDocument/2006/relationships/slideLayout" Target="../slideLayouts/slideLayout144.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54.xml"/><Relationship Id="rId13" Type="http://schemas.openxmlformats.org/officeDocument/2006/relationships/image" Target="../media/image1.jpg"/><Relationship Id="rId3" Type="http://schemas.openxmlformats.org/officeDocument/2006/relationships/slideLayout" Target="../slideLayouts/slideLayout149.xml"/><Relationship Id="rId7" Type="http://schemas.openxmlformats.org/officeDocument/2006/relationships/slideLayout" Target="../slideLayouts/slideLayout153.xml"/><Relationship Id="rId12" Type="http://schemas.openxmlformats.org/officeDocument/2006/relationships/theme" Target="../theme/theme15.xml"/><Relationship Id="rId2" Type="http://schemas.openxmlformats.org/officeDocument/2006/relationships/slideLayout" Target="../slideLayouts/slideLayout148.xml"/><Relationship Id="rId1" Type="http://schemas.openxmlformats.org/officeDocument/2006/relationships/slideLayout" Target="../slideLayouts/slideLayout147.xml"/><Relationship Id="rId6" Type="http://schemas.openxmlformats.org/officeDocument/2006/relationships/slideLayout" Target="../slideLayouts/slideLayout152.xml"/><Relationship Id="rId11" Type="http://schemas.openxmlformats.org/officeDocument/2006/relationships/slideLayout" Target="../slideLayouts/slideLayout157.xml"/><Relationship Id="rId5" Type="http://schemas.openxmlformats.org/officeDocument/2006/relationships/slideLayout" Target="../slideLayouts/slideLayout151.xml"/><Relationship Id="rId10" Type="http://schemas.openxmlformats.org/officeDocument/2006/relationships/slideLayout" Target="../slideLayouts/slideLayout156.xml"/><Relationship Id="rId4" Type="http://schemas.openxmlformats.org/officeDocument/2006/relationships/slideLayout" Target="../slideLayouts/slideLayout150.xml"/><Relationship Id="rId9" Type="http://schemas.openxmlformats.org/officeDocument/2006/relationships/slideLayout" Target="../slideLayouts/slideLayout155.xml"/></Relationships>
</file>

<file path=ppt/slideMasters/_rels/slideMaster16.xml.rels><?xml version="1.0" encoding="UTF-8" standalone="yes"?>
<Relationships xmlns="http://schemas.openxmlformats.org/package/2006/relationships"><Relationship Id="rId8" Type="http://schemas.openxmlformats.org/officeDocument/2006/relationships/slideLayout" Target="../slideLayouts/slideLayout165.xml"/><Relationship Id="rId13" Type="http://schemas.openxmlformats.org/officeDocument/2006/relationships/image" Target="../media/image1.jpg"/><Relationship Id="rId3" Type="http://schemas.openxmlformats.org/officeDocument/2006/relationships/slideLayout" Target="../slideLayouts/slideLayout160.xml"/><Relationship Id="rId7" Type="http://schemas.openxmlformats.org/officeDocument/2006/relationships/slideLayout" Target="../slideLayouts/slideLayout164.xml"/><Relationship Id="rId12" Type="http://schemas.openxmlformats.org/officeDocument/2006/relationships/theme" Target="../theme/theme16.xml"/><Relationship Id="rId2" Type="http://schemas.openxmlformats.org/officeDocument/2006/relationships/slideLayout" Target="../slideLayouts/slideLayout159.xml"/><Relationship Id="rId1" Type="http://schemas.openxmlformats.org/officeDocument/2006/relationships/slideLayout" Target="../slideLayouts/slideLayout158.xml"/><Relationship Id="rId6" Type="http://schemas.openxmlformats.org/officeDocument/2006/relationships/slideLayout" Target="../slideLayouts/slideLayout163.xml"/><Relationship Id="rId11" Type="http://schemas.openxmlformats.org/officeDocument/2006/relationships/slideLayout" Target="../slideLayouts/slideLayout168.xml"/><Relationship Id="rId5" Type="http://schemas.openxmlformats.org/officeDocument/2006/relationships/slideLayout" Target="../slideLayouts/slideLayout162.xml"/><Relationship Id="rId10" Type="http://schemas.openxmlformats.org/officeDocument/2006/relationships/slideLayout" Target="../slideLayouts/slideLayout167.xml"/><Relationship Id="rId4" Type="http://schemas.openxmlformats.org/officeDocument/2006/relationships/slideLayout" Target="../slideLayouts/slideLayout161.xml"/><Relationship Id="rId9" Type="http://schemas.openxmlformats.org/officeDocument/2006/relationships/slideLayout" Target="../slideLayouts/slideLayout166.xml"/></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76.xml"/><Relationship Id="rId13" Type="http://schemas.openxmlformats.org/officeDocument/2006/relationships/image" Target="../media/image1.jpg"/><Relationship Id="rId3" Type="http://schemas.openxmlformats.org/officeDocument/2006/relationships/slideLayout" Target="../slideLayouts/slideLayout171.xml"/><Relationship Id="rId7" Type="http://schemas.openxmlformats.org/officeDocument/2006/relationships/slideLayout" Target="../slideLayouts/slideLayout175.xml"/><Relationship Id="rId12" Type="http://schemas.openxmlformats.org/officeDocument/2006/relationships/theme" Target="../theme/theme17.xml"/><Relationship Id="rId2" Type="http://schemas.openxmlformats.org/officeDocument/2006/relationships/slideLayout" Target="../slideLayouts/slideLayout170.xml"/><Relationship Id="rId1" Type="http://schemas.openxmlformats.org/officeDocument/2006/relationships/slideLayout" Target="../slideLayouts/slideLayout169.xml"/><Relationship Id="rId6" Type="http://schemas.openxmlformats.org/officeDocument/2006/relationships/slideLayout" Target="../slideLayouts/slideLayout174.xml"/><Relationship Id="rId11" Type="http://schemas.openxmlformats.org/officeDocument/2006/relationships/slideLayout" Target="../slideLayouts/slideLayout179.xml"/><Relationship Id="rId5" Type="http://schemas.openxmlformats.org/officeDocument/2006/relationships/slideLayout" Target="../slideLayouts/slideLayout173.xml"/><Relationship Id="rId10" Type="http://schemas.openxmlformats.org/officeDocument/2006/relationships/slideLayout" Target="../slideLayouts/slideLayout178.xml"/><Relationship Id="rId4" Type="http://schemas.openxmlformats.org/officeDocument/2006/relationships/slideLayout" Target="../slideLayouts/slideLayout172.xml"/><Relationship Id="rId9" Type="http://schemas.openxmlformats.org/officeDocument/2006/relationships/slideLayout" Target="../slideLayouts/slideLayout177.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2.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9" Type="http://schemas.openxmlformats.org/officeDocument/2006/relationships/image" Target="../media/image2.jp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9.xml"/><Relationship Id="rId13" Type="http://schemas.openxmlformats.org/officeDocument/2006/relationships/image" Target="../media/image1.jpg"/><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6.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jp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7.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image" Target="../media/image1.jpg"/><Relationship Id="rId3" Type="http://schemas.openxmlformats.org/officeDocument/2006/relationships/slideLayout" Target="../slideLayouts/slideLayout76.xml"/><Relationship Id="rId7" Type="http://schemas.openxmlformats.org/officeDocument/2006/relationships/slideLayout" Target="../slideLayouts/slideLayout80.xml"/><Relationship Id="rId12" Type="http://schemas.openxmlformats.org/officeDocument/2006/relationships/theme" Target="../theme/theme8.xml"/><Relationship Id="rId2" Type="http://schemas.openxmlformats.org/officeDocument/2006/relationships/slideLayout" Target="../slideLayouts/slideLayout75.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5" Type="http://schemas.openxmlformats.org/officeDocument/2006/relationships/slideLayout" Target="../slideLayouts/slideLayout78.xml"/><Relationship Id="rId10" Type="http://schemas.openxmlformats.org/officeDocument/2006/relationships/slideLayout" Target="../slideLayouts/slideLayout83.xml"/><Relationship Id="rId4" Type="http://schemas.openxmlformats.org/officeDocument/2006/relationships/slideLayout" Target="../slideLayouts/slideLayout77.xml"/><Relationship Id="rId9" Type="http://schemas.openxmlformats.org/officeDocument/2006/relationships/slideLayout" Target="../slideLayouts/slideLayout82.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2.xml"/><Relationship Id="rId13" Type="http://schemas.openxmlformats.org/officeDocument/2006/relationships/image" Target="../media/image3.jpg"/><Relationship Id="rId3" Type="http://schemas.openxmlformats.org/officeDocument/2006/relationships/slideLayout" Target="../slideLayouts/slideLayout87.xml"/><Relationship Id="rId7" Type="http://schemas.openxmlformats.org/officeDocument/2006/relationships/slideLayout" Target="../slideLayouts/slideLayout91.xml"/><Relationship Id="rId12" Type="http://schemas.openxmlformats.org/officeDocument/2006/relationships/theme" Target="../theme/theme9.xml"/><Relationship Id="rId2" Type="http://schemas.openxmlformats.org/officeDocument/2006/relationships/slideLayout" Target="../slideLayouts/slideLayout86.xml"/><Relationship Id="rId1" Type="http://schemas.openxmlformats.org/officeDocument/2006/relationships/slideLayout" Target="../slideLayouts/slideLayout85.xml"/><Relationship Id="rId6" Type="http://schemas.openxmlformats.org/officeDocument/2006/relationships/slideLayout" Target="../slideLayouts/slideLayout90.xml"/><Relationship Id="rId11" Type="http://schemas.openxmlformats.org/officeDocument/2006/relationships/slideLayout" Target="../slideLayouts/slideLayout95.xml"/><Relationship Id="rId5" Type="http://schemas.openxmlformats.org/officeDocument/2006/relationships/slideLayout" Target="../slideLayouts/slideLayout89.xml"/><Relationship Id="rId10" Type="http://schemas.openxmlformats.org/officeDocument/2006/relationships/slideLayout" Target="../slideLayouts/slideLayout94.xml"/><Relationship Id="rId4" Type="http://schemas.openxmlformats.org/officeDocument/2006/relationships/slideLayout" Target="../slideLayouts/slideLayout88.xml"/><Relationship Id="rId9" Type="http://schemas.openxmlformats.org/officeDocument/2006/relationships/slideLayout" Target="../slideLayouts/slideLayout9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6/1/2023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4213949619"/>
      </p:ext>
    </p:extLst>
  </p:cSld>
  <p:clrMap bg1="lt1" tx1="dk1" bg2="lt2" tx2="dk2" accent1="accent1" accent2="accent2" accent3="accent3" accent4="accent4" accent5="accent5" accent6="accent6" hlink="hlink" folHlink="folHlink"/>
  <p:sldLayoutIdLst>
    <p:sldLayoutId id="2147483941" r:id="rId1"/>
    <p:sldLayoutId id="2147483942" r:id="rId2"/>
    <p:sldLayoutId id="2147483943" r:id="rId3"/>
    <p:sldLayoutId id="2147483944" r:id="rId4"/>
    <p:sldLayoutId id="2147483945" r:id="rId5"/>
    <p:sldLayoutId id="2147483946" r:id="rId6"/>
    <p:sldLayoutId id="2147483947" r:id="rId7"/>
  </p:sldLayoutIdLs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0584016"/>
      </p:ext>
    </p:extLst>
  </p:cSld>
  <p:clrMap bg1="lt1" tx1="dk1" bg2="lt2" tx2="dk2" accent1="accent1" accent2="accent2" accent3="accent3" accent4="accent4" accent5="accent5" accent6="accent6" hlink="hlink" folHlink="folHlink"/>
  <p:sldLayoutIdLst>
    <p:sldLayoutId id="2147483949" r:id="rId1"/>
    <p:sldLayoutId id="2147483950" r:id="rId2"/>
    <p:sldLayoutId id="2147483951" r:id="rId3"/>
    <p:sldLayoutId id="2147483952" r:id="rId4"/>
    <p:sldLayoutId id="2147483953" r:id="rId5"/>
    <p:sldLayoutId id="2147483954" r:id="rId6"/>
    <p:sldLayoutId id="2147483955" r:id="rId7"/>
    <p:sldLayoutId id="2147483956" r:id="rId8"/>
    <p:sldLayoutId id="2147483957" r:id="rId9"/>
    <p:sldLayoutId id="2147483958" r:id="rId10"/>
    <p:sldLayoutId id="21474839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8842878"/>
      </p:ext>
    </p:extLst>
  </p:cSld>
  <p:clrMap bg1="lt1" tx1="dk1" bg2="lt2" tx2="dk2" accent1="accent1" accent2="accent2" accent3="accent3" accent4="accent4" accent5="accent5" accent6="accent6" hlink="hlink" folHlink="folHlink"/>
  <p:sldLayoutIdLst>
    <p:sldLayoutId id="2147483973" r:id="rId1"/>
    <p:sldLayoutId id="2147483974" r:id="rId2"/>
    <p:sldLayoutId id="2147483975" r:id="rId3"/>
    <p:sldLayoutId id="2147483976" r:id="rId4"/>
    <p:sldLayoutId id="2147483977" r:id="rId5"/>
    <p:sldLayoutId id="2147483978" r:id="rId6"/>
    <p:sldLayoutId id="2147483979" r:id="rId7"/>
    <p:sldLayoutId id="2147483980" r:id="rId8"/>
    <p:sldLayoutId id="2147483981" r:id="rId9"/>
    <p:sldLayoutId id="2147483982" r:id="rId10"/>
    <p:sldLayoutId id="21474839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01" r:id="rId1"/>
    <p:sldLayoutId id="2147484202" r:id="rId2"/>
    <p:sldLayoutId id="2147484203" r:id="rId3"/>
    <p:sldLayoutId id="2147484204" r:id="rId4"/>
    <p:sldLayoutId id="2147484205" r:id="rId5"/>
    <p:sldLayoutId id="2147484206" r:id="rId6"/>
    <p:sldLayoutId id="2147484207" r:id="rId7"/>
    <p:sldLayoutId id="2147484208" r:id="rId8"/>
    <p:sldLayoutId id="2147484209" r:id="rId9"/>
    <p:sldLayoutId id="2147484210" r:id="rId10"/>
    <p:sldLayoutId id="21474842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13" r:id="rId1"/>
    <p:sldLayoutId id="2147484214" r:id="rId2"/>
    <p:sldLayoutId id="2147484215" r:id="rId3"/>
    <p:sldLayoutId id="2147484216" r:id="rId4"/>
    <p:sldLayoutId id="2147484217" r:id="rId5"/>
    <p:sldLayoutId id="2147484218" r:id="rId6"/>
    <p:sldLayoutId id="2147484219" r:id="rId7"/>
    <p:sldLayoutId id="2147484220" r:id="rId8"/>
    <p:sldLayoutId id="2147484221" r:id="rId9"/>
    <p:sldLayoutId id="2147484222" r:id="rId10"/>
    <p:sldLayoutId id="21474842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27685370"/>
      </p:ext>
    </p:extLst>
  </p:cSld>
  <p:clrMap bg1="lt1" tx1="dk1" bg2="lt2" tx2="dk2" accent1="accent1" accent2="accent2" accent3="accent3" accent4="accent4" accent5="accent5" accent6="accent6" hlink="hlink" folHlink="folHlink"/>
  <p:sldLayoutIdLst>
    <p:sldLayoutId id="2147484225" r:id="rId1"/>
    <p:sldLayoutId id="2147484226" r:id="rId2"/>
    <p:sldLayoutId id="2147484227" r:id="rId3"/>
    <p:sldLayoutId id="2147484228" r:id="rId4"/>
    <p:sldLayoutId id="2147484229" r:id="rId5"/>
    <p:sldLayoutId id="2147484230" r:id="rId6"/>
    <p:sldLayoutId id="2147484231" r:id="rId7"/>
    <p:sldLayoutId id="2147484232" r:id="rId8"/>
    <p:sldLayoutId id="2147484233" r:id="rId9"/>
    <p:sldLayoutId id="2147484234" r:id="rId10"/>
    <p:sldLayoutId id="21474842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DFDEBDA9-6492-4463-A175-042057444D1E}"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92BBF9B-752B-44AC-B215-DDC2ECF7466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9605468"/>
      </p:ext>
    </p:extLst>
  </p:cSld>
  <p:clrMap bg1="lt1" tx1="dk1" bg2="lt2" tx2="dk2" accent1="accent1" accent2="accent2" accent3="accent3" accent4="accent4" accent5="accent5" accent6="accent6" hlink="hlink" folHlink="folHlink"/>
  <p:sldLayoutIdLst>
    <p:sldLayoutId id="2147483801" r:id="rId1"/>
    <p:sldLayoutId id="2147483802" r:id="rId2"/>
    <p:sldLayoutId id="2147483803" r:id="rId3"/>
    <p:sldLayoutId id="2147483804" r:id="rId4"/>
    <p:sldLayoutId id="2147483805" r:id="rId5"/>
    <p:sldLayoutId id="2147483806" r:id="rId6"/>
    <p:sldLayoutId id="2147483807" r:id="rId7"/>
    <p:sldLayoutId id="2147483808" r:id="rId8"/>
    <p:sldLayoutId id="2147483809" r:id="rId9"/>
    <p:sldLayoutId id="2147483810" r:id="rId10"/>
    <p:sldLayoutId id="2147483811" r:id="rId11"/>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2867168579"/>
      </p:ext>
    </p:extLst>
  </p:cSld>
  <p:clrMap bg1="lt1" tx1="dk1" bg2="lt2" tx2="dk2" accent1="accent1" accent2="accent2" accent3="accent3" accent4="accent4" accent5="accent5" accent6="accent6" hlink="hlink" folHlink="folHlink"/>
  <p:sldLayoutIdLst>
    <p:sldLayoutId id="2147483813" r:id="rId1"/>
    <p:sldLayoutId id="2147483814" r:id="rId2"/>
    <p:sldLayoutId id="2147483815" r:id="rId3"/>
    <p:sldLayoutId id="2147483816" r:id="rId4"/>
    <p:sldLayoutId id="2147483817" r:id="rId5"/>
    <p:sldLayoutId id="2147483818" r:id="rId6"/>
    <p:sldLayoutId id="214748381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1866770"/>
      </p:ext>
    </p:extLst>
  </p:cSld>
  <p:clrMap bg1="lt1" tx1="dk1" bg2="lt2" tx2="dk2" accent1="accent1" accent2="accent2" accent3="accent3" accent4="accent4" accent5="accent5" accent6="accent6" hlink="hlink" folHlink="folHlink"/>
  <p:sldLayoutIdLst>
    <p:sldLayoutId id="2147483845" r:id="rId1"/>
    <p:sldLayoutId id="2147483846" r:id="rId2"/>
    <p:sldLayoutId id="2147483847" r:id="rId3"/>
    <p:sldLayoutId id="2147483848" r:id="rId4"/>
    <p:sldLayoutId id="2147483849" r:id="rId5"/>
    <p:sldLayoutId id="2147483850" r:id="rId6"/>
    <p:sldLayoutId id="2147483851" r:id="rId7"/>
    <p:sldLayoutId id="2147483852" r:id="rId8"/>
    <p:sldLayoutId id="2147483853" r:id="rId9"/>
    <p:sldLayoutId id="2147483854" r:id="rId10"/>
    <p:sldLayoutId id="21474838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6/1/2023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58.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7.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63.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6.xml"/></Relationships>
</file>

<file path=ppt/slides/_rels/slide2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69.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0.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74.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2.xml"/></Relationships>
</file>

<file path=ppt/slides/_rels/slide4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6.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6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jpg"/><Relationship Id="rId1" Type="http://schemas.openxmlformats.org/officeDocument/2006/relationships/slideLayout" Target="../slideLayouts/slideLayout114.xml"/><Relationship Id="rId4" Type="http://schemas.openxmlformats.org/officeDocument/2006/relationships/image" Target="../media/image13.png"/></Relationships>
</file>

<file path=ppt/slides/_rels/slide6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47.xml"/></Relationships>
</file>

<file path=ppt/slides/_rels/slide7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71.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5.jpg"/><Relationship Id="rId1" Type="http://schemas.openxmlformats.org/officeDocument/2006/relationships/slideLayout" Target="../slideLayouts/slideLayout103.xml"/></Relationships>
</file>

<file path=ppt/slides/_rels/slide7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7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7.xml"/></Relationships>
</file>

<file path=ppt/slides/_rels/slide7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7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8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8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8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8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slideLayout" Target="../slideLayouts/slideLayout2.xml"/><Relationship Id="rId1" Type="http://schemas.openxmlformats.org/officeDocument/2006/relationships/themeOverride" Target="../theme/themeOverride13.xml"/></Relationships>
</file>

<file path=ppt/slides/_rels/slide8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5.jpg"/><Relationship Id="rId1" Type="http://schemas.openxmlformats.org/officeDocument/2006/relationships/slideLayout" Target="../slideLayouts/slideLayout85.xml"/></Relationships>
</file>

<file path=ppt/slides/_rels/slide8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9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900" b="0" dirty="0">
                <a:solidFill>
                  <a:srgbClr val="003399"/>
                </a:solidFill>
                <a:effectLst/>
                <a:latin typeface="+mj-lt"/>
              </a:rPr>
              <a:t>này chúng con đang </a:t>
            </a:r>
            <a:r>
              <a:rPr lang="en-US" sz="5900" b="0" dirty="0" err="1" smtClean="0">
                <a:solidFill>
                  <a:srgbClr val="003399"/>
                </a:solidFill>
                <a:effectLst/>
                <a:latin typeface="+mj-lt"/>
                <a:cs typeface="Times New Roman" pitchFamily="18" charset="0"/>
              </a:rPr>
              <a:t>chung</a:t>
            </a:r>
            <a:r>
              <a:rPr lang="vi-VN" sz="5900" b="0" dirty="0" smtClean="0">
                <a:solidFill>
                  <a:srgbClr val="FFFF00"/>
                </a:solidFill>
                <a:effectLst/>
                <a:latin typeface="+mj-lt"/>
              </a:rPr>
              <a:t> </a:t>
            </a:r>
            <a:r>
              <a:rPr lang="vi-VN" sz="5900" b="0" dirty="0">
                <a:solidFill>
                  <a:srgbClr val="003399"/>
                </a:solidFill>
                <a:effectLst/>
                <a:latin typeface="+mj-lt"/>
              </a:rPr>
              <a:t>lời cầu nguyện cho các</a:t>
            </a:r>
            <a:br>
              <a:rPr lang="vi-VN" sz="5900" b="0" dirty="0">
                <a:solidFill>
                  <a:srgbClr val="003399"/>
                </a:solidFill>
                <a:effectLst/>
                <a:latin typeface="+mj-lt"/>
              </a:rPr>
            </a:br>
            <a:r>
              <a:rPr lang="en-US" sz="5900" b="0" dirty="0" err="1">
                <a:solidFill>
                  <a:srgbClr val="003399"/>
                </a:solidFill>
                <a:effectLst/>
                <a:latin typeface="+mj-lt"/>
                <a:cs typeface="Times New Roman" pitchFamily="18" charset="0"/>
              </a:rPr>
              <a:t>Giám</a:t>
            </a:r>
            <a:r>
              <a:rPr lang="en-US" sz="5900" b="0" dirty="0">
                <a:solidFill>
                  <a:srgbClr val="003399"/>
                </a:solidFill>
                <a:effectLst/>
                <a:latin typeface="+mj-lt"/>
                <a:cs typeface="Times New Roman" pitchFamily="18" charset="0"/>
              </a:rPr>
              <a:t> </a:t>
            </a:r>
            <a:r>
              <a:rPr lang="en-US" sz="5900" b="0" dirty="0" err="1">
                <a:solidFill>
                  <a:srgbClr val="003399"/>
                </a:solidFill>
                <a:effectLst/>
                <a:latin typeface="+mj-lt"/>
                <a:cs typeface="Times New Roman" pitchFamily="18" charset="0"/>
              </a:rPr>
              <a:t>mục</a:t>
            </a:r>
            <a:r>
              <a:rPr lang="en-US" sz="5900" b="0" dirty="0">
                <a:solidFill>
                  <a:srgbClr val="003399"/>
                </a:solidFill>
                <a:effectLst/>
                <a:latin typeface="+mj-lt"/>
                <a:cs typeface="Times New Roman" pitchFamily="18" charset="0"/>
              </a:rPr>
              <a:t>, </a:t>
            </a:r>
            <a:r>
              <a:rPr lang="vi-VN" sz="5900" b="0" dirty="0">
                <a:solidFill>
                  <a:srgbClr val="003399"/>
                </a:solidFill>
                <a:effectLst/>
                <a:latin typeface="+mj-lt"/>
              </a:rPr>
              <a:t>và những người tham dự Thượng Hội đồng Giám mục thế giới.</a:t>
            </a:r>
            <a:endParaRPr lang="en-US" sz="5900" b="0" dirty="0">
              <a:solidFill>
                <a:srgbClr val="FF0000"/>
              </a:solidFill>
              <a:effectLst/>
              <a:latin typeface="+mj-lt"/>
            </a:endParaRPr>
          </a:p>
        </p:txBody>
      </p:sp>
    </p:spTree>
    <p:extLst>
      <p:ext uri="{BB962C8B-B14F-4D97-AF65-F5344CB8AC3E}">
        <p14:creationId xmlns:p14="http://schemas.microsoft.com/office/powerpoint/2010/main" val="63487825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800" b="0">
                <a:solidFill>
                  <a:srgbClr val="003399"/>
                </a:solidFill>
                <a:effectLst/>
                <a:latin typeface="+mj-lt"/>
              </a:rPr>
              <a:t>Xin Chúa làm nên cuộc Hiện Xuống mới trong đời sống Hội</a:t>
            </a:r>
            <a:br>
              <a:rPr lang="vi-VN" sz="4800" b="0">
                <a:solidFill>
                  <a:srgbClr val="003399"/>
                </a:solidFill>
                <a:effectLst/>
                <a:latin typeface="+mj-lt"/>
              </a:rPr>
            </a:br>
            <a:r>
              <a:rPr lang="en-US" sz="4800" b="0">
                <a:solidFill>
                  <a:srgbClr val="003399"/>
                </a:solidFill>
                <a:effectLst/>
                <a:latin typeface="+mj-lt"/>
                <a:cs typeface="Times New Roman" pitchFamily="18" charset="0"/>
              </a:rPr>
              <a:t>Thánh, </a:t>
            </a:r>
            <a:r>
              <a:rPr lang="vi-VN" sz="4800" b="0">
                <a:solidFill>
                  <a:srgbClr val="003399"/>
                </a:solidFill>
                <a:effectLst/>
                <a:latin typeface="+mj-lt"/>
              </a:rPr>
              <a:t>xin tuôn tràn trên các Mục tử</a:t>
            </a:r>
            <a:r>
              <a:rPr lang="en-US" sz="4800" b="0">
                <a:solidFill>
                  <a:srgbClr val="003399"/>
                </a:solidFill>
                <a:effectLst/>
                <a:latin typeface="+mj-lt"/>
              </a:rPr>
              <a:t> </a:t>
            </a:r>
            <a:r>
              <a:rPr lang="vi-VN" sz="4800" b="0">
                <a:solidFill>
                  <a:srgbClr val="003399"/>
                </a:solidFill>
                <a:effectLst/>
                <a:latin typeface="+mj-lt"/>
              </a:rPr>
              <a:t> ơn khôn ngoan và thông hiểu,</a:t>
            </a:r>
            <a:r>
              <a:rPr lang="en-US" sz="4800" b="0">
                <a:solidFill>
                  <a:srgbClr val="003399"/>
                </a:solidFill>
                <a:effectLst/>
                <a:latin typeface="+mj-lt"/>
              </a:rPr>
              <a:t>  </a:t>
            </a:r>
            <a:r>
              <a:rPr lang="en-US" sz="4800" b="0">
                <a:solidFill>
                  <a:srgbClr val="003399"/>
                </a:solidFill>
                <a:effectLst/>
                <a:latin typeface="+mj-lt"/>
                <a:cs typeface="Times New Roman" pitchFamily="18" charset="0"/>
              </a:rPr>
              <a:t>gìn giữ các ngài luôn hiệp thông với nhau trong Chúa,</a:t>
            </a:r>
            <a:endParaRPr lang="en-US" sz="4800" b="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310089105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5400" b="0">
                <a:solidFill>
                  <a:srgbClr val="003399"/>
                </a:solidFill>
                <a:effectLst/>
                <a:latin typeface="+mj-lt"/>
              </a:rPr>
              <a:t>để các ngài cùng nhau tìm hiểu những điều đẹp ý</a:t>
            </a:r>
            <a:br>
              <a:rPr lang="vi-VN" sz="5400" b="0">
                <a:solidFill>
                  <a:srgbClr val="003399"/>
                </a:solidFill>
                <a:effectLst/>
                <a:latin typeface="+mj-lt"/>
              </a:rPr>
            </a:br>
            <a:r>
              <a:rPr lang="en-US" sz="5400" b="0">
                <a:solidFill>
                  <a:srgbClr val="003399"/>
                </a:solidFill>
                <a:effectLst/>
                <a:latin typeface="+mj-lt"/>
                <a:cs typeface="Times New Roman" pitchFamily="18" charset="0"/>
              </a:rPr>
              <a:t>Chúa,</a:t>
            </a:r>
            <a:r>
              <a:rPr lang="en-US" sz="5400" b="0">
                <a:solidFill>
                  <a:srgbClr val="003399"/>
                </a:solidFill>
                <a:effectLst/>
                <a:latin typeface="+mj-lt"/>
              </a:rPr>
              <a:t> </a:t>
            </a:r>
            <a:r>
              <a:rPr lang="vi-VN" sz="5400" b="0">
                <a:solidFill>
                  <a:srgbClr val="003399"/>
                </a:solidFill>
                <a:effectLst/>
                <a:latin typeface="+mj-lt"/>
              </a:rPr>
              <a:t>và hướng dẫn đoàn Dân Chúa thực thi những điều Chúa truyền dạy.</a:t>
            </a:r>
            <a:endParaRPr lang="en-US" sz="5400" b="0">
              <a:solidFill>
                <a:srgbClr val="FF0000"/>
              </a:solidFill>
              <a:effectLst/>
              <a:latin typeface="+mj-lt"/>
            </a:endParaRPr>
          </a:p>
        </p:txBody>
      </p:sp>
    </p:spTree>
    <p:extLst>
      <p:ext uri="{BB962C8B-B14F-4D97-AF65-F5344CB8AC3E}">
        <p14:creationId xmlns:p14="http://schemas.microsoft.com/office/powerpoint/2010/main" val="424455664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b="0">
                <a:solidFill>
                  <a:srgbClr val="003399"/>
                </a:solidFill>
                <a:effectLst/>
                <a:latin typeface="+mj-lt"/>
              </a:rPr>
              <a:t>Các giáo phận Việt Nam chúng</a:t>
            </a:r>
            <a:r>
              <a:rPr lang="en-US" b="0">
                <a:solidFill>
                  <a:srgbClr val="003399"/>
                </a:solidFill>
                <a:effectLst/>
                <a:latin typeface="+mj-lt"/>
              </a:rPr>
              <a:t> </a:t>
            </a:r>
            <a:r>
              <a:rPr lang="vi-VN" b="0">
                <a:solidFill>
                  <a:srgbClr val="003399"/>
                </a:solidFill>
                <a:effectLst/>
                <a:latin typeface="+mj-lt"/>
              </a:rPr>
              <a:t>con</a:t>
            </a:r>
            <a:r>
              <a:rPr lang="en-US" b="0">
                <a:solidFill>
                  <a:srgbClr val="003399"/>
                </a:solidFill>
                <a:effectLst/>
                <a:latin typeface="+mj-lt"/>
                <a:cs typeface="Times New Roman" pitchFamily="18" charset="0"/>
              </a:rPr>
              <a:t>,</a:t>
            </a:r>
            <a:r>
              <a:rPr lang="vi-VN" b="0">
                <a:solidFill>
                  <a:srgbClr val="003399"/>
                </a:solidFill>
                <a:effectLst/>
                <a:latin typeface="+mj-lt"/>
              </a:rPr>
              <a:t/>
            </a:r>
            <a:br>
              <a:rPr lang="vi-VN" b="0">
                <a:solidFill>
                  <a:srgbClr val="003399"/>
                </a:solidFill>
                <a:effectLst/>
                <a:latin typeface="+mj-lt"/>
              </a:rPr>
            </a:br>
            <a:r>
              <a:rPr lang="vi-VN" b="0">
                <a:solidFill>
                  <a:srgbClr val="003399"/>
                </a:solidFill>
                <a:effectLst/>
                <a:latin typeface="+mj-lt"/>
              </a:rPr>
              <a:t>luôn muốn cùng chung nhịp bước với</a:t>
            </a:r>
            <a:r>
              <a:rPr lang="en-US" b="0">
                <a:solidFill>
                  <a:srgbClr val="003399"/>
                </a:solidFill>
                <a:effectLst/>
                <a:latin typeface="+mj-lt"/>
              </a:rPr>
              <a:t> </a:t>
            </a:r>
            <a:r>
              <a:rPr lang="vi-VN" b="0">
                <a:solidFill>
                  <a:srgbClr val="003399"/>
                </a:solidFill>
                <a:effectLst/>
                <a:latin typeface="+mj-lt"/>
              </a:rPr>
              <a:t>Hội</a:t>
            </a:r>
            <a:r>
              <a:rPr lang="en-US" b="0">
                <a:solidFill>
                  <a:srgbClr val="003399"/>
                </a:solidFill>
                <a:effectLst/>
                <a:latin typeface="+mj-lt"/>
              </a:rPr>
              <a:t> </a:t>
            </a:r>
            <a:r>
              <a:rPr lang="vi-VN" b="0">
                <a:solidFill>
                  <a:srgbClr val="003399"/>
                </a:solidFill>
                <a:effectLst/>
                <a:latin typeface="+mj-lt"/>
              </a:rPr>
              <a:t>Thánh</a:t>
            </a:r>
            <a:r>
              <a:rPr lang="en-US" b="0">
                <a:solidFill>
                  <a:srgbClr val="003399"/>
                </a:solidFill>
                <a:effectLst/>
                <a:latin typeface="+mj-lt"/>
              </a:rPr>
              <a:t> </a:t>
            </a:r>
            <a:r>
              <a:rPr lang="vi-VN" b="0">
                <a:solidFill>
                  <a:srgbClr val="003399"/>
                </a:solidFill>
                <a:effectLst/>
                <a:latin typeface="+mj-lt"/>
              </a:rPr>
              <a:t>hoàn</a:t>
            </a:r>
            <a:r>
              <a:rPr lang="en-US" b="0">
                <a:solidFill>
                  <a:srgbClr val="003399"/>
                </a:solidFill>
                <a:effectLst/>
                <a:latin typeface="+mj-lt"/>
              </a:rPr>
              <a:t> </a:t>
            </a:r>
            <a:r>
              <a:rPr lang="vi-VN" b="0">
                <a:solidFill>
                  <a:srgbClr val="003399"/>
                </a:solidFill>
                <a:effectLst/>
                <a:latin typeface="+mj-lt"/>
              </a:rPr>
              <a:t>vũ,</a:t>
            </a:r>
            <a:r>
              <a:rPr lang="en-US" b="0">
                <a:solidFill>
                  <a:srgbClr val="003399"/>
                </a:solidFill>
                <a:effectLst/>
                <a:latin typeface="+mj-lt"/>
              </a:rPr>
              <a:t> </a:t>
            </a:r>
            <a:r>
              <a:rPr lang="vi-VN" b="0">
                <a:solidFill>
                  <a:srgbClr val="003399"/>
                </a:solidFill>
                <a:effectLst/>
                <a:latin typeface="+mj-lt"/>
              </a:rPr>
              <a:t>xin cho chúng con</a:t>
            </a:r>
            <a:r>
              <a:rPr lang="en-US" b="0">
                <a:solidFill>
                  <a:srgbClr val="003399"/>
                </a:solidFill>
                <a:effectLst/>
                <a:latin typeface="+mj-lt"/>
              </a:rPr>
              <a:t> </a:t>
            </a:r>
            <a:r>
              <a:rPr lang="vi-VN" b="0">
                <a:solidFill>
                  <a:srgbClr val="003399"/>
                </a:solidFill>
                <a:effectLst/>
                <a:latin typeface="+mj-lt"/>
              </a:rPr>
              <a:t>biết đồng cảm với nỗi thao thức của các Mục tử trên toàn thế giới,</a:t>
            </a:r>
            <a:r>
              <a:rPr lang="en-US" b="0">
                <a:solidFill>
                  <a:srgbClr val="003399"/>
                </a:solidFill>
                <a:effectLst/>
                <a:latin typeface="+mj-lt"/>
              </a:rPr>
              <a:t> </a:t>
            </a:r>
            <a:r>
              <a:rPr lang="vi-VN" b="0">
                <a:solidFill>
                  <a:srgbClr val="003399"/>
                </a:solidFill>
                <a:effectLst/>
                <a:latin typeface="+mj-lt"/>
              </a:rPr>
              <a:t>ngày càng ý thức hơn về tình hiệp thông,</a:t>
            </a:r>
            <a:endParaRPr lang="en-US" b="0">
              <a:solidFill>
                <a:srgbClr val="FF0000"/>
              </a:solidFill>
              <a:effectLst/>
              <a:latin typeface="+mj-lt"/>
            </a:endParaRPr>
          </a:p>
        </p:txBody>
      </p:sp>
    </p:spTree>
    <p:extLst>
      <p:ext uri="{BB962C8B-B14F-4D97-AF65-F5344CB8AC3E}">
        <p14:creationId xmlns:p14="http://schemas.microsoft.com/office/powerpoint/2010/main" val="27639234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4900" b="0">
                <a:solidFill>
                  <a:srgbClr val="003399"/>
                </a:solidFill>
                <a:effectLst/>
                <a:latin typeface="+mj-lt"/>
              </a:rPr>
              <a:t>thái độ tham gia và lòng nhiệt thành trong sứ vụ của Hội</a:t>
            </a:r>
            <a:br>
              <a:rPr lang="vi-VN" sz="4900" b="0">
                <a:solidFill>
                  <a:srgbClr val="003399"/>
                </a:solidFill>
                <a:effectLst/>
                <a:latin typeface="+mj-lt"/>
              </a:rPr>
            </a:br>
            <a:r>
              <a:rPr lang="en-US" sz="4900" b="0">
                <a:solidFill>
                  <a:srgbClr val="003399"/>
                </a:solidFill>
                <a:effectLst/>
                <a:latin typeface="+mj-lt"/>
                <a:cs typeface="Times New Roman" pitchFamily="18" charset="0"/>
              </a:rPr>
              <a:t>Thánh, </a:t>
            </a:r>
            <a:r>
              <a:rPr lang="vi-VN" sz="4900" b="0">
                <a:solidFill>
                  <a:srgbClr val="003399"/>
                </a:solidFill>
                <a:effectLst/>
                <a:latin typeface="+mj-lt"/>
              </a:rPr>
              <a:t>Nhờ lời chuyển cầu của Đức Trinh</a:t>
            </a:r>
            <a:r>
              <a:rPr lang="en-US" sz="4900" b="0">
                <a:solidFill>
                  <a:srgbClr val="003399"/>
                </a:solidFill>
                <a:effectLst/>
                <a:latin typeface="+mj-lt"/>
              </a:rPr>
              <a:t> </a:t>
            </a:r>
            <a:r>
              <a:rPr lang="en-US" sz="4900" b="0">
                <a:solidFill>
                  <a:srgbClr val="003399"/>
                </a:solidFill>
                <a:effectLst/>
                <a:latin typeface="+mj-lt"/>
                <a:cs typeface="Times New Roman" pitchFamily="18" charset="0"/>
              </a:rPr>
              <a:t>Nữ Maria, </a:t>
            </a:r>
            <a:r>
              <a:rPr lang="vi-VN" sz="4900" b="0">
                <a:solidFill>
                  <a:srgbClr val="003399"/>
                </a:solidFill>
                <a:effectLst/>
                <a:latin typeface="+mj-lt"/>
              </a:rPr>
              <a:t>Nữ Vương các Tông đồ</a:t>
            </a:r>
            <a:r>
              <a:rPr lang="en-US" sz="4900" b="0">
                <a:solidFill>
                  <a:srgbClr val="003399"/>
                </a:solidFill>
                <a:effectLst/>
                <a:latin typeface="+mj-lt"/>
              </a:rPr>
              <a:t> </a:t>
            </a:r>
            <a:r>
              <a:rPr lang="vi-VN" sz="4900" b="0">
                <a:solidFill>
                  <a:srgbClr val="003399"/>
                </a:solidFill>
                <a:effectLst/>
                <a:latin typeface="+mj-lt"/>
              </a:rPr>
              <a:t>và là Mẹ của Hội Thánh,</a:t>
            </a:r>
            <a:endParaRPr lang="en-US" sz="4900" b="0">
              <a:solidFill>
                <a:srgbClr val="FF0000"/>
              </a:solidFill>
              <a:effectLst/>
              <a:latin typeface="+mj-lt"/>
            </a:endParaRPr>
          </a:p>
        </p:txBody>
      </p:sp>
    </p:spTree>
    <p:extLst>
      <p:ext uri="{BB962C8B-B14F-4D97-AF65-F5344CB8AC3E}">
        <p14:creationId xmlns:p14="http://schemas.microsoft.com/office/powerpoint/2010/main" val="272181749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5400" b="0">
                <a:solidFill>
                  <a:srgbClr val="003399"/>
                </a:solidFill>
                <a:effectLst/>
                <a:latin typeface="+mj-lt"/>
                <a:cs typeface="Times New Roman" pitchFamily="18" charset="0"/>
              </a:rPr>
              <a:t>Chúng con dâng lời khẩn cầu lên Chúa, là đấng hoạt động mọi nơi mọi thời, trong sự hiệp thông với Chúa Cha và Chúa Con, luôn mãi mãi đến muôn đời. </a:t>
            </a:r>
            <a:r>
              <a:rPr lang="en-US" sz="5400" b="0" u="sng">
                <a:solidFill>
                  <a:srgbClr val="FF0000"/>
                </a:solidFill>
                <a:effectLst/>
                <a:latin typeface="+mj-lt"/>
                <a:cs typeface="Times New Roman" pitchFamily="18" charset="0"/>
              </a:rPr>
              <a:t>Amen.</a:t>
            </a:r>
          </a:p>
        </p:txBody>
      </p:sp>
    </p:spTree>
    <p:extLst>
      <p:ext uri="{BB962C8B-B14F-4D97-AF65-F5344CB8AC3E}">
        <p14:creationId xmlns:p14="http://schemas.microsoft.com/office/powerpoint/2010/main" val="2870489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a:bodyPr>
          <a:lstStyle/>
          <a:p>
            <a:pPr marL="27432" indent="0" algn="ctr">
              <a:lnSpc>
                <a:spcPct val="120000"/>
              </a:lnSpc>
              <a:buNone/>
            </a:pPr>
            <a:r>
              <a:rPr lang="en-US" sz="7200" b="0" u="sng" dirty="0">
                <a:solidFill>
                  <a:srgbClr val="FF0000"/>
                </a:solidFill>
                <a:effectLst/>
                <a:latin typeface="+mj-lt"/>
                <a:ea typeface="Tahoma" pitchFamily="34" charset="0"/>
                <a:cs typeface="Times New Roman" pitchFamily="18" charset="0"/>
              </a:rPr>
              <a:t>Ca </a:t>
            </a:r>
            <a:r>
              <a:rPr lang="en-US" sz="7200" b="0" u="sng" dirty="0" err="1">
                <a:solidFill>
                  <a:srgbClr val="FF0000"/>
                </a:solidFill>
                <a:effectLst/>
                <a:latin typeface="+mj-lt"/>
                <a:ea typeface="Tahoma" pitchFamily="34" charset="0"/>
                <a:cs typeface="Times New Roman" pitchFamily="18" charset="0"/>
              </a:rPr>
              <a:t>nhập</a:t>
            </a:r>
            <a:r>
              <a:rPr lang="en-US" sz="7200" b="0" u="sng" dirty="0">
                <a:solidFill>
                  <a:srgbClr val="FF0000"/>
                </a:solidFill>
                <a:effectLst/>
                <a:latin typeface="+mj-lt"/>
                <a:ea typeface="Tahoma" pitchFamily="34" charset="0"/>
                <a:cs typeface="Times New Roman" pitchFamily="18" charset="0"/>
              </a:rPr>
              <a:t> </a:t>
            </a:r>
            <a:r>
              <a:rPr lang="en-US" sz="7200" b="0" u="sng" dirty="0" err="1">
                <a:solidFill>
                  <a:srgbClr val="FF0000"/>
                </a:solidFill>
                <a:effectLst/>
                <a:latin typeface="+mj-lt"/>
                <a:ea typeface="Tahoma" pitchFamily="34" charset="0"/>
                <a:cs typeface="Times New Roman" pitchFamily="18" charset="0"/>
              </a:rPr>
              <a:t>lễ</a:t>
            </a:r>
            <a:r>
              <a:rPr lang="en-US" sz="72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200" b="0" smtClean="0">
                <a:solidFill>
                  <a:srgbClr val="FF0000"/>
                </a:solidFill>
                <a:effectLst/>
                <a:latin typeface="+mj-lt"/>
                <a:ea typeface="Tahoma" pitchFamily="34" charset="0"/>
                <a:cs typeface="Times New Roman" pitchFamily="18" charset="0"/>
              </a:rPr>
              <a:t>Vinh Danh Chúa Ba Ngôi</a:t>
            </a:r>
            <a:endParaRPr lang="en-US" sz="5200" b="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smtClean="0">
                <a:solidFill>
                  <a:srgbClr val="003399"/>
                </a:solidFill>
                <a:effectLst/>
                <a:latin typeface="+mj-lt"/>
                <a:ea typeface="Tahoma" pitchFamily="34" charset="0"/>
                <a:cs typeface="Times New Roman" pitchFamily="18" charset="0"/>
              </a:rPr>
              <a:t>Đỗ Vy Hạ</a:t>
            </a:r>
            <a:endParaRPr lang="en-US" sz="4000" b="0"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0" u="sng" dirty="0">
                <a:solidFill>
                  <a:srgbClr val="FF0000"/>
                </a:solidFill>
                <a:effectLst/>
                <a:latin typeface="+mj-lt"/>
                <a:ea typeface="Tahoma" pitchFamily="34" charset="0"/>
                <a:cs typeface="Times New Roman" pitchFamily="18" charset="0"/>
              </a:rPr>
              <a:t>Tk1:</a:t>
            </a:r>
            <a:r>
              <a:rPr lang="en-US" sz="5600" b="0" dirty="0">
                <a:effectLst/>
                <a:latin typeface="+mj-lt"/>
              </a:rPr>
              <a:t> </a:t>
            </a:r>
            <a:r>
              <a:rPr lang="vi-VN" sz="5600" b="0" dirty="0">
                <a:solidFill>
                  <a:srgbClr val="003399"/>
                </a:solidFill>
                <a:effectLst/>
                <a:latin typeface="+mj-lt"/>
              </a:rPr>
              <a:t>Trong tâm tình đơn sơ con tiến vào đền thánh Chúa </a:t>
            </a:r>
            <a:r>
              <a:rPr lang="vi-VN" sz="5600" b="0" dirty="0" smtClean="0">
                <a:solidFill>
                  <a:srgbClr val="003399"/>
                </a:solidFill>
                <a:effectLst/>
                <a:latin typeface="+mj-lt"/>
              </a:rPr>
              <a:t>Trời</a:t>
            </a:r>
            <a:r>
              <a:rPr lang="en-US" sz="5600" b="0" dirty="0" smtClean="0">
                <a:solidFill>
                  <a:srgbClr val="003399"/>
                </a:solidFill>
                <a:effectLst/>
                <a:latin typeface="+mj-lt"/>
              </a:rPr>
              <a:t>. </a:t>
            </a:r>
            <a:r>
              <a:rPr lang="en-US" sz="5600" b="0" dirty="0">
                <a:solidFill>
                  <a:srgbClr val="003399"/>
                </a:solidFill>
                <a:effectLst/>
                <a:latin typeface="+mj-lt"/>
              </a:rPr>
              <a:t>X</a:t>
            </a:r>
            <a:r>
              <a:rPr lang="vi-VN" sz="5600" b="0" dirty="0" smtClean="0">
                <a:solidFill>
                  <a:srgbClr val="003399"/>
                </a:solidFill>
                <a:effectLst/>
                <a:latin typeface="+mj-lt"/>
              </a:rPr>
              <a:t>in </a:t>
            </a:r>
            <a:r>
              <a:rPr lang="vi-VN" sz="5600" b="0" dirty="0">
                <a:solidFill>
                  <a:srgbClr val="003399"/>
                </a:solidFill>
                <a:effectLst/>
                <a:latin typeface="+mj-lt"/>
              </a:rPr>
              <a:t>dâng lời chúc tụng Ngài là </a:t>
            </a:r>
            <a:r>
              <a:rPr lang="en-US" sz="5600" b="0" dirty="0" err="1" smtClean="0">
                <a:solidFill>
                  <a:srgbClr val="003399"/>
                </a:solidFill>
                <a:effectLst/>
                <a:latin typeface="+mj-lt"/>
              </a:rPr>
              <a:t>Đấng</a:t>
            </a:r>
            <a:r>
              <a:rPr lang="vi-VN" sz="5600" b="0" dirty="0" smtClean="0">
                <a:solidFill>
                  <a:srgbClr val="003399"/>
                </a:solidFill>
                <a:effectLst/>
                <a:latin typeface="+mj-lt"/>
              </a:rPr>
              <a:t> </a:t>
            </a:r>
            <a:r>
              <a:rPr lang="vi-VN" sz="5600" b="0" dirty="0">
                <a:solidFill>
                  <a:srgbClr val="003399"/>
                </a:solidFill>
                <a:effectLst/>
                <a:latin typeface="+mj-lt"/>
              </a:rPr>
              <a:t>tác sinh muôn loài. </a:t>
            </a: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0" u="sng" dirty="0" smtClean="0">
                <a:solidFill>
                  <a:srgbClr val="FF0000"/>
                </a:solidFill>
                <a:effectLst/>
                <a:latin typeface="+mj-lt"/>
                <a:ea typeface="Tahoma" pitchFamily="34" charset="0"/>
                <a:cs typeface="Times New Roman" pitchFamily="18" charset="0"/>
              </a:rPr>
              <a:t>**:</a:t>
            </a:r>
            <a:r>
              <a:rPr lang="en-US" sz="5600" b="0" dirty="0">
                <a:effectLst/>
                <a:latin typeface="+mj-lt"/>
              </a:rPr>
              <a:t> </a:t>
            </a:r>
            <a:r>
              <a:rPr lang="vi-VN" sz="5600" b="0" dirty="0" smtClean="0">
                <a:solidFill>
                  <a:srgbClr val="003399"/>
                </a:solidFill>
                <a:effectLst/>
                <a:latin typeface="+mj-lt"/>
              </a:rPr>
              <a:t>Con </a:t>
            </a:r>
            <a:r>
              <a:rPr lang="vi-VN" sz="5600" b="0" dirty="0">
                <a:solidFill>
                  <a:srgbClr val="003399"/>
                </a:solidFill>
                <a:effectLst/>
                <a:latin typeface="+mj-lt"/>
              </a:rPr>
              <a:t>tâm thành tri ân tình thương Chúa biết bao cao vời. Ngài đã hướng dẫn con vào đời, cho con được gọi Ngài là </a:t>
            </a:r>
            <a:r>
              <a:rPr lang="vi-VN" sz="5600" b="0" dirty="0" smtClean="0">
                <a:solidFill>
                  <a:srgbClr val="003399"/>
                </a:solidFill>
                <a:effectLst/>
                <a:latin typeface="+mj-lt"/>
              </a:rPr>
              <a:t>Cha</a:t>
            </a:r>
            <a:r>
              <a:rPr lang="en-US" sz="5600" b="0" dirty="0" smtClean="0">
                <a:solidFill>
                  <a:srgbClr val="003399"/>
                </a:solidFill>
                <a:effectLst/>
                <a:latin typeface="+mj-lt"/>
              </a:rPr>
              <a:t>.</a:t>
            </a:r>
            <a:endParaRPr lang="vi-VN" sz="5600" b="0" dirty="0">
              <a:solidFill>
                <a:srgbClr val="003399"/>
              </a:solidFill>
              <a:effectLst/>
              <a:latin typeface="+mj-lt"/>
            </a:endParaRPr>
          </a:p>
        </p:txBody>
      </p:sp>
    </p:spTree>
    <p:extLst>
      <p:ext uri="{BB962C8B-B14F-4D97-AF65-F5344CB8AC3E}">
        <p14:creationId xmlns:p14="http://schemas.microsoft.com/office/powerpoint/2010/main" val="297202395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fontAlgn="base"/>
            <a:r>
              <a:rPr lang="en-US" sz="6600" b="0" smtClean="0">
                <a:solidFill>
                  <a:srgbClr val="FF0000"/>
                </a:solidFill>
                <a:effectLst/>
                <a:cs typeface="Times New Roman" pitchFamily="18" charset="0"/>
              </a:rPr>
              <a:t>Tập Hát Cộng Đoàn</a:t>
            </a:r>
            <a:endParaRPr lang="en-US" sz="72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27681581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Autofit/>
          </a:bodyPr>
          <a:lstStyle/>
          <a:p>
            <a:pPr marL="27432" indent="0" algn="just">
              <a:lnSpc>
                <a:spcPct val="130000"/>
              </a:lnSpc>
              <a:buNone/>
            </a:pPr>
            <a:r>
              <a:rPr lang="en-US" sz="4700" b="0" u="sng" dirty="0" err="1">
                <a:solidFill>
                  <a:srgbClr val="FF0000"/>
                </a:solidFill>
                <a:effectLst/>
                <a:latin typeface="+mj-lt"/>
                <a:ea typeface="Tahoma" pitchFamily="34" charset="0"/>
                <a:cs typeface="Times New Roman" pitchFamily="18" charset="0"/>
              </a:rPr>
              <a:t>Đk</a:t>
            </a:r>
            <a:r>
              <a:rPr lang="en-US" sz="4700" b="0" u="sng" dirty="0">
                <a:solidFill>
                  <a:srgbClr val="FF0000"/>
                </a:solidFill>
                <a:effectLst/>
                <a:latin typeface="+mj-lt"/>
                <a:ea typeface="Tahoma" pitchFamily="34" charset="0"/>
                <a:cs typeface="Times New Roman" pitchFamily="18" charset="0"/>
              </a:rPr>
              <a:t>:</a:t>
            </a:r>
            <a:r>
              <a:rPr lang="en-US" sz="4700" b="0" dirty="0">
                <a:solidFill>
                  <a:srgbClr val="003399"/>
                </a:solidFill>
                <a:effectLst/>
                <a:latin typeface="+mj-lt"/>
                <a:ea typeface="Tahoma" pitchFamily="34" charset="0"/>
                <a:cs typeface="Times New Roman" pitchFamily="18" charset="0"/>
              </a:rPr>
              <a:t> </a:t>
            </a:r>
            <a:r>
              <a:rPr lang="vi-VN" sz="4700" b="0" dirty="0">
                <a:solidFill>
                  <a:srgbClr val="003399"/>
                </a:solidFill>
                <a:effectLst/>
                <a:latin typeface="+mj-lt"/>
              </a:rPr>
              <a:t>Vinh danh Chúa Cha uy hùng toàn năng. Vinh danh Chúa Con cứu độ nhân trần. Vinh danh Thánh Linh chính nguồn ủi an. Vinh danh Ba Ngôi </a:t>
            </a:r>
            <a:r>
              <a:rPr lang="en-US" sz="4700" b="0" dirty="0" err="1" smtClean="0">
                <a:solidFill>
                  <a:srgbClr val="003399"/>
                </a:solidFill>
                <a:effectLst/>
                <a:latin typeface="+mj-lt"/>
              </a:rPr>
              <a:t>muôn</a:t>
            </a:r>
            <a:r>
              <a:rPr lang="en-US" sz="4700" b="0" dirty="0" smtClean="0">
                <a:solidFill>
                  <a:srgbClr val="003399"/>
                </a:solidFill>
                <a:effectLst/>
                <a:latin typeface="+mj-lt"/>
              </a:rPr>
              <a:t> </a:t>
            </a:r>
            <a:r>
              <a:rPr lang="en-US" sz="4700" b="0" dirty="0" err="1" smtClean="0">
                <a:solidFill>
                  <a:srgbClr val="003399"/>
                </a:solidFill>
                <a:effectLst/>
                <a:latin typeface="+mj-lt"/>
              </a:rPr>
              <a:t>đời</a:t>
            </a:r>
            <a:r>
              <a:rPr lang="en-US" sz="4700" b="0" dirty="0" smtClean="0">
                <a:solidFill>
                  <a:srgbClr val="003399"/>
                </a:solidFill>
                <a:effectLst/>
                <a:latin typeface="+mj-lt"/>
              </a:rPr>
              <a:t> </a:t>
            </a:r>
            <a:r>
              <a:rPr lang="en-US" sz="4700" b="0" dirty="0" err="1" smtClean="0">
                <a:solidFill>
                  <a:srgbClr val="003399"/>
                </a:solidFill>
                <a:effectLst/>
                <a:latin typeface="+mj-lt"/>
              </a:rPr>
              <a:t>không</a:t>
            </a:r>
            <a:r>
              <a:rPr lang="en-US" sz="4700" b="0" dirty="0" smtClean="0">
                <a:solidFill>
                  <a:srgbClr val="003399"/>
                </a:solidFill>
                <a:effectLst/>
                <a:latin typeface="+mj-lt"/>
              </a:rPr>
              <a:t> </a:t>
            </a:r>
            <a:r>
              <a:rPr lang="en-US" sz="4700" b="0" dirty="0" err="1" smtClean="0">
                <a:solidFill>
                  <a:srgbClr val="003399"/>
                </a:solidFill>
                <a:effectLst/>
                <a:latin typeface="+mj-lt"/>
              </a:rPr>
              <a:t>ngơi</a:t>
            </a:r>
            <a:r>
              <a:rPr lang="en-US" sz="4700" b="0" dirty="0" smtClean="0">
                <a:solidFill>
                  <a:srgbClr val="003399"/>
                </a:solidFill>
                <a:effectLst/>
                <a:latin typeface="+mj-lt"/>
              </a:rPr>
              <a:t>.</a:t>
            </a:r>
            <a:endParaRPr lang="en-US" sz="47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0" u="sng" dirty="0" smtClean="0">
                <a:solidFill>
                  <a:srgbClr val="FF0000"/>
                </a:solidFill>
                <a:effectLst/>
                <a:latin typeface="+mj-lt"/>
                <a:ea typeface="Tahoma" pitchFamily="34" charset="0"/>
                <a:cs typeface="Times New Roman" pitchFamily="18" charset="0"/>
              </a:rPr>
              <a:t>Tk2:</a:t>
            </a:r>
            <a:r>
              <a:rPr lang="en-US" sz="5600" b="0" dirty="0">
                <a:effectLst/>
                <a:latin typeface="+mj-lt"/>
              </a:rPr>
              <a:t> </a:t>
            </a:r>
            <a:r>
              <a:rPr lang="vi-VN" sz="5600" b="0" dirty="0">
                <a:solidFill>
                  <a:srgbClr val="003399"/>
                </a:solidFill>
                <a:effectLst/>
                <a:latin typeface="+mj-lt"/>
              </a:rPr>
              <a:t>Trong tâm tình tin yêu con bước vào phục bái kính thờ. Chính Chúa là sức mạnh, là nguồn sống nơi con nương nhờ.</a:t>
            </a:r>
          </a:p>
        </p:txBody>
      </p:sp>
    </p:spTree>
    <p:extLst>
      <p:ext uri="{BB962C8B-B14F-4D97-AF65-F5344CB8AC3E}">
        <p14:creationId xmlns:p14="http://schemas.microsoft.com/office/powerpoint/2010/main" val="167069186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chor="ctr" anchorCtr="0">
            <a:noAutofit/>
          </a:bodyPr>
          <a:lstStyle/>
          <a:p>
            <a:pPr marL="27432" indent="0" algn="just">
              <a:lnSpc>
                <a:spcPct val="130000"/>
              </a:lnSpc>
              <a:buNone/>
            </a:pPr>
            <a:r>
              <a:rPr lang="en-US" sz="5600" b="0" u="sng" dirty="0" smtClean="0">
                <a:solidFill>
                  <a:srgbClr val="FF0000"/>
                </a:solidFill>
                <a:effectLst/>
                <a:latin typeface="+mj-lt"/>
                <a:ea typeface="Tahoma" pitchFamily="34" charset="0"/>
                <a:cs typeface="Times New Roman" pitchFamily="18" charset="0"/>
              </a:rPr>
              <a:t>**:</a:t>
            </a:r>
            <a:r>
              <a:rPr lang="en-US" sz="5600" b="0" dirty="0">
                <a:effectLst/>
                <a:latin typeface="+mj-lt"/>
              </a:rPr>
              <a:t> </a:t>
            </a:r>
            <a:r>
              <a:rPr lang="vi-VN" sz="5600" b="0" dirty="0">
                <a:solidFill>
                  <a:srgbClr val="003399"/>
                </a:solidFill>
                <a:effectLst/>
                <a:latin typeface="+mj-lt"/>
              </a:rPr>
              <a:t>Xin dâng trọn đời con tựa em bé nép </a:t>
            </a:r>
            <a:r>
              <a:rPr lang="en-US" sz="5600" b="0" dirty="0" err="1" smtClean="0">
                <a:solidFill>
                  <a:srgbClr val="003399"/>
                </a:solidFill>
                <a:effectLst/>
                <a:latin typeface="+mj-lt"/>
              </a:rPr>
              <a:t>trong</a:t>
            </a:r>
            <a:r>
              <a:rPr lang="en-US" sz="5600" b="0" dirty="0" smtClean="0">
                <a:solidFill>
                  <a:srgbClr val="003399"/>
                </a:solidFill>
                <a:effectLst/>
                <a:latin typeface="+mj-lt"/>
              </a:rPr>
              <a:t> </a:t>
            </a:r>
            <a:r>
              <a:rPr lang="vi-VN" sz="5600" b="0" dirty="0" smtClean="0">
                <a:solidFill>
                  <a:srgbClr val="003399"/>
                </a:solidFill>
                <a:effectLst/>
                <a:latin typeface="+mj-lt"/>
              </a:rPr>
              <a:t>tay </a:t>
            </a:r>
            <a:r>
              <a:rPr lang="vi-VN" sz="5600" b="0" dirty="0">
                <a:solidFill>
                  <a:srgbClr val="003399"/>
                </a:solidFill>
                <a:effectLst/>
                <a:latin typeface="+mj-lt"/>
              </a:rPr>
              <a:t>mẹ. Tìm giòng sữa mát thơm đậm đà Chúa hãy thương hộ phù chở che.</a:t>
            </a:r>
          </a:p>
        </p:txBody>
      </p:sp>
    </p:spTree>
    <p:extLst>
      <p:ext uri="{BB962C8B-B14F-4D97-AF65-F5344CB8AC3E}">
        <p14:creationId xmlns:p14="http://schemas.microsoft.com/office/powerpoint/2010/main" val="305943119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0"/>
            <a:ext cx="9144000" cy="5143500"/>
          </a:xfrm>
        </p:spPr>
        <p:txBody>
          <a:bodyPr anchor="ctr" anchorCtr="0">
            <a:noAutofit/>
          </a:bodyPr>
          <a:lstStyle/>
          <a:p>
            <a:pPr marL="27432" indent="0" algn="just">
              <a:lnSpc>
                <a:spcPct val="130000"/>
              </a:lnSpc>
              <a:buNone/>
            </a:pPr>
            <a:r>
              <a:rPr lang="en-US" sz="4700" b="0" u="sng" dirty="0" err="1">
                <a:solidFill>
                  <a:srgbClr val="FF0000"/>
                </a:solidFill>
                <a:effectLst/>
                <a:latin typeface="+mj-lt"/>
                <a:ea typeface="Tahoma" pitchFamily="34" charset="0"/>
                <a:cs typeface="Times New Roman" pitchFamily="18" charset="0"/>
              </a:rPr>
              <a:t>Đk</a:t>
            </a:r>
            <a:r>
              <a:rPr lang="en-US" sz="4700" b="0" u="sng" dirty="0">
                <a:solidFill>
                  <a:srgbClr val="FF0000"/>
                </a:solidFill>
                <a:effectLst/>
                <a:latin typeface="+mj-lt"/>
                <a:ea typeface="Tahoma" pitchFamily="34" charset="0"/>
                <a:cs typeface="Times New Roman" pitchFamily="18" charset="0"/>
              </a:rPr>
              <a:t>:</a:t>
            </a:r>
            <a:r>
              <a:rPr lang="en-US" sz="4700" b="0" dirty="0">
                <a:solidFill>
                  <a:srgbClr val="003399"/>
                </a:solidFill>
                <a:effectLst/>
                <a:latin typeface="+mj-lt"/>
                <a:ea typeface="Tahoma" pitchFamily="34" charset="0"/>
                <a:cs typeface="Times New Roman" pitchFamily="18" charset="0"/>
              </a:rPr>
              <a:t> </a:t>
            </a:r>
            <a:r>
              <a:rPr lang="vi-VN" sz="4700" b="0" dirty="0">
                <a:solidFill>
                  <a:srgbClr val="003399"/>
                </a:solidFill>
                <a:effectLst/>
                <a:latin typeface="+mj-lt"/>
              </a:rPr>
              <a:t>Vinh danh Chúa Cha uy hùng toàn năng. Vinh danh Chúa Con cứu độ nhân trần. Vinh danh Thánh Linh chính nguồn ủi an. Vinh danh Ba Ngôi </a:t>
            </a:r>
            <a:r>
              <a:rPr lang="en-US" sz="4700" b="0" dirty="0" err="1" smtClean="0">
                <a:solidFill>
                  <a:srgbClr val="003399"/>
                </a:solidFill>
                <a:effectLst/>
                <a:latin typeface="+mj-lt"/>
              </a:rPr>
              <a:t>muôn</a:t>
            </a:r>
            <a:r>
              <a:rPr lang="en-US" sz="4700" b="0" dirty="0" smtClean="0">
                <a:solidFill>
                  <a:srgbClr val="003399"/>
                </a:solidFill>
                <a:effectLst/>
                <a:latin typeface="+mj-lt"/>
              </a:rPr>
              <a:t> </a:t>
            </a:r>
            <a:r>
              <a:rPr lang="en-US" sz="4700" b="0" dirty="0" err="1" smtClean="0">
                <a:solidFill>
                  <a:srgbClr val="003399"/>
                </a:solidFill>
                <a:effectLst/>
                <a:latin typeface="+mj-lt"/>
              </a:rPr>
              <a:t>đời</a:t>
            </a:r>
            <a:r>
              <a:rPr lang="en-US" sz="4700" b="0" dirty="0" smtClean="0">
                <a:solidFill>
                  <a:srgbClr val="003399"/>
                </a:solidFill>
                <a:effectLst/>
                <a:latin typeface="+mj-lt"/>
              </a:rPr>
              <a:t> </a:t>
            </a:r>
            <a:r>
              <a:rPr lang="en-US" sz="4700" b="0" dirty="0" err="1" smtClean="0">
                <a:solidFill>
                  <a:srgbClr val="003399"/>
                </a:solidFill>
                <a:effectLst/>
                <a:latin typeface="+mj-lt"/>
              </a:rPr>
              <a:t>không</a:t>
            </a:r>
            <a:r>
              <a:rPr lang="en-US" sz="4700" b="0" dirty="0" smtClean="0">
                <a:solidFill>
                  <a:srgbClr val="003399"/>
                </a:solidFill>
                <a:effectLst/>
                <a:latin typeface="+mj-lt"/>
              </a:rPr>
              <a:t> </a:t>
            </a:r>
            <a:r>
              <a:rPr lang="en-US" sz="4700" b="0" dirty="0" err="1" smtClean="0">
                <a:solidFill>
                  <a:srgbClr val="003399"/>
                </a:solidFill>
                <a:effectLst/>
                <a:latin typeface="+mj-lt"/>
              </a:rPr>
              <a:t>ngơi</a:t>
            </a:r>
            <a:r>
              <a:rPr lang="en-US" sz="4700" b="0" dirty="0" smtClean="0">
                <a:solidFill>
                  <a:srgbClr val="003399"/>
                </a:solidFill>
                <a:effectLst/>
                <a:latin typeface="+mj-lt"/>
              </a:rPr>
              <a:t>.</a:t>
            </a:r>
            <a:endParaRPr lang="en-US" sz="4700" b="0" u="sng" dirty="0">
              <a:solidFill>
                <a:srgbClr val="003399"/>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193978141"/>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0">
              <a:solidFill>
                <a:srgbClr val="FF0000"/>
              </a:solidFill>
              <a:effectLst/>
              <a:latin typeface="+mj-lt"/>
              <a:cs typeface="Times New Roman" panose="02020603050405020304" pitchFamily="18" charset="0"/>
            </a:endParaRPr>
          </a:p>
          <a:p>
            <a:pPr eaLnBrk="1" hangingPunct="1">
              <a:lnSpc>
                <a:spcPct val="150000"/>
              </a:lnSpc>
            </a:pPr>
            <a:r>
              <a:rPr lang="en-US" sz="7200" b="0">
                <a:solidFill>
                  <a:srgbClr val="FF0000"/>
                </a:solidFill>
                <a:effectLst/>
                <a:latin typeface="+mj-lt"/>
                <a:cs typeface="Times New Roman" panose="02020603050405020304" pitchFamily="18" charset="0"/>
              </a:rPr>
              <a:t>KINH VINH DANH</a:t>
            </a:r>
            <a:endParaRPr lang="vi-VN" sz="7200" b="0">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57390150"/>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l" eaLnBrk="1" hangingPunct="1">
              <a:lnSpc>
                <a:spcPct val="150000"/>
              </a:lnSpc>
            </a:pPr>
            <a:r>
              <a:rPr lang="en-US" sz="4000" b="0" u="sng" dirty="0" err="1">
                <a:solidFill>
                  <a:srgbClr val="FF0000"/>
                </a:solidFill>
                <a:effectLst/>
                <a:latin typeface="+mj-lt"/>
                <a:cs typeface="Times New Roman" panose="02020603050405020304" pitchFamily="18" charset="0"/>
              </a:rPr>
              <a:t>Chủ</a:t>
            </a:r>
            <a:r>
              <a:rPr lang="en-US" sz="4000" b="0" u="sng" dirty="0">
                <a:solidFill>
                  <a:srgbClr val="FF0000"/>
                </a:solidFill>
                <a:effectLst/>
                <a:latin typeface="+mj-lt"/>
                <a:cs typeface="Times New Roman" panose="02020603050405020304" pitchFamily="18" charset="0"/>
              </a:rPr>
              <a:t> </a:t>
            </a:r>
            <a:r>
              <a:rPr lang="en-US" sz="4000" b="0" u="sng" dirty="0" err="1">
                <a:solidFill>
                  <a:srgbClr val="FF0000"/>
                </a:solidFill>
                <a:effectLst/>
                <a:latin typeface="+mj-lt"/>
                <a:cs typeface="Times New Roman" panose="02020603050405020304" pitchFamily="18" charset="0"/>
              </a:rPr>
              <a:t>tế</a:t>
            </a:r>
            <a:r>
              <a:rPr lang="en-US" sz="4000" b="0" u="sng" dirty="0">
                <a:solidFill>
                  <a:srgbClr val="FF0000"/>
                </a:solidFill>
                <a:effectLst/>
                <a:latin typeface="+mj-lt"/>
                <a:cs typeface="Times New Roman" panose="02020603050405020304" pitchFamily="18" charset="0"/>
              </a:rPr>
              <a:t>:</a:t>
            </a:r>
            <a:r>
              <a:rPr lang="en-US" sz="4000" b="0"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Vinh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danh</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Thiên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Chúa</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trên</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các</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tầng</a:t>
            </a:r>
            <a:r>
              <a:rPr lang="en-US" sz="5400" b="0" i="1" dirty="0">
                <a:solidFill>
                  <a:srgbClr val="FF0000"/>
                </a:solidFill>
                <a:effectLst/>
                <a:latin typeface="+mj-lt"/>
                <a:cs typeface="Times New Roman" panose="02020603050405020304" pitchFamily="18" charset="0"/>
              </a:rPr>
              <a:t> </a:t>
            </a:r>
            <a:r>
              <a:rPr lang="en-US" sz="5400" b="0" i="1" dirty="0" err="1">
                <a:solidFill>
                  <a:srgbClr val="FF0000"/>
                </a:solidFill>
                <a:effectLst/>
                <a:latin typeface="+mj-lt"/>
                <a:cs typeface="Times New Roman" panose="02020603050405020304" pitchFamily="18" charset="0"/>
              </a:rPr>
              <a:t>trời</a:t>
            </a:r>
            <a:r>
              <a:rPr lang="en-US" sz="5400" b="0" i="1" dirty="0">
                <a:solidFill>
                  <a:srgbClr val="FF0000"/>
                </a:solidFill>
                <a:effectLst/>
                <a:latin typeface="+mj-lt"/>
                <a:cs typeface="Times New Roman" panose="02020603050405020304" pitchFamily="18" charset="0"/>
              </a:rPr>
              <a:t>.</a:t>
            </a:r>
            <a:br>
              <a:rPr lang="en-US" sz="5400" b="0" i="1" dirty="0">
                <a:solidFill>
                  <a:srgbClr val="FF0000"/>
                </a:solidFill>
                <a:effectLst/>
                <a:latin typeface="+mj-lt"/>
                <a:cs typeface="Times New Roman" panose="02020603050405020304" pitchFamily="18" charset="0"/>
              </a:rPr>
            </a:br>
            <a:r>
              <a:rPr lang="vi-VN" sz="5400" b="0" u="sng" dirty="0">
                <a:solidFill>
                  <a:srgbClr val="FF0000"/>
                </a:solidFill>
                <a:effectLst/>
                <a:latin typeface="+mj-lt"/>
                <a:cs typeface="Times New Roman" panose="02020603050405020304" pitchFamily="18" charset="0"/>
              </a:rPr>
              <a:t>A+B:</a:t>
            </a:r>
            <a:r>
              <a:rPr lang="vi-VN" sz="5400" b="0" dirty="0">
                <a:solidFill>
                  <a:srgbClr val="003399"/>
                </a:solidFill>
                <a:effectLst/>
                <a:latin typeface="+mj-lt"/>
                <a:cs typeface="Times New Roman" panose="02020603050405020304" pitchFamily="18" charset="0"/>
              </a:rPr>
              <a:t> Và bình an dưới thế cho người thiện tâm</a:t>
            </a:r>
            <a:r>
              <a:rPr lang="en-US" sz="5400" b="0" dirty="0">
                <a:solidFill>
                  <a:srgbClr val="003399"/>
                </a:solidFill>
                <a:effectLst/>
                <a:latin typeface="+mj-lt"/>
                <a:cs typeface="Times New Roman" panose="02020603050405020304" pitchFamily="18" charset="0"/>
              </a:rPr>
              <a:t>.</a:t>
            </a:r>
            <a:endParaRPr lang="vi-VN"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2719814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0">
                <a:solidFill>
                  <a:srgbClr val="003399"/>
                </a:solidFill>
                <a:effectLst/>
                <a:latin typeface="+mj-lt"/>
              </a:rPr>
              <a:t/>
            </a:r>
            <a:br>
              <a:rPr lang="en-US" b="0">
                <a:solidFill>
                  <a:srgbClr val="003399"/>
                </a:solidFill>
                <a:effectLst/>
                <a:latin typeface="+mj-lt"/>
              </a:rPr>
            </a:br>
            <a:endParaRPr lang="en-US" b="0">
              <a:solidFill>
                <a:srgbClr val="003399"/>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l" eaLnBrk="1" hangingPunct="1">
              <a:lnSpc>
                <a:spcPct val="140000"/>
              </a:lnSpc>
            </a:pP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ngợi</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chúc</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tụng</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br>
              <a:rPr lang="en-US" sz="5000" b="0" dirty="0">
                <a:solidFill>
                  <a:srgbClr val="003399"/>
                </a:solidFill>
                <a:effectLst/>
                <a:latin typeface="+mj-lt"/>
                <a:cs typeface="Times New Roman" panose="02020603050405020304" pitchFamily="18" charset="0"/>
              </a:rPr>
            </a:br>
            <a:r>
              <a:rPr lang="en-US" sz="5000" b="0" u="sng" dirty="0">
                <a:solidFill>
                  <a:srgbClr val="FF0000"/>
                </a:solidFill>
                <a:effectLst/>
                <a:latin typeface="+mj-lt"/>
                <a:cs typeface="Times New Roman" panose="02020603050405020304" pitchFamily="18" charset="0"/>
              </a:rPr>
              <a:t>A:</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thờ</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lạy</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 </a:t>
            </a:r>
          </a:p>
          <a:p>
            <a:pPr algn="l" eaLnBrk="1" hangingPunct="1">
              <a:lnSpc>
                <a:spcPct val="140000"/>
              </a:lnSpc>
            </a:pPr>
            <a:r>
              <a:rPr lang="en-US" sz="5000" b="0" u="sng" dirty="0">
                <a:solidFill>
                  <a:srgbClr val="FF0000"/>
                </a:solidFill>
                <a:effectLst/>
                <a:latin typeface="+mj-lt"/>
                <a:cs typeface="Times New Roman" panose="02020603050405020304" pitchFamily="18" charset="0"/>
              </a:rPr>
              <a:t>B:</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Chúng</a:t>
            </a:r>
            <a:r>
              <a:rPr lang="en-US" sz="5000" b="0" dirty="0">
                <a:solidFill>
                  <a:srgbClr val="003399"/>
                </a:solidFill>
                <a:effectLst/>
                <a:latin typeface="+mj-lt"/>
                <a:cs typeface="Times New Roman" panose="02020603050405020304" pitchFamily="18" charset="0"/>
              </a:rPr>
              <a:t> con </a:t>
            </a:r>
            <a:r>
              <a:rPr lang="en-US" sz="5000" b="0" dirty="0" err="1">
                <a:solidFill>
                  <a:srgbClr val="003399"/>
                </a:solidFill>
                <a:effectLst/>
                <a:latin typeface="+mj-lt"/>
                <a:cs typeface="Times New Roman" panose="02020603050405020304" pitchFamily="18" charset="0"/>
              </a:rPr>
              <a:t>tôn</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vinh</a:t>
            </a:r>
            <a:r>
              <a:rPr lang="en-US" sz="5000" b="0" dirty="0">
                <a:solidFill>
                  <a:srgbClr val="003399"/>
                </a:solidFill>
                <a:effectLst/>
                <a:latin typeface="+mj-lt"/>
                <a:cs typeface="Times New Roman" panose="02020603050405020304" pitchFamily="18" charset="0"/>
              </a:rPr>
              <a:t> </a:t>
            </a:r>
            <a:r>
              <a:rPr lang="en-US" sz="5000" b="0" dirty="0" err="1">
                <a:solidFill>
                  <a:srgbClr val="003399"/>
                </a:solidFill>
                <a:effectLst/>
                <a:latin typeface="+mj-lt"/>
                <a:cs typeface="Times New Roman" panose="02020603050405020304" pitchFamily="18" charset="0"/>
              </a:rPr>
              <a:t>Chúa</a:t>
            </a:r>
            <a:r>
              <a:rPr lang="en-US" sz="5000" b="0" dirty="0">
                <a:solidFill>
                  <a:srgbClr val="003399"/>
                </a:solidFill>
                <a:effectLst/>
                <a:latin typeface="+mj-lt"/>
                <a:cs typeface="Times New Roman" panose="02020603050405020304" pitchFamily="18" charset="0"/>
              </a:rPr>
              <a:t>.</a:t>
            </a:r>
          </a:p>
        </p:txBody>
      </p:sp>
    </p:spTree>
    <p:extLst>
      <p:ext uri="{BB962C8B-B14F-4D97-AF65-F5344CB8AC3E}">
        <p14:creationId xmlns:p14="http://schemas.microsoft.com/office/powerpoint/2010/main" val="157350931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2947" name="Rectangle 3"/>
          <p:cNvSpPr>
            <a:spLocks noGrp="1" noChangeArrowheads="1"/>
          </p:cNvSpPr>
          <p:nvPr>
            <p:ph type="body" idx="1"/>
          </p:nvPr>
        </p:nvSpPr>
        <p:spPr>
          <a:xfrm>
            <a:off x="0" y="-171450"/>
            <a:ext cx="9144000" cy="5314950"/>
          </a:xfrm>
        </p:spPr>
        <p:txBody>
          <a:bodyPr/>
          <a:lstStyle/>
          <a:p>
            <a:pPr marL="0" indent="0" algn="just" eaLnBrk="1" hangingPunct="1">
              <a:lnSpc>
                <a:spcPct val="140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Chúng</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cảm</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tạ</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vì</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vinh</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quang</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cao</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cả</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a:t>
            </a:r>
          </a:p>
          <a:p>
            <a:pPr marL="0" indent="0" algn="just" eaLnBrk="1" hangingPunct="1">
              <a:lnSpc>
                <a:spcPct val="140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Vua trên trời, là Chúa Cha toàn năng.</a:t>
            </a:r>
          </a:p>
        </p:txBody>
      </p:sp>
    </p:spTree>
    <p:extLst>
      <p:ext uri="{BB962C8B-B14F-4D97-AF65-F5344CB8AC3E}">
        <p14:creationId xmlns:p14="http://schemas.microsoft.com/office/powerpoint/2010/main" val="267164934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en-US" sz="4800" b="0" u="sng" dirty="0">
                <a:solidFill>
                  <a:srgbClr val="FF0000"/>
                </a:solidFill>
                <a:effectLst/>
                <a:latin typeface="+mj-lt"/>
                <a:cs typeface="Times New Roman" panose="02020603050405020304" pitchFamily="18" charset="0"/>
              </a:rPr>
              <a:t>A:</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Lạy</a:t>
            </a:r>
            <a:r>
              <a:rPr lang="en-US" sz="4800" b="0" dirty="0">
                <a:solidFill>
                  <a:srgbClr val="003399"/>
                </a:solidFill>
                <a:effectLst/>
                <a:latin typeface="+mj-lt"/>
                <a:cs typeface="Times New Roman" panose="02020603050405020304" pitchFamily="18" charset="0"/>
              </a:rPr>
              <a:t> con </a:t>
            </a:r>
            <a:r>
              <a:rPr lang="en-US" sz="4800" b="0" dirty="0" err="1">
                <a:solidFill>
                  <a:srgbClr val="003399"/>
                </a:solidFill>
                <a:effectLst/>
                <a:latin typeface="+mj-lt"/>
                <a:cs typeface="Times New Roman" panose="02020603050405020304" pitchFamily="18" charset="0"/>
              </a:rPr>
              <a:t>một</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Thiên</a:t>
            </a:r>
            <a:r>
              <a:rPr lang="en-US" sz="4800" b="0" dirty="0">
                <a:solidFill>
                  <a:srgbClr val="003399"/>
                </a:solidFill>
                <a:effectLst/>
                <a:latin typeface="+mj-lt"/>
                <a:cs typeface="Times New Roman" panose="02020603050405020304" pitchFamily="18" charset="0"/>
              </a:rPr>
              <a:t> </a:t>
            </a:r>
            <a:r>
              <a:rPr lang="en-US" sz="4800" b="0" dirty="0" err="1">
                <a:solidFill>
                  <a:srgbClr val="003399"/>
                </a:solidFill>
                <a:effectLst/>
                <a:latin typeface="+mj-lt"/>
                <a:cs typeface="Times New Roman" panose="02020603050405020304" pitchFamily="18" charset="0"/>
              </a:rPr>
              <a:t>Chúa</a:t>
            </a:r>
            <a:r>
              <a:rPr lang="en-US" sz="4800" b="0" dirty="0">
                <a:solidFill>
                  <a:srgbClr val="003399"/>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Chúa</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Giêsu</a:t>
            </a:r>
            <a:r>
              <a:rPr lang="en-US" sz="4800" b="0" dirty="0">
                <a:solidFill>
                  <a:srgbClr val="FF0000"/>
                </a:solidFill>
                <a:effectLst/>
                <a:latin typeface="+mj-lt"/>
                <a:cs typeface="Times New Roman" panose="02020603050405020304" pitchFamily="18" charset="0"/>
              </a:rPr>
              <a:t> </a:t>
            </a:r>
            <a:r>
              <a:rPr lang="en-US" sz="4800" b="0" dirty="0" err="1">
                <a:solidFill>
                  <a:srgbClr val="FF0000"/>
                </a:solidFill>
                <a:effectLst/>
                <a:latin typeface="+mj-lt"/>
                <a:cs typeface="Times New Roman" panose="02020603050405020304" pitchFamily="18" charset="0"/>
              </a:rPr>
              <a:t>Kitô</a:t>
            </a:r>
            <a:r>
              <a:rPr lang="en-US" sz="4800" b="0" dirty="0">
                <a:solidFill>
                  <a:srgbClr val="FF0000"/>
                </a:solidFill>
                <a:effectLst/>
                <a:latin typeface="+mj-lt"/>
                <a:cs typeface="Times New Roman" panose="02020603050405020304" pitchFamily="18" charset="0"/>
              </a:rPr>
              <a:t>.</a:t>
            </a:r>
          </a:p>
          <a:p>
            <a:pPr marL="0" indent="0" algn="just" eaLnBrk="1" hangingPunct="1">
              <a:lnSpc>
                <a:spcPct val="145000"/>
              </a:lnSpc>
              <a:buFontTx/>
              <a:buNone/>
            </a:pPr>
            <a:r>
              <a:rPr lang="vi-VN" sz="4800" b="0" u="sng" dirty="0">
                <a:solidFill>
                  <a:srgbClr val="FF0000"/>
                </a:solidFill>
                <a:effectLst/>
                <a:latin typeface="+mj-lt"/>
                <a:cs typeface="Times New Roman" panose="02020603050405020304" pitchFamily="18" charset="0"/>
              </a:rPr>
              <a:t>B:</a:t>
            </a:r>
            <a:r>
              <a:rPr lang="vi-VN" sz="4800" b="0" dirty="0">
                <a:solidFill>
                  <a:srgbClr val="003399"/>
                </a:solidFill>
                <a:effectLst/>
                <a:latin typeface="+mj-lt"/>
                <a:cs typeface="Times New Roman" panose="02020603050405020304" pitchFamily="18" charset="0"/>
              </a:rPr>
              <a:t> Lạy Chúa là Thiên Chúa, là Chiên Thiên Chúa là Con Đức Chúa Cha.</a:t>
            </a:r>
          </a:p>
        </p:txBody>
      </p:sp>
    </p:spTree>
    <p:extLst>
      <p:ext uri="{BB962C8B-B14F-4D97-AF65-F5344CB8AC3E}">
        <p14:creationId xmlns:p14="http://schemas.microsoft.com/office/powerpoint/2010/main" val="312581161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75434266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A:</a:t>
            </a:r>
            <a:r>
              <a:rPr lang="en-US" sz="5400" b="0">
                <a:solidFill>
                  <a:srgbClr val="003399"/>
                </a:solidFill>
                <a:effectLst/>
                <a:latin typeface="+mj-lt"/>
                <a:cs typeface="Times New Roman" panose="02020603050405020304" pitchFamily="18" charset="0"/>
              </a:rPr>
              <a:t> Chúa xóa tội trần gian, xin thương xót chúng con.</a:t>
            </a:r>
          </a:p>
          <a:p>
            <a:pPr marL="0" indent="0" algn="just" eaLnBrk="1" hangingPunct="1">
              <a:lnSpc>
                <a:spcPct val="145000"/>
              </a:lnSpc>
              <a:buFontTx/>
              <a:buNone/>
            </a:pPr>
            <a:r>
              <a:rPr lang="en-US" sz="5400" b="0" u="sng">
                <a:solidFill>
                  <a:srgbClr val="FF0000"/>
                </a:solidFill>
                <a:effectLst/>
                <a:latin typeface="+mj-lt"/>
                <a:cs typeface="Times New Roman" panose="02020603050405020304" pitchFamily="18" charset="0"/>
              </a:rPr>
              <a:t>B:</a:t>
            </a:r>
            <a:r>
              <a:rPr lang="en-US" sz="5400" b="0">
                <a:solidFill>
                  <a:srgbClr val="003399"/>
                </a:solidFill>
                <a:effectLst/>
                <a:latin typeface="+mj-lt"/>
                <a:cs typeface="Times New Roman" panose="02020603050405020304" pitchFamily="18" charset="0"/>
              </a:rPr>
              <a:t> Chúa xóa tội trần gian, xin nhậm lời chúng con cầu khẩn.</a:t>
            </a:r>
          </a:p>
        </p:txBody>
      </p:sp>
    </p:spTree>
    <p:extLst>
      <p:ext uri="{BB962C8B-B14F-4D97-AF65-F5344CB8AC3E}">
        <p14:creationId xmlns:p14="http://schemas.microsoft.com/office/powerpoint/2010/main" val="227432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800" b="0" u="sng">
                <a:solidFill>
                  <a:srgbClr val="FF0000"/>
                </a:solidFill>
                <a:effectLst/>
                <a:latin typeface="+mj-lt"/>
                <a:cs typeface="Times New Roman" panose="02020603050405020304" pitchFamily="18" charset="0"/>
              </a:rPr>
              <a:t>A:</a:t>
            </a:r>
            <a:r>
              <a:rPr lang="en-US" sz="4800" b="0">
                <a:solidFill>
                  <a:srgbClr val="003399"/>
                </a:solidFill>
                <a:effectLst/>
                <a:latin typeface="+mj-lt"/>
                <a:cs typeface="Times New Roman" panose="02020603050405020304" pitchFamily="18" charset="0"/>
              </a:rPr>
              <a:t> Chúa ngự bên hữu Đức Chúa Cha, xin thương xót chúng con.</a:t>
            </a:r>
          </a:p>
          <a:p>
            <a:pPr marL="0" indent="0" algn="just" eaLnBrk="1" hangingPunct="1">
              <a:lnSpc>
                <a:spcPct val="150000"/>
              </a:lnSpc>
              <a:buFontTx/>
              <a:buNone/>
            </a:pPr>
            <a:r>
              <a:rPr lang="vi-VN" sz="4800" b="0" u="sng">
                <a:solidFill>
                  <a:srgbClr val="FF0000"/>
                </a:solidFill>
                <a:effectLst/>
                <a:latin typeface="+mj-lt"/>
                <a:cs typeface="Times New Roman" panose="02020603050405020304" pitchFamily="18" charset="0"/>
              </a:rPr>
              <a:t>B:</a:t>
            </a:r>
            <a:r>
              <a:rPr lang="vi-VN" sz="4800" b="0">
                <a:solidFill>
                  <a:srgbClr val="003399"/>
                </a:solidFill>
                <a:effectLst/>
                <a:latin typeface="+mj-lt"/>
                <a:cs typeface="Times New Roman" panose="02020603050405020304" pitchFamily="18" charset="0"/>
              </a:rPr>
              <a:t> Vì lạy </a:t>
            </a:r>
            <a:r>
              <a:rPr lang="vi-VN" sz="4800" b="0">
                <a:solidFill>
                  <a:srgbClr val="FF0000"/>
                </a:solidFill>
                <a:effectLst/>
                <a:latin typeface="+mj-lt"/>
                <a:cs typeface="Times New Roman" panose="02020603050405020304" pitchFamily="18" charset="0"/>
              </a:rPr>
              <a:t>Chúa Giêsu Kitô, </a:t>
            </a:r>
            <a:r>
              <a:rPr lang="vi-VN" sz="4800" b="0">
                <a:solidFill>
                  <a:srgbClr val="003399"/>
                </a:solidFill>
                <a:effectLst/>
                <a:latin typeface="+mj-lt"/>
                <a:cs typeface="Times New Roman" panose="02020603050405020304" pitchFamily="18" charset="0"/>
              </a:rPr>
              <a:t>chỉ có Chúa là Đấng Thánh.</a:t>
            </a:r>
          </a:p>
        </p:txBody>
      </p:sp>
    </p:spTree>
    <p:extLst>
      <p:ext uri="{BB962C8B-B14F-4D97-AF65-F5344CB8AC3E}">
        <p14:creationId xmlns:p14="http://schemas.microsoft.com/office/powerpoint/2010/main" val="8497353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p:txBody>
          <a:bodyPr/>
          <a:lstStyle/>
          <a:p>
            <a:pPr eaLnBrk="1" hangingPunct="1"/>
            <a:r>
              <a:rPr lang="en-US" sz="4000" b="0">
                <a:solidFill>
                  <a:srgbClr val="003399"/>
                </a:solidFill>
                <a:effectLst/>
                <a:latin typeface="+mj-lt"/>
              </a:rPr>
              <a:t/>
            </a:r>
            <a:br>
              <a:rPr lang="en-US" sz="4000" b="0">
                <a:solidFill>
                  <a:srgbClr val="003399"/>
                </a:solidFill>
                <a:effectLst/>
                <a:latin typeface="+mj-lt"/>
              </a:rPr>
            </a:br>
            <a:endParaRPr lang="en-US" sz="4000" b="0">
              <a:solidFill>
                <a:srgbClr val="003399"/>
              </a:solidFill>
              <a:effectLst/>
              <a:latin typeface="+mj-lt"/>
            </a:endParaRPr>
          </a:p>
        </p:txBody>
      </p:sp>
      <p:sp>
        <p:nvSpPr>
          <p:cNvPr id="91139"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en-US" sz="4400" b="0">
                <a:solidFill>
                  <a:srgbClr val="003399"/>
                </a:solidFill>
                <a:effectLst/>
                <a:latin typeface="+mj-lt"/>
                <a:cs typeface="Times New Roman" panose="02020603050405020304" pitchFamily="18" charset="0"/>
              </a:rPr>
              <a:t>Chỉ có Chúa là Chúa, chỉ có Chúa là đấng tối cao.</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a:t>
            </a:r>
            <a:r>
              <a:rPr lang="en-US" sz="4400" b="0" u="sng">
                <a:solidFill>
                  <a:srgbClr val="FF0000"/>
                </a:solidFill>
                <a:effectLst/>
                <a:latin typeface="+mj-lt"/>
                <a:cs typeface="Times New Roman" panose="02020603050405020304" pitchFamily="18" charset="0"/>
              </a:rPr>
              <a:t>B</a:t>
            </a:r>
            <a:r>
              <a:rPr lang="vi-VN" sz="4400" b="0" u="sng">
                <a:solidFill>
                  <a:srgbClr val="FF0000"/>
                </a:solidFill>
                <a:effectLst/>
                <a:latin typeface="+mj-lt"/>
                <a:cs typeface="Times New Roman" panose="02020603050405020304" pitchFamily="18" charset="0"/>
              </a:rPr>
              <a:t>:</a:t>
            </a:r>
            <a:r>
              <a:rPr lang="vi-VN" sz="4400" b="0">
                <a:solidFill>
                  <a:srgbClr val="003399"/>
                </a:solidFill>
                <a:effectLst/>
                <a:latin typeface="+mj-lt"/>
                <a:cs typeface="Times New Roman" panose="02020603050405020304" pitchFamily="18" charset="0"/>
              </a:rPr>
              <a:t> Cùng Đức Chúa Thánh Thần trong vinh quang Đức Chúa Cha. </a:t>
            </a:r>
          </a:p>
          <a:p>
            <a:pPr marL="0" indent="0" algn="just" eaLnBrk="1" hangingPunct="1">
              <a:lnSpc>
                <a:spcPct val="140000"/>
              </a:lnSpc>
              <a:buFontTx/>
              <a:buNone/>
            </a:pPr>
            <a:r>
              <a:rPr lang="vi-VN" sz="4400" b="0" u="sng">
                <a:solidFill>
                  <a:srgbClr val="FF0000"/>
                </a:solidFill>
                <a:effectLst/>
                <a:latin typeface="+mj-lt"/>
                <a:cs typeface="Times New Roman" panose="02020603050405020304" pitchFamily="18" charset="0"/>
              </a:rPr>
              <a:t>Amen.</a:t>
            </a:r>
          </a:p>
        </p:txBody>
      </p:sp>
    </p:spTree>
    <p:extLst>
      <p:ext uri="{BB962C8B-B14F-4D97-AF65-F5344CB8AC3E}">
        <p14:creationId xmlns:p14="http://schemas.microsoft.com/office/powerpoint/2010/main" val="397621030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3852337" cy="954107"/>
          </a:xfrm>
          <a:prstGeom prst="rect">
            <a:avLst/>
          </a:prstGeom>
          <a:noFill/>
        </p:spPr>
        <p:txBody>
          <a:bodyPr wrap="none" rtlCol="0">
            <a:spAutoFit/>
          </a:bodyPr>
          <a:lstStyle/>
          <a:p>
            <a:r>
              <a:rPr lang="en-US" sz="2800" smtClean="0">
                <a:solidFill>
                  <a:srgbClr val="FFFF00"/>
                </a:solidFill>
              </a:rPr>
              <a:t>Bài đọc 1</a:t>
            </a:r>
          </a:p>
          <a:p>
            <a:r>
              <a:rPr lang="en-US" sz="2800" smtClean="0">
                <a:solidFill>
                  <a:srgbClr val="FFFF00"/>
                </a:solidFill>
              </a:rPr>
              <a:t>Bài trích sách Xuất Hành</a:t>
            </a:r>
            <a:endParaRPr lang="en-US" sz="2800">
              <a:solidFill>
                <a:srgbClr val="FFFF00"/>
              </a:solidFill>
            </a:endParaRPr>
          </a:p>
        </p:txBody>
      </p:sp>
      <p:sp>
        <p:nvSpPr>
          <p:cNvPr id="9" name="TextBox 8"/>
          <p:cNvSpPr txBox="1"/>
          <p:nvPr/>
        </p:nvSpPr>
        <p:spPr>
          <a:xfrm>
            <a:off x="76200" y="3790950"/>
            <a:ext cx="6858000" cy="1200329"/>
          </a:xfrm>
          <a:prstGeom prst="rect">
            <a:avLst/>
          </a:prstGeom>
          <a:noFill/>
        </p:spPr>
        <p:txBody>
          <a:bodyPr wrap="square" rtlCol="0">
            <a:spAutoFit/>
          </a:bodyPr>
          <a:lstStyle/>
          <a:p>
            <a:r>
              <a:rPr lang="en-US" sz="3600" smtClean="0">
                <a:solidFill>
                  <a:srgbClr val="FFFF00"/>
                </a:solidFill>
              </a:rPr>
              <a:t>Đức Chúa! Đức Chúa! Thiên Chúa</a:t>
            </a:r>
          </a:p>
          <a:p>
            <a:r>
              <a:rPr lang="en-US" sz="3600" smtClean="0">
                <a:solidFill>
                  <a:srgbClr val="FFFF00"/>
                </a:solidFill>
              </a:rPr>
              <a:t>Nhân hậu và từ bi.</a:t>
            </a:r>
            <a:endParaRPr lang="en-US" sz="36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3075" name="Rectangle 3"/>
          <p:cNvSpPr>
            <a:spLocks noGrp="1" noChangeArrowheads="1"/>
          </p:cNvSpPr>
          <p:nvPr>
            <p:ph type="subTitle" idx="1"/>
          </p:nvPr>
        </p:nvSpPr>
        <p:spPr>
          <a:xfrm>
            <a:off x="0" y="17463"/>
            <a:ext cx="9144000" cy="5143500"/>
          </a:xfrm>
        </p:spPr>
        <p:txBody>
          <a:bodyPr/>
          <a:lstStyle/>
          <a:p>
            <a:pPr eaLnBrk="1" hangingPunct="1">
              <a:lnSpc>
                <a:spcPct val="105000"/>
              </a:lnSpc>
              <a:defRPr/>
            </a:pPr>
            <a:r>
              <a:rPr lang="en-US" sz="4800" b="0" dirty="0" err="1" smtClean="0">
                <a:solidFill>
                  <a:srgbClr val="FF0000"/>
                </a:solidFill>
                <a:effectLst/>
                <a:latin typeface="+mj-lt"/>
                <a:cs typeface="Tahoma" pitchFamily="34" charset="0"/>
              </a:rPr>
              <a:t>Đáp</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Ca</a:t>
            </a:r>
            <a:endParaRPr lang="en-US" sz="4800" b="0" dirty="0" smtClean="0">
              <a:solidFill>
                <a:srgbClr val="FF0000"/>
              </a:solidFill>
              <a:effectLst/>
              <a:latin typeface="+mj-lt"/>
              <a:cs typeface="Tahoma" pitchFamily="34" charset="0"/>
            </a:endParaRPr>
          </a:p>
          <a:p>
            <a:pPr eaLnBrk="1" hangingPunct="1">
              <a:lnSpc>
                <a:spcPct val="105000"/>
              </a:lnSpc>
              <a:defRPr/>
            </a:pPr>
            <a:r>
              <a:rPr lang="en-US" sz="4800" b="0" dirty="0" err="1" smtClean="0">
                <a:solidFill>
                  <a:srgbClr val="FF0000"/>
                </a:solidFill>
                <a:effectLst/>
                <a:latin typeface="+mj-lt"/>
                <a:cs typeface="Tahoma" pitchFamily="34" charset="0"/>
              </a:rPr>
              <a:t>Tôn</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Vinh</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Chúa</a:t>
            </a:r>
            <a:endParaRPr lang="en-US" sz="4800" b="0" dirty="0" smtClean="0">
              <a:solidFill>
                <a:srgbClr val="FF0000"/>
              </a:solidFill>
              <a:effectLst/>
              <a:latin typeface="+mj-lt"/>
              <a:cs typeface="Tahoma" pitchFamily="34" charset="0"/>
            </a:endParaRPr>
          </a:p>
          <a:p>
            <a:pPr eaLnBrk="1" hangingPunct="1">
              <a:lnSpc>
                <a:spcPct val="105000"/>
              </a:lnSpc>
              <a:defRPr/>
            </a:pPr>
            <a:r>
              <a:rPr lang="en-US" sz="4800" b="0" dirty="0" err="1" smtClean="0">
                <a:solidFill>
                  <a:srgbClr val="FF0000"/>
                </a:solidFill>
                <a:effectLst/>
                <a:latin typeface="+mj-lt"/>
                <a:cs typeface="Tahoma" pitchFamily="34" charset="0"/>
              </a:rPr>
              <a:t>Chúa</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Nhật</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Lễ</a:t>
            </a:r>
            <a:r>
              <a:rPr lang="en-US" sz="4800" b="0" dirty="0" smtClean="0">
                <a:solidFill>
                  <a:srgbClr val="FF0000"/>
                </a:solidFill>
                <a:effectLst/>
                <a:latin typeface="+mj-lt"/>
                <a:cs typeface="Tahoma" pitchFamily="34" charset="0"/>
              </a:rPr>
              <a:t> </a:t>
            </a:r>
            <a:r>
              <a:rPr lang="en-US" sz="4800" b="0" dirty="0" err="1" smtClean="0">
                <a:solidFill>
                  <a:srgbClr val="FF0000"/>
                </a:solidFill>
                <a:effectLst/>
                <a:latin typeface="+mj-lt"/>
                <a:cs typeface="Tahoma" pitchFamily="34" charset="0"/>
              </a:rPr>
              <a:t>Chúa</a:t>
            </a:r>
            <a:r>
              <a:rPr lang="en-US" sz="4800" b="0" dirty="0" smtClean="0">
                <a:solidFill>
                  <a:srgbClr val="FF0000"/>
                </a:solidFill>
                <a:effectLst/>
                <a:latin typeface="+mj-lt"/>
                <a:cs typeface="Tahoma" pitchFamily="34" charset="0"/>
              </a:rPr>
              <a:t> Ba </a:t>
            </a:r>
            <a:r>
              <a:rPr lang="en-US" sz="4800" b="0" dirty="0" err="1" smtClean="0">
                <a:solidFill>
                  <a:srgbClr val="FF0000"/>
                </a:solidFill>
                <a:effectLst/>
                <a:latin typeface="+mj-lt"/>
                <a:cs typeface="Tahoma" pitchFamily="34" charset="0"/>
              </a:rPr>
              <a:t>Ngôi</a:t>
            </a:r>
            <a:endParaRPr lang="en-US" sz="4800" b="0" dirty="0" smtClean="0">
              <a:solidFill>
                <a:srgbClr val="FF0000"/>
              </a:solidFill>
              <a:effectLst/>
              <a:latin typeface="+mj-lt"/>
              <a:cs typeface="Tahoma" pitchFamily="34" charset="0"/>
            </a:endParaRPr>
          </a:p>
          <a:p>
            <a:pPr eaLnBrk="1" hangingPunct="1">
              <a:lnSpc>
                <a:spcPct val="105000"/>
              </a:lnSpc>
              <a:defRPr/>
            </a:pPr>
            <a:r>
              <a:rPr lang="en-US" sz="4800" b="0" i="1" dirty="0" smtClean="0">
                <a:solidFill>
                  <a:srgbClr val="003399"/>
                </a:solidFill>
                <a:effectLst/>
                <a:latin typeface="+mj-lt"/>
                <a:cs typeface="Tahoma" pitchFamily="34" charset="0"/>
              </a:rPr>
              <a:t>Lm. Kim Long</a:t>
            </a:r>
          </a:p>
          <a:p>
            <a:pPr eaLnBrk="1" hangingPunct="1">
              <a:lnSpc>
                <a:spcPct val="105000"/>
              </a:lnSpc>
              <a:defRPr/>
            </a:pPr>
            <a:r>
              <a:rPr lang="en-US" sz="4800" b="0" i="1" dirty="0" smtClean="0">
                <a:solidFill>
                  <a:srgbClr val="003399"/>
                </a:solidFill>
                <a:effectLst/>
                <a:latin typeface="+mj-lt"/>
                <a:cs typeface="Tahoma" pitchFamily="34" charset="0"/>
              </a:rPr>
              <a:t>04 </a:t>
            </a:r>
            <a:r>
              <a:rPr lang="en-US" sz="4800" b="0" i="1" dirty="0" err="1" smtClean="0">
                <a:solidFill>
                  <a:srgbClr val="003399"/>
                </a:solidFill>
                <a:effectLst/>
                <a:latin typeface="+mj-lt"/>
                <a:cs typeface="Tahoma" pitchFamily="34" charset="0"/>
              </a:rPr>
              <a:t>câu</a:t>
            </a:r>
            <a:endParaRPr lang="en-US" sz="4400" b="0" i="1" dirty="0" smtClean="0">
              <a:solidFill>
                <a:srgbClr val="003399"/>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vi-VN" sz="8800" b="0" dirty="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000" b="0" u="sng" dirty="0">
                <a:solidFill>
                  <a:srgbClr val="FF0000"/>
                </a:solidFill>
                <a:effectLst/>
                <a:cs typeface="Times New Roman" pitchFamily="18" charset="0"/>
              </a:rPr>
              <a:t>Tk1:</a:t>
            </a:r>
            <a:r>
              <a:rPr lang="en-US" sz="7000" b="0" dirty="0">
                <a:solidFill>
                  <a:srgbClr val="FF0000"/>
                </a:solidFill>
                <a:effectLst/>
                <a:cs typeface="Times New Roman" pitchFamily="18" charset="0"/>
              </a:rPr>
              <a:t> </a:t>
            </a:r>
            <a:r>
              <a:rPr lang="vi-VN" sz="7000" b="0" dirty="0">
                <a:solidFill>
                  <a:srgbClr val="003399"/>
                </a:solidFill>
                <a:effectLst/>
              </a:rPr>
              <a:t>Tôn vinh Chúa là Thiên Chúa tổ tiên chúng con, xin dâng lời tán dương muôn đời. </a:t>
            </a:r>
            <a:endParaRPr lang="en-US" sz="7000" b="0" dirty="0">
              <a:solidFill>
                <a:srgbClr val="003399"/>
              </a:solidFill>
              <a:effectLs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rmAutofit/>
          </a:bodyPr>
          <a:lstStyle/>
          <a:p>
            <a:pPr algn="just"/>
            <a:r>
              <a:rPr lang="en-US" sz="7000" b="0" u="sng" dirty="0" smtClean="0">
                <a:solidFill>
                  <a:srgbClr val="FF0000"/>
                </a:solidFill>
                <a:effectLst/>
                <a:cs typeface="Times New Roman" pitchFamily="18" charset="0"/>
              </a:rPr>
              <a:t>**:</a:t>
            </a:r>
            <a:r>
              <a:rPr lang="en-US" sz="7000" b="0" dirty="0" smtClean="0">
                <a:solidFill>
                  <a:srgbClr val="FF0000"/>
                </a:solidFill>
                <a:effectLst/>
                <a:cs typeface="Times New Roman" pitchFamily="18" charset="0"/>
              </a:rPr>
              <a:t> </a:t>
            </a:r>
            <a:r>
              <a:rPr lang="vi-VN" sz="7000" b="0" dirty="0" smtClean="0">
                <a:solidFill>
                  <a:srgbClr val="003399"/>
                </a:solidFill>
                <a:effectLst/>
              </a:rPr>
              <a:t>Chúc </a:t>
            </a:r>
            <a:r>
              <a:rPr lang="vi-VN" sz="7000" b="0" dirty="0">
                <a:solidFill>
                  <a:srgbClr val="003399"/>
                </a:solidFill>
                <a:effectLst/>
              </a:rPr>
              <a:t>tụng Ngài, ôi danh thánh Ngài thật hiển vinh, xin dâng lời tán dương muôn đời.</a:t>
            </a:r>
            <a:endParaRPr lang="en-US" sz="7000" b="0" dirty="0">
              <a:solidFill>
                <a:srgbClr val="003399"/>
              </a:solidFill>
              <a:effectLst/>
              <a:cs typeface="Times New Roman" pitchFamily="18" charset="0"/>
            </a:endParaRPr>
          </a:p>
        </p:txBody>
      </p:sp>
    </p:spTree>
    <p:extLst>
      <p:ext uri="{BB962C8B-B14F-4D97-AF65-F5344CB8AC3E}">
        <p14:creationId xmlns:p14="http://schemas.microsoft.com/office/powerpoint/2010/main" val="30983882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dirty="0">
                <a:solidFill>
                  <a:srgbClr val="FF0000"/>
                </a:solidFill>
                <a:effectLst/>
                <a:latin typeface="+mj-lt"/>
                <a:cs typeface="Times New Roman" pitchFamily="18" charset="0"/>
              </a:rPr>
              <a:t>:</a:t>
            </a:r>
            <a:r>
              <a:rPr lang="en-US" sz="8000" b="0" dirty="0">
                <a:solidFill>
                  <a:srgbClr val="003399"/>
                </a:solidFill>
                <a:effectLst/>
                <a:latin typeface="+mj-lt"/>
                <a:cs typeface="Times New Roman" pitchFamily="18" charset="0"/>
              </a:rPr>
              <a:t> </a:t>
            </a:r>
            <a:r>
              <a:rPr lang="vi-VN" sz="8800" b="0" dirty="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000" b="0" u="sng" dirty="0" smtClean="0">
                <a:solidFill>
                  <a:srgbClr val="FF0000"/>
                </a:solidFill>
                <a:effectLst/>
                <a:latin typeface="+mn-lt"/>
                <a:cs typeface="Times New Roman" pitchFamily="18" charset="0"/>
              </a:rPr>
              <a:t>Tk2:</a:t>
            </a:r>
            <a:r>
              <a:rPr lang="en-US" sz="7000" b="0" dirty="0">
                <a:solidFill>
                  <a:srgbClr val="FF0000"/>
                </a:solidFill>
                <a:effectLst/>
                <a:latin typeface="+mn-lt"/>
                <a:cs typeface="Times New Roman" pitchFamily="18" charset="0"/>
              </a:rPr>
              <a:t> </a:t>
            </a:r>
            <a:r>
              <a:rPr lang="vi-VN" sz="7000" b="0" dirty="0">
                <a:solidFill>
                  <a:srgbClr val="003399"/>
                </a:solidFill>
                <a:effectLst/>
                <a:latin typeface="+mn-lt"/>
              </a:rPr>
              <a:t>Tôn vinh Chúa từ trong thánh điện ngợp ánh quang, xin dâng lời tán dương muôn đời. </a:t>
            </a:r>
            <a:endParaRPr lang="en-US" sz="7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25982464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400" b="0" u="sng" dirty="0">
                <a:solidFill>
                  <a:srgbClr val="FF0000"/>
                </a:solidFill>
                <a:effectLst/>
                <a:cs typeface="Times New Roman" pitchFamily="18" charset="0"/>
              </a:rPr>
              <a:t>Tk1</a:t>
            </a:r>
            <a:r>
              <a:rPr lang="en-US" sz="5400" b="0" u="sng">
                <a:solidFill>
                  <a:srgbClr val="FF0000"/>
                </a:solidFill>
                <a:effectLst/>
                <a:cs typeface="Times New Roman" pitchFamily="18" charset="0"/>
              </a:rPr>
              <a:t>:</a:t>
            </a:r>
            <a:r>
              <a:rPr lang="en-US" sz="5400" b="0">
                <a:solidFill>
                  <a:srgbClr val="FF0000"/>
                </a:solidFill>
                <a:effectLst/>
                <a:cs typeface="Times New Roman" pitchFamily="18" charset="0"/>
              </a:rPr>
              <a:t> </a:t>
            </a:r>
            <a:r>
              <a:rPr lang="vi-VN" sz="5400" b="0">
                <a:solidFill>
                  <a:srgbClr val="003399"/>
                </a:solidFill>
                <a:effectLst/>
              </a:rPr>
              <a:t>Tôn vinh Chúa là Thiên Chúa tổ tiên chúng con, xin dâng lời tán dương muôn đời. Chúc tụng Ngài, ôi danh thánh Ngài thật hiển vinh, xin dâng lời tán dương muôn đời.</a:t>
            </a:r>
            <a:endParaRPr lang="en-US" sz="5400" b="0" dirty="0">
              <a:solidFill>
                <a:srgbClr val="003399"/>
              </a:solidFill>
              <a:effectLst/>
              <a:cs typeface="Times New Roman" pitchFamily="18" charset="0"/>
            </a:endParaRPr>
          </a:p>
        </p:txBody>
      </p:sp>
    </p:spTree>
    <p:extLst>
      <p:ext uri="{BB962C8B-B14F-4D97-AF65-F5344CB8AC3E}">
        <p14:creationId xmlns:p14="http://schemas.microsoft.com/office/powerpoint/2010/main" val="116748331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000" b="0" u="sng" dirty="0" smtClean="0">
                <a:solidFill>
                  <a:srgbClr val="FF0000"/>
                </a:solidFill>
                <a:effectLst/>
                <a:latin typeface="+mn-lt"/>
                <a:cs typeface="Times New Roman" pitchFamily="18" charset="0"/>
              </a:rPr>
              <a:t>**:</a:t>
            </a:r>
            <a:r>
              <a:rPr lang="en-US" sz="7000" b="0" dirty="0" smtClean="0">
                <a:solidFill>
                  <a:srgbClr val="FF0000"/>
                </a:solidFill>
                <a:effectLst/>
                <a:latin typeface="+mn-lt"/>
                <a:cs typeface="Times New Roman" pitchFamily="18" charset="0"/>
              </a:rPr>
              <a:t> </a:t>
            </a:r>
            <a:r>
              <a:rPr lang="vi-VN" sz="7000" b="0" dirty="0" smtClean="0">
                <a:solidFill>
                  <a:srgbClr val="003399"/>
                </a:solidFill>
                <a:effectLst/>
                <a:latin typeface="+mn-lt"/>
              </a:rPr>
              <a:t>Chúc </a:t>
            </a:r>
            <a:r>
              <a:rPr lang="vi-VN" sz="7000" b="0" dirty="0">
                <a:solidFill>
                  <a:srgbClr val="003399"/>
                </a:solidFill>
                <a:effectLst/>
                <a:latin typeface="+mn-lt"/>
              </a:rPr>
              <a:t>tụng </a:t>
            </a:r>
            <a:r>
              <a:rPr lang="vi-VN" sz="7000" b="0" dirty="0" smtClean="0">
                <a:solidFill>
                  <a:srgbClr val="003399"/>
                </a:solidFill>
                <a:effectLst/>
                <a:latin typeface="+mn-lt"/>
              </a:rPr>
              <a:t>Ngài</a:t>
            </a:r>
            <a:r>
              <a:rPr lang="en-US" sz="7000" b="0" dirty="0" smtClean="0">
                <a:solidFill>
                  <a:srgbClr val="003399"/>
                </a:solidFill>
                <a:effectLst/>
                <a:latin typeface="+mn-lt"/>
              </a:rPr>
              <a:t> </a:t>
            </a:r>
            <a:r>
              <a:rPr lang="vi-VN" sz="7000" b="0" dirty="0" smtClean="0">
                <a:solidFill>
                  <a:srgbClr val="003399"/>
                </a:solidFill>
                <a:effectLst/>
                <a:latin typeface="+mn-lt"/>
              </a:rPr>
              <a:t>trên </a:t>
            </a:r>
            <a:r>
              <a:rPr lang="vi-VN" sz="7000" b="0" dirty="0">
                <a:solidFill>
                  <a:srgbClr val="003399"/>
                </a:solidFill>
                <a:effectLst/>
                <a:latin typeface="+mn-lt"/>
              </a:rPr>
              <a:t>ngai báu cửu trùng vút cao, xin dâng lời tán dương muôn đời.</a:t>
            </a:r>
            <a:endParaRPr lang="en-US" sz="7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5748801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a:solidFill>
                  <a:srgbClr val="FF0000"/>
                </a:solidFill>
                <a:effectLst/>
                <a:cs typeface="Times New Roman" pitchFamily="18" charset="0"/>
              </a:rPr>
              <a:t>Tk3:</a:t>
            </a:r>
            <a:r>
              <a:rPr lang="en-US" sz="7000" b="0" dirty="0">
                <a:solidFill>
                  <a:srgbClr val="003399"/>
                </a:solidFill>
                <a:effectLst/>
                <a:cs typeface="Times New Roman" pitchFamily="18" charset="0"/>
              </a:rPr>
              <a:t> </a:t>
            </a:r>
            <a:r>
              <a:rPr lang="vi-VN" sz="7000" b="0" dirty="0" smtClean="0">
                <a:solidFill>
                  <a:srgbClr val="003399"/>
                </a:solidFill>
                <a:effectLst/>
              </a:rPr>
              <a:t>Tôn </a:t>
            </a:r>
            <a:r>
              <a:rPr lang="vi-VN" sz="7000" b="0" dirty="0">
                <a:solidFill>
                  <a:srgbClr val="003399"/>
                </a:solidFill>
                <a:effectLst/>
              </a:rPr>
              <a:t>vinh Chúa ngự trên các thần hộ giá đây, xin dâng lời tán dương muôn đời</a:t>
            </a:r>
            <a:r>
              <a:rPr lang="vi-VN" sz="7000" b="0" dirty="0" smtClean="0">
                <a:solidFill>
                  <a:srgbClr val="003399"/>
                </a:solidFill>
                <a:effectLst/>
              </a:rPr>
              <a:t>.</a:t>
            </a:r>
            <a:endParaRPr lang="en-US" sz="7000" b="0" dirty="0">
              <a:solidFill>
                <a:srgbClr val="003399"/>
              </a:solidFill>
              <a:effectLst/>
              <a:cs typeface="Times New Roman" pitchFamily="18" charset="0"/>
            </a:endParaRPr>
          </a:p>
        </p:txBody>
      </p:sp>
    </p:spTree>
    <p:extLst>
      <p:ext uri="{BB962C8B-B14F-4D97-AF65-F5344CB8AC3E}">
        <p14:creationId xmlns:p14="http://schemas.microsoft.com/office/powerpoint/2010/main" val="36891679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smtClean="0">
                <a:solidFill>
                  <a:srgbClr val="FF0000"/>
                </a:solidFill>
                <a:effectLst/>
                <a:cs typeface="Times New Roman" pitchFamily="18" charset="0"/>
              </a:rPr>
              <a:t>**:</a:t>
            </a:r>
            <a:r>
              <a:rPr lang="en-US" sz="7000" b="0" dirty="0" smtClean="0">
                <a:solidFill>
                  <a:srgbClr val="003399"/>
                </a:solidFill>
                <a:effectLst/>
                <a:cs typeface="Times New Roman" pitchFamily="18" charset="0"/>
              </a:rPr>
              <a:t> </a:t>
            </a:r>
            <a:r>
              <a:rPr lang="vi-VN" sz="7000" b="0" dirty="0" smtClean="0">
                <a:solidFill>
                  <a:srgbClr val="003399"/>
                </a:solidFill>
                <a:effectLst/>
              </a:rPr>
              <a:t>Chúc </a:t>
            </a:r>
            <a:r>
              <a:rPr lang="vi-VN" sz="7000" b="0" dirty="0">
                <a:solidFill>
                  <a:srgbClr val="003399"/>
                </a:solidFill>
                <a:effectLst/>
              </a:rPr>
              <a:t>tụng Ngài luôn coi thấu lòng vực thẳm sâu, xin dâng lời tán dương muôn đời.</a:t>
            </a:r>
            <a:endParaRPr lang="en-US" sz="7000" b="0" dirty="0">
              <a:solidFill>
                <a:srgbClr val="003399"/>
              </a:solidFill>
              <a:effectLst/>
              <a:cs typeface="Times New Roman" pitchFamily="18" charset="0"/>
            </a:endParaRPr>
          </a:p>
        </p:txBody>
      </p:sp>
    </p:spTree>
    <p:extLst>
      <p:ext uri="{BB962C8B-B14F-4D97-AF65-F5344CB8AC3E}">
        <p14:creationId xmlns:p14="http://schemas.microsoft.com/office/powerpoint/2010/main" val="396225750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smtClean="0">
                <a:solidFill>
                  <a:srgbClr val="FF0000"/>
                </a:solidFill>
                <a:effectLst/>
                <a:cs typeface="Times New Roman" pitchFamily="18" charset="0"/>
              </a:rPr>
              <a:t>Tk4:</a:t>
            </a:r>
            <a:r>
              <a:rPr lang="en-US" sz="7000" b="0" dirty="0" smtClean="0">
                <a:solidFill>
                  <a:srgbClr val="003399"/>
                </a:solidFill>
                <a:effectLst/>
                <a:cs typeface="Times New Roman" pitchFamily="18" charset="0"/>
              </a:rPr>
              <a:t> </a:t>
            </a:r>
            <a:r>
              <a:rPr lang="vi-VN" sz="7000" b="0" dirty="0" smtClean="0">
                <a:solidFill>
                  <a:srgbClr val="003399"/>
                </a:solidFill>
                <a:effectLst/>
              </a:rPr>
              <a:t>Tôn </a:t>
            </a:r>
            <a:r>
              <a:rPr lang="vi-VN" sz="7000" b="0" dirty="0">
                <a:solidFill>
                  <a:srgbClr val="003399"/>
                </a:solidFill>
                <a:effectLst/>
              </a:rPr>
              <a:t>vinh Chúa tận trên các vòm trời vút cao, xin dâng lời tán dương muôn đời. </a:t>
            </a:r>
            <a:endParaRPr lang="en-US" sz="7000" b="0" dirty="0">
              <a:solidFill>
                <a:srgbClr val="003399"/>
              </a:solidFill>
              <a:effectLst/>
              <a:cs typeface="Times New Roman" pitchFamily="18" charset="0"/>
            </a:endParaRPr>
          </a:p>
        </p:txBody>
      </p:sp>
    </p:spTree>
    <p:extLst>
      <p:ext uri="{BB962C8B-B14F-4D97-AF65-F5344CB8AC3E}">
        <p14:creationId xmlns:p14="http://schemas.microsoft.com/office/powerpoint/2010/main" val="1439439752"/>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a:r>
              <a:rPr lang="en-US" sz="7000" b="0" u="sng" dirty="0" smtClean="0">
                <a:solidFill>
                  <a:srgbClr val="FF0000"/>
                </a:solidFill>
                <a:effectLst/>
                <a:cs typeface="Times New Roman" pitchFamily="18" charset="0"/>
              </a:rPr>
              <a:t>**:</a:t>
            </a:r>
            <a:r>
              <a:rPr lang="en-US" sz="7000" b="0" dirty="0" smtClean="0">
                <a:solidFill>
                  <a:srgbClr val="003399"/>
                </a:solidFill>
                <a:effectLst/>
                <a:cs typeface="Times New Roman" pitchFamily="18" charset="0"/>
              </a:rPr>
              <a:t> </a:t>
            </a:r>
            <a:r>
              <a:rPr lang="vi-VN" sz="7000" b="0" dirty="0" smtClean="0">
                <a:solidFill>
                  <a:srgbClr val="003399"/>
                </a:solidFill>
                <a:effectLst/>
              </a:rPr>
              <a:t>Chúc </a:t>
            </a:r>
            <a:r>
              <a:rPr lang="vi-VN" sz="7000" b="0" dirty="0">
                <a:solidFill>
                  <a:srgbClr val="003399"/>
                </a:solidFill>
                <a:effectLst/>
              </a:rPr>
              <a:t>tụng Ngài, muôn muôn giống vật Ngài tác sinh, xin dâng lời tán dương muôn đời.</a:t>
            </a:r>
            <a:endParaRPr lang="en-US" sz="7000" b="0" dirty="0">
              <a:solidFill>
                <a:srgbClr val="003399"/>
              </a:solidFill>
              <a:effectLst/>
              <a:cs typeface="Times New Roman" pitchFamily="18" charset="0"/>
            </a:endParaRPr>
          </a:p>
        </p:txBody>
      </p:sp>
    </p:spTree>
    <p:extLst>
      <p:ext uri="{BB962C8B-B14F-4D97-AF65-F5344CB8AC3E}">
        <p14:creationId xmlns:p14="http://schemas.microsoft.com/office/powerpoint/2010/main" val="152953100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104659376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8" name="TextBox 7"/>
          <p:cNvSpPr txBox="1"/>
          <p:nvPr/>
        </p:nvSpPr>
        <p:spPr>
          <a:xfrm>
            <a:off x="152400" y="133350"/>
            <a:ext cx="7329251" cy="1384995"/>
          </a:xfrm>
          <a:prstGeom prst="rect">
            <a:avLst/>
          </a:prstGeom>
          <a:noFill/>
        </p:spPr>
        <p:txBody>
          <a:bodyPr wrap="none" rtlCol="0">
            <a:spAutoFit/>
          </a:bodyPr>
          <a:lstStyle/>
          <a:p>
            <a:r>
              <a:rPr lang="en-US" sz="2800" smtClean="0">
                <a:solidFill>
                  <a:srgbClr val="FFFF00"/>
                </a:solidFill>
              </a:rPr>
              <a:t>Bài đọc 2</a:t>
            </a:r>
          </a:p>
          <a:p>
            <a:r>
              <a:rPr lang="en-US" sz="2800" smtClean="0">
                <a:solidFill>
                  <a:srgbClr val="FFFF00"/>
                </a:solidFill>
              </a:rPr>
              <a:t>Bài trích thư thứ hai của thánh Phaolô Tông Đồ</a:t>
            </a:r>
          </a:p>
          <a:p>
            <a:r>
              <a:rPr lang="en-US" sz="2800" smtClean="0">
                <a:solidFill>
                  <a:srgbClr val="FFFF00"/>
                </a:solidFill>
              </a:rPr>
              <a:t>Gửi tín hữu Cô-rin-tô</a:t>
            </a:r>
            <a:endParaRPr lang="en-US" sz="2800">
              <a:solidFill>
                <a:srgbClr val="FFFF00"/>
              </a:solidFill>
            </a:endParaRPr>
          </a:p>
        </p:txBody>
      </p:sp>
      <p:sp>
        <p:nvSpPr>
          <p:cNvPr id="9" name="TextBox 8"/>
          <p:cNvSpPr txBox="1"/>
          <p:nvPr/>
        </p:nvSpPr>
        <p:spPr>
          <a:xfrm>
            <a:off x="76200" y="3638550"/>
            <a:ext cx="8991600" cy="1077218"/>
          </a:xfrm>
          <a:prstGeom prst="rect">
            <a:avLst/>
          </a:prstGeom>
          <a:noFill/>
        </p:spPr>
        <p:txBody>
          <a:bodyPr wrap="square" rtlCol="0">
            <a:spAutoFit/>
          </a:bodyPr>
          <a:lstStyle/>
          <a:p>
            <a:r>
              <a:rPr lang="en-US" sz="3200" smtClean="0">
                <a:solidFill>
                  <a:srgbClr val="FFFF00"/>
                </a:solidFill>
              </a:rPr>
              <a:t>Ân sủng của Chúa Giê-su Ki-tô, tình thương của Chúa Cha, và ơn hiệp thông của Chúa Thánh Thần</a:t>
            </a: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0" u="sng" smtClean="0">
                <a:solidFill>
                  <a:srgbClr val="FF0000"/>
                </a:solidFill>
                <a:effectLst/>
                <a:latin typeface="+mj-lt"/>
                <a:cs typeface="Times New Roman" pitchFamily="18" charset="0"/>
              </a:rPr>
              <a:t>Alleluia-alleluia:</a:t>
            </a:r>
            <a:r>
              <a:rPr lang="en-US" sz="5200" b="0" smtClean="0">
                <a:solidFill>
                  <a:srgbClr val="0000CC"/>
                </a:solidFill>
                <a:effectLst/>
                <a:latin typeface="+mj-lt"/>
                <a:cs typeface="Times New Roman" pitchFamily="18" charset="0"/>
              </a:rPr>
              <a:t> </a:t>
            </a:r>
            <a:r>
              <a:rPr lang="en-US" sz="5200" b="0" smtClean="0">
                <a:solidFill>
                  <a:srgbClr val="003296"/>
                </a:solidFill>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0" u="sng"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pPr algn="just" fontAlgn="base"/>
            <a:r>
              <a:rPr lang="en-US" sz="7200" b="0" u="sng" dirty="0" err="1">
                <a:solidFill>
                  <a:srgbClr val="FF0000"/>
                </a:solidFill>
                <a:effectLst/>
                <a:latin typeface="+mj-lt"/>
                <a:cs typeface="Times New Roman" pitchFamily="18" charset="0"/>
              </a:rPr>
              <a:t>Đk</a:t>
            </a:r>
            <a:r>
              <a:rPr lang="en-US" sz="7200" b="0" u="sng">
                <a:solidFill>
                  <a:srgbClr val="FF0000"/>
                </a:solidFill>
                <a:effectLst/>
                <a:latin typeface="+mj-lt"/>
                <a:cs typeface="Times New Roman" pitchFamily="18" charset="0"/>
              </a:rPr>
              <a:t>:</a:t>
            </a:r>
            <a:r>
              <a:rPr lang="en-US" sz="8000" b="0">
                <a:solidFill>
                  <a:srgbClr val="003399"/>
                </a:solidFill>
                <a:effectLst/>
                <a:latin typeface="+mj-lt"/>
                <a:cs typeface="Times New Roman" pitchFamily="18" charset="0"/>
              </a:rPr>
              <a:t> </a:t>
            </a:r>
            <a:r>
              <a:rPr lang="vi-VN" sz="8800" b="0">
                <a:solidFill>
                  <a:srgbClr val="003399"/>
                </a:solidFill>
                <a:effectLst/>
                <a:latin typeface="+mn-lt"/>
              </a:rPr>
              <a:t>Xin dâng lời tán dương muôn đời.</a:t>
            </a:r>
            <a:endParaRPr lang="en-US" sz="8000" b="0" dirty="0">
              <a:solidFill>
                <a:srgbClr val="003399"/>
              </a:solidFill>
              <a:effectLst/>
              <a:latin typeface="+mn-lt"/>
              <a:cs typeface="Times New Roman" pitchFamily="18" charset="0"/>
            </a:endParaRPr>
          </a:p>
        </p:txBody>
      </p:sp>
    </p:spTree>
    <p:extLst>
      <p:ext uri="{BB962C8B-B14F-4D97-AF65-F5344CB8AC3E}">
        <p14:creationId xmlns:p14="http://schemas.microsoft.com/office/powerpoint/2010/main" val="426099711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Autofit/>
          </a:bodyPr>
          <a:lstStyle/>
          <a:p>
            <a:r>
              <a:rPr lang="en-US" altLang="en-US" sz="7200" b="0" u="sng" dirty="0">
                <a:solidFill>
                  <a:srgbClr val="003399"/>
                </a:solidFill>
                <a:effectLst/>
                <a:latin typeface="+mj-lt"/>
                <a:cs typeface="Times New Roman" panose="02020603050405020304" pitchFamily="18" charset="0"/>
              </a:rPr>
              <a:t/>
            </a:r>
            <a:br>
              <a:rPr lang="en-US" altLang="en-US" sz="7200" b="0" u="sng" dirty="0">
                <a:solidFill>
                  <a:srgbClr val="003399"/>
                </a:solidFill>
                <a:effectLst/>
                <a:latin typeface="+mj-lt"/>
                <a:cs typeface="Times New Roman" panose="02020603050405020304" pitchFamily="18" charset="0"/>
              </a:rPr>
            </a:br>
            <a:endParaRPr lang="en-US" sz="6600" b="0" dirty="0">
              <a:solidFill>
                <a:srgbClr val="003399"/>
              </a:solidFill>
              <a:effectLst/>
              <a:latin typeface="+mj-lt"/>
              <a:cs typeface="Times New Roman" pitchFamily="18"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97687903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r>
              <a:rPr lang="en-US" sz="6000" b="0" dirty="0">
                <a:solidFill>
                  <a:srgbClr val="FF0000"/>
                </a:solidFill>
                <a:effectLst/>
                <a:latin typeface="+mj-lt"/>
                <a:cs typeface="Times New Roman" pitchFamily="18" charset="0"/>
              </a:rPr>
              <a:t>KINH TIN KÍNH</a:t>
            </a:r>
          </a:p>
        </p:txBody>
      </p:sp>
    </p:spTree>
    <p:extLst>
      <p:ext uri="{BB962C8B-B14F-4D97-AF65-F5344CB8AC3E}">
        <p14:creationId xmlns:p14="http://schemas.microsoft.com/office/powerpoint/2010/main" val="259861211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Tôi tin kính một Thiên Chúa là Cha toàn năng, </a:t>
            </a:r>
            <a:r>
              <a:rPr lang="vi-VN" sz="6600" b="0" dirty="0">
                <a:solidFill>
                  <a:srgbClr val="003399"/>
                </a:solidFill>
                <a:effectLst/>
                <a:latin typeface="+mj-lt"/>
                <a:cs typeface="Times New Roman" pitchFamily="18" charset="0"/>
              </a:rPr>
              <a:t>Đấng tạo thành trời đất, muôn vật hữu hình và vô hình.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68849985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en-US" sz="6600" b="0" dirty="0" err="1">
                <a:solidFill>
                  <a:srgbClr val="003399"/>
                </a:solidFill>
                <a:effectLst/>
                <a:latin typeface="+mj-lt"/>
                <a:cs typeface="Times New Roman" pitchFamily="18" charset="0"/>
              </a:rPr>
              <a:t>Tôi</a:t>
            </a:r>
            <a:r>
              <a:rPr lang="en-US" sz="6600" b="0" dirty="0">
                <a:solidFill>
                  <a:srgbClr val="003399"/>
                </a:solidFill>
                <a:effectLst/>
                <a:latin typeface="+mj-lt"/>
                <a:cs typeface="Times New Roman" pitchFamily="18" charset="0"/>
              </a:rPr>
              <a:t> tin </a:t>
            </a:r>
            <a:r>
              <a:rPr lang="en-US" sz="6600" b="0" dirty="0" err="1">
                <a:solidFill>
                  <a:srgbClr val="003399"/>
                </a:solidFill>
                <a:effectLst/>
                <a:latin typeface="+mj-lt"/>
                <a:cs typeface="Times New Roman" pitchFamily="18" charset="0"/>
              </a:rPr>
              <a:t>kính</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Giêsu</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Kitô</a:t>
            </a:r>
            <a:r>
              <a:rPr lang="en-US" sz="6600" b="0" dirty="0">
                <a:solidFill>
                  <a:srgbClr val="003399"/>
                </a:solidFill>
                <a:effectLst/>
                <a:latin typeface="+mj-lt"/>
                <a:cs typeface="Times New Roman" pitchFamily="18" charset="0"/>
              </a:rPr>
              <a:t>, Con </a:t>
            </a:r>
            <a:r>
              <a:rPr lang="en-US" sz="6600" b="0" dirty="0" err="1">
                <a:solidFill>
                  <a:srgbClr val="003399"/>
                </a:solidFill>
                <a:effectLst/>
                <a:latin typeface="+mj-lt"/>
                <a:cs typeface="Times New Roman" pitchFamily="18" charset="0"/>
              </a:rPr>
              <a:t>Một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Sinh bởi Đức Chúa Cha từ trước muôn đời. </a:t>
            </a:r>
            <a:endParaRPr lang="en-US" sz="66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1769416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Người là Thiên Chúa bởi Thiên Chúa, Ánh Sáng bởi Ánh Sáng,</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bởi</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Thiên</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Chúa</a:t>
            </a:r>
            <a:r>
              <a:rPr lang="en-US" sz="6600" b="0" dirty="0">
                <a:solidFill>
                  <a:srgbClr val="003399"/>
                </a:solidFill>
                <a:effectLst/>
                <a:latin typeface="+mj-lt"/>
                <a:cs typeface="Times New Roman" pitchFamily="18" charset="0"/>
              </a:rPr>
              <a:t> </a:t>
            </a:r>
            <a:r>
              <a:rPr lang="en-US" sz="6600" b="0" dirty="0" err="1">
                <a:solidFill>
                  <a:srgbClr val="003399"/>
                </a:solidFill>
                <a:effectLst/>
                <a:latin typeface="+mj-lt"/>
                <a:cs typeface="Times New Roman" pitchFamily="18" charset="0"/>
              </a:rPr>
              <a:t>thật</a:t>
            </a:r>
            <a:r>
              <a:rPr lang="en-US" sz="6600" b="0" dirty="0">
                <a:solidFill>
                  <a:srgbClr val="003399"/>
                </a:solidFill>
                <a:effectLst/>
                <a:latin typeface="+mj-lt"/>
                <a:cs typeface="Times New Roman" pitchFamily="18" charset="0"/>
              </a:rPr>
              <a:t>,</a:t>
            </a:r>
          </a:p>
        </p:txBody>
      </p:sp>
    </p:spTree>
    <p:extLst>
      <p:ext uri="{BB962C8B-B14F-4D97-AF65-F5344CB8AC3E}">
        <p14:creationId xmlns:p14="http://schemas.microsoft.com/office/powerpoint/2010/main" val="135907347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rPr>
              <a:t>được sinh ra mà không phải được tạo thành, đồng bản thể với Đức Chúa Cha: nhờ Người mà muôn vật được tạo thành.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0769103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7200" b="0" dirty="0">
                <a:solidFill>
                  <a:srgbClr val="003399"/>
                </a:solidFill>
                <a:effectLst/>
                <a:latin typeface="+mj-lt"/>
              </a:rPr>
              <a:t>Vì loài người chúng ta và để cứu độ chúng ta,</a:t>
            </a:r>
            <a:r>
              <a:rPr lang="en-US" sz="7200" b="0" dirty="0">
                <a:solidFill>
                  <a:srgbClr val="003399"/>
                </a:solidFill>
                <a:effectLst/>
                <a:latin typeface="+mj-lt"/>
              </a:rPr>
              <a:t> </a:t>
            </a:r>
            <a:r>
              <a:rPr lang="vi-VN" sz="7200" b="0" dirty="0">
                <a:solidFill>
                  <a:srgbClr val="003399"/>
                </a:solidFill>
                <a:effectLst/>
                <a:latin typeface="+mj-lt"/>
                <a:cs typeface="Times New Roman" pitchFamily="18" charset="0"/>
              </a:rPr>
              <a:t>Người đã từ trời xuống thế. </a:t>
            </a:r>
            <a:endParaRPr lang="en-US" sz="72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11387690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FF0000"/>
                </a:solidFill>
                <a:effectLst/>
                <a:latin typeface="+mj-lt"/>
                <a:cs typeface="Times New Roman" pitchFamily="18" charset="0"/>
              </a:rPr>
              <a:t>Bởi phép Đức Chúa Thánh Thần, Người đã nhập thể trong lòng Trinh Nữ Maria, và đã làm người.</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93558628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
            <a:ext cx="9144000" cy="5143499"/>
          </a:xfrm>
        </p:spPr>
        <p:txBody>
          <a:bodyPr>
            <a:normAutofit fontScale="90000"/>
          </a:bodyPr>
          <a:lstStyle/>
          <a:p>
            <a:pPr algn="just"/>
            <a:r>
              <a:rPr lang="vi-VN" sz="6000" b="0" dirty="0">
                <a:solidFill>
                  <a:srgbClr val="003399"/>
                </a:solidFill>
                <a:effectLst/>
                <a:latin typeface="+mj-lt"/>
                <a:cs typeface="Times New Roman" pitchFamily="18" charset="0"/>
              </a:rPr>
              <a:t>Người chịu đóng đinh vào thập giá vì chúng ta, thời quan Phongxiô Philatô; Người chịu khổ hình và mai táng, ngày thứ ba Người sống lại như lời Thánh Kinh.</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665480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0" smtClean="0">
                <a:effectLst/>
                <a:latin typeface="+mj-lt"/>
              </a:rPr>
              <a:t/>
            </a:r>
            <a:br>
              <a:rPr lang="en-US" b="0" smtClean="0">
                <a:effectLst/>
                <a:latin typeface="+mj-lt"/>
              </a:rPr>
            </a:br>
            <a:endParaRPr lang="en-US" b="0" smtClean="0">
              <a:effectLst/>
              <a:latin typeface="+mj-lt"/>
            </a:endParaRPr>
          </a:p>
        </p:txBody>
      </p:sp>
      <p:sp>
        <p:nvSpPr>
          <p:cNvPr id="16387" name="Rectangle 3"/>
          <p:cNvSpPr>
            <a:spLocks noGrp="1" noChangeArrowheads="1"/>
          </p:cNvSpPr>
          <p:nvPr>
            <p:ph type="subTitle" idx="1"/>
          </p:nvPr>
        </p:nvSpPr>
        <p:spPr>
          <a:xfrm>
            <a:off x="0" y="0"/>
            <a:ext cx="9144000" cy="5143500"/>
          </a:xfrm>
        </p:spPr>
        <p:txBody>
          <a:bodyPr/>
          <a:lstStyle/>
          <a:p>
            <a:pPr algn="just" eaLnBrk="1" hangingPunct="1">
              <a:lnSpc>
                <a:spcPct val="105000"/>
              </a:lnSpc>
              <a:defRPr/>
            </a:pPr>
            <a:r>
              <a:rPr lang="en-US" sz="5200" b="0" u="sng" smtClean="0">
                <a:solidFill>
                  <a:srgbClr val="FF0000"/>
                </a:solidFill>
                <a:effectLst/>
                <a:latin typeface="+mj-lt"/>
                <a:cs typeface="Times New Roman" pitchFamily="18" charset="0"/>
              </a:rPr>
              <a:t>Alleluia-alleluia:</a:t>
            </a:r>
            <a:r>
              <a:rPr lang="en-US" sz="5200" b="0" smtClean="0">
                <a:solidFill>
                  <a:srgbClr val="0000CC"/>
                </a:solidFill>
                <a:effectLst/>
                <a:latin typeface="+mj-lt"/>
                <a:cs typeface="Times New Roman" pitchFamily="18" charset="0"/>
              </a:rPr>
              <a:t> </a:t>
            </a:r>
            <a:r>
              <a:rPr lang="en-US" sz="5200" b="0" smtClean="0">
                <a:solidFill>
                  <a:srgbClr val="003296"/>
                </a:solidFill>
                <a:effectLst/>
                <a:latin typeface="+mj-lt"/>
                <a:cs typeface="Times New Roman" pitchFamily="18" charset="0"/>
              </a:rPr>
              <a:t>Xin dâng lời tôn vinh chúc tụng Chúa Cha, Chúa Con và Chúa Thánh Thần, là Thiên Chúa đã có, hiện có và đang tới. Xin tôn vinh chúc tụng muôn đời.  </a:t>
            </a:r>
            <a:r>
              <a:rPr lang="en-US" sz="5200" b="0" u="sng"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1269984051"/>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300" b="0" dirty="0">
                <a:solidFill>
                  <a:srgbClr val="003399"/>
                </a:solidFill>
                <a:effectLst/>
                <a:latin typeface="+mj-lt"/>
              </a:rPr>
              <a:t>Người lên trời, ngự bên hữu Đức Chúa Cha, và Người sẽ lại đến trong vinh quang để phán xét kẻ sống và kẻ chết, Nước Người sẽ không bao giờ cùng.</a:t>
            </a:r>
            <a:endParaRPr lang="en-US" sz="53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38279745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000" b="0" dirty="0">
                <a:solidFill>
                  <a:srgbClr val="003399"/>
                </a:solidFill>
                <a:effectLst/>
                <a:latin typeface="+mj-lt"/>
                <a:cs typeface="Times New Roman" pitchFamily="18" charset="0"/>
              </a:rPr>
              <a:t>Tôi tin kính Đức Chúa Thánh Thần là Thiên Chúa và là Đấng ban sự sống, Người bởi Đức Chúa Cha và Đức Chúa Con mà ra,</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278158949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6000" b="0" dirty="0">
                <a:solidFill>
                  <a:srgbClr val="003399"/>
                </a:solidFill>
                <a:effectLst/>
                <a:latin typeface="+mj-lt"/>
              </a:rPr>
              <a:t>Người được phụng thờ và tôn vinh cùng với Đức Chúa Cha và Đức Chúa Con: Người đã dùng các tiên tri mà phán dạy. </a:t>
            </a:r>
            <a:endParaRPr lang="en-US" sz="6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11948520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Autofit/>
          </a:bodyPr>
          <a:lstStyle/>
          <a:p>
            <a:pPr algn="just"/>
            <a:r>
              <a:rPr lang="vi-VN" sz="8000" b="0" dirty="0">
                <a:solidFill>
                  <a:srgbClr val="003399"/>
                </a:solidFill>
                <a:effectLst/>
                <a:latin typeface="+mj-lt"/>
              </a:rPr>
              <a:t>Tôi tin Hội Thánh duy nhất thánh thiện công giáo và tông truyền.</a:t>
            </a:r>
            <a:endParaRPr lang="en-US" sz="8000" b="0" dirty="0">
              <a:solidFill>
                <a:srgbClr val="003399"/>
              </a:solidFill>
              <a:effectLst/>
              <a:latin typeface="+mj-lt"/>
              <a:cs typeface="Times New Roman" pitchFamily="18" charset="0"/>
            </a:endParaRPr>
          </a:p>
        </p:txBody>
      </p:sp>
    </p:spTree>
    <p:extLst>
      <p:ext uri="{BB962C8B-B14F-4D97-AF65-F5344CB8AC3E}">
        <p14:creationId xmlns:p14="http://schemas.microsoft.com/office/powerpoint/2010/main" val="405087606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6600" b="0" dirty="0">
                <a:solidFill>
                  <a:srgbClr val="003399"/>
                </a:solidFill>
                <a:effectLst/>
                <a:latin typeface="+mj-lt"/>
                <a:cs typeface="Times New Roman" pitchFamily="18" charset="0"/>
              </a:rPr>
              <a:t>Tôi tuyên xưng có một Phép Rửa để tha tội. Tôi trông đợi kẻ chết sống lại và sự</a:t>
            </a:r>
            <a:r>
              <a:rPr lang="en-US" sz="6600" b="0" dirty="0">
                <a:solidFill>
                  <a:srgbClr val="003399"/>
                </a:solidFill>
                <a:effectLst/>
                <a:latin typeface="+mj-lt"/>
                <a:cs typeface="Times New Roman" pitchFamily="18" charset="0"/>
              </a:rPr>
              <a:t> </a:t>
            </a:r>
            <a:r>
              <a:rPr lang="vi-VN" sz="6600" b="0" dirty="0">
                <a:solidFill>
                  <a:srgbClr val="003399"/>
                </a:solidFill>
                <a:effectLst/>
                <a:latin typeface="+mj-lt"/>
                <a:cs typeface="Times New Roman" pitchFamily="18" charset="0"/>
              </a:rPr>
              <a:t>sống đời sau. </a:t>
            </a:r>
            <a:r>
              <a:rPr lang="vi-VN" sz="6600" b="0" dirty="0">
                <a:solidFill>
                  <a:srgbClr val="FF0000"/>
                </a:solidFill>
                <a:effectLst/>
                <a:latin typeface="+mj-lt"/>
                <a:cs typeface="Times New Roman" pitchFamily="18" charset="0"/>
              </a:rPr>
              <a:t>Amen.</a:t>
            </a:r>
            <a:endParaRPr lang="en-US" sz="6600" b="0" dirty="0">
              <a:solidFill>
                <a:srgbClr val="FF0000"/>
              </a:solidFill>
              <a:effectLst/>
              <a:latin typeface="+mj-lt"/>
              <a:cs typeface="Times New Roman" pitchFamily="18" charset="0"/>
            </a:endParaRPr>
          </a:p>
        </p:txBody>
      </p:sp>
    </p:spTree>
    <p:extLst>
      <p:ext uri="{BB962C8B-B14F-4D97-AF65-F5344CB8AC3E}">
        <p14:creationId xmlns:p14="http://schemas.microsoft.com/office/powerpoint/2010/main" val="12407066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43400" y="590550"/>
            <a:ext cx="3810000" cy="3181350"/>
          </a:xfrm>
        </p:spPr>
        <p:txBody>
          <a:bodyPr>
            <a:normAutofit/>
          </a:bodyPr>
          <a:lstStyle/>
          <a:p>
            <a:pPr>
              <a:spcBef>
                <a:spcPts val="1200"/>
              </a:spcBef>
              <a:spcAft>
                <a:spcPts val="1200"/>
              </a:spcAft>
            </a:pPr>
            <a:r>
              <a:rPr lang="en-US" sz="5400" b="0" dirty="0" err="1" smtClean="0">
                <a:solidFill>
                  <a:srgbClr val="003399"/>
                </a:solidFill>
                <a:effectLst/>
                <a:latin typeface="+mj-lt"/>
                <a:cs typeface="Times New Roman" pitchFamily="18" charset="0"/>
              </a:rPr>
              <a:t>Ca</a:t>
            </a:r>
            <a:r>
              <a:rPr lang="en-US" sz="5400" b="0" dirty="0" smtClean="0">
                <a:solidFill>
                  <a:srgbClr val="003399"/>
                </a:solidFill>
                <a:effectLst/>
                <a:latin typeface="+mj-lt"/>
                <a:cs typeface="Times New Roman" pitchFamily="18" charset="0"/>
              </a:rPr>
              <a:t> </a:t>
            </a:r>
            <a:r>
              <a:rPr lang="en-US" sz="5400" b="0" dirty="0" err="1" smtClean="0">
                <a:solidFill>
                  <a:srgbClr val="003399"/>
                </a:solidFill>
                <a:effectLst/>
                <a:latin typeface="+mj-lt"/>
                <a:cs typeface="Times New Roman" pitchFamily="18" charset="0"/>
              </a:rPr>
              <a:t>Dâng</a:t>
            </a:r>
            <a:r>
              <a:rPr lang="en-US" sz="5400" b="0" dirty="0" smtClean="0">
                <a:solidFill>
                  <a:srgbClr val="003399"/>
                </a:solidFill>
                <a:effectLst/>
                <a:latin typeface="+mj-lt"/>
                <a:cs typeface="Times New Roman" pitchFamily="18" charset="0"/>
              </a:rPr>
              <a:t> </a:t>
            </a:r>
            <a:r>
              <a:rPr lang="en-US" sz="5400" b="0" dirty="0" err="1">
                <a:solidFill>
                  <a:srgbClr val="003399"/>
                </a:solidFill>
                <a:effectLst/>
                <a:cs typeface="Times New Roman" pitchFamily="18" charset="0"/>
              </a:rPr>
              <a:t>Lễ</a:t>
            </a:r>
            <a:r>
              <a:rPr lang="en-US" sz="5400" b="0" dirty="0">
                <a:solidFill>
                  <a:srgbClr val="003399"/>
                </a:solidFill>
                <a:effectLst/>
                <a:cs typeface="Times New Roman" pitchFamily="18" charset="0"/>
              </a:rPr>
              <a:t/>
            </a:r>
            <a:br>
              <a:rPr lang="en-US" sz="5400" b="0" dirty="0">
                <a:solidFill>
                  <a:srgbClr val="003399"/>
                </a:solidFill>
                <a:effectLst/>
                <a:cs typeface="Times New Roman" pitchFamily="18" charset="0"/>
              </a:rPr>
            </a:br>
            <a:r>
              <a:rPr lang="en-US" sz="5000" b="0" dirty="0" smtClean="0">
                <a:solidFill>
                  <a:srgbClr val="C00000"/>
                </a:solidFill>
                <a:effectLst/>
                <a:cs typeface="Times New Roman" pitchFamily="18" charset="0"/>
              </a:rPr>
              <a:t>DÂNG</a:t>
            </a:r>
            <a:r>
              <a:rPr lang="en-US" sz="3600" b="0" dirty="0" smtClean="0">
                <a:solidFill>
                  <a:srgbClr val="C00000"/>
                </a:solidFill>
                <a:effectLst/>
                <a:cs typeface="Times New Roman" pitchFamily="18" charset="0"/>
              </a:rPr>
              <a:t/>
            </a:r>
            <a:br>
              <a:rPr lang="en-US" sz="3600" b="0" dirty="0" smtClean="0">
                <a:solidFill>
                  <a:srgbClr val="C00000"/>
                </a:solidFill>
                <a:effectLst/>
                <a:cs typeface="Times New Roman" pitchFamily="18" charset="0"/>
              </a:rPr>
            </a:br>
            <a:r>
              <a:rPr lang="en-US" sz="3600" b="0" dirty="0" err="1" smtClean="0">
                <a:solidFill>
                  <a:srgbClr val="000099"/>
                </a:solidFill>
                <a:effectLst/>
                <a:cs typeface="Times New Roman" pitchFamily="18" charset="0"/>
              </a:rPr>
              <a:t>Nguyễn</a:t>
            </a:r>
            <a:r>
              <a:rPr lang="en-US" sz="3600" b="0" dirty="0" smtClean="0">
                <a:solidFill>
                  <a:srgbClr val="000099"/>
                </a:solidFill>
                <a:effectLst/>
                <a:cs typeface="Times New Roman" pitchFamily="18" charset="0"/>
              </a:rPr>
              <a:t> </a:t>
            </a:r>
            <a:r>
              <a:rPr lang="en-US" sz="3600" b="0" dirty="0" err="1" smtClean="0">
                <a:solidFill>
                  <a:srgbClr val="000099"/>
                </a:solidFill>
                <a:effectLst/>
                <a:cs typeface="Times New Roman" pitchFamily="18" charset="0"/>
              </a:rPr>
              <a:t>Duy</a:t>
            </a:r>
            <a:endParaRPr lang="en-US" sz="5400" b="0" dirty="0">
              <a:solidFill>
                <a:srgbClr val="000099"/>
              </a:solidFill>
              <a:effectLs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00" y="817244"/>
            <a:ext cx="4840565" cy="43262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 y="57150"/>
            <a:ext cx="2176939" cy="34148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30000"/>
              </a:lnSpc>
              <a:buNone/>
            </a:pPr>
            <a:r>
              <a:rPr lang="en-US" altLang="en-US" sz="4500" b="0" u="sng" dirty="0">
                <a:solidFill>
                  <a:srgbClr val="FF0000"/>
                </a:solidFill>
                <a:effectLst/>
                <a:latin typeface="+mj-lt"/>
                <a:ea typeface="Tahoma" panose="020B0604030504040204" pitchFamily="34" charset="0"/>
                <a:cs typeface="Times New Roman" panose="02020603050405020304" pitchFamily="18" charset="0"/>
              </a:rPr>
              <a:t>Tk1:</a:t>
            </a:r>
            <a:r>
              <a:rPr lang="en-US" altLang="en-US" sz="4500" b="0" dirty="0">
                <a:solidFill>
                  <a:srgbClr val="003399"/>
                </a:solidFill>
                <a:effectLst/>
                <a:latin typeface="+mj-lt"/>
                <a:ea typeface="Tahoma" panose="020B0604030504040204" pitchFamily="34" charset="0"/>
                <a:cs typeface="Times New Roman" panose="02020603050405020304" pitchFamily="18" charset="0"/>
              </a:rPr>
              <a:t> </a:t>
            </a:r>
            <a:r>
              <a:rPr lang="vi-VN" sz="4500" b="0" dirty="0">
                <a:solidFill>
                  <a:srgbClr val="003399"/>
                </a:solidFill>
                <a:effectLst/>
                <a:latin typeface="+mj-lt"/>
                <a:cs typeface="Times New Roman" panose="02020603050405020304" pitchFamily="18" charset="0"/>
              </a:rPr>
              <a:t>Nguyện dâng Chúa lễ tình yêu chân thành, n</a:t>
            </a:r>
            <a:r>
              <a:rPr lang="en-US" sz="4500" b="0" dirty="0" err="1">
                <a:solidFill>
                  <a:srgbClr val="003399"/>
                </a:solidFill>
                <a:effectLst/>
                <a:latin typeface="+mj-lt"/>
                <a:cs typeface="Times New Roman" panose="02020603050405020304" pitchFamily="18" charset="0"/>
              </a:rPr>
              <a:t>ầy</a:t>
            </a:r>
            <a:r>
              <a:rPr lang="vi-VN" sz="4500" b="0" dirty="0">
                <a:solidFill>
                  <a:srgbClr val="003399"/>
                </a:solidFill>
                <a:effectLst/>
                <a:latin typeface="+mj-lt"/>
                <a:cs typeface="Times New Roman" panose="02020603050405020304" pitchFamily="18" charset="0"/>
              </a:rPr>
              <a:t> tấm bánh đây rượu nho thơm ngát. Nguyện dâng Chúa đôi bàn tay con hiến, Chúa thương chấp nhận ban phước lành tháng năm.</a:t>
            </a:r>
            <a:endParaRPr lang="en-US" altLang="en-US" sz="45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155419730"/>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just">
              <a:lnSpc>
                <a:spcPct val="130000"/>
              </a:lnSpc>
              <a:buNone/>
            </a:pPr>
            <a:r>
              <a:rPr lang="en-US" altLang="en-US" sz="48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a:solidFill>
                  <a:srgbClr val="003399"/>
                </a:solidFill>
                <a:effectLst/>
                <a:latin typeface="+mj-lt"/>
                <a:ea typeface="Tahoma" panose="020B0604030504040204" pitchFamily="34" charset="0"/>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Nguyện dâng Chúa tâm tình con thiết tha, xin Cha thương ủ ấp trái tim hồng. Nguyện dâng Chúa bánh rượu thơm trắng trong, xin trung kiên mến yêu Ngài hết lòng.</a:t>
            </a:r>
            <a:endParaRPr lang="en-US" alt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896665342"/>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00354" name="Content Placeholder 2">
            <a:extLst>
              <a:ext uri="{FF2B5EF4-FFF2-40B4-BE49-F238E27FC236}">
                <a16:creationId xmlns:a16="http://schemas.microsoft.com/office/drawing/2014/main" xmlns="" id="{5E3AA635-2CFD-4660-8444-44AAA119DC52}"/>
              </a:ext>
            </a:extLst>
          </p:cNvPr>
          <p:cNvSpPr>
            <a:spLocks noGrp="1" noChangeArrowheads="1"/>
          </p:cNvSpPr>
          <p:nvPr>
            <p:ph idx="1"/>
          </p:nvPr>
        </p:nvSpPr>
        <p:spPr>
          <a:xfrm>
            <a:off x="0" y="0"/>
            <a:ext cx="9144000" cy="5143500"/>
          </a:xfrm>
        </p:spPr>
        <p:txBody>
          <a:bodyPr anchor="ctr" anchorCtr="0">
            <a:noAutofit/>
          </a:bodyPr>
          <a:lstStyle/>
          <a:p>
            <a:pPr marL="27385" indent="0" algn="just">
              <a:lnSpc>
                <a:spcPct val="120000"/>
              </a:lnSpc>
              <a:buNone/>
            </a:pPr>
            <a:r>
              <a:rPr lang="en-US" altLang="en-US" sz="4800" b="0" u="sng" dirty="0" smtClean="0">
                <a:solidFill>
                  <a:srgbClr val="FF0000"/>
                </a:solidFill>
                <a:effectLst/>
                <a:latin typeface="+mj-lt"/>
                <a:ea typeface="Tahoma" panose="020B0604030504040204" pitchFamily="34" charset="0"/>
                <a:cs typeface="Times New Roman" panose="02020603050405020304" pitchFamily="18" charset="0"/>
              </a:rPr>
              <a:t>Tk2</a:t>
            </a:r>
            <a:r>
              <a:rPr lang="en-US" altLang="en-US" sz="48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a:solidFill>
                  <a:srgbClr val="003399"/>
                </a:solidFill>
                <a:effectLst/>
                <a:latin typeface="+mj-lt"/>
                <a:ea typeface="Tahoma" panose="020B0604030504040204" pitchFamily="34" charset="0"/>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Đoàn con cái đã về đây chung lời, hợp dâng Chúa tâm hồn và thân xác. Nguyện mãi mãi suốt đời yêu nhau hơn, Chúa thương kết hiệp muôn tấm lòng chúng con.</a:t>
            </a:r>
          </a:p>
        </p:txBody>
      </p:sp>
    </p:spTree>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19985099"/>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0"/>
            <a:ext cx="9144000" cy="5143500"/>
          </a:xfrm>
        </p:spPr>
        <p:txBody>
          <a:bodyPr anchor="ctr" anchorCtr="0">
            <a:normAutofit/>
          </a:bodyPr>
          <a:lstStyle/>
          <a:p>
            <a:pPr marL="27385" indent="0" algn="just">
              <a:lnSpc>
                <a:spcPct val="130000"/>
              </a:lnSpc>
              <a:buNone/>
            </a:pPr>
            <a:r>
              <a:rPr lang="en-US" altLang="en-US" sz="4800" b="0" u="sng" dirty="0" err="1">
                <a:solidFill>
                  <a:srgbClr val="FF0000"/>
                </a:solidFill>
                <a:effectLst/>
                <a:latin typeface="+mj-lt"/>
                <a:ea typeface="Tahoma" panose="020B0604030504040204" pitchFamily="34" charset="0"/>
                <a:cs typeface="Times New Roman" panose="02020603050405020304" pitchFamily="18" charset="0"/>
              </a:rPr>
              <a:t>Đk</a:t>
            </a:r>
            <a:r>
              <a:rPr lang="en-US" altLang="en-US" sz="4800" b="0" u="sng" dirty="0">
                <a:solidFill>
                  <a:srgbClr val="FF0000"/>
                </a:solidFill>
                <a:effectLst/>
                <a:latin typeface="+mj-lt"/>
                <a:ea typeface="Tahoma" panose="020B0604030504040204" pitchFamily="34" charset="0"/>
                <a:cs typeface="Times New Roman" panose="02020603050405020304" pitchFamily="18" charset="0"/>
              </a:rPr>
              <a:t>:</a:t>
            </a:r>
            <a:r>
              <a:rPr lang="en-US" altLang="en-US" sz="4800" b="0" dirty="0">
                <a:solidFill>
                  <a:srgbClr val="003399"/>
                </a:solidFill>
                <a:effectLst/>
                <a:latin typeface="+mj-lt"/>
                <a:ea typeface="Tahoma" panose="020B0604030504040204" pitchFamily="34" charset="0"/>
                <a:cs typeface="Times New Roman" panose="02020603050405020304" pitchFamily="18" charset="0"/>
              </a:rPr>
              <a:t> </a:t>
            </a:r>
            <a:r>
              <a:rPr lang="vi-VN" sz="4800" b="0" dirty="0">
                <a:solidFill>
                  <a:srgbClr val="003399"/>
                </a:solidFill>
                <a:effectLst/>
                <a:latin typeface="+mj-lt"/>
                <a:cs typeface="Times New Roman" panose="02020603050405020304" pitchFamily="18" charset="0"/>
              </a:rPr>
              <a:t>Nguyện dâng Chúa tâm tình con thiết tha, xin Cha thương ủ ấp trái tim hồng. Nguyện dâng Chúa bánh rượu thơm trắng trong, xin trung kiên mến yêu Ngài hết lòng.</a:t>
            </a:r>
            <a:endParaRPr lang="en-US" altLang="en-US" sz="48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0338414"/>
      </p:ext>
    </p:extLst>
  </p:cSld>
  <p:clrMapOvr>
    <a:overrideClrMapping bg1="lt1" tx1="dk1" bg2="lt2" tx2="dk2" accent1="accent1" accent2="accent2" accent3="accent3" accent4="accent4" accent5="accent5" accent6="accent6" hlink="hlink" folHlink="folHlink"/>
  </p:clrMapOvr>
  <p:transition spd="slow"/>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4446259"/>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358062172"/>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err="1">
                <a:solidFill>
                  <a:srgbClr val="FF0000"/>
                </a:solidFill>
                <a:effectLst/>
                <a:latin typeface="+mj-lt"/>
                <a:ea typeface="Tahoma" pitchFamily="34" charset="0"/>
                <a:cs typeface="Times New Roman" pitchFamily="18" charset="0"/>
              </a:rPr>
              <a:t>Ca</a:t>
            </a:r>
            <a:r>
              <a:rPr lang="en-US" sz="5400" b="0" dirty="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Nguyện</a:t>
            </a:r>
            <a:r>
              <a:rPr lang="en-US" sz="5400" b="0" dirty="0" smtClean="0">
                <a:solidFill>
                  <a:srgbClr val="FF0000"/>
                </a:solidFill>
                <a:effectLst/>
                <a:latin typeface="+mj-lt"/>
                <a:ea typeface="Tahoma" pitchFamily="34" charset="0"/>
                <a:cs typeface="Times New Roman" pitchFamily="18" charset="0"/>
              </a:rPr>
              <a:t> </a:t>
            </a:r>
            <a:r>
              <a:rPr lang="en-US" sz="5400" b="0" dirty="0" err="1" smtClean="0">
                <a:solidFill>
                  <a:srgbClr val="FF0000"/>
                </a:solidFill>
                <a:effectLst/>
                <a:latin typeface="+mj-lt"/>
                <a:ea typeface="Tahoma" pitchFamily="34" charset="0"/>
                <a:cs typeface="Times New Roman" pitchFamily="18" charset="0"/>
              </a:rPr>
              <a:t>Hiệp</a:t>
            </a:r>
            <a:r>
              <a:rPr lang="en-US" sz="5400" b="0" dirty="0" smtClean="0">
                <a:solidFill>
                  <a:srgbClr val="FF0000"/>
                </a:solidFill>
                <a:effectLst/>
                <a:latin typeface="+mj-lt"/>
                <a:ea typeface="Tahoma" pitchFamily="34" charset="0"/>
                <a:cs typeface="Times New Roman" pitchFamily="18" charset="0"/>
              </a:rPr>
              <a:t> </a:t>
            </a:r>
            <a:r>
              <a:rPr lang="en-US" sz="5400" b="0" dirty="0" err="1">
                <a:solidFill>
                  <a:srgbClr val="FF0000"/>
                </a:solidFill>
                <a:effectLst/>
                <a:latin typeface="+mj-lt"/>
                <a:ea typeface="Tahoma" pitchFamily="34" charset="0"/>
                <a:cs typeface="Times New Roman" pitchFamily="18" charset="0"/>
              </a:rPr>
              <a:t>Lễ</a:t>
            </a:r>
            <a:r>
              <a:rPr lang="en-US" sz="5400" b="0"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400" b="0" dirty="0" smtClean="0">
                <a:solidFill>
                  <a:srgbClr val="FF0000"/>
                </a:solidFill>
                <a:effectLst/>
                <a:latin typeface="+mj-lt"/>
                <a:ea typeface="Tahoma" pitchFamily="34" charset="0"/>
                <a:cs typeface="Times New Roman" pitchFamily="18" charset="0"/>
              </a:rPr>
              <a:t>THIÊN CHÚA BA NGÔI</a:t>
            </a:r>
            <a:endParaRPr lang="en-US" sz="5400" b="0"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0" i="1" dirty="0" smtClean="0">
                <a:solidFill>
                  <a:srgbClr val="003399"/>
                </a:solidFill>
                <a:effectLst/>
                <a:latin typeface="+mj-lt"/>
                <a:ea typeface="Tahoma" pitchFamily="34" charset="0"/>
                <a:cs typeface="Times New Roman" pitchFamily="18" charset="0"/>
              </a:rPr>
              <a:t>Lm. </a:t>
            </a:r>
            <a:r>
              <a:rPr lang="en-US" sz="5400" b="0" i="1" dirty="0" err="1" smtClean="0">
                <a:solidFill>
                  <a:srgbClr val="003399"/>
                </a:solidFill>
                <a:effectLst/>
                <a:latin typeface="+mj-lt"/>
                <a:ea typeface="Tahoma" pitchFamily="34" charset="0"/>
                <a:cs typeface="Times New Roman" pitchFamily="18" charset="0"/>
              </a:rPr>
              <a:t>Thái</a:t>
            </a:r>
            <a:r>
              <a:rPr lang="en-US" sz="5400" b="0" i="1" dirty="0" smtClean="0">
                <a:solidFill>
                  <a:srgbClr val="003399"/>
                </a:solidFill>
                <a:effectLst/>
                <a:latin typeface="+mj-lt"/>
                <a:ea typeface="Tahoma" pitchFamily="34" charset="0"/>
                <a:cs typeface="Times New Roman" pitchFamily="18" charset="0"/>
              </a:rPr>
              <a:t> </a:t>
            </a:r>
            <a:r>
              <a:rPr lang="en-US" sz="5400" b="0" i="1" dirty="0" err="1" smtClean="0">
                <a:solidFill>
                  <a:srgbClr val="003399"/>
                </a:solidFill>
                <a:effectLst/>
                <a:latin typeface="+mj-lt"/>
                <a:ea typeface="Tahoma" pitchFamily="34" charset="0"/>
                <a:cs typeface="Times New Roman" pitchFamily="18" charset="0"/>
              </a:rPr>
              <a:t>Nguyên</a:t>
            </a:r>
            <a:endParaRPr lang="en-US" sz="2000" b="0"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500" b="0" u="sng" dirty="0">
                <a:solidFill>
                  <a:srgbClr val="FF0000"/>
                </a:solidFill>
                <a:effectLst/>
                <a:latin typeface="+mj-lt"/>
                <a:ea typeface="Tahoma" pitchFamily="34" charset="0"/>
                <a:cs typeface="Times New Roman" pitchFamily="18" charset="0"/>
              </a:rPr>
              <a:t>Tk1:</a:t>
            </a:r>
            <a:r>
              <a:rPr lang="en-US" sz="4500" b="0" dirty="0">
                <a:solidFill>
                  <a:srgbClr val="003399"/>
                </a:solidFill>
                <a:effectLst/>
                <a:latin typeface="+mj-lt"/>
                <a:ea typeface="Tahoma" pitchFamily="34" charset="0"/>
                <a:cs typeface="Times New Roman" pitchFamily="18" charset="0"/>
              </a:rPr>
              <a:t> </a:t>
            </a:r>
            <a:r>
              <a:rPr lang="vi-VN" sz="4500" b="0" dirty="0" smtClean="0">
                <a:solidFill>
                  <a:srgbClr val="003399"/>
                </a:solidFill>
                <a:effectLst/>
                <a:latin typeface="+mj-lt"/>
                <a:cs typeface="Times New Roman" panose="02020603050405020304" pitchFamily="18" charset="0"/>
              </a:rPr>
              <a:t>Mầu </a:t>
            </a:r>
            <a:r>
              <a:rPr lang="vi-VN" sz="4500" b="0" dirty="0">
                <a:solidFill>
                  <a:srgbClr val="003399"/>
                </a:solidFill>
                <a:effectLst/>
                <a:latin typeface="+mj-lt"/>
                <a:cs typeface="Times New Roman" panose="02020603050405020304" pitchFamily="18" charset="0"/>
              </a:rPr>
              <a:t>nhiệm Thiên Chúa Ba </a:t>
            </a:r>
            <a:r>
              <a:rPr lang="vi-VN" sz="4500" b="0" dirty="0" smtClean="0">
                <a:solidFill>
                  <a:srgbClr val="003399"/>
                </a:solidFill>
                <a:effectLst/>
                <a:latin typeface="+mj-lt"/>
                <a:cs typeface="Times New Roman" panose="02020603050405020304" pitchFamily="18" charset="0"/>
              </a:rPr>
              <a:t>Ngôi </a:t>
            </a:r>
            <a:r>
              <a:rPr lang="vi-VN" sz="4500" b="0" dirty="0">
                <a:solidFill>
                  <a:srgbClr val="003399"/>
                </a:solidFill>
                <a:effectLst/>
                <a:latin typeface="+mj-lt"/>
                <a:cs typeface="Times New Roman" panose="02020603050405020304" pitchFamily="18" charset="0"/>
              </a:rPr>
              <a:t>là mầu nhiệm tình yêu nhân hậu ai người nào đâu suy thấu. Mầu nhiệm Thiên Chúa yêu thương tác thành dựng nên mọi sự, cho con người chan chứa niềm </a:t>
            </a:r>
            <a:r>
              <a:rPr lang="vi-VN" sz="4500" b="0" dirty="0" smtClean="0">
                <a:solidFill>
                  <a:srgbClr val="003399"/>
                </a:solidFill>
                <a:effectLst/>
                <a:latin typeface="+mj-lt"/>
                <a:cs typeface="Times New Roman" panose="02020603050405020304" pitchFamily="18" charset="0"/>
              </a:rPr>
              <a:t>vui</a:t>
            </a:r>
            <a:r>
              <a:rPr lang="en-US" sz="4500" b="0" dirty="0" smtClean="0">
                <a:solidFill>
                  <a:srgbClr val="003399"/>
                </a:solidFill>
                <a:effectLst/>
                <a:latin typeface="+mj-lt"/>
                <a:cs typeface="Times New Roman" panose="02020603050405020304" pitchFamily="18" charset="0"/>
              </a:rPr>
              <a:t>.</a:t>
            </a:r>
            <a:endParaRPr lang="en-US" sz="45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rmAutofit/>
          </a:bodyPr>
          <a:lstStyle/>
          <a:p>
            <a:pPr marL="27432" indent="0" algn="just">
              <a:lnSpc>
                <a:spcPct val="130000"/>
              </a:lnSpc>
              <a:buNone/>
            </a:pPr>
            <a:r>
              <a:rPr lang="en-US" sz="5000" b="0" u="sng" dirty="0" err="1" smtClean="0">
                <a:solidFill>
                  <a:srgbClr val="FF0000"/>
                </a:solidFill>
                <a:effectLst/>
                <a:latin typeface="+mj-lt"/>
                <a:ea typeface="Tahoma" pitchFamily="34" charset="0"/>
                <a:cs typeface="Times New Roman" pitchFamily="18" charset="0"/>
              </a:rPr>
              <a:t>Đk</a:t>
            </a: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en-US" sz="5000" b="0" dirty="0" smtClean="0">
                <a:solidFill>
                  <a:srgbClr val="003399"/>
                </a:solidFill>
                <a:effectLst/>
                <a:latin typeface="+mj-lt"/>
                <a:cs typeface="Times New Roman" panose="02020603050405020304" pitchFamily="18" charset="0"/>
              </a:rPr>
              <a:t>N</a:t>
            </a:r>
            <a:r>
              <a:rPr lang="vi-VN" sz="5000" b="0" dirty="0">
                <a:solidFill>
                  <a:srgbClr val="003399"/>
                </a:solidFill>
                <a:effectLst/>
                <a:latin typeface="+mj-lt"/>
                <a:cs typeface="Times New Roman" panose="02020603050405020304" pitchFamily="18" charset="0"/>
              </a:rPr>
              <a:t>ào cùng cất tiếng ta hòa lên câu hát chúc tụng. Đấng Chúa Trời tình thương cao vời muôn muôn đời ngàn dân tin kính chung nhau cất lời tụng ca.</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8551326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rmAutofit lnSpcReduction="10000"/>
          </a:bodyPr>
          <a:lstStyle/>
          <a:p>
            <a:pPr marL="27432" indent="0" algn="just">
              <a:lnSpc>
                <a:spcPct val="130000"/>
              </a:lnSpc>
              <a:buNone/>
            </a:pP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vi-VN" sz="5000" b="0" dirty="0">
                <a:effectLst/>
                <a:latin typeface="+mj-lt"/>
              </a:rPr>
              <a:t> </a:t>
            </a:r>
            <a:r>
              <a:rPr lang="vi-VN" sz="5400" b="0" dirty="0">
                <a:solidFill>
                  <a:srgbClr val="003399"/>
                </a:solidFill>
                <a:effectLst/>
                <a:latin typeface="+mj-lt"/>
                <a:cs typeface="Times New Roman" panose="02020603050405020304" pitchFamily="18" charset="0"/>
              </a:rPr>
              <a:t>Tình trời bao la, ôi lòng Cha thương mến hải hà, xin cảm tạ cùng với Chúa Con, Chúa Thánh Thần ngợp trong ánh sáng muôn </a:t>
            </a:r>
            <a:r>
              <a:rPr lang="vi-VN" sz="5400" b="0" dirty="0" smtClean="0">
                <a:solidFill>
                  <a:srgbClr val="003399"/>
                </a:solidFill>
                <a:effectLst/>
                <a:latin typeface="+mj-lt"/>
                <a:cs typeface="Times New Roman" panose="02020603050405020304" pitchFamily="18" charset="0"/>
              </a:rPr>
              <a:t>muôn</a:t>
            </a:r>
            <a:r>
              <a:rPr lang="en-US" sz="5400" b="0" dirty="0" smtClean="0">
                <a:solidFill>
                  <a:srgbClr val="003399"/>
                </a:solidFill>
                <a:effectLst/>
                <a:latin typeface="+mj-lt"/>
                <a:cs typeface="Times New Roman" panose="02020603050405020304" pitchFamily="18" charset="0"/>
              </a:rPr>
              <a:t> </a:t>
            </a:r>
            <a:r>
              <a:rPr lang="vi-VN" sz="5400" b="0" dirty="0" smtClean="0">
                <a:solidFill>
                  <a:srgbClr val="003399"/>
                </a:solidFill>
                <a:effectLst/>
                <a:latin typeface="+mj-lt"/>
                <a:cs typeface="Times New Roman" panose="02020603050405020304" pitchFamily="18" charset="0"/>
              </a:rPr>
              <a:t>đời.</a:t>
            </a:r>
            <a:endParaRPr lang="en-US"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10361794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500" b="0" u="sng" dirty="0" smtClean="0">
                <a:solidFill>
                  <a:srgbClr val="FF0000"/>
                </a:solidFill>
                <a:effectLst/>
                <a:latin typeface="+mj-lt"/>
                <a:ea typeface="Tahoma" pitchFamily="34" charset="0"/>
                <a:cs typeface="Times New Roman" pitchFamily="18" charset="0"/>
              </a:rPr>
              <a:t>Tk2:</a:t>
            </a:r>
            <a:r>
              <a:rPr lang="en-US" sz="4500" b="0" dirty="0" smtClean="0">
                <a:solidFill>
                  <a:srgbClr val="003399"/>
                </a:solidFill>
                <a:effectLst/>
                <a:latin typeface="+mj-lt"/>
                <a:ea typeface="Tahoma" pitchFamily="34" charset="0"/>
                <a:cs typeface="Times New Roman" pitchFamily="18" charset="0"/>
              </a:rPr>
              <a:t> </a:t>
            </a:r>
            <a:r>
              <a:rPr lang="vi-VN" sz="4500" b="0" dirty="0" smtClean="0">
                <a:solidFill>
                  <a:srgbClr val="003399"/>
                </a:solidFill>
                <a:effectLst/>
                <a:latin typeface="+mj-lt"/>
                <a:cs typeface="Times New Roman" panose="02020603050405020304" pitchFamily="18" charset="0"/>
              </a:rPr>
              <a:t>Mầu </a:t>
            </a:r>
            <a:r>
              <a:rPr lang="vi-VN" sz="4500" b="0" dirty="0">
                <a:solidFill>
                  <a:srgbClr val="003399"/>
                </a:solidFill>
                <a:effectLst/>
                <a:latin typeface="+mj-lt"/>
                <a:cs typeface="Times New Roman" panose="02020603050405020304" pitchFamily="18" charset="0"/>
              </a:rPr>
              <a:t>nhiệm Thiên Chúa Ba </a:t>
            </a:r>
            <a:r>
              <a:rPr lang="vi-VN" sz="4500" b="0" dirty="0" smtClean="0">
                <a:solidFill>
                  <a:srgbClr val="003399"/>
                </a:solidFill>
                <a:effectLst/>
                <a:latin typeface="+mj-lt"/>
                <a:cs typeface="Times New Roman" panose="02020603050405020304" pitchFamily="18" charset="0"/>
              </a:rPr>
              <a:t>Ngôi </a:t>
            </a:r>
            <a:r>
              <a:rPr lang="vi-VN" sz="4500" b="0" dirty="0">
                <a:solidFill>
                  <a:srgbClr val="003399"/>
                </a:solidFill>
                <a:effectLst/>
                <a:latin typeface="+mj-lt"/>
                <a:cs typeface="Times New Roman" panose="02020603050405020304" pitchFamily="18" charset="0"/>
              </a:rPr>
              <a:t>là </a:t>
            </a:r>
            <a:r>
              <a:rPr lang="en-US" sz="4500" b="0" dirty="0" err="1" smtClean="0">
                <a:solidFill>
                  <a:srgbClr val="003399"/>
                </a:solidFill>
                <a:effectLst/>
                <a:latin typeface="+mj-lt"/>
                <a:cs typeface="Times New Roman" panose="02020603050405020304" pitchFamily="18" charset="0"/>
              </a:rPr>
              <a:t>lời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mời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gọi</a:t>
            </a:r>
            <a:r>
              <a:rPr lang="en-US" sz="4500" b="0" dirty="0" smtClean="0">
                <a:solidFill>
                  <a:srgbClr val="003399"/>
                </a:solidFill>
                <a:effectLst/>
                <a:latin typeface="+mj-lt"/>
                <a:cs typeface="Times New Roman" panose="02020603050405020304" pitchFamily="18" charset="0"/>
              </a:rPr>
              <a:t> con </a:t>
            </a:r>
            <a:r>
              <a:rPr lang="en-US" sz="4500" b="0" dirty="0" err="1" smtClean="0">
                <a:solidFill>
                  <a:srgbClr val="003399"/>
                </a:solidFill>
                <a:effectLst/>
                <a:latin typeface="+mj-lt"/>
                <a:cs typeface="Times New Roman" panose="02020603050405020304" pitchFamily="18" charset="0"/>
              </a:rPr>
              <a:t>kết</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hiệp</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trong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một</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tình</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yêu</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duy</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nhất</a:t>
            </a:r>
            <a:r>
              <a:rPr lang="vi-VN" sz="4500" b="0" dirty="0" smtClean="0">
                <a:solidFill>
                  <a:srgbClr val="003399"/>
                </a:solidFill>
                <a:effectLst/>
                <a:latin typeface="+mj-lt"/>
                <a:cs typeface="Times New Roman" panose="02020603050405020304" pitchFamily="18" charset="0"/>
              </a:rPr>
              <a:t>. </a:t>
            </a:r>
            <a:r>
              <a:rPr lang="vi-VN" sz="4500" b="0" dirty="0">
                <a:solidFill>
                  <a:srgbClr val="003399"/>
                </a:solidFill>
                <a:effectLst/>
                <a:latin typeface="+mj-lt"/>
                <a:cs typeface="Times New Roman" panose="02020603050405020304" pitchFamily="18" charset="0"/>
              </a:rPr>
              <a:t>Mầu nhiệm Thiên Chúa yêu thương </a:t>
            </a:r>
            <a:r>
              <a:rPr lang="en-US" sz="4500" b="0" dirty="0" err="1" smtClean="0">
                <a:solidFill>
                  <a:srgbClr val="003399"/>
                </a:solidFill>
                <a:effectLst/>
                <a:latin typeface="+mj-lt"/>
                <a:cs typeface="Times New Roman" panose="02020603050405020304" pitchFamily="18" charset="0"/>
              </a:rPr>
              <a:t>sinh</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động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và</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luôn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tươi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hồng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luôn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mở</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rộng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đem</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đến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hiệp</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thông</a:t>
            </a:r>
            <a:r>
              <a:rPr lang="en-US" sz="4500" b="0" dirty="0" smtClean="0">
                <a:solidFill>
                  <a:srgbClr val="003399"/>
                </a:solidFill>
                <a:effectLst/>
                <a:latin typeface="+mj-lt"/>
                <a:cs typeface="Times New Roman" panose="02020603050405020304" pitchFamily="18" charset="0"/>
              </a:rPr>
              <a:t>.</a:t>
            </a:r>
            <a:endParaRPr lang="en-US" sz="45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858581382"/>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rmAutofit/>
          </a:bodyPr>
          <a:lstStyle/>
          <a:p>
            <a:pPr marL="27432" indent="0" algn="just">
              <a:lnSpc>
                <a:spcPct val="130000"/>
              </a:lnSpc>
              <a:buNone/>
            </a:pPr>
            <a:r>
              <a:rPr lang="en-US" sz="5000" b="0" u="sng" dirty="0" err="1" smtClean="0">
                <a:solidFill>
                  <a:srgbClr val="FF0000"/>
                </a:solidFill>
                <a:effectLst/>
                <a:latin typeface="+mj-lt"/>
                <a:ea typeface="Tahoma" pitchFamily="34" charset="0"/>
                <a:cs typeface="Times New Roman" pitchFamily="18" charset="0"/>
              </a:rPr>
              <a:t>Đk</a:t>
            </a: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en-US" sz="5000" b="0" dirty="0" smtClean="0">
                <a:solidFill>
                  <a:srgbClr val="003399"/>
                </a:solidFill>
                <a:effectLst/>
                <a:latin typeface="+mj-lt"/>
                <a:cs typeface="Times New Roman" panose="02020603050405020304" pitchFamily="18" charset="0"/>
              </a:rPr>
              <a:t>N</a:t>
            </a:r>
            <a:r>
              <a:rPr lang="vi-VN" sz="5000" b="0" dirty="0">
                <a:solidFill>
                  <a:srgbClr val="003399"/>
                </a:solidFill>
                <a:effectLst/>
                <a:latin typeface="+mj-lt"/>
                <a:cs typeface="Times New Roman" panose="02020603050405020304" pitchFamily="18" charset="0"/>
              </a:rPr>
              <a:t>ào cùng cất tiếng ta hòa lên câu hát chúc tụng. Đấng Chúa Trời tình thương cao vời muôn muôn đời ngàn dân tin kính chung nhau cất lời tụng ca.</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4552210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rmAutofit lnSpcReduction="10000"/>
          </a:bodyPr>
          <a:lstStyle/>
          <a:p>
            <a:pPr marL="27432" indent="0" algn="just">
              <a:lnSpc>
                <a:spcPct val="130000"/>
              </a:lnSpc>
              <a:buNone/>
            </a:pP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vi-VN" sz="5000" b="0" dirty="0">
                <a:effectLst/>
                <a:latin typeface="+mj-lt"/>
              </a:rPr>
              <a:t> </a:t>
            </a:r>
            <a:r>
              <a:rPr lang="vi-VN" sz="5400" b="0" dirty="0">
                <a:solidFill>
                  <a:srgbClr val="003399"/>
                </a:solidFill>
                <a:effectLst/>
                <a:latin typeface="+mj-lt"/>
                <a:cs typeface="Times New Roman" panose="02020603050405020304" pitchFamily="18" charset="0"/>
              </a:rPr>
              <a:t>Tình trời bao la, ôi lòng Cha thương mến hải hà, xin cảm tạ cùng với Chúa Con, Chúa Thánh Thần ngợp trong ánh sáng muôn </a:t>
            </a:r>
            <a:r>
              <a:rPr lang="vi-VN" sz="5400" b="0" dirty="0" smtClean="0">
                <a:solidFill>
                  <a:srgbClr val="003399"/>
                </a:solidFill>
                <a:effectLst/>
                <a:latin typeface="+mj-lt"/>
                <a:cs typeface="Times New Roman" panose="02020603050405020304" pitchFamily="18" charset="0"/>
              </a:rPr>
              <a:t>muôn</a:t>
            </a:r>
            <a:r>
              <a:rPr lang="en-US" sz="5400" b="0" dirty="0" smtClean="0">
                <a:solidFill>
                  <a:srgbClr val="003399"/>
                </a:solidFill>
                <a:effectLst/>
                <a:latin typeface="+mj-lt"/>
                <a:cs typeface="Times New Roman" panose="02020603050405020304" pitchFamily="18" charset="0"/>
              </a:rPr>
              <a:t> </a:t>
            </a:r>
            <a:r>
              <a:rPr lang="vi-VN" sz="5400" b="0" dirty="0" smtClean="0">
                <a:solidFill>
                  <a:srgbClr val="003399"/>
                </a:solidFill>
                <a:effectLst/>
                <a:latin typeface="+mj-lt"/>
                <a:cs typeface="Times New Roman" panose="02020603050405020304" pitchFamily="18" charset="0"/>
              </a:rPr>
              <a:t>đời.</a:t>
            </a:r>
            <a:endParaRPr lang="en-US"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98989216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6337490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500" b="0" u="sng" dirty="0" smtClean="0">
                <a:solidFill>
                  <a:srgbClr val="FF0000"/>
                </a:solidFill>
                <a:effectLst/>
                <a:latin typeface="+mj-lt"/>
                <a:ea typeface="Tahoma" pitchFamily="34" charset="0"/>
                <a:cs typeface="Times New Roman" pitchFamily="18" charset="0"/>
              </a:rPr>
              <a:t>Tk3:</a:t>
            </a:r>
            <a:r>
              <a:rPr lang="en-US" sz="4500" b="0" dirty="0" smtClean="0">
                <a:solidFill>
                  <a:srgbClr val="003399"/>
                </a:solidFill>
                <a:effectLst/>
                <a:latin typeface="+mj-lt"/>
                <a:ea typeface="Tahoma" pitchFamily="34" charset="0"/>
                <a:cs typeface="Times New Roman" pitchFamily="18" charset="0"/>
              </a:rPr>
              <a:t> </a:t>
            </a:r>
            <a:r>
              <a:rPr lang="vi-VN" sz="4500" b="0" dirty="0" smtClean="0">
                <a:solidFill>
                  <a:srgbClr val="003399"/>
                </a:solidFill>
                <a:effectLst/>
                <a:latin typeface="+mj-lt"/>
                <a:cs typeface="Times New Roman" panose="02020603050405020304" pitchFamily="18" charset="0"/>
              </a:rPr>
              <a:t>Mầu </a:t>
            </a:r>
            <a:r>
              <a:rPr lang="vi-VN" sz="4500" b="0" dirty="0">
                <a:solidFill>
                  <a:srgbClr val="003399"/>
                </a:solidFill>
                <a:effectLst/>
                <a:latin typeface="+mj-lt"/>
                <a:cs typeface="Times New Roman" panose="02020603050405020304" pitchFamily="18" charset="0"/>
              </a:rPr>
              <a:t>nhiệm Thiên Chúa Ba </a:t>
            </a:r>
            <a:r>
              <a:rPr lang="vi-VN" sz="4500" b="0" dirty="0" smtClean="0">
                <a:solidFill>
                  <a:srgbClr val="003399"/>
                </a:solidFill>
                <a:effectLst/>
                <a:latin typeface="+mj-lt"/>
                <a:cs typeface="Times New Roman" panose="02020603050405020304" pitchFamily="18" charset="0"/>
              </a:rPr>
              <a:t>Ngôi </a:t>
            </a:r>
            <a:r>
              <a:rPr lang="vi-VN" sz="4500" b="0" dirty="0">
                <a:solidFill>
                  <a:srgbClr val="003399"/>
                </a:solidFill>
                <a:effectLst/>
                <a:latin typeface="+mj-lt"/>
                <a:cs typeface="Times New Roman" panose="02020603050405020304" pitchFamily="18" charset="0"/>
              </a:rPr>
              <a:t>là </a:t>
            </a:r>
            <a:r>
              <a:rPr lang="en-US" sz="4500" b="0" dirty="0" err="1" smtClean="0">
                <a:solidFill>
                  <a:srgbClr val="003399"/>
                </a:solidFill>
                <a:effectLst/>
                <a:latin typeface="+mj-lt"/>
                <a:cs typeface="Times New Roman" panose="02020603050405020304" pitchFamily="18" charset="0"/>
              </a:rPr>
              <a:t>lời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mầu</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nhiệm</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đời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sống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nhân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loại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kết</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hợp</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thành</a:t>
            </a:r>
            <a:r>
              <a:rPr lang="en-US" sz="4500" b="0" dirty="0">
                <a:solidFill>
                  <a:srgbClr val="003399"/>
                </a:solidFill>
                <a:effectLst/>
                <a:latin typeface="+mj-lt"/>
                <a:cs typeface="Times New Roman" panose="02020603050405020304" pitchFamily="18" charset="0"/>
              </a:rPr>
              <a:t> </a:t>
            </a:r>
            <a:r>
              <a:rPr lang="en-US" sz="4500" b="0" dirty="0" smtClean="0">
                <a:solidFill>
                  <a:srgbClr val="003399"/>
                </a:solidFill>
                <a:effectLst/>
                <a:latin typeface="+mj-lt"/>
                <a:cs typeface="Times New Roman" panose="02020603050405020304" pitchFamily="18" charset="0"/>
              </a:rPr>
              <a:t>con </a:t>
            </a:r>
            <a:r>
              <a:rPr lang="en-US" sz="4500" b="0" dirty="0" err="1" smtClean="0">
                <a:solidFill>
                  <a:srgbClr val="003399"/>
                </a:solidFill>
                <a:effectLst/>
                <a:latin typeface="+mj-lt"/>
                <a:cs typeface="Times New Roman" panose="02020603050405020304" pitchFamily="18" charset="0"/>
              </a:rPr>
              <a:t>Thiên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Chúa</a:t>
            </a:r>
            <a:r>
              <a:rPr lang="en-US" sz="4500" b="0" dirty="0" smtClean="0">
                <a:solidFill>
                  <a:srgbClr val="003399"/>
                </a:solidFill>
                <a:effectLst/>
                <a:latin typeface="+mj-lt"/>
                <a:cs typeface="Times New Roman" panose="02020603050405020304" pitchFamily="18" charset="0"/>
              </a:rPr>
              <a:t>.</a:t>
            </a:r>
            <a:r>
              <a:rPr lang="vi-VN" sz="4500" b="0" dirty="0" smtClean="0">
                <a:solidFill>
                  <a:srgbClr val="003399"/>
                </a:solidFill>
                <a:effectLst/>
                <a:latin typeface="+mj-lt"/>
                <a:cs typeface="Times New Roman" panose="02020603050405020304" pitchFamily="18" charset="0"/>
              </a:rPr>
              <a:t> </a:t>
            </a:r>
            <a:r>
              <a:rPr lang="vi-VN" sz="4500" b="0" dirty="0">
                <a:solidFill>
                  <a:srgbClr val="003399"/>
                </a:solidFill>
                <a:effectLst/>
                <a:latin typeface="+mj-lt"/>
                <a:cs typeface="Times New Roman" panose="02020603050405020304" pitchFamily="18" charset="0"/>
              </a:rPr>
              <a:t>Mầu nhiệm Thiên Chúa </a:t>
            </a:r>
            <a:r>
              <a:rPr lang="en-US" sz="4500" b="0" dirty="0" err="1" smtClean="0">
                <a:solidFill>
                  <a:srgbClr val="003399"/>
                </a:solidFill>
                <a:effectLst/>
                <a:latin typeface="+mj-lt"/>
                <a:cs typeface="Times New Roman" panose="02020603050405020304" pitchFamily="18" charset="0"/>
              </a:rPr>
              <a:t>Ngôi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Hai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xuống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trần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nhập</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thể</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làm</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người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chịu</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khổ</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hình</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thập</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giá</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vì</a:t>
            </a:r>
            <a:r>
              <a:rPr lang="en-US" sz="4500" b="0" dirty="0" smtClean="0">
                <a:solidFill>
                  <a:srgbClr val="003399"/>
                </a:solidFill>
                <a:effectLst/>
                <a:latin typeface="+mj-lt"/>
                <a:cs typeface="Times New Roman" panose="02020603050405020304" pitchFamily="18" charset="0"/>
              </a:rPr>
              <a:t> ta.</a:t>
            </a:r>
            <a:endParaRPr lang="en-US" sz="45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83625804"/>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rmAutofit/>
          </a:bodyPr>
          <a:lstStyle/>
          <a:p>
            <a:pPr marL="27432" indent="0" algn="just">
              <a:lnSpc>
                <a:spcPct val="130000"/>
              </a:lnSpc>
              <a:buNone/>
            </a:pPr>
            <a:r>
              <a:rPr lang="en-US" sz="5000" b="0" u="sng" dirty="0" err="1" smtClean="0">
                <a:solidFill>
                  <a:srgbClr val="FF0000"/>
                </a:solidFill>
                <a:effectLst/>
                <a:latin typeface="+mj-lt"/>
                <a:ea typeface="Tahoma" pitchFamily="34" charset="0"/>
                <a:cs typeface="Times New Roman" pitchFamily="18" charset="0"/>
              </a:rPr>
              <a:t>Đk</a:t>
            </a: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en-US" sz="5000" b="0" dirty="0" smtClean="0">
                <a:solidFill>
                  <a:srgbClr val="003399"/>
                </a:solidFill>
                <a:effectLst/>
                <a:latin typeface="+mj-lt"/>
                <a:cs typeface="Times New Roman" panose="02020603050405020304" pitchFamily="18" charset="0"/>
              </a:rPr>
              <a:t>N</a:t>
            </a:r>
            <a:r>
              <a:rPr lang="vi-VN" sz="5000" b="0" dirty="0">
                <a:solidFill>
                  <a:srgbClr val="003399"/>
                </a:solidFill>
                <a:effectLst/>
                <a:latin typeface="+mj-lt"/>
                <a:cs typeface="Times New Roman" panose="02020603050405020304" pitchFamily="18" charset="0"/>
              </a:rPr>
              <a:t>ào cùng cất tiếng ta hòa lên câu hát chúc tụng. Đấng Chúa Trời tình thương cao vời muôn muôn đời ngàn dân tin kính chung nhau cất lời tụng ca.</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8417631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rmAutofit lnSpcReduction="10000"/>
          </a:bodyPr>
          <a:lstStyle/>
          <a:p>
            <a:pPr marL="27432" indent="0" algn="just">
              <a:lnSpc>
                <a:spcPct val="130000"/>
              </a:lnSpc>
              <a:buNone/>
            </a:pP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vi-VN" sz="5000" b="0" dirty="0">
                <a:effectLst/>
                <a:latin typeface="+mj-lt"/>
              </a:rPr>
              <a:t> </a:t>
            </a:r>
            <a:r>
              <a:rPr lang="vi-VN" sz="5400" b="0" dirty="0">
                <a:solidFill>
                  <a:srgbClr val="003399"/>
                </a:solidFill>
                <a:effectLst/>
                <a:latin typeface="+mj-lt"/>
                <a:cs typeface="Times New Roman" panose="02020603050405020304" pitchFamily="18" charset="0"/>
              </a:rPr>
              <a:t>Tình trời bao la, ôi lòng Cha thương mến hải hà, xin cảm tạ cùng với Chúa Con, Chúa Thánh Thần ngợp trong ánh sáng muôn </a:t>
            </a:r>
            <a:r>
              <a:rPr lang="vi-VN" sz="5400" b="0" dirty="0" smtClean="0">
                <a:solidFill>
                  <a:srgbClr val="003399"/>
                </a:solidFill>
                <a:effectLst/>
                <a:latin typeface="+mj-lt"/>
                <a:cs typeface="Times New Roman" panose="02020603050405020304" pitchFamily="18" charset="0"/>
              </a:rPr>
              <a:t>muôn</a:t>
            </a:r>
            <a:r>
              <a:rPr lang="en-US" sz="5400" b="0" dirty="0" smtClean="0">
                <a:solidFill>
                  <a:srgbClr val="003399"/>
                </a:solidFill>
                <a:effectLst/>
                <a:latin typeface="+mj-lt"/>
                <a:cs typeface="Times New Roman" panose="02020603050405020304" pitchFamily="18" charset="0"/>
              </a:rPr>
              <a:t> </a:t>
            </a:r>
            <a:r>
              <a:rPr lang="vi-VN" sz="5400" b="0" dirty="0" smtClean="0">
                <a:solidFill>
                  <a:srgbClr val="003399"/>
                </a:solidFill>
                <a:effectLst/>
                <a:latin typeface="+mj-lt"/>
                <a:cs typeface="Times New Roman" panose="02020603050405020304" pitchFamily="18" charset="0"/>
              </a:rPr>
              <a:t>đời.</a:t>
            </a:r>
            <a:endParaRPr lang="en-US"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99556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Autofit/>
          </a:bodyPr>
          <a:lstStyle/>
          <a:p>
            <a:pPr marL="27432" indent="0" algn="just">
              <a:lnSpc>
                <a:spcPct val="130000"/>
              </a:lnSpc>
              <a:buNone/>
            </a:pPr>
            <a:r>
              <a:rPr lang="en-US" sz="4500" b="0" u="sng" dirty="0" smtClean="0">
                <a:solidFill>
                  <a:srgbClr val="FF0000"/>
                </a:solidFill>
                <a:effectLst/>
                <a:latin typeface="+mj-lt"/>
                <a:ea typeface="Tahoma" pitchFamily="34" charset="0"/>
                <a:cs typeface="Times New Roman" pitchFamily="18" charset="0"/>
              </a:rPr>
              <a:t>Tk4:</a:t>
            </a:r>
            <a:r>
              <a:rPr lang="en-US" sz="4500" b="0" dirty="0" smtClean="0">
                <a:solidFill>
                  <a:srgbClr val="003399"/>
                </a:solidFill>
                <a:effectLst/>
                <a:latin typeface="+mj-lt"/>
                <a:ea typeface="Tahoma" pitchFamily="34" charset="0"/>
                <a:cs typeface="Times New Roman" pitchFamily="18" charset="0"/>
              </a:rPr>
              <a:t> </a:t>
            </a:r>
            <a:r>
              <a:rPr lang="vi-VN" sz="4500" b="0" dirty="0" smtClean="0">
                <a:solidFill>
                  <a:srgbClr val="003399"/>
                </a:solidFill>
                <a:effectLst/>
                <a:latin typeface="+mj-lt"/>
                <a:cs typeface="Times New Roman" panose="02020603050405020304" pitchFamily="18" charset="0"/>
              </a:rPr>
              <a:t>Mầu </a:t>
            </a:r>
            <a:r>
              <a:rPr lang="vi-VN" sz="4500" b="0" dirty="0">
                <a:solidFill>
                  <a:srgbClr val="003399"/>
                </a:solidFill>
                <a:effectLst/>
                <a:latin typeface="+mj-lt"/>
                <a:cs typeface="Times New Roman" panose="02020603050405020304" pitchFamily="18" charset="0"/>
              </a:rPr>
              <a:t>nhiệm Thiên Chúa Ba </a:t>
            </a:r>
            <a:r>
              <a:rPr lang="vi-VN" sz="4500" b="0" dirty="0" smtClean="0">
                <a:solidFill>
                  <a:srgbClr val="003399"/>
                </a:solidFill>
                <a:effectLst/>
                <a:latin typeface="+mj-lt"/>
                <a:cs typeface="Times New Roman" panose="02020603050405020304" pitchFamily="18" charset="0"/>
              </a:rPr>
              <a:t>Ngôi </a:t>
            </a:r>
            <a:r>
              <a:rPr lang="en-US" sz="4500" b="0" dirty="0" err="1" smtClean="0">
                <a:solidFill>
                  <a:srgbClr val="003399"/>
                </a:solidFill>
                <a:effectLst/>
                <a:latin typeface="+mj-lt"/>
                <a:cs typeface="Times New Roman" panose="02020603050405020304" pitchFamily="18" charset="0"/>
              </a:rPr>
              <a:t>trọn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chiều</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dài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lịch</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sử</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nhân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loại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cho</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đời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hồng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ân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cứu</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rỗi</a:t>
            </a:r>
            <a:r>
              <a:rPr lang="en-US" sz="4500" b="0" dirty="0" smtClean="0">
                <a:solidFill>
                  <a:srgbClr val="003399"/>
                </a:solidFill>
                <a:effectLst/>
                <a:latin typeface="+mj-lt"/>
                <a:cs typeface="Times New Roman" panose="02020603050405020304" pitchFamily="18" charset="0"/>
              </a:rPr>
              <a:t>. </a:t>
            </a:r>
            <a:r>
              <a:rPr lang="vi-VN" sz="4500" b="0" dirty="0" smtClean="0">
                <a:solidFill>
                  <a:srgbClr val="003399"/>
                </a:solidFill>
                <a:effectLst/>
                <a:latin typeface="+mj-lt"/>
                <a:cs typeface="Times New Roman" panose="02020603050405020304" pitchFamily="18" charset="0"/>
              </a:rPr>
              <a:t>Mầu </a:t>
            </a:r>
            <a:r>
              <a:rPr lang="vi-VN" sz="4500" b="0" dirty="0">
                <a:solidFill>
                  <a:srgbClr val="003399"/>
                </a:solidFill>
                <a:effectLst/>
                <a:latin typeface="+mj-lt"/>
                <a:cs typeface="Times New Roman" panose="02020603050405020304" pitchFamily="18" charset="0"/>
              </a:rPr>
              <a:t>nhiệm Thiên Chúa </a:t>
            </a:r>
            <a:r>
              <a:rPr lang="en-US" sz="4500" b="0" dirty="0" err="1" smtClean="0">
                <a:solidFill>
                  <a:srgbClr val="003399"/>
                </a:solidFill>
                <a:effectLst/>
                <a:latin typeface="+mj-lt"/>
                <a:cs typeface="Times New Roman" panose="02020603050405020304" pitchFamily="18" charset="0"/>
              </a:rPr>
              <a:t>Ngôi</a:t>
            </a:r>
            <a:r>
              <a:rPr lang="en-US" sz="4500" b="0" dirty="0" smtClean="0">
                <a:solidFill>
                  <a:srgbClr val="003399"/>
                </a:solidFill>
                <a:effectLst/>
                <a:latin typeface="+mj-lt"/>
                <a:cs typeface="Times New Roman" panose="02020603050405020304" pitchFamily="18" charset="0"/>
              </a:rPr>
              <a:t> Ba </a:t>
            </a:r>
            <a:r>
              <a:rPr lang="en-US" sz="4500" b="0" dirty="0" err="1" smtClean="0">
                <a:solidFill>
                  <a:srgbClr val="003399"/>
                </a:solidFill>
                <a:effectLst/>
                <a:latin typeface="+mj-lt"/>
                <a:cs typeface="Times New Roman" panose="02020603050405020304" pitchFamily="18" charset="0"/>
              </a:rPr>
              <a:t>sống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động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đổi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mới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nhân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trần</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cho</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mọi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người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vui</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sống</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tình</a:t>
            </a:r>
            <a:r>
              <a:rPr lang="en-US" sz="4500" b="0" dirty="0" smtClean="0">
                <a:solidFill>
                  <a:srgbClr val="003399"/>
                </a:solidFill>
                <a:effectLst/>
                <a:latin typeface="+mj-lt"/>
                <a:cs typeface="Times New Roman" panose="02020603050405020304" pitchFamily="18" charset="0"/>
              </a:rPr>
              <a:t> </a:t>
            </a:r>
            <a:r>
              <a:rPr lang="en-US" sz="4500" b="0" dirty="0" err="1" smtClean="0">
                <a:solidFill>
                  <a:srgbClr val="003399"/>
                </a:solidFill>
                <a:effectLst/>
                <a:latin typeface="+mj-lt"/>
                <a:cs typeface="Times New Roman" panose="02020603050405020304" pitchFamily="18" charset="0"/>
              </a:rPr>
              <a:t>thân</a:t>
            </a:r>
            <a:r>
              <a:rPr lang="en-US" sz="4500" b="0" dirty="0" smtClean="0">
                <a:solidFill>
                  <a:srgbClr val="003399"/>
                </a:solidFill>
                <a:effectLst/>
                <a:latin typeface="+mj-lt"/>
                <a:cs typeface="Times New Roman" panose="02020603050405020304" pitchFamily="18" charset="0"/>
              </a:rPr>
              <a:t>.</a:t>
            </a:r>
            <a:endParaRPr lang="en-US" sz="45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61398772"/>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rmAutofit/>
          </a:bodyPr>
          <a:lstStyle/>
          <a:p>
            <a:pPr marL="27432" indent="0" algn="just">
              <a:lnSpc>
                <a:spcPct val="130000"/>
              </a:lnSpc>
              <a:buNone/>
            </a:pPr>
            <a:r>
              <a:rPr lang="en-US" sz="5000" b="0" u="sng" dirty="0" err="1" smtClean="0">
                <a:solidFill>
                  <a:srgbClr val="FF0000"/>
                </a:solidFill>
                <a:effectLst/>
                <a:latin typeface="+mj-lt"/>
                <a:ea typeface="Tahoma" pitchFamily="34" charset="0"/>
                <a:cs typeface="Times New Roman" pitchFamily="18" charset="0"/>
              </a:rPr>
              <a:t>Đk</a:t>
            </a: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en-US" sz="5000" b="0" dirty="0" smtClean="0">
                <a:solidFill>
                  <a:srgbClr val="003399"/>
                </a:solidFill>
                <a:effectLst/>
                <a:latin typeface="+mj-lt"/>
                <a:cs typeface="Times New Roman" panose="02020603050405020304" pitchFamily="18" charset="0"/>
              </a:rPr>
              <a:t>N</a:t>
            </a:r>
            <a:r>
              <a:rPr lang="vi-VN" sz="5000" b="0" dirty="0">
                <a:solidFill>
                  <a:srgbClr val="003399"/>
                </a:solidFill>
                <a:effectLst/>
                <a:latin typeface="+mj-lt"/>
                <a:cs typeface="Times New Roman" panose="02020603050405020304" pitchFamily="18" charset="0"/>
              </a:rPr>
              <a:t>ào cùng cất tiếng ta hòa lên câu hát chúc tụng. Đấng Chúa Trời tình thương cao vời muôn muôn đời ngàn dân tin kính chung nhau cất lời tụng ca.</a:t>
            </a:r>
            <a:endParaRPr lang="en-US" sz="50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2676242900"/>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067800" cy="5143500"/>
          </a:xfrm>
        </p:spPr>
        <p:txBody>
          <a:bodyPr anchor="ctr" anchorCtr="0">
            <a:normAutofit lnSpcReduction="10000"/>
          </a:bodyPr>
          <a:lstStyle/>
          <a:p>
            <a:pPr marL="27432" indent="0" algn="just">
              <a:lnSpc>
                <a:spcPct val="130000"/>
              </a:lnSpc>
              <a:buNone/>
            </a:pPr>
            <a:r>
              <a:rPr lang="en-US" sz="5000" b="0" u="sng" dirty="0" smtClean="0">
                <a:solidFill>
                  <a:srgbClr val="FF0000"/>
                </a:solidFill>
                <a:effectLst/>
                <a:latin typeface="+mj-lt"/>
                <a:ea typeface="Tahoma" pitchFamily="34" charset="0"/>
                <a:cs typeface="Times New Roman" pitchFamily="18" charset="0"/>
              </a:rPr>
              <a:t>**:</a:t>
            </a:r>
            <a:r>
              <a:rPr lang="en-US" sz="5000" b="0" dirty="0" smtClean="0">
                <a:solidFill>
                  <a:srgbClr val="003399"/>
                </a:solidFill>
                <a:effectLst/>
                <a:latin typeface="+mj-lt"/>
                <a:ea typeface="Tahoma" pitchFamily="34" charset="0"/>
                <a:cs typeface="Times New Roman" pitchFamily="18" charset="0"/>
              </a:rPr>
              <a:t> </a:t>
            </a:r>
            <a:r>
              <a:rPr lang="vi-VN" sz="5000" b="0" dirty="0">
                <a:effectLst/>
                <a:latin typeface="+mj-lt"/>
              </a:rPr>
              <a:t> </a:t>
            </a:r>
            <a:r>
              <a:rPr lang="vi-VN" sz="5400" b="0" dirty="0">
                <a:solidFill>
                  <a:srgbClr val="003399"/>
                </a:solidFill>
                <a:effectLst/>
                <a:latin typeface="+mj-lt"/>
                <a:cs typeface="Times New Roman" panose="02020603050405020304" pitchFamily="18" charset="0"/>
              </a:rPr>
              <a:t>Tình trời bao la, ôi lòng Cha thương mến hải hà, xin cảm tạ cùng với Chúa Con, Chúa Thánh Thần ngợp trong ánh sáng muôn </a:t>
            </a:r>
            <a:r>
              <a:rPr lang="vi-VN" sz="5400" b="0" dirty="0" smtClean="0">
                <a:solidFill>
                  <a:srgbClr val="003399"/>
                </a:solidFill>
                <a:effectLst/>
                <a:latin typeface="+mj-lt"/>
                <a:cs typeface="Times New Roman" panose="02020603050405020304" pitchFamily="18" charset="0"/>
              </a:rPr>
              <a:t>muôn</a:t>
            </a:r>
            <a:r>
              <a:rPr lang="en-US" sz="5400" b="0" dirty="0" smtClean="0">
                <a:solidFill>
                  <a:srgbClr val="003399"/>
                </a:solidFill>
                <a:effectLst/>
                <a:latin typeface="+mj-lt"/>
                <a:cs typeface="Times New Roman" panose="02020603050405020304" pitchFamily="18" charset="0"/>
              </a:rPr>
              <a:t> </a:t>
            </a:r>
            <a:r>
              <a:rPr lang="vi-VN" sz="5400" b="0" dirty="0" smtClean="0">
                <a:solidFill>
                  <a:srgbClr val="003399"/>
                </a:solidFill>
                <a:effectLst/>
                <a:latin typeface="+mj-lt"/>
                <a:cs typeface="Times New Roman" panose="02020603050405020304" pitchFamily="18" charset="0"/>
              </a:rPr>
              <a:t>đời.</a:t>
            </a:r>
            <a:endParaRPr lang="en-US" sz="5400" b="0"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456036634"/>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0">
              <a:effectLs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945667242"/>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2862322"/>
          </a:xfrm>
          <a:prstGeom prst="rect">
            <a:avLst/>
          </a:prstGeom>
        </p:spPr>
        <p:txBody>
          <a:bodyPr wrap="square">
            <a:spAutoFit/>
          </a:bodyPr>
          <a:lstStyle/>
          <a:p>
            <a:pPr algn="ct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Ca</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kết</a:t>
            </a:r>
            <a:r>
              <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Hồng</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Ân</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Chúa</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Bao</a:t>
            </a:r>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La</a:t>
            </a:r>
            <a:endParaRPr lang="en-US" sz="60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pPr algn="ctr"/>
            <a:r>
              <a:rPr lang="en-US" sz="6000" b="1" i="1" dirty="0"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Lm. </a:t>
            </a:r>
            <a:r>
              <a:rPr lang="en-US" sz="60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Thiện</a:t>
            </a:r>
            <a:r>
              <a:rPr lang="en-US" sz="6000" b="1" i="1" dirty="0"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Cẩm</a:t>
            </a:r>
            <a:endPar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rmAutofit/>
          </a:bodyPr>
          <a:lstStyle/>
          <a:p>
            <a:pPr marL="0" indent="0" algn="just">
              <a:lnSpc>
                <a:spcPct val="120000"/>
              </a:lnSpc>
              <a:buNone/>
            </a:pPr>
            <a:r>
              <a:rPr lang="en-US" sz="5800" b="0" u="sng" dirty="0" err="1" smtClean="0">
                <a:solidFill>
                  <a:srgbClr val="FF0000"/>
                </a:solidFill>
                <a:effectLst/>
                <a:latin typeface="+mj-lt"/>
                <a:ea typeface="SimHei" pitchFamily="49" charset="-122"/>
                <a:cs typeface="Times New Roman" pitchFamily="18" charset="0"/>
              </a:rPr>
              <a:t>Đk</a:t>
            </a:r>
            <a:r>
              <a:rPr lang="en-US" sz="5800" b="0" u="sng" dirty="0" smtClean="0">
                <a:solidFill>
                  <a:srgbClr val="FF0000"/>
                </a:solidFill>
                <a:effectLst/>
                <a:latin typeface="+mj-lt"/>
                <a:ea typeface="SimHei" pitchFamily="49" charset="-122"/>
                <a:cs typeface="Times New Roman" pitchFamily="18" charset="0"/>
              </a:rPr>
              <a:t>:</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cs typeface="Times New Roman" panose="02020603050405020304" pitchFamily="18" charset="0"/>
              </a:rPr>
              <a:t>Hồng</a:t>
            </a:r>
            <a:r>
              <a:rPr lang="en-US" sz="5800" b="0" dirty="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ân</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Chúa</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bao</a:t>
            </a:r>
            <a:r>
              <a:rPr lang="en-US" sz="5800" b="0" dirty="0" smtClean="0">
                <a:solidFill>
                  <a:srgbClr val="003399"/>
                </a:solidFill>
                <a:effectLst/>
                <a:latin typeface="+mj-lt"/>
                <a:cs typeface="Times New Roman" panose="02020603050405020304" pitchFamily="18" charset="0"/>
              </a:rPr>
              <a:t> la </a:t>
            </a:r>
            <a:r>
              <a:rPr lang="en-US" sz="5800" b="0" dirty="0" err="1" smtClean="0">
                <a:solidFill>
                  <a:srgbClr val="003399"/>
                </a:solidFill>
                <a:effectLst/>
                <a:latin typeface="+mj-lt"/>
                <a:cs typeface="Times New Roman" panose="02020603050405020304" pitchFamily="18" charset="0"/>
              </a:rPr>
              <a:t>tuôn</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đổ</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xuống</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chan</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hòa</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Tuy</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tay</a:t>
            </a:r>
            <a:r>
              <a:rPr lang="en-US" sz="5800" b="0" dirty="0" smtClean="0">
                <a:solidFill>
                  <a:srgbClr val="003399"/>
                </a:solidFill>
                <a:effectLst/>
                <a:latin typeface="+mj-lt"/>
                <a:cs typeface="Times New Roman" panose="02020603050405020304" pitchFamily="18" charset="0"/>
              </a:rPr>
              <a:t> con </a:t>
            </a:r>
            <a:r>
              <a:rPr lang="en-US" sz="5800" b="0" dirty="0" err="1" smtClean="0">
                <a:solidFill>
                  <a:srgbClr val="003399"/>
                </a:solidFill>
                <a:effectLst/>
                <a:latin typeface="+mj-lt"/>
                <a:cs typeface="Times New Roman" panose="02020603050405020304" pitchFamily="18" charset="0"/>
              </a:rPr>
              <a:t>nhỏ</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bé</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bao</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nhiêu</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cũng</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không</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vừa</a:t>
            </a:r>
            <a:r>
              <a:rPr lang="en-US" sz="5800" b="0" dirty="0" smtClean="0">
                <a:solidFill>
                  <a:srgbClr val="003399"/>
                </a:solidFill>
                <a:effectLst/>
                <a:latin typeface="+mj-lt"/>
                <a:cs typeface="Times New Roman" panose="02020603050405020304" pitchFamily="18" charset="0"/>
              </a:rPr>
              <a:t>.</a:t>
            </a:r>
            <a:endParaRPr lang="en-US" sz="58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8"/>
            <a:ext cx="9144000" cy="5143499"/>
          </a:xfrm>
        </p:spPr>
        <p:txBody>
          <a:bodyPr>
            <a:normAutofit/>
          </a:bodyPr>
          <a:lstStyle/>
          <a:p>
            <a:pPr algn="just"/>
            <a:r>
              <a:rPr lang="vi-VN" sz="5400" b="0" dirty="0">
                <a:solidFill>
                  <a:srgbClr val="003399"/>
                </a:solidFill>
                <a:effectLst/>
                <a:latin typeface="+mj-lt"/>
              </a:rPr>
              <a:t>Lạy Chúa Thánh Thần là Ánh sáng Chân lý vẹn toàn,</a:t>
            </a:r>
            <a:r>
              <a:rPr lang="en-US" sz="5400" b="0" dirty="0">
                <a:solidFill>
                  <a:srgbClr val="003399"/>
                </a:solidFill>
                <a:effectLst/>
                <a:latin typeface="+mj-lt"/>
              </a:rPr>
              <a:t> C</a:t>
            </a:r>
            <a:r>
              <a:rPr lang="vi-VN" sz="5400" b="0" dirty="0" smtClean="0">
                <a:solidFill>
                  <a:srgbClr val="003399"/>
                </a:solidFill>
                <a:effectLst/>
                <a:latin typeface="+mj-lt"/>
              </a:rPr>
              <a:t>húa</a:t>
            </a:r>
            <a:r>
              <a:rPr lang="vi-VN" sz="5400" b="0" dirty="0" smtClean="0">
                <a:solidFill>
                  <a:srgbClr val="FFFF00"/>
                </a:solidFill>
                <a:effectLst/>
                <a:latin typeface="+mj-lt"/>
              </a:rPr>
              <a:t> </a:t>
            </a:r>
            <a:r>
              <a:rPr lang="vi-VN" sz="5400" b="0" dirty="0">
                <a:solidFill>
                  <a:srgbClr val="003399"/>
                </a:solidFill>
                <a:effectLst/>
                <a:latin typeface="+mj-lt"/>
              </a:rPr>
              <a:t>ban những ân huệ thích hợp cho từng thời đại,</a:t>
            </a:r>
            <a:r>
              <a:rPr lang="en-US" sz="5400" b="0" dirty="0">
                <a:solidFill>
                  <a:srgbClr val="003399"/>
                </a:solidFill>
                <a:effectLst/>
                <a:latin typeface="+mj-lt"/>
              </a:rPr>
              <a:t> </a:t>
            </a:r>
            <a:r>
              <a:rPr lang="vi-VN" sz="5400" b="0" dirty="0">
                <a:solidFill>
                  <a:srgbClr val="003399"/>
                </a:solidFill>
                <a:effectLst/>
                <a:latin typeface="+mj-lt"/>
              </a:rPr>
              <a:t>và dùng nhiều cách thế kỳ diệu để hướng dẫn Hội Thánh,</a:t>
            </a:r>
            <a:endParaRPr lang="en-US" sz="5400" b="0" dirty="0">
              <a:solidFill>
                <a:srgbClr val="FF0000"/>
              </a:solidFill>
              <a:effectLst/>
              <a:latin typeface="+mj-lt"/>
            </a:endParaRPr>
          </a:p>
        </p:txBody>
      </p:sp>
    </p:spTree>
    <p:extLst>
      <p:ext uri="{BB962C8B-B14F-4D97-AF65-F5344CB8AC3E}">
        <p14:creationId xmlns:p14="http://schemas.microsoft.com/office/powerpoint/2010/main" val="248593736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chor="ctr" anchorCtr="0">
            <a:noAutofit/>
          </a:bodyPr>
          <a:lstStyle/>
          <a:p>
            <a:pPr marL="0" indent="0" algn="just">
              <a:lnSpc>
                <a:spcPct val="120000"/>
              </a:lnSpc>
              <a:buNone/>
            </a:pPr>
            <a:r>
              <a:rPr lang="en-US" sz="5800" b="0" u="sng" dirty="0" smtClean="0">
                <a:solidFill>
                  <a:srgbClr val="FF0000"/>
                </a:solidFill>
                <a:effectLst/>
                <a:latin typeface="+mj-lt"/>
                <a:ea typeface="SimHei" pitchFamily="49" charset="-122"/>
                <a:cs typeface="Times New Roman" pitchFamily="18" charset="0"/>
              </a:rPr>
              <a:t>Tk1:</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Chính</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tay</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Ngài</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đã</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dựng</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nên</a:t>
            </a:r>
            <a:r>
              <a:rPr lang="en-US" sz="5800" b="0" dirty="0" smtClean="0">
                <a:solidFill>
                  <a:srgbClr val="003399"/>
                </a:solidFill>
                <a:effectLst/>
                <a:latin typeface="+mj-lt"/>
                <a:ea typeface="SimHei" pitchFamily="49" charset="-122"/>
                <a:cs typeface="Times New Roman" pitchFamily="18" charset="0"/>
              </a:rPr>
              <a:t> con </a:t>
            </a:r>
            <a:r>
              <a:rPr lang="en-US" sz="5800" b="0" dirty="0" err="1" smtClean="0">
                <a:solidFill>
                  <a:srgbClr val="003399"/>
                </a:solidFill>
                <a:effectLst/>
                <a:latin typeface="+mj-lt"/>
                <a:ea typeface="SimHei" pitchFamily="49" charset="-122"/>
                <a:cs typeface="Times New Roman" pitchFamily="18" charset="0"/>
              </a:rPr>
              <a:t>Thần</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Khí</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Ngài</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làm</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cho</a:t>
            </a:r>
            <a:r>
              <a:rPr lang="en-US" sz="5800" b="0" dirty="0" smtClean="0">
                <a:solidFill>
                  <a:srgbClr val="003399"/>
                </a:solidFill>
                <a:effectLst/>
                <a:latin typeface="+mj-lt"/>
                <a:ea typeface="SimHei" pitchFamily="49" charset="-122"/>
                <a:cs typeface="Times New Roman" pitchFamily="18" charset="0"/>
              </a:rPr>
              <a:t> con </a:t>
            </a:r>
            <a:r>
              <a:rPr lang="en-US" sz="5800" b="0" dirty="0" err="1" smtClean="0">
                <a:solidFill>
                  <a:srgbClr val="003399"/>
                </a:solidFill>
                <a:effectLst/>
                <a:latin typeface="+mj-lt"/>
                <a:ea typeface="SimHei" pitchFamily="49" charset="-122"/>
                <a:cs typeface="Times New Roman" pitchFamily="18" charset="0"/>
              </a:rPr>
              <a:t>sống</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Tình</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yêu</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Ngài</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ngày</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đêm</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ấp</a:t>
            </a:r>
            <a:r>
              <a:rPr lang="en-US" sz="5800" b="0" dirty="0" smtClean="0">
                <a:solidFill>
                  <a:srgbClr val="003399"/>
                </a:solidFill>
                <a:effectLst/>
                <a:latin typeface="+mj-lt"/>
                <a:ea typeface="SimHei" pitchFamily="49" charset="-122"/>
                <a:cs typeface="Times New Roman" pitchFamily="18" charset="0"/>
              </a:rPr>
              <a:t> ủ </a:t>
            </a:r>
            <a:r>
              <a:rPr lang="en-US" sz="5800" b="0" dirty="0" err="1" smtClean="0">
                <a:solidFill>
                  <a:srgbClr val="003399"/>
                </a:solidFill>
                <a:effectLst/>
                <a:latin typeface="+mj-lt"/>
                <a:ea typeface="SimHei" pitchFamily="49" charset="-122"/>
                <a:cs typeface="Times New Roman" pitchFamily="18" charset="0"/>
              </a:rPr>
              <a:t>lời</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Ngài</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dẫn</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dắt</a:t>
            </a:r>
            <a:r>
              <a:rPr lang="en-US" sz="5800" b="0" dirty="0" smtClean="0">
                <a:solidFill>
                  <a:srgbClr val="003399"/>
                </a:solidFill>
                <a:effectLst/>
                <a:latin typeface="+mj-lt"/>
                <a:ea typeface="SimHei" pitchFamily="49" charset="-122"/>
                <a:cs typeface="Times New Roman" pitchFamily="18" charset="0"/>
              </a:rPr>
              <a:t> con </a:t>
            </a:r>
            <a:r>
              <a:rPr lang="en-US" sz="5800" b="0" dirty="0" err="1" smtClean="0">
                <a:solidFill>
                  <a:srgbClr val="003399"/>
                </a:solidFill>
                <a:effectLst/>
                <a:latin typeface="+mj-lt"/>
                <a:ea typeface="SimHei" pitchFamily="49" charset="-122"/>
                <a:cs typeface="Times New Roman" pitchFamily="18" charset="0"/>
              </a:rPr>
              <a:t>trên</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đường</a:t>
            </a:r>
            <a:r>
              <a:rPr lang="en-US" sz="5800" b="0" dirty="0" smtClean="0">
                <a:solidFill>
                  <a:srgbClr val="003399"/>
                </a:solidFill>
                <a:effectLst/>
                <a:latin typeface="+mj-lt"/>
                <a:ea typeface="SimHei" pitchFamily="49" charset="-122"/>
                <a:cs typeface="Times New Roman" pitchFamily="18" charset="0"/>
              </a:rPr>
              <a:t>.</a:t>
            </a:r>
            <a:endParaRPr lang="en-US" sz="58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216455831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chor="ctr" anchorCtr="0">
            <a:normAutofit/>
          </a:bodyPr>
          <a:lstStyle/>
          <a:p>
            <a:pPr marL="0" indent="0" algn="just">
              <a:lnSpc>
                <a:spcPct val="120000"/>
              </a:lnSpc>
              <a:buNone/>
            </a:pPr>
            <a:r>
              <a:rPr lang="en-US" sz="5800" b="0" u="sng" dirty="0" err="1" smtClean="0">
                <a:solidFill>
                  <a:srgbClr val="FF0000"/>
                </a:solidFill>
                <a:effectLst/>
                <a:latin typeface="+mj-lt"/>
                <a:ea typeface="SimHei" pitchFamily="49" charset="-122"/>
                <a:cs typeface="Times New Roman" pitchFamily="18" charset="0"/>
              </a:rPr>
              <a:t>Đk</a:t>
            </a:r>
            <a:r>
              <a:rPr lang="en-US" sz="5800" b="0" u="sng" dirty="0" smtClean="0">
                <a:solidFill>
                  <a:srgbClr val="FF0000"/>
                </a:solidFill>
                <a:effectLst/>
                <a:latin typeface="+mj-lt"/>
                <a:ea typeface="SimHei" pitchFamily="49" charset="-122"/>
                <a:cs typeface="Times New Roman" pitchFamily="18" charset="0"/>
              </a:rPr>
              <a:t>:</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cs typeface="Times New Roman" panose="02020603050405020304" pitchFamily="18" charset="0"/>
              </a:rPr>
              <a:t>Hồng</a:t>
            </a:r>
            <a:r>
              <a:rPr lang="en-US" sz="5800" b="0" dirty="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ân</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Chúa</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bao</a:t>
            </a:r>
            <a:r>
              <a:rPr lang="en-US" sz="5800" b="0" dirty="0" smtClean="0">
                <a:solidFill>
                  <a:srgbClr val="003399"/>
                </a:solidFill>
                <a:effectLst/>
                <a:latin typeface="+mj-lt"/>
                <a:cs typeface="Times New Roman" panose="02020603050405020304" pitchFamily="18" charset="0"/>
              </a:rPr>
              <a:t> la </a:t>
            </a:r>
            <a:r>
              <a:rPr lang="en-US" sz="5800" b="0" dirty="0" err="1" smtClean="0">
                <a:solidFill>
                  <a:srgbClr val="003399"/>
                </a:solidFill>
                <a:effectLst/>
                <a:latin typeface="+mj-lt"/>
                <a:cs typeface="Times New Roman" panose="02020603050405020304" pitchFamily="18" charset="0"/>
              </a:rPr>
              <a:t>tuôn</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đổ</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xuống</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chan</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hòa</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Tuy</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tay</a:t>
            </a:r>
            <a:r>
              <a:rPr lang="en-US" sz="5800" b="0" dirty="0" smtClean="0">
                <a:solidFill>
                  <a:srgbClr val="003399"/>
                </a:solidFill>
                <a:effectLst/>
                <a:latin typeface="+mj-lt"/>
                <a:cs typeface="Times New Roman" panose="02020603050405020304" pitchFamily="18" charset="0"/>
              </a:rPr>
              <a:t> con </a:t>
            </a:r>
            <a:r>
              <a:rPr lang="en-US" sz="5800" b="0" dirty="0" err="1" smtClean="0">
                <a:solidFill>
                  <a:srgbClr val="003399"/>
                </a:solidFill>
                <a:effectLst/>
                <a:latin typeface="+mj-lt"/>
                <a:cs typeface="Times New Roman" panose="02020603050405020304" pitchFamily="18" charset="0"/>
              </a:rPr>
              <a:t>nhỏ</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bé</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bao</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nhiêu</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cũng</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không</a:t>
            </a:r>
            <a:r>
              <a:rPr lang="en-US" sz="5800" b="0" dirty="0" smtClean="0">
                <a:solidFill>
                  <a:srgbClr val="003399"/>
                </a:solidFill>
                <a:effectLst/>
                <a:latin typeface="+mj-lt"/>
                <a:cs typeface="Times New Roman" panose="02020603050405020304" pitchFamily="18" charset="0"/>
              </a:rPr>
              <a:t> </a:t>
            </a:r>
            <a:r>
              <a:rPr lang="en-US" sz="5800" b="0" dirty="0" err="1" smtClean="0">
                <a:solidFill>
                  <a:srgbClr val="003399"/>
                </a:solidFill>
                <a:effectLst/>
                <a:latin typeface="+mj-lt"/>
                <a:cs typeface="Times New Roman" panose="02020603050405020304" pitchFamily="18" charset="0"/>
              </a:rPr>
              <a:t>vừa</a:t>
            </a:r>
            <a:r>
              <a:rPr lang="en-US" sz="5800" b="0" dirty="0" smtClean="0">
                <a:solidFill>
                  <a:srgbClr val="003399"/>
                </a:solidFill>
                <a:effectLst/>
                <a:latin typeface="+mj-lt"/>
                <a:cs typeface="Times New Roman" panose="02020603050405020304" pitchFamily="18" charset="0"/>
              </a:rPr>
              <a:t>.</a:t>
            </a:r>
            <a:endParaRPr lang="en-US" sz="5800" b="0"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341882212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4972050"/>
          </a:xfrm>
        </p:spPr>
        <p:txBody>
          <a:bodyPr anchor="ctr" anchorCtr="0">
            <a:noAutofit/>
          </a:bodyPr>
          <a:lstStyle/>
          <a:p>
            <a:pPr marL="0" indent="0" algn="just">
              <a:lnSpc>
                <a:spcPct val="120000"/>
              </a:lnSpc>
              <a:buNone/>
            </a:pPr>
            <a:r>
              <a:rPr lang="en-US" sz="5800" b="0" u="sng" dirty="0" smtClean="0">
                <a:solidFill>
                  <a:srgbClr val="FF0000"/>
                </a:solidFill>
                <a:effectLst/>
                <a:latin typeface="+mj-lt"/>
                <a:ea typeface="SimHei" pitchFamily="49" charset="-122"/>
                <a:cs typeface="Times New Roman" pitchFamily="18" charset="0"/>
              </a:rPr>
              <a:t>Tk2:</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Muôn</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ơn</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lành</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vẫn</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hằng</a:t>
            </a:r>
            <a:r>
              <a:rPr lang="en-US" sz="5800" b="0" dirty="0" smtClean="0">
                <a:solidFill>
                  <a:srgbClr val="003399"/>
                </a:solidFill>
                <a:effectLst/>
                <a:latin typeface="+mj-lt"/>
                <a:ea typeface="SimHei" pitchFamily="49" charset="-122"/>
                <a:cs typeface="Times New Roman" pitchFamily="18" charset="0"/>
              </a:rPr>
              <a:t> ban </a:t>
            </a:r>
            <a:r>
              <a:rPr lang="en-US" sz="5800" b="0" dirty="0" err="1" smtClean="0">
                <a:solidFill>
                  <a:srgbClr val="003399"/>
                </a:solidFill>
                <a:effectLst/>
                <a:latin typeface="+mj-lt"/>
                <a:ea typeface="SimHei" pitchFamily="49" charset="-122"/>
                <a:cs typeface="Times New Roman" pitchFamily="18" charset="0"/>
              </a:rPr>
              <a:t>cho</a:t>
            </a:r>
            <a:r>
              <a:rPr lang="en-US" sz="5800" b="0" dirty="0" smtClean="0">
                <a:solidFill>
                  <a:srgbClr val="003399"/>
                </a:solidFill>
                <a:effectLst/>
                <a:latin typeface="+mj-lt"/>
                <a:ea typeface="SimHei" pitchFamily="49" charset="-122"/>
                <a:cs typeface="Times New Roman" pitchFamily="18" charset="0"/>
              </a:rPr>
              <a:t> con </a:t>
            </a:r>
            <a:r>
              <a:rPr lang="en-US" sz="5800" b="0" dirty="0" err="1" smtClean="0">
                <a:solidFill>
                  <a:srgbClr val="003399"/>
                </a:solidFill>
                <a:effectLst/>
                <a:latin typeface="+mj-lt"/>
                <a:ea typeface="SimHei" pitchFamily="49" charset="-122"/>
                <a:cs typeface="Times New Roman" pitchFamily="18" charset="0"/>
              </a:rPr>
              <a:t>lấy</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gì</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đền</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đáp</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cho</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xứng</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Chỉ</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dâng</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Ngài</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đời</a:t>
            </a:r>
            <a:r>
              <a:rPr lang="en-US" sz="5800" b="0" dirty="0" smtClean="0">
                <a:solidFill>
                  <a:srgbClr val="003399"/>
                </a:solidFill>
                <a:effectLst/>
                <a:latin typeface="+mj-lt"/>
                <a:ea typeface="SimHei" pitchFamily="49" charset="-122"/>
                <a:cs typeface="Times New Roman" pitchFamily="18" charset="0"/>
              </a:rPr>
              <a:t> con </a:t>
            </a:r>
            <a:r>
              <a:rPr lang="en-US" sz="5800" b="0" dirty="0" err="1" smtClean="0">
                <a:solidFill>
                  <a:srgbClr val="003399"/>
                </a:solidFill>
                <a:effectLst/>
                <a:latin typeface="+mj-lt"/>
                <a:ea typeface="SimHei" pitchFamily="49" charset="-122"/>
                <a:cs typeface="Times New Roman" pitchFamily="18" charset="0"/>
              </a:rPr>
              <a:t>bé</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nhỏ</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đời</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hồng</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ân</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chứa</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chan</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vui</a:t>
            </a:r>
            <a:r>
              <a:rPr lang="en-US" sz="5800" b="0" dirty="0" smtClean="0">
                <a:solidFill>
                  <a:srgbClr val="003399"/>
                </a:solidFill>
                <a:effectLst/>
                <a:latin typeface="+mj-lt"/>
                <a:ea typeface="SimHei" pitchFamily="49" charset="-122"/>
                <a:cs typeface="Times New Roman" pitchFamily="18" charset="0"/>
              </a:rPr>
              <a:t> </a:t>
            </a:r>
            <a:r>
              <a:rPr lang="en-US" sz="5800" b="0" dirty="0" err="1" smtClean="0">
                <a:solidFill>
                  <a:srgbClr val="003399"/>
                </a:solidFill>
                <a:effectLst/>
                <a:latin typeface="+mj-lt"/>
                <a:ea typeface="SimHei" pitchFamily="49" charset="-122"/>
                <a:cs typeface="Times New Roman" pitchFamily="18" charset="0"/>
              </a:rPr>
              <a:t>mừng</a:t>
            </a:r>
            <a:r>
              <a:rPr lang="en-US" sz="5800" b="0" dirty="0" smtClean="0">
                <a:solidFill>
                  <a:srgbClr val="003399"/>
                </a:solidFill>
                <a:effectLst/>
                <a:latin typeface="+mj-lt"/>
                <a:ea typeface="SimHei" pitchFamily="49" charset="-122"/>
                <a:cs typeface="Times New Roman" pitchFamily="18" charset="0"/>
              </a:rPr>
              <a:t>.</a:t>
            </a:r>
            <a:endParaRPr lang="en-US" sz="5800" b="0" dirty="0">
              <a:solidFill>
                <a:srgbClr val="003399"/>
              </a:solidFill>
              <a:effectLst/>
              <a:latin typeface="+mj-lt"/>
              <a:ea typeface="SimHei" pitchFamily="49" charset="-122"/>
              <a:cs typeface="Times New Roman" panose="02020603050405020304" pitchFamily="18" charset="0"/>
            </a:endParaRPr>
          </a:p>
        </p:txBody>
      </p:sp>
    </p:spTree>
    <p:extLst>
      <p:ext uri="{BB962C8B-B14F-4D97-AF65-F5344CB8AC3E}">
        <p14:creationId xmlns:p14="http://schemas.microsoft.com/office/powerpoint/2010/main" val="1164501813"/>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342456854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37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944</TotalTime>
  <Words>1776</Words>
  <Application>Microsoft Office PowerPoint</Application>
  <PresentationFormat>On-screen Show (16:9)</PresentationFormat>
  <Paragraphs>121</Paragraphs>
  <Slides>93</Slides>
  <Notes>0</Notes>
  <HiddenSlides>0</HiddenSlides>
  <MMClips>0</MMClips>
  <ScaleCrop>false</ScaleCrop>
  <HeadingPairs>
    <vt:vector size="4" baseType="variant">
      <vt:variant>
        <vt:lpstr>Theme</vt:lpstr>
      </vt:variant>
      <vt:variant>
        <vt:i4>17</vt:i4>
      </vt:variant>
      <vt:variant>
        <vt:lpstr>Slide Titles</vt:lpstr>
      </vt:variant>
      <vt:variant>
        <vt:i4>93</vt:i4>
      </vt:variant>
    </vt:vector>
  </HeadingPairs>
  <TitlesOfParts>
    <vt:vector size="110" baseType="lpstr">
      <vt:lpstr>Office Theme</vt:lpstr>
      <vt:lpstr>1_Default Design</vt:lpstr>
      <vt:lpstr>Default Design</vt:lpstr>
      <vt:lpstr>7_Office Theme</vt:lpstr>
      <vt:lpstr>36_Default Design</vt:lpstr>
      <vt:lpstr>2_Office Theme</vt:lpstr>
      <vt:lpstr>5_Office Theme</vt:lpstr>
      <vt:lpstr>1_Office Theme</vt:lpstr>
      <vt:lpstr>10_Office Theme</vt:lpstr>
      <vt:lpstr>37_Default Design</vt:lpstr>
      <vt:lpstr>9_Office Theme</vt:lpstr>
      <vt:lpstr>11_Office Theme</vt:lpstr>
      <vt:lpstr>12_Office Theme</vt:lpstr>
      <vt:lpstr>4_Office Theme</vt:lpstr>
      <vt:lpstr>15_Office Theme</vt:lpstr>
      <vt:lpstr>16_Office Theme</vt:lpstr>
      <vt:lpstr>8_Office Theme</vt:lpstr>
      <vt:lpstr>PowerPoint Presentation</vt:lpstr>
      <vt:lpstr>Tập Hát Cộng Đoàn</vt:lpstr>
      <vt:lpstr>Đk: Xin dâng lời tán dương muôn đời.</vt:lpstr>
      <vt:lpstr>Tk1: Tôn vinh Chúa là Thiên Chúa tổ tiên chúng con, xin dâng lời tán dương muôn đời. Chúc tụng Ngài, ôi danh thánh Ngài thật hiển vinh, xin dâng lời tán dương muôn đời.</vt:lpstr>
      <vt:lpstr>Đk: Xin dâng lời tán dương muôn đời.</vt:lpstr>
      <vt:lpstr> </vt:lpstr>
      <vt:lpstr>PowerPoint Presentation</vt:lpstr>
      <vt:lpstr>PowerPoint Presentation</vt:lpstr>
      <vt:lpstr>Lạy Chúa Thánh Thần là Ánh sáng Chân lý vẹn toàn, Chúa ban những ân huệ thích hợp cho từng thời đại, và dùng nhiều cách thế kỳ diệu để hướng dẫn Hội Thánh,</vt:lpstr>
      <vt:lpstr>này chúng con đang chung lời cầu nguyện cho các Giám mục, và những người tham dự Thượng Hội đồng Giám mục thế giới.</vt:lpstr>
      <vt:lpstr>Xin Chúa làm nên cuộc Hiện Xuống mới trong đời sống Hội Thánh, xin tuôn tràn trên các Mục tử  ơn khôn ngoan và thông hiểu,  gìn giữ các ngài luôn hiệp thông với nhau trong Chúa,</vt:lpstr>
      <vt:lpstr>để các ngài cùng nhau tìm hiểu những điều đẹp ý Chúa, và hướng dẫn đoàn Dân Chúa thực thi những điều Chúa truyền dạy.</vt:lpstr>
      <vt:lpstr>Các giáo phận Việt Nam chúng con, luôn muốn cùng chung nhịp bước với Hội Thánh hoàn vũ, xin cho chúng con biết đồng cảm với nỗi thao thức của các Mục tử trên toàn thế giới, ngày càng ý thức hơn về tình hiệp thông,</vt:lpstr>
      <vt:lpstr>thái độ tham gia và lòng nhiệt thành trong sứ vụ của Hội Thánh, Nhờ lời chuyển cầu của Đức Trinh Nữ Maria, Nữ Vương các Tông đồ và là Mẹ của Hội Thánh,</vt:lpstr>
      <vt:lpstr>Chúng con dâng lời khẩn cầu lên Chúa, là đấng hoạt động mọi nơi mọi thời, trong sự hiệp thông với Chúa Cha và Chúa Con, luôn mãi mãi đến muôn đời. Amen.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 </vt:lpstr>
      <vt:lpstr>PowerPoint Presentation</vt:lpstr>
      <vt:lpstr> </vt:lpstr>
      <vt:lpstr>Đk: Xin dâng lời tán dương muôn đời.</vt:lpstr>
      <vt:lpstr>Tk1: Tôn vinh Chúa là Thiên Chúa tổ tiên chúng con, xin dâng lời tán dương muôn đời. </vt:lpstr>
      <vt:lpstr>**: Chúc tụng Ngài, ôi danh thánh Ngài thật hiển vinh, xin dâng lời tán dương muôn đời.</vt:lpstr>
      <vt:lpstr>Đk: Xin dâng lời tán dương muôn đời.</vt:lpstr>
      <vt:lpstr>Tk2: Tôn vinh Chúa từ trong thánh điện ngợp ánh quang, xin dâng lời tán dương muôn đời. </vt:lpstr>
      <vt:lpstr>**: Chúc tụng Ngài trên ngai báu cửu trùng vút cao, xin dâng lời tán dương muôn đời.</vt:lpstr>
      <vt:lpstr>Đk: Xin dâng lời tán dương muôn đời.</vt:lpstr>
      <vt:lpstr>Tk3: Tôn vinh Chúa ngự trên các thần hộ giá đây, xin dâng lời tán dương muôn đời.</vt:lpstr>
      <vt:lpstr>**: Chúc tụng Ngài luôn coi thấu lòng vực thẳm sâu, xin dâng lời tán dương muôn đời.</vt:lpstr>
      <vt:lpstr>Đk: Xin dâng lời tán dương muôn đời.</vt:lpstr>
      <vt:lpstr>Tk4: Tôn vinh Chúa tận trên các vòm trời vút cao, xin dâng lời tán dương muôn đời. </vt:lpstr>
      <vt:lpstr>**: Chúc tụng Ngài, muôn muôn giống vật Ngài tác sinh, xin dâng lời tán dương muôn đời.</vt:lpstr>
      <vt:lpstr>Đk: Xin dâng lời tán dương muôn đời.</vt:lpstr>
      <vt:lpstr>PowerPoint Presentation</vt:lpstr>
      <vt:lpstr> </vt:lpstr>
      <vt:lpstr> </vt:lpstr>
      <vt:lpstr>PowerPoint Presentation</vt:lpstr>
      <vt:lpstr>KINH TIN KÍNH</vt:lpstr>
      <vt:lpstr>Tôi tin kính một Thiên Chúa là Cha toàn năng, Đấng tạo thành trời đất, muôn vật hữu hình và vô hình. </vt:lpstr>
      <vt:lpstr>Tôi tin kính một Chúa Giêsu Kitô, Con Một Thiên Chúa, Sinh bởi Đức Chúa Cha từ trước muôn đời. </vt:lpstr>
      <vt:lpstr>Người là Thiên Chúa bởi Thiên Chúa, Ánh Sáng bởi Ánh Sáng, Thiên Chúa thật bởi Thiên Chúa thật,</vt:lpstr>
      <vt:lpstr>được sinh ra mà không phải được tạo thành, đồng bản thể với Đức Chúa Cha: nhờ Người mà muôn vật được tạo thành. </vt:lpstr>
      <vt:lpstr>Vì loài người chúng ta và để cứu độ chúng ta, Người đã từ trời xuống thế. </vt:lpstr>
      <vt:lpstr>Bởi phép Đức Chúa Thánh Thần, Người đã nhập thể trong lòng Trinh Nữ Maria, và đã làm người.</vt:lpstr>
      <vt:lpstr>Người chịu đóng đinh vào thập giá vì chúng ta, thời quan Phongxiô Philatô; Người chịu khổ hình và mai táng, ngày thứ ba Người sống lại như lời Thánh Kinh.</vt:lpstr>
      <vt:lpstr>Người lên trời, ngự bên hữu Đức Chúa Cha, và Người sẽ lại đến trong vinh quang để phán xét kẻ sống và kẻ chết, Nước Người sẽ không bao giờ cùng.</vt:lpstr>
      <vt:lpstr>Tôi tin kính Đức Chúa Thánh Thần là Thiên Chúa và là Đấng ban sự sống, Người bởi Đức Chúa Cha và Đức Chúa Con mà ra,</vt:lpstr>
      <vt:lpstr>Người được phụng thờ và tôn vinh cùng với Đức Chúa Cha và Đức Chúa Con: Người đã dùng các tiên tri mà phán dạy. </vt:lpstr>
      <vt:lpstr>Tôi tin Hội Thánh duy nhất thánh thiện công giáo và tông truyền.</vt:lpstr>
      <vt:lpstr>Tôi tuyên xưng có một Phép Rửa để tha tội. Tôi trông đợi kẻ chết sống lại và sự sống đời sau. Amen.</vt:lpstr>
      <vt:lpstr>PowerPoint Presentation</vt:lpstr>
      <vt:lpstr>Ca Dâng Lễ DÂNG Nguyễn Duy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148</cp:revision>
  <dcterms:created xsi:type="dcterms:W3CDTF">2021-05-09T08:36:44Z</dcterms:created>
  <dcterms:modified xsi:type="dcterms:W3CDTF">2023-06-01T07:44:09Z</dcterms:modified>
</cp:coreProperties>
</file>