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16" r:id="rId5"/>
    <p:sldMasterId id="2147483728" r:id="rId6"/>
    <p:sldMasterId id="2147483740" r:id="rId7"/>
    <p:sldMasterId id="2147483752" r:id="rId8"/>
    <p:sldMasterId id="2147483764" r:id="rId9"/>
    <p:sldMasterId id="2147483776" r:id="rId10"/>
    <p:sldMasterId id="2147483788" r:id="rId11"/>
    <p:sldMasterId id="2147483800" r:id="rId12"/>
    <p:sldMasterId id="2147483812" r:id="rId13"/>
    <p:sldMasterId id="2147483824" r:id="rId14"/>
    <p:sldMasterId id="2147483836" r:id="rId15"/>
    <p:sldMasterId id="2147483848" r:id="rId16"/>
    <p:sldMasterId id="2147483860" r:id="rId17"/>
    <p:sldMasterId id="2147483872" r:id="rId18"/>
    <p:sldMasterId id="2147483884" r:id="rId19"/>
    <p:sldMasterId id="2147483896" r:id="rId20"/>
    <p:sldMasterId id="2147483908" r:id="rId21"/>
    <p:sldMasterId id="2147483920" r:id="rId22"/>
  </p:sldMasterIdLst>
  <p:notesMasterIdLst>
    <p:notesMasterId r:id="rId131"/>
  </p:notesMasterIdLst>
  <p:sldIdLst>
    <p:sldId id="256" r:id="rId23"/>
    <p:sldId id="359" r:id="rId24"/>
    <p:sldId id="9579" r:id="rId25"/>
    <p:sldId id="9580" r:id="rId26"/>
    <p:sldId id="9581" r:id="rId27"/>
    <p:sldId id="9582" r:id="rId28"/>
    <p:sldId id="9583" r:id="rId29"/>
    <p:sldId id="9675" r:id="rId30"/>
    <p:sldId id="9676" r:id="rId31"/>
    <p:sldId id="9677" r:id="rId32"/>
    <p:sldId id="9678" r:id="rId33"/>
    <p:sldId id="9679" r:id="rId34"/>
    <p:sldId id="9680" r:id="rId35"/>
    <p:sldId id="9681" r:id="rId36"/>
    <p:sldId id="9682" r:id="rId37"/>
    <p:sldId id="9608" r:id="rId38"/>
    <p:sldId id="2146" r:id="rId39"/>
    <p:sldId id="1982" r:id="rId40"/>
    <p:sldId id="1986" r:id="rId41"/>
    <p:sldId id="9683" r:id="rId42"/>
    <p:sldId id="9684" r:id="rId43"/>
    <p:sldId id="9668" r:id="rId44"/>
    <p:sldId id="9661" r:id="rId45"/>
    <p:sldId id="9662" r:id="rId46"/>
    <p:sldId id="9663" r:id="rId47"/>
    <p:sldId id="9664" r:id="rId48"/>
    <p:sldId id="9665" r:id="rId49"/>
    <p:sldId id="9666" r:id="rId50"/>
    <p:sldId id="9667" r:id="rId51"/>
    <p:sldId id="9643" r:id="rId52"/>
    <p:sldId id="9635" r:id="rId53"/>
    <p:sldId id="9636" r:id="rId54"/>
    <p:sldId id="9637" r:id="rId55"/>
    <p:sldId id="9638" r:id="rId56"/>
    <p:sldId id="9639" r:id="rId57"/>
    <p:sldId id="9640" r:id="rId58"/>
    <p:sldId id="9641" r:id="rId59"/>
    <p:sldId id="9642" r:id="rId60"/>
    <p:sldId id="9702" r:id="rId61"/>
    <p:sldId id="2361" r:id="rId62"/>
    <p:sldId id="261" r:id="rId63"/>
    <p:sldId id="262" r:id="rId64"/>
    <p:sldId id="9534" r:id="rId65"/>
    <p:sldId id="9536" r:id="rId66"/>
    <p:sldId id="264" r:id="rId67"/>
    <p:sldId id="9535" r:id="rId68"/>
    <p:sldId id="9537" r:id="rId69"/>
    <p:sldId id="266" r:id="rId70"/>
    <p:sldId id="267" r:id="rId71"/>
    <p:sldId id="9538" r:id="rId72"/>
    <p:sldId id="9703" r:id="rId73"/>
    <p:sldId id="9539" r:id="rId74"/>
    <p:sldId id="9540" r:id="rId75"/>
    <p:sldId id="9550" r:id="rId76"/>
    <p:sldId id="9685" r:id="rId77"/>
    <p:sldId id="9541" r:id="rId78"/>
    <p:sldId id="9686" r:id="rId79"/>
    <p:sldId id="9551" r:id="rId80"/>
    <p:sldId id="9552" r:id="rId81"/>
    <p:sldId id="9544" r:id="rId82"/>
    <p:sldId id="9687" r:id="rId83"/>
    <p:sldId id="9660" r:id="rId84"/>
    <p:sldId id="9584" r:id="rId85"/>
    <p:sldId id="9658" r:id="rId86"/>
    <p:sldId id="9699" r:id="rId87"/>
    <p:sldId id="9644" r:id="rId88"/>
    <p:sldId id="9645" r:id="rId89"/>
    <p:sldId id="9646" r:id="rId90"/>
    <p:sldId id="9647" r:id="rId91"/>
    <p:sldId id="9648" r:id="rId92"/>
    <p:sldId id="9649" r:id="rId93"/>
    <p:sldId id="9650" r:id="rId94"/>
    <p:sldId id="9651" r:id="rId95"/>
    <p:sldId id="9652" r:id="rId96"/>
    <p:sldId id="9653" r:id="rId97"/>
    <p:sldId id="9654" r:id="rId98"/>
    <p:sldId id="9655" r:id="rId99"/>
    <p:sldId id="9656" r:id="rId100"/>
    <p:sldId id="269" r:id="rId101"/>
    <p:sldId id="258" r:id="rId102"/>
    <p:sldId id="1134" r:id="rId103"/>
    <p:sldId id="1161" r:id="rId104"/>
    <p:sldId id="1139" r:id="rId105"/>
    <p:sldId id="9688" r:id="rId106"/>
    <p:sldId id="9553" r:id="rId107"/>
    <p:sldId id="9689" r:id="rId108"/>
    <p:sldId id="9690" r:id="rId109"/>
    <p:sldId id="9691" r:id="rId110"/>
    <p:sldId id="9692" r:id="rId111"/>
    <p:sldId id="9693" r:id="rId112"/>
    <p:sldId id="9669" r:id="rId113"/>
    <p:sldId id="2365" r:id="rId114"/>
    <p:sldId id="9384" r:id="rId115"/>
    <p:sldId id="2344" r:id="rId116"/>
    <p:sldId id="9555" r:id="rId117"/>
    <p:sldId id="9502" r:id="rId118"/>
    <p:sldId id="9695" r:id="rId119"/>
    <p:sldId id="9694" r:id="rId120"/>
    <p:sldId id="9696" r:id="rId121"/>
    <p:sldId id="9698" r:id="rId122"/>
    <p:sldId id="9514" r:id="rId123"/>
    <p:sldId id="9390" r:id="rId124"/>
    <p:sldId id="2180" r:id="rId125"/>
    <p:sldId id="2182" r:id="rId126"/>
    <p:sldId id="9700" r:id="rId127"/>
    <p:sldId id="9577" r:id="rId128"/>
    <p:sldId id="9701" r:id="rId129"/>
    <p:sldId id="9697" r:id="rId1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472" autoAdjust="0"/>
    <p:restoredTop sz="94693"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0" y="25003"/>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117" Type="http://schemas.openxmlformats.org/officeDocument/2006/relationships/slide" Target="slides/slide95.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112" Type="http://schemas.openxmlformats.org/officeDocument/2006/relationships/slide" Target="slides/slide90.xml"/><Relationship Id="rId133"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85.xml"/><Relationship Id="rId11" Type="http://schemas.openxmlformats.org/officeDocument/2006/relationships/slideMaster" Target="slideMasters/slideMaster11.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slide" Target="slides/slide57.xml"/><Relationship Id="rId102" Type="http://schemas.openxmlformats.org/officeDocument/2006/relationships/slide" Target="slides/slide80.xml"/><Relationship Id="rId123" Type="http://schemas.openxmlformats.org/officeDocument/2006/relationships/slide" Target="slides/slide101.xml"/><Relationship Id="rId128" Type="http://schemas.openxmlformats.org/officeDocument/2006/relationships/slide" Target="slides/slide106.xml"/><Relationship Id="rId5" Type="http://schemas.openxmlformats.org/officeDocument/2006/relationships/slideMaster" Target="slideMasters/slideMaster5.xml"/><Relationship Id="rId90" Type="http://schemas.openxmlformats.org/officeDocument/2006/relationships/slide" Target="slides/slide68.xml"/><Relationship Id="rId95" Type="http://schemas.openxmlformats.org/officeDocument/2006/relationships/slide" Target="slides/slide73.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100" Type="http://schemas.openxmlformats.org/officeDocument/2006/relationships/slide" Target="slides/slide78.xml"/><Relationship Id="rId105" Type="http://schemas.openxmlformats.org/officeDocument/2006/relationships/slide" Target="slides/slide83.xml"/><Relationship Id="rId113" Type="http://schemas.openxmlformats.org/officeDocument/2006/relationships/slide" Target="slides/slide91.xml"/><Relationship Id="rId118" Type="http://schemas.openxmlformats.org/officeDocument/2006/relationships/slide" Target="slides/slide96.xml"/><Relationship Id="rId126" Type="http://schemas.openxmlformats.org/officeDocument/2006/relationships/slide" Target="slides/slide104.xml"/><Relationship Id="rId13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slide" Target="slides/slide63.xml"/><Relationship Id="rId93" Type="http://schemas.openxmlformats.org/officeDocument/2006/relationships/slide" Target="slides/slide71.xml"/><Relationship Id="rId98" Type="http://schemas.openxmlformats.org/officeDocument/2006/relationships/slide" Target="slides/slide76.xml"/><Relationship Id="rId121" Type="http://schemas.openxmlformats.org/officeDocument/2006/relationships/slide" Target="slides/slide9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103" Type="http://schemas.openxmlformats.org/officeDocument/2006/relationships/slide" Target="slides/slide81.xml"/><Relationship Id="rId108" Type="http://schemas.openxmlformats.org/officeDocument/2006/relationships/slide" Target="slides/slide86.xml"/><Relationship Id="rId116" Type="http://schemas.openxmlformats.org/officeDocument/2006/relationships/slide" Target="slides/slide94.xml"/><Relationship Id="rId124" Type="http://schemas.openxmlformats.org/officeDocument/2006/relationships/slide" Target="slides/slide102.xml"/><Relationship Id="rId129" Type="http://schemas.openxmlformats.org/officeDocument/2006/relationships/slide" Target="slides/slide107.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slide" Target="slides/slide66.xml"/><Relationship Id="rId91" Type="http://schemas.openxmlformats.org/officeDocument/2006/relationships/slide" Target="slides/slide69.xml"/><Relationship Id="rId96" Type="http://schemas.openxmlformats.org/officeDocument/2006/relationships/slide" Target="slides/slide74.xml"/><Relationship Id="rId111" Type="http://schemas.openxmlformats.org/officeDocument/2006/relationships/slide" Target="slides/slide89.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6" Type="http://schemas.openxmlformats.org/officeDocument/2006/relationships/slide" Target="slides/slide84.xml"/><Relationship Id="rId114" Type="http://schemas.openxmlformats.org/officeDocument/2006/relationships/slide" Target="slides/slide92.xml"/><Relationship Id="rId119" Type="http://schemas.openxmlformats.org/officeDocument/2006/relationships/slide" Target="slides/slide97.xml"/><Relationship Id="rId127" Type="http://schemas.openxmlformats.org/officeDocument/2006/relationships/slide" Target="slides/slide10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slide" Target="slides/slide77.xml"/><Relationship Id="rId101" Type="http://schemas.openxmlformats.org/officeDocument/2006/relationships/slide" Target="slides/slide79.xml"/><Relationship Id="rId122" Type="http://schemas.openxmlformats.org/officeDocument/2006/relationships/slide" Target="slides/slide100.xml"/><Relationship Id="rId130" Type="http://schemas.openxmlformats.org/officeDocument/2006/relationships/slide" Target="slides/slide108.xml"/><Relationship Id="rId13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109" Type="http://schemas.openxmlformats.org/officeDocument/2006/relationships/slide" Target="slides/slide8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 Id="rId104" Type="http://schemas.openxmlformats.org/officeDocument/2006/relationships/slide" Target="slides/slide82.xml"/><Relationship Id="rId120" Type="http://schemas.openxmlformats.org/officeDocument/2006/relationships/slide" Target="slides/slide98.xml"/><Relationship Id="rId125" Type="http://schemas.openxmlformats.org/officeDocument/2006/relationships/slide" Target="slides/slide103.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slideMaster" Target="slideMasters/slideMaster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87" Type="http://schemas.openxmlformats.org/officeDocument/2006/relationships/slide" Target="slides/slide65.xml"/><Relationship Id="rId110" Type="http://schemas.openxmlformats.org/officeDocument/2006/relationships/slide" Target="slides/slide88.xml"/><Relationship Id="rId115" Type="http://schemas.openxmlformats.org/officeDocument/2006/relationships/slide" Target="slides/slide93.xml"/><Relationship Id="rId131" Type="http://schemas.openxmlformats.org/officeDocument/2006/relationships/notesMaster" Target="notesMasters/notesMaster1.xml"/><Relationship Id="rId61" Type="http://schemas.openxmlformats.org/officeDocument/2006/relationships/slide" Target="slides/slide39.xml"/><Relationship Id="rId82" Type="http://schemas.openxmlformats.org/officeDocument/2006/relationships/slide" Target="slides/slide60.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3546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9015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3587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161361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5400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7981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3459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1024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45113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3804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2789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4355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0717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175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99281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6657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4368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7202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1876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900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3746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52730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768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014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8488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156469"/>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4725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6167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99302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2809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0127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61947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086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8329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7797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5400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583934"/>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1905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7377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045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0541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9695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05305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25042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7600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5656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91206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255822"/>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3667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359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61609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79508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2990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99699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0071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66486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1199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0395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255822"/>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36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3590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6160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79508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29906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99699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00715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66486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1199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03955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93257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5726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78289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13973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19919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23298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51637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88328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2937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97470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270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54036"/>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83015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15464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38559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64641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12863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94472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24318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70921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99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4698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54036"/>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83015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15464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38559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6464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12863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94472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24318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70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9971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4698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753476"/>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0348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01039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32562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62316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00208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76637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859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58031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10493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45510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753476"/>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0348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01039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32562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62316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00208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766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85934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58031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10493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45510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764784"/>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72421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0291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36403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93883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621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782376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15405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43256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41266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794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720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149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590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58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8031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832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644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800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034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258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453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458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30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158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327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038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4146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985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2189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2564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5957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956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4105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4636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6174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0471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4408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4815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5499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5791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835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5517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593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498355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3117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6724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33725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9961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0898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2155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4512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8972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385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7330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1954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6135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8998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2322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285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474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7506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3101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36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997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568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7165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0958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35603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1891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4956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4893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19707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53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01104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30278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936974"/>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16594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423144"/>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67634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67634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746999"/>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5999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59999"/>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68846"/>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6884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22825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4461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61905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790557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17086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231253"/>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10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g"/><Relationship Id="rId1" Type="http://schemas.openxmlformats.org/officeDocument/2006/relationships/slideLayout" Target="../slideLayouts/slideLayout180.xml"/></Relationships>
</file>

<file path=ppt/slides/_rels/slide10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08.xml"/></Relationships>
</file>

<file path=ppt/slides/_rels/slide10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19.xml"/></Relationships>
</file>

<file path=ppt/slides/_rels/slide10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jpg"/><Relationship Id="rId1" Type="http://schemas.openxmlformats.org/officeDocument/2006/relationships/slideLayout" Target="../slideLayouts/slideLayout169.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22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0.xml"/></Relationships>
</file>

<file path=ppt/slides/_rels/slide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1.xml"/></Relationships>
</file>

<file path=ppt/slides/_rels/slide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g"/><Relationship Id="rId1" Type="http://schemas.openxmlformats.org/officeDocument/2006/relationships/slideLayout" Target="../slideLayouts/slideLayout191.xml"/></Relationships>
</file>

<file path=ppt/slides/_rels/slide6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0.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3.xml"/></Relationships>
</file>

<file path=ppt/slides/_rels/slide8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4.xml"/></Relationships>
</file>

<file path=ppt/slides/_rels/slide8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5.xml"/></Relationships>
</file>

<file path=ppt/slides/_rels/slide8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9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8.xml"/></Relationships>
</file>

<file path=ppt/slides/_rels/slide9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7.xml"/></Relationships>
</file>

<file path=ppt/slides/_rels/slide9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0">
                <a:solidFill>
                  <a:srgbClr val="003399"/>
                </a:solidFill>
                <a:effectLst>
                  <a:outerShdw blurRad="38100" dist="38100" dir="2700000" algn="tl">
                    <a:srgbClr val="000000">
                      <a:alpha val="43137"/>
                    </a:srgbClr>
                  </a:outerShdw>
                </a:effectLst>
                <a:latin typeface="+mn-lt"/>
              </a:rPr>
              <a:t>này chúng con đang </a:t>
            </a:r>
            <a:r>
              <a:rPr lang="en-US" sz="5900" b="0">
                <a:solidFill>
                  <a:srgbClr val="003399"/>
                </a:solidFill>
                <a:effectLst>
                  <a:outerShdw blurRad="38100" dist="38100" dir="2700000" algn="tl">
                    <a:srgbClr val="000000">
                      <a:alpha val="43137"/>
                    </a:srgbClr>
                  </a:outerShdw>
                </a:effectLst>
                <a:latin typeface="+mn-lt"/>
                <a:cs typeface="Times New Roman" pitchFamily="18" charset="0"/>
              </a:rPr>
              <a:t>chúng</a:t>
            </a:r>
            <a:r>
              <a:rPr lang="vi-VN" sz="5900" b="0">
                <a:solidFill>
                  <a:srgbClr val="003399"/>
                </a:solidFill>
                <a:effectLst>
                  <a:outerShdw blurRad="38100" dist="38100" dir="2700000" algn="tl">
                    <a:srgbClr val="000000">
                      <a:alpha val="43137"/>
                    </a:srgbClr>
                  </a:outerShdw>
                </a:effectLst>
                <a:latin typeface="+mn-lt"/>
              </a:rPr>
              <a:t> lời cầu nguyện cho các</a:t>
            </a:r>
            <a:br>
              <a:rPr lang="vi-VN" sz="5900" b="0">
                <a:solidFill>
                  <a:srgbClr val="003399"/>
                </a:solidFill>
                <a:effectLst>
                  <a:outerShdw blurRad="38100" dist="38100" dir="2700000" algn="tl">
                    <a:srgbClr val="000000">
                      <a:alpha val="43137"/>
                    </a:srgbClr>
                  </a:outerShdw>
                </a:effectLst>
                <a:latin typeface="+mn-lt"/>
              </a:rPr>
            </a:br>
            <a:r>
              <a:rPr lang="en-US" sz="5900" b="0">
                <a:solidFill>
                  <a:srgbClr val="003399"/>
                </a:solidFill>
                <a:effectLst>
                  <a:outerShdw blurRad="38100" dist="38100" dir="2700000" algn="tl">
                    <a:srgbClr val="000000">
                      <a:alpha val="43137"/>
                    </a:srgbClr>
                  </a:outerShdw>
                </a:effectLst>
                <a:latin typeface="+mn-lt"/>
                <a:cs typeface="Times New Roman" pitchFamily="18" charset="0"/>
              </a:rPr>
              <a:t>Giám mục, </a:t>
            </a:r>
            <a:r>
              <a:rPr lang="vi-VN" sz="5900" b="0">
                <a:solidFill>
                  <a:srgbClr val="003399"/>
                </a:solidFill>
                <a:effectLst>
                  <a:outerShdw blurRad="38100" dist="38100" dir="2700000" algn="tl">
                    <a:srgbClr val="000000">
                      <a:alpha val="43137"/>
                    </a:srgbClr>
                  </a:outerShdw>
                </a:effectLst>
                <a:latin typeface="+mn-lt"/>
              </a:rPr>
              <a:t>và những người tham dự Thượng Hội đồng Giám mục thế giới.</a:t>
            </a:r>
            <a:r>
              <a:rPr lang="en-US" sz="5900" b="0">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63823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26793325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6E71F88-7A29-4847-98D4-1C59AA36D1C1}"/>
              </a:ext>
            </a:extLst>
          </p:cNvPr>
          <p:cNvSpPr>
            <a:spLocks noGrp="1"/>
          </p:cNvSpPr>
          <p:nvPr>
            <p:ph type="ctrTitle"/>
          </p:nvPr>
        </p:nvSpPr>
        <p:spPr/>
        <p:txBody>
          <a:bodyPr/>
          <a:lstStyle/>
          <a:p>
            <a:endParaRPr lang="en-US" b="0">
              <a:solidFill>
                <a:srgbClr val="003399"/>
              </a:solidFill>
              <a:effectLst>
                <a:outerShdw blurRad="38100" dist="38100" dir="2700000" algn="tl">
                  <a:srgbClr val="000000">
                    <a:alpha val="43137"/>
                  </a:srgbClr>
                </a:outerShdw>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0"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0"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0"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0"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0"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0"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4400" b="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Nào Ta Hãy Mừng Vui</a:t>
            </a:r>
            <a:endParaRPr lang="en-US" sz="4400" b="0"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3600" b="0"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Lm</a:t>
            </a:r>
            <a:r>
              <a:rPr lang="en-US" sz="3600" b="0"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 Kim Long</a:t>
            </a: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400" b="0"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400" b="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40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 ta hãy mừng vui, Chúa chiến thắng tử thần rồi, nguồn sống mới chiếu sáng tuyệt vời. Al-lê-lu-ia. Nào ta hãy mừng vui, Chúa đã sống lại rạng ngời và Máu Thánh xóa hết tội đời, Al-lê-lu-ia.</a:t>
            </a:r>
            <a:endParaRPr lang="en-US" sz="4400" b="0"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3350"/>
            <a:ext cx="9144000" cy="4278094"/>
          </a:xfrm>
          <a:prstGeom prst="rect">
            <a:avLst/>
          </a:prstGeom>
        </p:spPr>
        <p:txBody>
          <a:bodyPr wrap="square">
            <a:spAutoFit/>
          </a:bodyPr>
          <a:lstStyle/>
          <a:p>
            <a:pPr algn="just"/>
            <a:r>
              <a:rPr lang="en-US" sz="68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68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Thánh giá Chúa vươn cao dâng lễ hy sinh, cho nhân thế muôn đời sống trong ân tình.</a:t>
            </a:r>
            <a:endParaRPr lang="vi-VN" sz="6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400" b="0"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400" b="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40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 ta hãy mừng vui, Chúa chiến thắng tử thần rồi, nguồn sống mới chiếu sáng tuyệt vời. Al-lê-lu-ia. Nào ta hãy mừng vui, Chúa đã sống lại rạng ngời và Máu Thánh xóa hết tội đời, Al-lê-lu-ia.</a:t>
            </a:r>
            <a:endParaRPr lang="en-US" sz="4400" b="0"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35930820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93702"/>
          </a:xfrm>
          <a:prstGeom prst="rect">
            <a:avLst/>
          </a:prstGeom>
        </p:spPr>
        <p:txBody>
          <a:bodyPr wrap="square">
            <a:spAutoFit/>
          </a:bodyPr>
          <a:lstStyle/>
          <a:p>
            <a:pPr algn="just"/>
            <a:r>
              <a:rPr lang="en-US" sz="65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6500" b="1"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500" b="1">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5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Sức sống đã khai nguyên trong những thương đau, ân thiêng đã khơi nguồn giữa bao khổ sầu.</a:t>
            </a:r>
            <a:endParaRPr lang="en-US" sz="65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1902446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400" b="0" u="sng">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400" b="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40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 ta hãy mừng vui, Chúa chiến thắng tử thần rồi, nguồn sống mới chiếu sáng tuyệt vời. Al-lê-lu-ia. Nào ta hãy mừng vui, Chúa đã sống lại rạng ngời và Máu Thánh xóa hết tội đời, Al-lê-lu-ia.</a:t>
            </a:r>
            <a:endParaRPr lang="en-US" sz="4400" b="0"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35930820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6E71F88-7A29-4847-98D4-1C59AA36D1C1}"/>
              </a:ext>
            </a:extLst>
          </p:cNvPr>
          <p:cNvSpPr>
            <a:spLocks noGrp="1"/>
          </p:cNvSpPr>
          <p:nvPr>
            <p:ph type="ctrTitle"/>
          </p:nvPr>
        </p:nvSpPr>
        <p:spPr/>
        <p:txBody>
          <a:bodyPr/>
          <a:lstStyle/>
          <a:p>
            <a:endParaRPr lang="en-US" b="0">
              <a:solidFill>
                <a:srgbClr val="003399"/>
              </a:solidFill>
              <a:effectLst>
                <a:outerShdw blurRad="38100" dist="38100" dir="2700000" algn="tl">
                  <a:srgbClr val="000000">
                    <a:alpha val="43137"/>
                  </a:srgbClr>
                </a:outerShdw>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99968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0">
                <a:solidFill>
                  <a:srgbClr val="003399"/>
                </a:solidFill>
                <a:effectLst>
                  <a:outerShdw blurRad="38100" dist="38100" dir="2700000" algn="tl">
                    <a:srgbClr val="000000">
                      <a:alpha val="43137"/>
                    </a:srgbClr>
                  </a:outerShdw>
                </a:effectLst>
                <a:latin typeface="+mn-lt"/>
              </a:rPr>
              <a:t>Xin Chúa làm nên cuộc Hiện Xuống mới trong đời sống Hội</a:t>
            </a:r>
            <a:br>
              <a:rPr lang="vi-VN" sz="4800" b="0">
                <a:solidFill>
                  <a:srgbClr val="003399"/>
                </a:solidFill>
                <a:effectLst>
                  <a:outerShdw blurRad="38100" dist="38100" dir="2700000" algn="tl">
                    <a:srgbClr val="000000">
                      <a:alpha val="43137"/>
                    </a:srgbClr>
                  </a:outerShdw>
                </a:effectLst>
                <a:latin typeface="+mn-lt"/>
              </a:rPr>
            </a:br>
            <a:r>
              <a:rPr lang="en-US" sz="4800" b="0">
                <a:solidFill>
                  <a:srgbClr val="003399"/>
                </a:solidFill>
                <a:effectLst>
                  <a:outerShdw blurRad="38100" dist="38100" dir="2700000" algn="tl">
                    <a:srgbClr val="000000">
                      <a:alpha val="43137"/>
                    </a:srgbClr>
                  </a:outerShdw>
                </a:effectLst>
                <a:latin typeface="+mn-lt"/>
                <a:cs typeface="Times New Roman" pitchFamily="18" charset="0"/>
              </a:rPr>
              <a:t>Thánh,</a:t>
            </a:r>
            <a:r>
              <a:rPr lang="en-US" sz="4800" b="0">
                <a:solidFill>
                  <a:srgbClr val="003399"/>
                </a:solidFill>
                <a:effectLst>
                  <a:outerShdw blurRad="38100" dist="38100" dir="2700000" algn="tl">
                    <a:srgbClr val="000000">
                      <a:alpha val="43137"/>
                    </a:srgbClr>
                  </a:outerShdw>
                </a:effectLst>
                <a:latin typeface="+mn-lt"/>
              </a:rPr>
              <a:t> </a:t>
            </a:r>
            <a:r>
              <a:rPr lang="vi-VN" sz="4800" b="0">
                <a:solidFill>
                  <a:srgbClr val="003399"/>
                </a:solidFill>
                <a:effectLst>
                  <a:outerShdw blurRad="38100" dist="38100" dir="2700000" algn="tl">
                    <a:srgbClr val="000000">
                      <a:alpha val="43137"/>
                    </a:srgbClr>
                  </a:outerShdw>
                </a:effectLst>
                <a:latin typeface="+mn-lt"/>
              </a:rPr>
              <a:t>xin tuôn tràn trên các Mục tử ơn khôn ngoan và thông hiểu,</a:t>
            </a:r>
            <a:r>
              <a:rPr lang="en-US" sz="4800" b="0">
                <a:solidFill>
                  <a:srgbClr val="003399"/>
                </a:solidFill>
                <a:effectLst>
                  <a:outerShdw blurRad="38100" dist="38100" dir="2700000" algn="tl">
                    <a:srgbClr val="000000">
                      <a:alpha val="43137"/>
                    </a:srgbClr>
                  </a:outerShdw>
                </a:effectLst>
                <a:latin typeface="+mn-lt"/>
              </a:rPr>
              <a:t> </a:t>
            </a:r>
            <a:r>
              <a:rPr lang="en-US" sz="4800" b="0">
                <a:solidFill>
                  <a:srgbClr val="003399"/>
                </a:solidFill>
                <a:effectLst>
                  <a:outerShdw blurRad="38100" dist="38100" dir="2700000" algn="tl">
                    <a:srgbClr val="000000">
                      <a:alpha val="43137"/>
                    </a:srgbClr>
                  </a:outerShdw>
                </a:effectLst>
                <a:latin typeface="+mn-lt"/>
                <a:cs typeface="Times New Roman" pitchFamily="18" charset="0"/>
              </a:rPr>
              <a:t>gìn giữ các ngài luôn hiệp thông với nhau trong Chúa,</a:t>
            </a:r>
          </a:p>
        </p:txBody>
      </p:sp>
    </p:spTree>
    <p:extLst>
      <p:ext uri="{BB962C8B-B14F-4D97-AF65-F5344CB8AC3E}">
        <p14:creationId xmlns:p14="http://schemas.microsoft.com/office/powerpoint/2010/main" val="4194471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a:solidFill>
                  <a:srgbClr val="003399"/>
                </a:solidFill>
                <a:effectLst>
                  <a:outerShdw blurRad="38100" dist="38100" dir="2700000" algn="tl">
                    <a:srgbClr val="000000">
                      <a:alpha val="43137"/>
                    </a:srgbClr>
                  </a:outerShdw>
                </a:effectLst>
                <a:latin typeface="+mn-lt"/>
              </a:rPr>
              <a:t>để các ngài cùng nhau tìm hiểu những điều đẹp ý</a:t>
            </a:r>
            <a:br>
              <a:rPr lang="vi-VN" sz="5400" b="0">
                <a:solidFill>
                  <a:srgbClr val="003399"/>
                </a:solidFill>
                <a:effectLst>
                  <a:outerShdw blurRad="38100" dist="38100" dir="2700000" algn="tl">
                    <a:srgbClr val="000000">
                      <a:alpha val="43137"/>
                    </a:srgbClr>
                  </a:outerShdw>
                </a:effectLst>
                <a:latin typeface="+mn-lt"/>
              </a:rPr>
            </a:br>
            <a:r>
              <a:rPr lang="en-US" sz="5400" b="0">
                <a:solidFill>
                  <a:srgbClr val="003399"/>
                </a:solidFill>
                <a:effectLst>
                  <a:outerShdw blurRad="38100" dist="38100" dir="2700000" algn="tl">
                    <a:srgbClr val="000000">
                      <a:alpha val="43137"/>
                    </a:srgbClr>
                  </a:outerShdw>
                </a:effectLst>
                <a:latin typeface="+mn-lt"/>
                <a:cs typeface="Times New Roman" pitchFamily="18" charset="0"/>
              </a:rPr>
              <a:t>Chúa, </a:t>
            </a:r>
            <a:r>
              <a:rPr lang="vi-VN" sz="5400" b="0">
                <a:solidFill>
                  <a:srgbClr val="003399"/>
                </a:solidFill>
                <a:effectLst>
                  <a:outerShdw blurRad="38100" dist="38100" dir="2700000" algn="tl">
                    <a:srgbClr val="000000">
                      <a:alpha val="43137"/>
                    </a:srgbClr>
                  </a:outerShdw>
                </a:effectLst>
                <a:latin typeface="+mn-lt"/>
              </a:rPr>
              <a:t>và hướng dẫn đoàn Dân Chúa</a:t>
            </a:r>
            <a:r>
              <a:rPr lang="en-US" sz="5400" b="0">
                <a:solidFill>
                  <a:srgbClr val="003399"/>
                </a:solidFill>
                <a:effectLst>
                  <a:outerShdw blurRad="38100" dist="38100" dir="2700000" algn="tl">
                    <a:srgbClr val="000000">
                      <a:alpha val="43137"/>
                    </a:srgbClr>
                  </a:outerShdw>
                </a:effectLst>
                <a:latin typeface="+mn-lt"/>
              </a:rPr>
              <a:t> </a:t>
            </a:r>
            <a:r>
              <a:rPr lang="vi-VN" sz="5400" b="0">
                <a:solidFill>
                  <a:srgbClr val="003399"/>
                </a:solidFill>
                <a:effectLst>
                  <a:outerShdw blurRad="38100" dist="38100" dir="2700000" algn="tl">
                    <a:srgbClr val="000000">
                      <a:alpha val="43137"/>
                    </a:srgbClr>
                  </a:outerShdw>
                </a:effectLst>
                <a:latin typeface="+mn-lt"/>
              </a:rPr>
              <a:t>thực thi những điều Chúa truyền dạy.</a:t>
            </a:r>
            <a:endParaRPr lang="en-US" sz="5400" b="0">
              <a:solidFill>
                <a:srgbClr val="003399"/>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13759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0">
                <a:solidFill>
                  <a:srgbClr val="003399"/>
                </a:solidFill>
                <a:effectLst>
                  <a:outerShdw blurRad="38100" dist="38100" dir="2700000" algn="tl">
                    <a:srgbClr val="000000">
                      <a:alpha val="43137"/>
                    </a:srgbClr>
                  </a:outerShdw>
                </a:effectLst>
                <a:latin typeface="+mn-lt"/>
              </a:rPr>
              <a:t>Các giáo phận Việt Nam chúng</a:t>
            </a:r>
            <a:r>
              <a:rPr lang="en-US" b="0">
                <a:solidFill>
                  <a:srgbClr val="003399"/>
                </a:solidFill>
                <a:effectLst>
                  <a:outerShdw blurRad="38100" dist="38100" dir="2700000" algn="tl">
                    <a:srgbClr val="000000">
                      <a:alpha val="43137"/>
                    </a:srgbClr>
                  </a:outerShdw>
                </a:effectLst>
                <a:latin typeface="+mn-lt"/>
              </a:rPr>
              <a:t> </a:t>
            </a:r>
            <a:r>
              <a:rPr lang="vi-VN" b="0">
                <a:solidFill>
                  <a:srgbClr val="003399"/>
                </a:solidFill>
                <a:effectLst>
                  <a:outerShdw blurRad="38100" dist="38100" dir="2700000" algn="tl">
                    <a:srgbClr val="000000">
                      <a:alpha val="43137"/>
                    </a:srgbClr>
                  </a:outerShdw>
                </a:effectLst>
                <a:latin typeface="+mn-lt"/>
              </a:rPr>
              <a:t>con</a:t>
            </a:r>
            <a:r>
              <a:rPr lang="en-US" b="0">
                <a:solidFill>
                  <a:srgbClr val="003399"/>
                </a:solidFill>
                <a:effectLst>
                  <a:outerShdw blurRad="38100" dist="38100" dir="2700000" algn="tl">
                    <a:srgbClr val="000000">
                      <a:alpha val="43137"/>
                    </a:srgbClr>
                  </a:outerShdw>
                </a:effectLst>
                <a:latin typeface="+mn-lt"/>
                <a:cs typeface="Times New Roman" pitchFamily="18" charset="0"/>
              </a:rPr>
              <a:t>,</a:t>
            </a:r>
            <a:r>
              <a:rPr lang="en-US" b="0">
                <a:solidFill>
                  <a:srgbClr val="003399"/>
                </a:solidFill>
                <a:effectLst>
                  <a:outerShdw blurRad="38100" dist="38100" dir="2700000" algn="tl">
                    <a:srgbClr val="000000">
                      <a:alpha val="43137"/>
                    </a:srgbClr>
                  </a:outerShdw>
                </a:effectLst>
                <a:latin typeface="+mn-lt"/>
              </a:rPr>
              <a:t> </a:t>
            </a:r>
            <a:r>
              <a:rPr lang="vi-VN" b="0">
                <a:solidFill>
                  <a:srgbClr val="003399"/>
                </a:solidFill>
                <a:effectLst>
                  <a:outerShdw blurRad="38100" dist="38100" dir="2700000" algn="tl">
                    <a:srgbClr val="000000">
                      <a:alpha val="43137"/>
                    </a:srgbClr>
                  </a:outerShdw>
                </a:effectLst>
                <a:latin typeface="+mn-lt"/>
              </a:rPr>
              <a:t/>
            </a:r>
            <a:br>
              <a:rPr lang="vi-VN" b="0">
                <a:solidFill>
                  <a:srgbClr val="003399"/>
                </a:solidFill>
                <a:effectLst>
                  <a:outerShdw blurRad="38100" dist="38100" dir="2700000" algn="tl">
                    <a:srgbClr val="000000">
                      <a:alpha val="43137"/>
                    </a:srgbClr>
                  </a:outerShdw>
                </a:effectLst>
                <a:latin typeface="+mn-lt"/>
              </a:rPr>
            </a:br>
            <a:r>
              <a:rPr lang="vi-VN" b="0">
                <a:solidFill>
                  <a:srgbClr val="003399"/>
                </a:solidFill>
                <a:effectLst>
                  <a:outerShdw blurRad="38100" dist="38100" dir="2700000" algn="tl">
                    <a:srgbClr val="000000">
                      <a:alpha val="43137"/>
                    </a:srgbClr>
                  </a:outerShdw>
                </a:effectLst>
                <a:latin typeface="+mn-lt"/>
              </a:rPr>
              <a:t>luôn muốn cùng chung nhịp bước với</a:t>
            </a:r>
            <a:r>
              <a:rPr lang="en-US" b="0">
                <a:solidFill>
                  <a:srgbClr val="003399"/>
                </a:solidFill>
                <a:effectLst>
                  <a:outerShdw blurRad="38100" dist="38100" dir="2700000" algn="tl">
                    <a:srgbClr val="000000">
                      <a:alpha val="43137"/>
                    </a:srgbClr>
                  </a:outerShdw>
                </a:effectLst>
                <a:latin typeface="+mn-lt"/>
              </a:rPr>
              <a:t> </a:t>
            </a:r>
            <a:r>
              <a:rPr lang="vi-VN" b="0">
                <a:solidFill>
                  <a:srgbClr val="003399"/>
                </a:solidFill>
                <a:effectLst>
                  <a:outerShdw blurRad="38100" dist="38100" dir="2700000" algn="tl">
                    <a:srgbClr val="000000">
                      <a:alpha val="43137"/>
                    </a:srgbClr>
                  </a:outerShdw>
                </a:effectLst>
                <a:latin typeface="+mn-lt"/>
              </a:rPr>
              <a:t>Hội</a:t>
            </a:r>
            <a:r>
              <a:rPr lang="en-US" b="0">
                <a:solidFill>
                  <a:srgbClr val="003399"/>
                </a:solidFill>
                <a:effectLst>
                  <a:outerShdw blurRad="38100" dist="38100" dir="2700000" algn="tl">
                    <a:srgbClr val="000000">
                      <a:alpha val="43137"/>
                    </a:srgbClr>
                  </a:outerShdw>
                </a:effectLst>
                <a:latin typeface="+mn-lt"/>
              </a:rPr>
              <a:t> </a:t>
            </a:r>
            <a:r>
              <a:rPr lang="vi-VN" b="0">
                <a:solidFill>
                  <a:srgbClr val="003399"/>
                </a:solidFill>
                <a:effectLst>
                  <a:outerShdw blurRad="38100" dist="38100" dir="2700000" algn="tl">
                    <a:srgbClr val="000000">
                      <a:alpha val="43137"/>
                    </a:srgbClr>
                  </a:outerShdw>
                </a:effectLst>
                <a:latin typeface="+mn-lt"/>
              </a:rPr>
              <a:t>Thánh</a:t>
            </a:r>
            <a:r>
              <a:rPr lang="en-US" b="0">
                <a:solidFill>
                  <a:srgbClr val="003399"/>
                </a:solidFill>
                <a:effectLst>
                  <a:outerShdw blurRad="38100" dist="38100" dir="2700000" algn="tl">
                    <a:srgbClr val="000000">
                      <a:alpha val="43137"/>
                    </a:srgbClr>
                  </a:outerShdw>
                </a:effectLst>
                <a:latin typeface="+mn-lt"/>
              </a:rPr>
              <a:t> </a:t>
            </a:r>
            <a:r>
              <a:rPr lang="vi-VN" b="0">
                <a:solidFill>
                  <a:srgbClr val="003399"/>
                </a:solidFill>
                <a:effectLst>
                  <a:outerShdw blurRad="38100" dist="38100" dir="2700000" algn="tl">
                    <a:srgbClr val="000000">
                      <a:alpha val="43137"/>
                    </a:srgbClr>
                  </a:outerShdw>
                </a:effectLst>
                <a:latin typeface="+mn-lt"/>
              </a:rPr>
              <a:t>hoàn</a:t>
            </a:r>
            <a:r>
              <a:rPr lang="en-US" b="0">
                <a:solidFill>
                  <a:srgbClr val="003399"/>
                </a:solidFill>
                <a:effectLst>
                  <a:outerShdw blurRad="38100" dist="38100" dir="2700000" algn="tl">
                    <a:srgbClr val="000000">
                      <a:alpha val="43137"/>
                    </a:srgbClr>
                  </a:outerShdw>
                </a:effectLst>
                <a:latin typeface="+mn-lt"/>
              </a:rPr>
              <a:t> </a:t>
            </a:r>
            <a:r>
              <a:rPr lang="vi-VN" b="0">
                <a:solidFill>
                  <a:srgbClr val="003399"/>
                </a:solidFill>
                <a:effectLst>
                  <a:outerShdw blurRad="38100" dist="38100" dir="2700000" algn="tl">
                    <a:srgbClr val="000000">
                      <a:alpha val="43137"/>
                    </a:srgbClr>
                  </a:outerShdw>
                </a:effectLst>
                <a:latin typeface="+mn-lt"/>
              </a:rPr>
              <a:t>vũ,</a:t>
            </a:r>
            <a:r>
              <a:rPr lang="en-US" b="0">
                <a:solidFill>
                  <a:srgbClr val="003399"/>
                </a:solidFill>
                <a:effectLst>
                  <a:outerShdw blurRad="38100" dist="38100" dir="2700000" algn="tl">
                    <a:srgbClr val="000000">
                      <a:alpha val="43137"/>
                    </a:srgbClr>
                  </a:outerShdw>
                </a:effectLst>
                <a:latin typeface="+mn-lt"/>
              </a:rPr>
              <a:t> </a:t>
            </a:r>
            <a:r>
              <a:rPr lang="vi-VN" b="0">
                <a:solidFill>
                  <a:srgbClr val="003399"/>
                </a:solidFill>
                <a:effectLst>
                  <a:outerShdw blurRad="38100" dist="38100" dir="2700000" algn="tl">
                    <a:srgbClr val="000000">
                      <a:alpha val="43137"/>
                    </a:srgbClr>
                  </a:outerShdw>
                </a:effectLst>
                <a:latin typeface="+mn-lt"/>
              </a:rPr>
              <a:t>xin cho chúng con</a:t>
            </a:r>
            <a:r>
              <a:rPr lang="en-US" b="0">
                <a:solidFill>
                  <a:srgbClr val="003399"/>
                </a:solidFill>
                <a:effectLst>
                  <a:outerShdw blurRad="38100" dist="38100" dir="2700000" algn="tl">
                    <a:srgbClr val="000000">
                      <a:alpha val="43137"/>
                    </a:srgbClr>
                  </a:outerShdw>
                </a:effectLst>
                <a:latin typeface="+mn-lt"/>
              </a:rPr>
              <a:t> </a:t>
            </a:r>
            <a:r>
              <a:rPr lang="vi-VN" b="0">
                <a:solidFill>
                  <a:srgbClr val="003399"/>
                </a:solidFill>
                <a:effectLst>
                  <a:outerShdw blurRad="38100" dist="38100" dir="2700000" algn="tl">
                    <a:srgbClr val="000000">
                      <a:alpha val="43137"/>
                    </a:srgbClr>
                  </a:outerShdw>
                </a:effectLst>
                <a:latin typeface="+mn-lt"/>
              </a:rPr>
              <a:t>biết đồng cảm với nỗi thao thức của các Mục tử trên toàn thế giới,</a:t>
            </a:r>
            <a:r>
              <a:rPr lang="en-US" b="0">
                <a:solidFill>
                  <a:srgbClr val="003399"/>
                </a:solidFill>
                <a:effectLst>
                  <a:outerShdw blurRad="38100" dist="38100" dir="2700000" algn="tl">
                    <a:srgbClr val="000000">
                      <a:alpha val="43137"/>
                    </a:srgbClr>
                  </a:outerShdw>
                </a:effectLst>
                <a:latin typeface="+mn-lt"/>
              </a:rPr>
              <a:t>  </a:t>
            </a:r>
            <a:r>
              <a:rPr lang="vi-VN" b="0">
                <a:solidFill>
                  <a:srgbClr val="003399"/>
                </a:solidFill>
                <a:effectLst>
                  <a:outerShdw blurRad="38100" dist="38100" dir="2700000" algn="tl">
                    <a:srgbClr val="000000">
                      <a:alpha val="43137"/>
                    </a:srgbClr>
                  </a:outerShdw>
                </a:effectLst>
                <a:latin typeface="+mn-lt"/>
              </a:rPr>
              <a:t>ngày càng ý thức hơn về tình hiệp thông,</a:t>
            </a:r>
            <a:r>
              <a:rPr lang="en-US" b="0">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11420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0">
                <a:solidFill>
                  <a:srgbClr val="003399"/>
                </a:solidFill>
                <a:effectLst>
                  <a:outerShdw blurRad="38100" dist="38100" dir="2700000" algn="tl">
                    <a:srgbClr val="000000">
                      <a:alpha val="43137"/>
                    </a:srgbClr>
                  </a:outerShdw>
                </a:effectLst>
                <a:latin typeface="+mn-lt"/>
              </a:rPr>
              <a:t>thái độ tham gia và lòng nhiệt thành trong sứ vụ của Hội</a:t>
            </a:r>
            <a:br>
              <a:rPr lang="vi-VN" sz="4900" b="0">
                <a:solidFill>
                  <a:srgbClr val="003399"/>
                </a:solidFill>
                <a:effectLst>
                  <a:outerShdw blurRad="38100" dist="38100" dir="2700000" algn="tl">
                    <a:srgbClr val="000000">
                      <a:alpha val="43137"/>
                    </a:srgbClr>
                  </a:outerShdw>
                </a:effectLst>
                <a:latin typeface="+mn-lt"/>
              </a:rPr>
            </a:br>
            <a:r>
              <a:rPr lang="en-US" sz="4900" b="0">
                <a:solidFill>
                  <a:srgbClr val="003399"/>
                </a:solidFill>
                <a:effectLst>
                  <a:outerShdw blurRad="38100" dist="38100" dir="2700000" algn="tl">
                    <a:srgbClr val="000000">
                      <a:alpha val="43137"/>
                    </a:srgbClr>
                  </a:outerShdw>
                </a:effectLst>
                <a:latin typeface="+mn-lt"/>
                <a:cs typeface="Times New Roman" pitchFamily="18" charset="0"/>
              </a:rPr>
              <a:t>Thánh, </a:t>
            </a:r>
            <a:r>
              <a:rPr lang="vi-VN" sz="4900" b="0">
                <a:solidFill>
                  <a:srgbClr val="003399"/>
                </a:solidFill>
                <a:effectLst>
                  <a:outerShdw blurRad="38100" dist="38100" dir="2700000" algn="tl">
                    <a:srgbClr val="000000">
                      <a:alpha val="43137"/>
                    </a:srgbClr>
                  </a:outerShdw>
                </a:effectLst>
                <a:latin typeface="+mn-lt"/>
              </a:rPr>
              <a:t>Nhờ lời chuyển cầu của Đức Trinh</a:t>
            </a:r>
            <a:r>
              <a:rPr lang="en-US" sz="4900" b="0">
                <a:solidFill>
                  <a:srgbClr val="003399"/>
                </a:solidFill>
                <a:effectLst>
                  <a:outerShdw blurRad="38100" dist="38100" dir="2700000" algn="tl">
                    <a:srgbClr val="000000">
                      <a:alpha val="43137"/>
                    </a:srgbClr>
                  </a:outerShdw>
                </a:effectLst>
                <a:latin typeface="+mn-lt"/>
              </a:rPr>
              <a:t> </a:t>
            </a:r>
            <a:r>
              <a:rPr lang="en-US" sz="4900" b="0">
                <a:solidFill>
                  <a:srgbClr val="003399"/>
                </a:solidFill>
                <a:effectLst>
                  <a:outerShdw blurRad="38100" dist="38100" dir="2700000" algn="tl">
                    <a:srgbClr val="000000">
                      <a:alpha val="43137"/>
                    </a:srgbClr>
                  </a:outerShdw>
                </a:effectLst>
                <a:latin typeface="+mn-lt"/>
                <a:cs typeface="Times New Roman" pitchFamily="18" charset="0"/>
              </a:rPr>
              <a:t>Nữ Maria, </a:t>
            </a:r>
            <a:r>
              <a:rPr lang="vi-VN" sz="4900" b="0">
                <a:solidFill>
                  <a:srgbClr val="003399"/>
                </a:solidFill>
                <a:effectLst>
                  <a:outerShdw blurRad="38100" dist="38100" dir="2700000" algn="tl">
                    <a:srgbClr val="000000">
                      <a:alpha val="43137"/>
                    </a:srgbClr>
                  </a:outerShdw>
                </a:effectLst>
                <a:latin typeface="+mn-lt"/>
              </a:rPr>
              <a:t>Nữ Vương các Tông đồ</a:t>
            </a:r>
            <a:r>
              <a:rPr lang="en-US" sz="4900" b="0">
                <a:solidFill>
                  <a:srgbClr val="003399"/>
                </a:solidFill>
                <a:effectLst>
                  <a:outerShdw blurRad="38100" dist="38100" dir="2700000" algn="tl">
                    <a:srgbClr val="000000">
                      <a:alpha val="43137"/>
                    </a:srgbClr>
                  </a:outerShdw>
                </a:effectLst>
                <a:latin typeface="+mn-lt"/>
              </a:rPr>
              <a:t> </a:t>
            </a:r>
            <a:r>
              <a:rPr lang="vi-VN" sz="4900" b="0">
                <a:solidFill>
                  <a:srgbClr val="003399"/>
                </a:solidFill>
                <a:effectLst>
                  <a:outerShdw blurRad="38100" dist="38100" dir="2700000" algn="tl">
                    <a:srgbClr val="000000">
                      <a:alpha val="43137"/>
                    </a:srgbClr>
                  </a:outerShdw>
                </a:effectLst>
                <a:latin typeface="+mn-lt"/>
              </a:rPr>
              <a:t>và là Mẹ của Hội Thánh,</a:t>
            </a:r>
            <a:r>
              <a:rPr lang="en-US" sz="4900" b="0">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2332074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0">
                <a:solidFill>
                  <a:srgbClr val="003399"/>
                </a:solidFill>
                <a:effectLst>
                  <a:outerShdw blurRad="38100" dist="38100" dir="2700000" algn="tl">
                    <a:srgbClr val="000000">
                      <a:alpha val="43137"/>
                    </a:srgbClr>
                  </a:outerShdw>
                </a:effectLst>
                <a:latin typeface="+mn-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0" u="sng">
                <a:solidFill>
                  <a:srgbClr val="003399"/>
                </a:solidFill>
                <a:effectLst>
                  <a:outerShdw blurRad="38100" dist="38100" dir="2700000" algn="tl">
                    <a:srgbClr val="000000">
                      <a:alpha val="43137"/>
                    </a:srgbClr>
                  </a:outerShdw>
                </a:effectLst>
                <a:latin typeface="+mn-lt"/>
                <a:cs typeface="Times New Roman" pitchFamily="18" charset="0"/>
              </a:rPr>
              <a:t>Amen.</a:t>
            </a:r>
          </a:p>
        </p:txBody>
      </p:sp>
    </p:spTree>
    <p:extLst>
      <p:ext uri="{BB962C8B-B14F-4D97-AF65-F5344CB8AC3E}">
        <p14:creationId xmlns:p14="http://schemas.microsoft.com/office/powerpoint/2010/main" val="210232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354314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0"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0"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0"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0"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0"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Trái Đất Rung Động</a:t>
            </a:r>
            <a:endParaRPr lang="en-US" sz="6600" b="0"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0"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0"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Kim Long</a:t>
            </a: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600" b="0"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600" b="0"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600" b="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600" b="0" smtClean="0">
                <a:solidFill>
                  <a:srgbClr val="003399"/>
                </a:solidFill>
                <a:latin typeface="+mj-lt"/>
                <a:cs typeface="Times New Roman" panose="02020603050405020304" pitchFamily="18" charset="0"/>
              </a:rPr>
              <a:t>Tr</a:t>
            </a:r>
            <a:r>
              <a:rPr lang="en-US" sz="4600" b="0">
                <a:solidFill>
                  <a:srgbClr val="003399"/>
                </a:solidFill>
                <a:latin typeface="+mj-lt"/>
                <a:cs typeface="Times New Roman" panose="02020603050405020304" pitchFamily="18" charset="0"/>
              </a:rPr>
              <a:t>á</a:t>
            </a:r>
            <a:r>
              <a:rPr lang="vi-VN" sz="4600" b="0" smtClean="0">
                <a:solidFill>
                  <a:srgbClr val="003399"/>
                </a:solidFill>
                <a:latin typeface="+mj-lt"/>
                <a:cs typeface="Times New Roman" panose="02020603050405020304" pitchFamily="18" charset="0"/>
              </a:rPr>
              <a:t>i </a:t>
            </a:r>
            <a:r>
              <a:rPr lang="vi-VN" sz="4600" b="0">
                <a:solidFill>
                  <a:srgbClr val="003399"/>
                </a:solidFill>
                <a:latin typeface="+mj-lt"/>
                <a:cs typeface="Times New Roman" panose="02020603050405020304" pitchFamily="18" charset="0"/>
              </a:rPr>
              <a:t>đất rung động </a:t>
            </a:r>
            <a:r>
              <a:rPr lang="vi-VN" sz="4600" b="0" smtClean="0">
                <a:solidFill>
                  <a:srgbClr val="003399"/>
                </a:solidFill>
                <a:latin typeface="+mj-lt"/>
                <a:cs typeface="Times New Roman" panose="02020603050405020304" pitchFamily="18" charset="0"/>
              </a:rPr>
              <a:t>v</a:t>
            </a:r>
            <a:r>
              <a:rPr lang="en-US" sz="4600" b="0">
                <a:solidFill>
                  <a:srgbClr val="003399"/>
                </a:solidFill>
                <a:latin typeface="+mj-lt"/>
                <a:cs typeface="Times New Roman" panose="02020603050405020304" pitchFamily="18" charset="0"/>
              </a:rPr>
              <a:t>à</a:t>
            </a:r>
            <a:r>
              <a:rPr lang="vi-VN" sz="4600" b="0" smtClean="0">
                <a:solidFill>
                  <a:srgbClr val="003399"/>
                </a:solidFill>
                <a:latin typeface="+mj-lt"/>
                <a:cs typeface="Times New Roman" panose="02020603050405020304" pitchFamily="18" charset="0"/>
              </a:rPr>
              <a:t> m</a:t>
            </a:r>
            <a:r>
              <a:rPr lang="en-US" sz="4600" b="0" smtClean="0">
                <a:solidFill>
                  <a:srgbClr val="003399"/>
                </a:solidFill>
                <a:latin typeface="+mj-lt"/>
                <a:cs typeface="Times New Roman" panose="02020603050405020304" pitchFamily="18" charset="0"/>
              </a:rPr>
              <a:t>ở</a:t>
            </a:r>
            <a:r>
              <a:rPr lang="vi-VN" sz="4600" b="0" smtClean="0">
                <a:solidFill>
                  <a:srgbClr val="003399"/>
                </a:solidFill>
                <a:latin typeface="+mj-lt"/>
                <a:cs typeface="Times New Roman" panose="02020603050405020304" pitchFamily="18" charset="0"/>
              </a:rPr>
              <a:t> </a:t>
            </a:r>
            <a:r>
              <a:rPr lang="vi-VN" sz="4600" b="0">
                <a:solidFill>
                  <a:srgbClr val="003399"/>
                </a:solidFill>
                <a:latin typeface="+mj-lt"/>
                <a:cs typeface="Times New Roman" panose="02020603050405020304" pitchFamily="18" charset="0"/>
              </a:rPr>
              <a:t>ra. </a:t>
            </a:r>
            <a:r>
              <a:rPr lang="vi-VN" sz="4600" b="0" smtClean="0">
                <a:solidFill>
                  <a:srgbClr val="003399"/>
                </a:solidFill>
                <a:latin typeface="+mj-lt"/>
                <a:cs typeface="Times New Roman" panose="02020603050405020304" pitchFamily="18" charset="0"/>
              </a:rPr>
              <a:t>N</a:t>
            </a:r>
            <a:r>
              <a:rPr lang="en-US" sz="4600" b="0">
                <a:solidFill>
                  <a:srgbClr val="003399"/>
                </a:solidFill>
                <a:latin typeface="+mj-lt"/>
                <a:cs typeface="Times New Roman" panose="02020603050405020304" pitchFamily="18" charset="0"/>
              </a:rPr>
              <a:t>à</a:t>
            </a:r>
            <a:r>
              <a:rPr lang="vi-VN" sz="4600" b="0" smtClean="0">
                <a:solidFill>
                  <a:srgbClr val="003399"/>
                </a:solidFill>
                <a:latin typeface="+mj-lt"/>
                <a:cs typeface="Times New Roman" panose="02020603050405020304" pitchFamily="18" charset="0"/>
              </a:rPr>
              <a:t>y gi</a:t>
            </a:r>
            <a:r>
              <a:rPr lang="en-US" sz="4600" b="0" smtClean="0">
                <a:solidFill>
                  <a:srgbClr val="003399"/>
                </a:solidFill>
                <a:latin typeface="+mj-lt"/>
                <a:cs typeface="Times New Roman" panose="02020603050405020304" pitchFamily="18" charset="0"/>
              </a:rPr>
              <a:t>ờ</a:t>
            </a:r>
            <a:r>
              <a:rPr lang="vi-VN" sz="4600" b="0" smtClean="0">
                <a:solidFill>
                  <a:srgbClr val="003399"/>
                </a:solidFill>
                <a:latin typeface="+mj-lt"/>
                <a:cs typeface="Times New Roman" panose="02020603050405020304" pitchFamily="18" charset="0"/>
              </a:rPr>
              <a:t> Ch</a:t>
            </a:r>
            <a:r>
              <a:rPr lang="en-US" sz="4600" b="0">
                <a:solidFill>
                  <a:srgbClr val="003399"/>
                </a:solidFill>
                <a:latin typeface="+mj-lt"/>
                <a:cs typeface="Times New Roman" panose="02020603050405020304" pitchFamily="18" charset="0"/>
              </a:rPr>
              <a:t>ú</a:t>
            </a:r>
            <a:r>
              <a:rPr lang="vi-VN" sz="4600" b="0" smtClean="0">
                <a:solidFill>
                  <a:srgbClr val="003399"/>
                </a:solidFill>
                <a:latin typeface="+mj-lt"/>
                <a:cs typeface="Times New Roman" panose="02020603050405020304" pitchFamily="18" charset="0"/>
              </a:rPr>
              <a:t>a </a:t>
            </a:r>
            <a:r>
              <a:rPr lang="vi-VN" sz="4600" b="0">
                <a:solidFill>
                  <a:srgbClr val="003399"/>
                </a:solidFill>
                <a:latin typeface="+mj-lt"/>
                <a:cs typeface="Times New Roman" panose="02020603050405020304" pitchFamily="18" charset="0"/>
              </a:rPr>
              <a:t>phục sinh </a:t>
            </a:r>
            <a:r>
              <a:rPr lang="vi-VN" sz="4600" b="0" smtClean="0">
                <a:solidFill>
                  <a:srgbClr val="003399"/>
                </a:solidFill>
                <a:latin typeface="+mj-lt"/>
                <a:cs typeface="Times New Roman" panose="02020603050405020304" pitchFamily="18" charset="0"/>
              </a:rPr>
              <a:t>m</a:t>
            </a:r>
            <a:r>
              <a:rPr lang="en-US" sz="4600" b="0" smtClean="0">
                <a:solidFill>
                  <a:srgbClr val="003399"/>
                </a:solidFill>
                <a:latin typeface="+mj-lt"/>
                <a:cs typeface="Times New Roman" panose="02020603050405020304" pitchFamily="18" charset="0"/>
              </a:rPr>
              <a:t>ừ</a:t>
            </a:r>
            <a:r>
              <a:rPr lang="vi-VN" sz="4600" b="0" smtClean="0">
                <a:solidFill>
                  <a:srgbClr val="003399"/>
                </a:solidFill>
                <a:latin typeface="+mj-lt"/>
                <a:cs typeface="Times New Roman" panose="02020603050405020304" pitchFamily="18" charset="0"/>
              </a:rPr>
              <a:t>ng </a:t>
            </a:r>
            <a:r>
              <a:rPr lang="vi-VN" sz="4600" b="0">
                <a:solidFill>
                  <a:srgbClr val="003399"/>
                </a:solidFill>
                <a:latin typeface="+mj-lt"/>
                <a:cs typeface="Times New Roman" panose="02020603050405020304" pitchFamily="18" charset="0"/>
              </a:rPr>
              <a:t>vui lên </a:t>
            </a:r>
            <a:r>
              <a:rPr lang="vi-VN" sz="4600" b="0" smtClean="0">
                <a:solidFill>
                  <a:srgbClr val="003399"/>
                </a:solidFill>
                <a:latin typeface="+mj-lt"/>
                <a:cs typeface="Times New Roman" panose="02020603050405020304" pitchFamily="18" charset="0"/>
              </a:rPr>
              <a:t>h</a:t>
            </a:r>
            <a:r>
              <a:rPr lang="en-US" sz="4600" b="0" smtClean="0">
                <a:solidFill>
                  <a:srgbClr val="003399"/>
                </a:solidFill>
                <a:latin typeface="+mj-lt"/>
                <a:cs typeface="Times New Roman" panose="02020603050405020304" pitchFamily="18" charset="0"/>
              </a:rPr>
              <a:t>ỡi</a:t>
            </a:r>
            <a:r>
              <a:rPr lang="vi-VN" sz="4600" b="0" smtClean="0">
                <a:solidFill>
                  <a:srgbClr val="003399"/>
                </a:solidFill>
                <a:latin typeface="+mj-lt"/>
                <a:cs typeface="Times New Roman" panose="02020603050405020304" pitchFamily="18" charset="0"/>
              </a:rPr>
              <a:t> </a:t>
            </a:r>
            <a:r>
              <a:rPr lang="vi-VN" sz="4600" b="0">
                <a:solidFill>
                  <a:srgbClr val="003399"/>
                </a:solidFill>
                <a:latin typeface="+mj-lt"/>
                <a:cs typeface="Times New Roman" panose="02020603050405020304" pitchFamily="18" charset="0"/>
              </a:rPr>
              <a:t>muôn </a:t>
            </a:r>
            <a:r>
              <a:rPr lang="vi-VN" sz="4600" b="0" smtClean="0">
                <a:solidFill>
                  <a:srgbClr val="003399"/>
                </a:solidFill>
                <a:latin typeface="+mj-lt"/>
                <a:cs typeface="Times New Roman" panose="02020603050405020304" pitchFamily="18" charset="0"/>
              </a:rPr>
              <a:t>ngư</a:t>
            </a:r>
            <a:r>
              <a:rPr lang="en-US" sz="4600" b="0" smtClean="0">
                <a:solidFill>
                  <a:srgbClr val="003399"/>
                </a:solidFill>
                <a:latin typeface="+mj-lt"/>
                <a:cs typeface="Times New Roman" panose="02020603050405020304" pitchFamily="18" charset="0"/>
              </a:rPr>
              <a:t>ờ</a:t>
            </a:r>
            <a:r>
              <a:rPr lang="vi-VN" sz="4600" b="0" smtClean="0">
                <a:solidFill>
                  <a:srgbClr val="003399"/>
                </a:solidFill>
                <a:latin typeface="+mj-lt"/>
                <a:cs typeface="Times New Roman" panose="02020603050405020304" pitchFamily="18" charset="0"/>
              </a:rPr>
              <a:t>i</a:t>
            </a:r>
            <a:r>
              <a:rPr lang="vi-VN" sz="4600" b="0">
                <a:solidFill>
                  <a:srgbClr val="003399"/>
                </a:solidFill>
                <a:latin typeface="+mj-lt"/>
                <a:cs typeface="Times New Roman" panose="02020603050405020304" pitchFamily="18" charset="0"/>
              </a:rPr>
              <a:t>. Chiến thắng gian trần </a:t>
            </a:r>
            <a:r>
              <a:rPr lang="vi-VN" sz="4600" b="0" smtClean="0">
                <a:solidFill>
                  <a:srgbClr val="003399"/>
                </a:solidFill>
                <a:latin typeface="+mj-lt"/>
                <a:cs typeface="Times New Roman" panose="02020603050405020304" pitchFamily="18" charset="0"/>
              </a:rPr>
              <a:t>v</a:t>
            </a:r>
            <a:r>
              <a:rPr lang="en-US" sz="4600" b="0">
                <a:solidFill>
                  <a:srgbClr val="003399"/>
                </a:solidFill>
                <a:latin typeface="+mj-lt"/>
                <a:cs typeface="Times New Roman" panose="02020603050405020304" pitchFamily="18" charset="0"/>
              </a:rPr>
              <a:t>à</a:t>
            </a:r>
            <a:r>
              <a:rPr lang="vi-VN" sz="4600" b="0" smtClean="0">
                <a:solidFill>
                  <a:srgbClr val="003399"/>
                </a:solidFill>
                <a:latin typeface="+mj-lt"/>
                <a:cs typeface="Times New Roman" panose="02020603050405020304" pitchFamily="18" charset="0"/>
              </a:rPr>
              <a:t> q</a:t>
            </a:r>
            <a:r>
              <a:rPr lang="en-US" sz="4600" b="0" smtClean="0">
                <a:solidFill>
                  <a:srgbClr val="003399"/>
                </a:solidFill>
                <a:latin typeface="+mj-lt"/>
                <a:cs typeface="Times New Roman" panose="02020603050405020304" pitchFamily="18" charset="0"/>
              </a:rPr>
              <a:t>ủy</a:t>
            </a:r>
            <a:r>
              <a:rPr lang="vi-VN" sz="4600" b="0" smtClean="0">
                <a:solidFill>
                  <a:srgbClr val="003399"/>
                </a:solidFill>
                <a:latin typeface="+mj-lt"/>
                <a:cs typeface="Times New Roman" panose="02020603050405020304" pitchFamily="18" charset="0"/>
              </a:rPr>
              <a:t> </a:t>
            </a:r>
            <a:r>
              <a:rPr lang="vi-VN" sz="4600" b="0">
                <a:solidFill>
                  <a:srgbClr val="003399"/>
                </a:solidFill>
                <a:latin typeface="+mj-lt"/>
                <a:cs typeface="Times New Roman" panose="02020603050405020304" pitchFamily="18" charset="0"/>
              </a:rPr>
              <a:t>ma, </a:t>
            </a:r>
            <a:r>
              <a:rPr lang="vi-VN" sz="4600" b="0" smtClean="0">
                <a:solidFill>
                  <a:srgbClr val="003399"/>
                </a:solidFill>
                <a:latin typeface="+mj-lt"/>
                <a:cs typeface="Times New Roman" panose="02020603050405020304" pitchFamily="18" charset="0"/>
              </a:rPr>
              <a:t>ng</a:t>
            </a:r>
            <a:r>
              <a:rPr lang="en-US" sz="4600" b="0">
                <a:solidFill>
                  <a:srgbClr val="003399"/>
                </a:solidFill>
                <a:latin typeface="+mj-lt"/>
                <a:cs typeface="Times New Roman" panose="02020603050405020304" pitchFamily="18" charset="0"/>
              </a:rPr>
              <a:t>à</a:t>
            </a:r>
            <a:r>
              <a:rPr lang="vi-VN" sz="4600" b="0" smtClean="0">
                <a:solidFill>
                  <a:srgbClr val="003399"/>
                </a:solidFill>
                <a:latin typeface="+mj-lt"/>
                <a:cs typeface="Times New Roman" panose="02020603050405020304" pitchFamily="18" charset="0"/>
              </a:rPr>
              <a:t>n đ</a:t>
            </a:r>
            <a:r>
              <a:rPr lang="en-US" sz="4600" b="0" smtClean="0">
                <a:solidFill>
                  <a:srgbClr val="003399"/>
                </a:solidFill>
                <a:latin typeface="+mj-lt"/>
                <a:cs typeface="Times New Roman" panose="02020603050405020304" pitchFamily="18" charset="0"/>
              </a:rPr>
              <a:t>ờ</a:t>
            </a:r>
            <a:r>
              <a:rPr lang="vi-VN" sz="4600" b="0" smtClean="0">
                <a:solidFill>
                  <a:srgbClr val="003399"/>
                </a:solidFill>
                <a:latin typeface="+mj-lt"/>
                <a:cs typeface="Times New Roman" panose="02020603050405020304" pitchFamily="18" charset="0"/>
              </a:rPr>
              <a:t>i Ch</a:t>
            </a:r>
            <a:r>
              <a:rPr lang="en-US" sz="4600" b="0">
                <a:solidFill>
                  <a:srgbClr val="003399"/>
                </a:solidFill>
                <a:latin typeface="+mj-lt"/>
                <a:cs typeface="Times New Roman" panose="02020603050405020304" pitchFamily="18" charset="0"/>
              </a:rPr>
              <a:t>ú</a:t>
            </a:r>
            <a:r>
              <a:rPr lang="vi-VN" sz="4600" b="0" smtClean="0">
                <a:solidFill>
                  <a:srgbClr val="003399"/>
                </a:solidFill>
                <a:latin typeface="+mj-lt"/>
                <a:cs typeface="Times New Roman" panose="02020603050405020304" pitchFamily="18" charset="0"/>
              </a:rPr>
              <a:t>a hi</a:t>
            </a:r>
            <a:r>
              <a:rPr lang="en-US" sz="4600" b="0" smtClean="0">
                <a:solidFill>
                  <a:srgbClr val="003399"/>
                </a:solidFill>
                <a:latin typeface="+mj-lt"/>
                <a:cs typeface="Times New Roman" panose="02020603050405020304" pitchFamily="18" charset="0"/>
              </a:rPr>
              <a:t>ể</a:t>
            </a:r>
            <a:r>
              <a:rPr lang="vi-VN" sz="4600" b="0" smtClean="0">
                <a:solidFill>
                  <a:srgbClr val="003399"/>
                </a:solidFill>
                <a:latin typeface="+mj-lt"/>
                <a:cs typeface="Times New Roman" panose="02020603050405020304" pitchFamily="18" charset="0"/>
              </a:rPr>
              <a:t>n </a:t>
            </a:r>
            <a:r>
              <a:rPr lang="vi-VN" sz="4600" b="0">
                <a:solidFill>
                  <a:srgbClr val="003399"/>
                </a:solidFill>
                <a:latin typeface="+mj-lt"/>
                <a:cs typeface="Times New Roman" panose="02020603050405020304" pitchFamily="18" charset="0"/>
              </a:rPr>
              <a:t>vinh </a:t>
            </a:r>
            <a:r>
              <a:rPr lang="vi-VN" sz="4600" b="0" smtClean="0">
                <a:solidFill>
                  <a:srgbClr val="003399"/>
                </a:solidFill>
                <a:latin typeface="+mj-lt"/>
                <a:cs typeface="Times New Roman" panose="02020603050405020304" pitchFamily="18" charset="0"/>
              </a:rPr>
              <a:t>tr</a:t>
            </a:r>
            <a:r>
              <a:rPr lang="en-US" sz="4600" b="0">
                <a:solidFill>
                  <a:srgbClr val="003399"/>
                </a:solidFill>
                <a:latin typeface="+mj-lt"/>
                <a:cs typeface="Times New Roman" panose="02020603050405020304" pitchFamily="18" charset="0"/>
              </a:rPr>
              <a:t>à</a:t>
            </a:r>
            <a:r>
              <a:rPr lang="vi-VN" sz="4600" b="0" smtClean="0">
                <a:solidFill>
                  <a:srgbClr val="003399"/>
                </a:solidFill>
                <a:latin typeface="+mj-lt"/>
                <a:cs typeface="Times New Roman" panose="02020603050405020304" pitchFamily="18" charset="0"/>
              </a:rPr>
              <a:t>n </a:t>
            </a:r>
            <a:r>
              <a:rPr lang="vi-VN" sz="4600" b="0">
                <a:solidFill>
                  <a:srgbClr val="003399"/>
                </a:solidFill>
                <a:latin typeface="+mj-lt"/>
                <a:cs typeface="Times New Roman" panose="02020603050405020304" pitchFamily="18" charset="0"/>
              </a:rPr>
              <a:t>ơn </a:t>
            </a:r>
            <a:r>
              <a:rPr lang="vi-VN" sz="4600" b="0" smtClean="0">
                <a:solidFill>
                  <a:srgbClr val="003399"/>
                </a:solidFill>
                <a:latin typeface="+mj-lt"/>
                <a:cs typeface="Times New Roman" panose="02020603050405020304" pitchFamily="18" charset="0"/>
              </a:rPr>
              <a:t>c</a:t>
            </a:r>
            <a:r>
              <a:rPr lang="en-US" sz="4600" b="0" smtClean="0">
                <a:solidFill>
                  <a:srgbClr val="003399"/>
                </a:solidFill>
                <a:latin typeface="+mj-lt"/>
                <a:cs typeface="Times New Roman" panose="02020603050405020304" pitchFamily="18" charset="0"/>
              </a:rPr>
              <a:t>ứ</a:t>
            </a:r>
            <a:r>
              <a:rPr lang="vi-VN" sz="4600" b="0" smtClean="0">
                <a:solidFill>
                  <a:srgbClr val="003399"/>
                </a:solidFill>
                <a:latin typeface="+mj-lt"/>
                <a:cs typeface="Times New Roman" panose="02020603050405020304" pitchFamily="18" charset="0"/>
              </a:rPr>
              <a:t>u r</a:t>
            </a:r>
            <a:r>
              <a:rPr lang="en-US" sz="4600" b="0" smtClean="0">
                <a:solidFill>
                  <a:srgbClr val="003399"/>
                </a:solidFill>
                <a:latin typeface="+mj-lt"/>
                <a:cs typeface="Times New Roman" panose="02020603050405020304" pitchFamily="18" charset="0"/>
              </a:rPr>
              <a:t>ỗ</a:t>
            </a:r>
            <a:r>
              <a:rPr lang="vi-VN" sz="4600" b="0" smtClean="0">
                <a:solidFill>
                  <a:srgbClr val="003399"/>
                </a:solidFill>
                <a:latin typeface="+mj-lt"/>
                <a:cs typeface="Times New Roman" panose="02020603050405020304" pitchFamily="18" charset="0"/>
              </a:rPr>
              <a:t>i </a:t>
            </a:r>
            <a:r>
              <a:rPr lang="vi-VN" sz="4600" b="0">
                <a:solidFill>
                  <a:srgbClr val="003399"/>
                </a:solidFill>
                <a:latin typeface="+mj-lt"/>
                <a:cs typeface="Times New Roman" panose="02020603050405020304" pitchFamily="18" charset="0"/>
              </a:rPr>
              <a:t>mọi nơi.</a:t>
            </a:r>
            <a:endParaRPr lang="en-US" sz="4600" b="0"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700" b="0"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700" b="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700" b="0">
                <a:solidFill>
                  <a:srgbClr val="003399"/>
                </a:solidFill>
                <a:latin typeface="+mj-lt"/>
                <a:cs typeface="Times New Roman" panose="02020603050405020304" pitchFamily="18" charset="0"/>
              </a:rPr>
              <a:t>Vui lên triều thần ơi</a:t>
            </a:r>
            <a:r>
              <a:rPr lang="vi-VN" sz="5700" b="0" smtClean="0">
                <a:solidFill>
                  <a:srgbClr val="003399"/>
                </a:solidFill>
                <a:latin typeface="+mj-lt"/>
                <a:cs typeface="Times New Roman" panose="02020603050405020304" pitchFamily="18" charset="0"/>
              </a:rPr>
              <a:t>,</a:t>
            </a:r>
            <a:r>
              <a:rPr lang="en-US" sz="5700" b="0" smtClean="0">
                <a:solidFill>
                  <a:srgbClr val="003399"/>
                </a:solidFill>
                <a:latin typeface="+mj-lt"/>
                <a:cs typeface="Times New Roman" panose="02020603050405020304" pitchFamily="18" charset="0"/>
              </a:rPr>
              <a:t> </a:t>
            </a:r>
            <a:r>
              <a:rPr lang="vi-VN" sz="5700" b="0" smtClean="0">
                <a:solidFill>
                  <a:srgbClr val="003399"/>
                </a:solidFill>
                <a:latin typeface="+mj-lt"/>
                <a:cs typeface="Times New Roman" panose="02020603050405020304" pitchFamily="18" charset="0"/>
              </a:rPr>
              <a:t>k</a:t>
            </a:r>
            <a:r>
              <a:rPr lang="en-US" sz="5700" b="0">
                <a:solidFill>
                  <a:srgbClr val="003399"/>
                </a:solidFill>
                <a:latin typeface="+mj-lt"/>
                <a:cs typeface="Times New Roman" panose="02020603050405020304" pitchFamily="18" charset="0"/>
              </a:rPr>
              <a:t>è</a:t>
            </a:r>
            <a:r>
              <a:rPr lang="vi-VN" sz="5700" b="0" smtClean="0">
                <a:solidFill>
                  <a:srgbClr val="003399"/>
                </a:solidFill>
                <a:latin typeface="+mj-lt"/>
                <a:cs typeface="Times New Roman" panose="02020603050405020304" pitchFamily="18" charset="0"/>
              </a:rPr>
              <a:t>n c</a:t>
            </a:r>
            <a:r>
              <a:rPr lang="en-US" sz="5700" b="0">
                <a:solidFill>
                  <a:srgbClr val="003399"/>
                </a:solidFill>
                <a:latin typeface="+mj-lt"/>
                <a:cs typeface="Times New Roman" panose="02020603050405020304" pitchFamily="18" charset="0"/>
              </a:rPr>
              <a:t>ứ</a:t>
            </a:r>
            <a:r>
              <a:rPr lang="vi-VN" sz="5700" b="0" smtClean="0">
                <a:solidFill>
                  <a:srgbClr val="003399"/>
                </a:solidFill>
                <a:latin typeface="+mj-lt"/>
                <a:cs typeface="Times New Roman" panose="02020603050405020304" pitchFamily="18" charset="0"/>
              </a:rPr>
              <a:t>u </a:t>
            </a:r>
            <a:r>
              <a:rPr lang="vi-VN" sz="5700" b="0">
                <a:solidFill>
                  <a:srgbClr val="003399"/>
                </a:solidFill>
                <a:latin typeface="+mj-lt"/>
                <a:cs typeface="Times New Roman" panose="02020603050405020304" pitchFamily="18" charset="0"/>
              </a:rPr>
              <a:t>rỗi vang dậy rền </a:t>
            </a:r>
            <a:r>
              <a:rPr lang="vi-VN" sz="5700" b="0" smtClean="0">
                <a:solidFill>
                  <a:srgbClr val="003399"/>
                </a:solidFill>
                <a:latin typeface="+mj-lt"/>
                <a:cs typeface="Times New Roman" panose="02020603050405020304" pitchFamily="18" charset="0"/>
              </a:rPr>
              <a:t>tr</a:t>
            </a:r>
            <a:r>
              <a:rPr lang="en-US" sz="5700" b="0" smtClean="0">
                <a:solidFill>
                  <a:srgbClr val="003399"/>
                </a:solidFill>
                <a:latin typeface="+mj-lt"/>
                <a:cs typeface="Times New Roman" panose="02020603050405020304" pitchFamily="18" charset="0"/>
              </a:rPr>
              <a:t>ờ</a:t>
            </a:r>
            <a:r>
              <a:rPr lang="vi-VN" sz="5700" b="0" smtClean="0">
                <a:solidFill>
                  <a:srgbClr val="003399"/>
                </a:solidFill>
                <a:latin typeface="+mj-lt"/>
                <a:cs typeface="Times New Roman" panose="02020603050405020304" pitchFamily="18" charset="0"/>
              </a:rPr>
              <a:t>i</a:t>
            </a:r>
            <a:r>
              <a:rPr lang="vi-VN" sz="5700" b="0">
                <a:solidFill>
                  <a:srgbClr val="003399"/>
                </a:solidFill>
                <a:latin typeface="+mj-lt"/>
                <a:cs typeface="Times New Roman" panose="02020603050405020304" pitchFamily="18" charset="0"/>
              </a:rPr>
              <a:t>. </a:t>
            </a:r>
            <a:r>
              <a:rPr lang="vi-VN" sz="5700" b="0" smtClean="0">
                <a:solidFill>
                  <a:srgbClr val="003399"/>
                </a:solidFill>
                <a:latin typeface="+mj-lt"/>
                <a:cs typeface="Times New Roman" panose="02020603050405020304" pitchFamily="18" charset="0"/>
              </a:rPr>
              <a:t>Ch</a:t>
            </a:r>
            <a:r>
              <a:rPr lang="en-US" sz="5700" b="0">
                <a:solidFill>
                  <a:srgbClr val="003399"/>
                </a:solidFill>
                <a:latin typeface="+mj-lt"/>
                <a:cs typeface="Times New Roman" panose="02020603050405020304" pitchFamily="18" charset="0"/>
              </a:rPr>
              <a:t>ú</a:t>
            </a:r>
            <a:r>
              <a:rPr lang="vi-VN" sz="5700" b="0" smtClean="0">
                <a:solidFill>
                  <a:srgbClr val="003399"/>
                </a:solidFill>
                <a:latin typeface="+mj-lt"/>
                <a:cs typeface="Times New Roman" panose="02020603050405020304" pitchFamily="18" charset="0"/>
              </a:rPr>
              <a:t>a đ</a:t>
            </a:r>
            <a:r>
              <a:rPr lang="en-US" sz="5700" b="0">
                <a:solidFill>
                  <a:srgbClr val="003399"/>
                </a:solidFill>
                <a:latin typeface="+mj-lt"/>
                <a:cs typeface="Times New Roman" panose="02020603050405020304" pitchFamily="18" charset="0"/>
              </a:rPr>
              <a:t>ã</a:t>
            </a:r>
            <a:r>
              <a:rPr lang="vi-VN" sz="5700" b="0" smtClean="0">
                <a:solidFill>
                  <a:srgbClr val="003399"/>
                </a:solidFill>
                <a:latin typeface="+mj-lt"/>
                <a:cs typeface="Times New Roman" panose="02020603050405020304" pitchFamily="18" charset="0"/>
              </a:rPr>
              <a:t> kh</a:t>
            </a:r>
            <a:r>
              <a:rPr lang="en-US" sz="5700" b="0" smtClean="0">
                <a:solidFill>
                  <a:srgbClr val="003399"/>
                </a:solidFill>
                <a:latin typeface="+mj-lt"/>
                <a:cs typeface="Times New Roman" panose="02020603050405020304" pitchFamily="18" charset="0"/>
              </a:rPr>
              <a:t>ở</a:t>
            </a:r>
            <a:r>
              <a:rPr lang="vi-VN" sz="5700" b="0" smtClean="0">
                <a:solidFill>
                  <a:srgbClr val="003399"/>
                </a:solidFill>
                <a:latin typeface="+mj-lt"/>
                <a:cs typeface="Times New Roman" panose="02020603050405020304" pitchFamily="18" charset="0"/>
              </a:rPr>
              <a:t>i th</a:t>
            </a:r>
            <a:r>
              <a:rPr lang="en-US" sz="5700" b="0" smtClean="0">
                <a:solidFill>
                  <a:srgbClr val="003399"/>
                </a:solidFill>
                <a:latin typeface="+mj-lt"/>
                <a:cs typeface="Times New Roman" panose="02020603050405020304" pitchFamily="18" charset="0"/>
              </a:rPr>
              <a:t>ắ</a:t>
            </a:r>
            <a:r>
              <a:rPr lang="vi-VN" sz="5700" b="0" smtClean="0">
                <a:solidFill>
                  <a:srgbClr val="003399"/>
                </a:solidFill>
                <a:latin typeface="+mj-lt"/>
                <a:cs typeface="Times New Roman" panose="02020603050405020304" pitchFamily="18" charset="0"/>
              </a:rPr>
              <a:t>ng </a:t>
            </a:r>
            <a:r>
              <a:rPr lang="vi-VN" sz="5700" b="0">
                <a:solidFill>
                  <a:srgbClr val="003399"/>
                </a:solidFill>
                <a:latin typeface="+mj-lt"/>
                <a:cs typeface="Times New Roman" panose="02020603050405020304" pitchFamily="18" charset="0"/>
              </a:rPr>
              <a:t>quyền uy Ngài chiếu </a:t>
            </a:r>
            <a:r>
              <a:rPr lang="vi-VN" sz="5700" b="0" smtClean="0">
                <a:solidFill>
                  <a:srgbClr val="003399"/>
                </a:solidFill>
                <a:latin typeface="+mj-lt"/>
                <a:cs typeface="Times New Roman" panose="02020603050405020304" pitchFamily="18" charset="0"/>
              </a:rPr>
              <a:t>s</a:t>
            </a:r>
            <a:r>
              <a:rPr lang="en-US" sz="5700" b="0">
                <a:solidFill>
                  <a:srgbClr val="003399"/>
                </a:solidFill>
                <a:latin typeface="+mj-lt"/>
                <a:cs typeface="Times New Roman" panose="02020603050405020304" pitchFamily="18" charset="0"/>
              </a:rPr>
              <a:t>á</a:t>
            </a:r>
            <a:r>
              <a:rPr lang="vi-VN" sz="5700" b="0" smtClean="0">
                <a:solidFill>
                  <a:srgbClr val="003399"/>
                </a:solidFill>
                <a:latin typeface="+mj-lt"/>
                <a:cs typeface="Times New Roman" panose="02020603050405020304" pitchFamily="18" charset="0"/>
              </a:rPr>
              <a:t>ng </a:t>
            </a:r>
            <a:r>
              <a:rPr lang="vi-VN" sz="5700" b="0">
                <a:solidFill>
                  <a:srgbClr val="003399"/>
                </a:solidFill>
                <a:latin typeface="+mj-lt"/>
                <a:cs typeface="Times New Roman" panose="02020603050405020304" pitchFamily="18" charset="0"/>
              </a:rPr>
              <a:t>nơi nơi.</a:t>
            </a:r>
            <a:endParaRPr lang="en-US" sz="5700" b="0"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0"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0"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0"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0"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0"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0"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0"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0"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500" b="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500" b="0">
                <a:solidFill>
                  <a:srgbClr val="003399"/>
                </a:solidFill>
                <a:latin typeface="+mj-lt"/>
                <a:cs typeface="Times New Roman" panose="02020603050405020304" pitchFamily="18" charset="0"/>
              </a:rPr>
              <a:t>Hôm nay tội trần gian được con Chúa dâng mình đền bồi. </a:t>
            </a:r>
            <a:r>
              <a:rPr lang="vi-VN" sz="5500" b="0" smtClean="0">
                <a:solidFill>
                  <a:srgbClr val="003399"/>
                </a:solidFill>
                <a:latin typeface="+mj-lt"/>
                <a:cs typeface="Times New Roman" panose="02020603050405020304" pitchFamily="18" charset="0"/>
              </a:rPr>
              <a:t>C</a:t>
            </a:r>
            <a:r>
              <a:rPr lang="en-US" sz="5500" b="0" smtClean="0">
                <a:solidFill>
                  <a:srgbClr val="003399"/>
                </a:solidFill>
                <a:latin typeface="+mj-lt"/>
                <a:cs typeface="Times New Roman" panose="02020603050405020304" pitchFamily="18" charset="0"/>
              </a:rPr>
              <a:t>ử</a:t>
            </a:r>
            <a:r>
              <a:rPr lang="vi-VN" sz="5500" b="0" smtClean="0">
                <a:solidFill>
                  <a:srgbClr val="003399"/>
                </a:solidFill>
                <a:latin typeface="+mj-lt"/>
                <a:cs typeface="Times New Roman" panose="02020603050405020304" pitchFamily="18" charset="0"/>
              </a:rPr>
              <a:t>a tr</a:t>
            </a:r>
            <a:r>
              <a:rPr lang="en-US" sz="5500" b="0" smtClean="0">
                <a:solidFill>
                  <a:srgbClr val="003399"/>
                </a:solidFill>
                <a:latin typeface="+mj-lt"/>
                <a:cs typeface="Times New Roman" panose="02020603050405020304" pitchFamily="18" charset="0"/>
              </a:rPr>
              <a:t>ờ</a:t>
            </a:r>
            <a:r>
              <a:rPr lang="vi-VN" sz="5500" b="0" smtClean="0">
                <a:solidFill>
                  <a:srgbClr val="003399"/>
                </a:solidFill>
                <a:latin typeface="+mj-lt"/>
                <a:cs typeface="Times New Roman" panose="02020603050405020304" pitchFamily="18" charset="0"/>
              </a:rPr>
              <a:t>i </a:t>
            </a:r>
            <a:r>
              <a:rPr lang="vi-VN" sz="5500" b="0">
                <a:solidFill>
                  <a:srgbClr val="003399"/>
                </a:solidFill>
                <a:latin typeface="+mj-lt"/>
                <a:cs typeface="Times New Roman" panose="02020603050405020304" pitchFamily="18" charset="0"/>
              </a:rPr>
              <a:t>rộng </a:t>
            </a:r>
            <a:r>
              <a:rPr lang="vi-VN" sz="5500" b="0" smtClean="0">
                <a:solidFill>
                  <a:srgbClr val="003399"/>
                </a:solidFill>
                <a:latin typeface="+mj-lt"/>
                <a:cs typeface="Times New Roman" panose="02020603050405020304" pitchFamily="18" charset="0"/>
              </a:rPr>
              <a:t>m</a:t>
            </a:r>
            <a:r>
              <a:rPr lang="en-US" sz="5500" b="0" smtClean="0">
                <a:solidFill>
                  <a:srgbClr val="003399"/>
                </a:solidFill>
                <a:latin typeface="+mj-lt"/>
                <a:cs typeface="Times New Roman" panose="02020603050405020304" pitchFamily="18" charset="0"/>
              </a:rPr>
              <a:t>ở</a:t>
            </a:r>
            <a:r>
              <a:rPr lang="vi-VN" sz="5500" b="0" smtClean="0">
                <a:solidFill>
                  <a:srgbClr val="003399"/>
                </a:solidFill>
                <a:latin typeface="+mj-lt"/>
                <a:cs typeface="Times New Roman" panose="02020603050405020304" pitchFamily="18" charset="0"/>
              </a:rPr>
              <a:t> </a:t>
            </a:r>
            <a:r>
              <a:rPr lang="vi-VN" sz="5500" b="0">
                <a:solidFill>
                  <a:srgbClr val="003399"/>
                </a:solidFill>
                <a:latin typeface="+mj-lt"/>
                <a:cs typeface="Times New Roman" panose="02020603050405020304" pitchFamily="18" charset="0"/>
              </a:rPr>
              <a:t>nguồn hy vọng </a:t>
            </a:r>
            <a:r>
              <a:rPr lang="vi-VN" sz="5500" b="0" smtClean="0">
                <a:solidFill>
                  <a:srgbClr val="003399"/>
                </a:solidFill>
                <a:latin typeface="+mj-lt"/>
                <a:cs typeface="Times New Roman" panose="02020603050405020304" pitchFamily="18" charset="0"/>
              </a:rPr>
              <a:t>c</a:t>
            </a:r>
            <a:r>
              <a:rPr lang="en-US" sz="5500" b="0" smtClean="0">
                <a:solidFill>
                  <a:srgbClr val="003399"/>
                </a:solidFill>
                <a:latin typeface="+mj-lt"/>
                <a:cs typeface="Times New Roman" panose="02020603050405020304" pitchFamily="18" charset="0"/>
              </a:rPr>
              <a:t>ứ</a:t>
            </a:r>
            <a:r>
              <a:rPr lang="vi-VN" sz="5500" b="0" smtClean="0">
                <a:solidFill>
                  <a:srgbClr val="003399"/>
                </a:solidFill>
                <a:latin typeface="+mj-lt"/>
                <a:cs typeface="Times New Roman" panose="02020603050405020304" pitchFamily="18" charset="0"/>
              </a:rPr>
              <a:t>u </a:t>
            </a:r>
            <a:r>
              <a:rPr lang="vi-VN" sz="5500" b="0">
                <a:solidFill>
                  <a:srgbClr val="003399"/>
                </a:solidFill>
                <a:latin typeface="+mj-lt"/>
                <a:cs typeface="Times New Roman" panose="02020603050405020304" pitchFamily="18" charset="0"/>
              </a:rPr>
              <a:t>rỗi lên ngôi.</a:t>
            </a:r>
            <a:endParaRPr lang="en-US" sz="5500" b="0"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41662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600" b="0"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600" b="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600" b="0">
                <a:solidFill>
                  <a:srgbClr val="003399"/>
                </a:solidFill>
                <a:latin typeface="+mj-lt"/>
                <a:cs typeface="Times New Roman" panose="02020603050405020304" pitchFamily="18" charset="0"/>
              </a:rPr>
              <a:t>Xưa nhân loại lầm than vì cây cấm trong </a:t>
            </a:r>
            <a:r>
              <a:rPr lang="en-US" sz="5600" b="0" smtClean="0">
                <a:solidFill>
                  <a:srgbClr val="003399"/>
                </a:solidFill>
                <a:latin typeface="+mj-lt"/>
                <a:cs typeface="Times New Roman" panose="02020603050405020304" pitchFamily="18" charset="0"/>
              </a:rPr>
              <a:t>vườn</a:t>
            </a:r>
            <a:r>
              <a:rPr lang="vi-VN" sz="5600" b="0" smtClean="0">
                <a:solidFill>
                  <a:srgbClr val="003399"/>
                </a:solidFill>
                <a:latin typeface="+mj-lt"/>
                <a:cs typeface="Times New Roman" panose="02020603050405020304" pitchFamily="18" charset="0"/>
              </a:rPr>
              <a:t> </a:t>
            </a:r>
            <a:r>
              <a:rPr lang="en-US" sz="5600" b="0" smtClean="0">
                <a:solidFill>
                  <a:srgbClr val="003399"/>
                </a:solidFill>
                <a:latin typeface="+mj-lt"/>
                <a:cs typeface="Times New Roman" panose="02020603050405020304" pitchFamily="18" charset="0"/>
              </a:rPr>
              <a:t>địa</a:t>
            </a:r>
            <a:r>
              <a:rPr lang="vi-VN" sz="5600" b="0" smtClean="0">
                <a:solidFill>
                  <a:srgbClr val="003399"/>
                </a:solidFill>
                <a:latin typeface="+mj-lt"/>
                <a:cs typeface="Times New Roman" panose="02020603050405020304" pitchFamily="18" charset="0"/>
              </a:rPr>
              <a:t> </a:t>
            </a:r>
            <a:r>
              <a:rPr lang="en-US" sz="5600" b="0" smtClean="0">
                <a:solidFill>
                  <a:srgbClr val="003399"/>
                </a:solidFill>
                <a:latin typeface="+mj-lt"/>
                <a:cs typeface="Times New Roman" panose="02020603050405020304" pitchFamily="18" charset="0"/>
              </a:rPr>
              <a:t>đàng</a:t>
            </a:r>
            <a:r>
              <a:rPr lang="vi-VN" sz="5600" b="0" smtClean="0">
                <a:solidFill>
                  <a:srgbClr val="003399"/>
                </a:solidFill>
                <a:latin typeface="+mj-lt"/>
                <a:cs typeface="Times New Roman" panose="02020603050405020304" pitchFamily="18" charset="0"/>
              </a:rPr>
              <a:t>. </a:t>
            </a:r>
            <a:r>
              <a:rPr lang="vi-VN" sz="5600" b="0">
                <a:solidFill>
                  <a:srgbClr val="003399"/>
                </a:solidFill>
                <a:latin typeface="+mj-lt"/>
                <a:cs typeface="Times New Roman" panose="02020603050405020304" pitchFamily="18" charset="0"/>
              </a:rPr>
              <a:t>Nay được </a:t>
            </a:r>
            <a:r>
              <a:rPr lang="en-US" sz="5600" b="0" smtClean="0">
                <a:solidFill>
                  <a:srgbClr val="003399"/>
                </a:solidFill>
                <a:latin typeface="+mj-lt"/>
                <a:cs typeface="Times New Roman" panose="02020603050405020304" pitchFamily="18" charset="0"/>
              </a:rPr>
              <a:t>giải</a:t>
            </a:r>
            <a:r>
              <a:rPr lang="vi-VN" sz="5600" b="0" smtClean="0">
                <a:solidFill>
                  <a:srgbClr val="003399"/>
                </a:solidFill>
                <a:latin typeface="+mj-lt"/>
                <a:cs typeface="Times New Roman" panose="02020603050405020304" pitchFamily="18" charset="0"/>
              </a:rPr>
              <a:t> </a:t>
            </a:r>
            <a:r>
              <a:rPr lang="en-US" sz="5600" b="0" smtClean="0">
                <a:solidFill>
                  <a:srgbClr val="003399"/>
                </a:solidFill>
                <a:latin typeface="+mj-lt"/>
                <a:cs typeface="Times New Roman" panose="02020603050405020304" pitchFamily="18" charset="0"/>
              </a:rPr>
              <a:t>thoát </a:t>
            </a:r>
            <a:r>
              <a:rPr lang="vi-VN" sz="5600" b="0" smtClean="0">
                <a:solidFill>
                  <a:srgbClr val="003399"/>
                </a:solidFill>
                <a:latin typeface="+mj-lt"/>
                <a:cs typeface="Times New Roman" panose="02020603050405020304" pitchFamily="18" charset="0"/>
              </a:rPr>
              <a:t>nh</a:t>
            </a:r>
            <a:r>
              <a:rPr lang="en-US" sz="5600" b="0" smtClean="0">
                <a:solidFill>
                  <a:srgbClr val="003399"/>
                </a:solidFill>
                <a:latin typeface="+mj-lt"/>
                <a:cs typeface="Times New Roman" panose="02020603050405020304" pitchFamily="18" charset="0"/>
              </a:rPr>
              <a:t>ờ</a:t>
            </a:r>
            <a:r>
              <a:rPr lang="vi-VN" sz="5600" b="0" smtClean="0">
                <a:solidFill>
                  <a:srgbClr val="003399"/>
                </a:solidFill>
                <a:latin typeface="+mj-lt"/>
                <a:cs typeface="Times New Roman" panose="02020603050405020304" pitchFamily="18" charset="0"/>
              </a:rPr>
              <a:t> </a:t>
            </a:r>
            <a:r>
              <a:rPr lang="vi-VN" sz="5600" b="0">
                <a:solidFill>
                  <a:srgbClr val="003399"/>
                </a:solidFill>
                <a:latin typeface="+mj-lt"/>
                <a:cs typeface="Times New Roman" panose="02020603050405020304" pitchFamily="18" charset="0"/>
              </a:rPr>
              <a:t>cây thập </a:t>
            </a:r>
            <a:r>
              <a:rPr lang="vi-VN" sz="5600" b="0" smtClean="0">
                <a:solidFill>
                  <a:srgbClr val="003399"/>
                </a:solidFill>
                <a:latin typeface="+mj-lt"/>
                <a:cs typeface="Times New Roman" panose="02020603050405020304" pitchFamily="18" charset="0"/>
              </a:rPr>
              <a:t>gi</a:t>
            </a:r>
            <a:r>
              <a:rPr lang="en-US" sz="5600" b="0">
                <a:solidFill>
                  <a:srgbClr val="003399"/>
                </a:solidFill>
                <a:latin typeface="+mj-lt"/>
                <a:cs typeface="Times New Roman" panose="02020603050405020304" pitchFamily="18" charset="0"/>
              </a:rPr>
              <a:t>á</a:t>
            </a:r>
            <a:r>
              <a:rPr lang="vi-VN" sz="5600" b="0" smtClean="0">
                <a:solidFill>
                  <a:srgbClr val="003399"/>
                </a:solidFill>
                <a:latin typeface="+mj-lt"/>
                <a:cs typeface="Times New Roman" panose="02020603050405020304" pitchFamily="18" charset="0"/>
              </a:rPr>
              <a:t> Ch</a:t>
            </a:r>
            <a:r>
              <a:rPr lang="en-US" sz="5600" b="0">
                <a:solidFill>
                  <a:srgbClr val="003399"/>
                </a:solidFill>
                <a:latin typeface="+mj-lt"/>
                <a:cs typeface="Times New Roman" panose="02020603050405020304" pitchFamily="18" charset="0"/>
              </a:rPr>
              <a:t>ú</a:t>
            </a:r>
            <a:r>
              <a:rPr lang="vi-VN" sz="5600" b="0" smtClean="0">
                <a:solidFill>
                  <a:srgbClr val="003399"/>
                </a:solidFill>
                <a:latin typeface="+mj-lt"/>
                <a:cs typeface="Times New Roman" panose="02020603050405020304" pitchFamily="18" charset="0"/>
              </a:rPr>
              <a:t>a </a:t>
            </a:r>
            <a:r>
              <a:rPr lang="vi-VN" sz="5600" b="0">
                <a:solidFill>
                  <a:srgbClr val="003399"/>
                </a:solidFill>
                <a:latin typeface="+mj-lt"/>
                <a:cs typeface="Times New Roman" panose="02020603050405020304" pitchFamily="18" charset="0"/>
              </a:rPr>
              <a:t>Ki-tô.</a:t>
            </a:r>
            <a:endParaRPr lang="en-US" sz="5600" b="0"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239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97197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19050" y="590550"/>
            <a:ext cx="9144000" cy="4171950"/>
          </a:xfrm>
        </p:spPr>
        <p:txBody>
          <a:bodyPr/>
          <a:lstStyle/>
          <a:p>
            <a:pPr marL="27432" indent="0" algn="ctr">
              <a:lnSpc>
                <a:spcPct val="120000"/>
              </a:lnSpc>
              <a:buNone/>
            </a:pPr>
            <a:r>
              <a:rPr lang="en-US" sz="6000" b="0"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Kinh Rảy </a:t>
            </a:r>
            <a:r>
              <a:rPr lang="en-US" sz="6000" b="0"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a:t>
            </a:r>
            <a:r>
              <a:rPr lang="vi-VN" sz="6000" b="0"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6000" b="0"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ớc</a:t>
            </a:r>
            <a:r>
              <a:rPr lang="en-US" sz="6000" b="0"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0"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Thánh</a:t>
            </a:r>
            <a:endParaRPr lang="en-US" sz="6000" b="0"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600" b="0"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Tôi</a:t>
            </a:r>
            <a:r>
              <a:rPr lang="en-US" sz="6600" b="0"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0"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Đã</a:t>
            </a:r>
            <a:r>
              <a:rPr lang="en-US" sz="6600" b="0"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0"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Thấy</a:t>
            </a:r>
            <a:r>
              <a:rPr lang="en-US" sz="6600" b="0"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N</a:t>
            </a:r>
            <a:r>
              <a:rPr lang="vi-VN" sz="6600" b="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6600" b="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ớc</a:t>
            </a:r>
            <a:endParaRPr lang="en-US" sz="6600" b="0"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23172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0"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0"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0" i="1" dirty="0">
                <a:solidFill>
                  <a:srgbClr val="FF0000"/>
                </a:solidFill>
                <a:effectLst>
                  <a:outerShdw blurRad="38100" dist="38100" dir="2700000" algn="tl">
                    <a:srgbClr val="000000">
                      <a:alpha val="43137"/>
                    </a:srgbClr>
                  </a:outerShdw>
                </a:effectLst>
                <a:latin typeface="+mj-lt"/>
              </a:rPr>
              <a:t>Tôi đã thấy nước </a:t>
            </a:r>
            <a:r>
              <a:rPr lang="vi-VN" sz="4000" b="0" dirty="0">
                <a:solidFill>
                  <a:srgbClr val="003399"/>
                </a:solidFill>
                <a:effectLst>
                  <a:outerShdw blurRad="38100" dist="38100" dir="2700000" algn="tl">
                    <a:srgbClr val="000000">
                      <a:alpha val="43137"/>
                    </a:srgbClr>
                  </a:outerShdw>
                </a:effectLst>
                <a:latin typeface="+mj-lt"/>
              </a:rPr>
              <a:t>từ bên phải Đền Thờ chảy ra. Alleluia! Và nước ấy chảy đến những ai, thì tất cả được cứu rỗi và reo lên: Alleluia! Alleluia! Lạy Chúa xin thương xót con theo lượng từ bi của Chúa. </a:t>
            </a:r>
            <a:endParaRPr lang="en-US" sz="8000" b="0"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87581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4933950"/>
          </a:xfrm>
        </p:spPr>
        <p:txBody>
          <a:bodyPr>
            <a:noAutofit/>
          </a:bodyPr>
          <a:lstStyle/>
          <a:p>
            <a:pPr marL="27432" indent="0" algn="just">
              <a:lnSpc>
                <a:spcPct val="130000"/>
              </a:lnSpc>
              <a:buNone/>
            </a:pPr>
            <a:r>
              <a:rPr lang="en-US" sz="4800" b="0"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0" dirty="0">
                <a:solidFill>
                  <a:srgbClr val="003399"/>
                </a:solidFill>
                <a:effectLst>
                  <a:outerShdw blurRad="38100" dist="38100" dir="2700000" algn="tl">
                    <a:srgbClr val="000000">
                      <a:alpha val="43137"/>
                    </a:srgbClr>
                  </a:outerShdw>
                </a:effectLst>
                <a:latin typeface="+mj-lt"/>
              </a:rPr>
              <a:t>Alleluia! Alleluia! Lạy Chúa xin thương xót con theo lượng từ bi của Chúa. </a:t>
            </a:r>
            <a:endParaRPr lang="en-US" sz="9600" b="0"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13169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0"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0"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Sáng danh Đức Chúa Cha, và Đức Chúa Con, và Đức Chúa Thánh Thần, như đã có trước vô cùng và bây giờ và hằng có, và đời đời chẳng cùng. Amen.</a:t>
            </a:r>
            <a:endParaRPr lang="en-US" sz="5400" b="0"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56328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0"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000" b="0"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000" b="0" dirty="0">
                <a:solidFill>
                  <a:srgbClr val="003399"/>
                </a:solidFill>
                <a:effectLst>
                  <a:outerShdw blurRad="38100" dist="38100" dir="2700000" algn="tl">
                    <a:srgbClr val="000000">
                      <a:alpha val="43137"/>
                    </a:srgbClr>
                  </a:outerShdw>
                </a:effectLst>
                <a:latin typeface="+mj-lt"/>
              </a:rPr>
              <a:t>Tôi đã thấy nước từ bên phải Đền Thờ chảy ra. Alleluia! Và nước ấy chảy đến những ai, thì tất cả được cứu rỗi và reo lên: Alleluia! Alleluia! Lạy Chúa xin thương xót con theo lượng từ bi của Chúa. </a:t>
            </a:r>
            <a:endParaRPr lang="en-US" sz="8000" b="0"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74552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14350"/>
            <a:ext cx="9144000" cy="4419600"/>
          </a:xfrm>
        </p:spPr>
        <p:txBody>
          <a:bodyPr>
            <a:noAutofit/>
          </a:bodyPr>
          <a:lstStyle/>
          <a:p>
            <a:pPr marL="27432" indent="0" algn="just">
              <a:lnSpc>
                <a:spcPct val="130000"/>
              </a:lnSpc>
              <a:buNone/>
            </a:pPr>
            <a:r>
              <a:rPr lang="en-US" sz="4800" b="0"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0" dirty="0">
                <a:solidFill>
                  <a:srgbClr val="003399"/>
                </a:solidFill>
                <a:effectLst>
                  <a:outerShdw blurRad="38100" dist="38100" dir="2700000" algn="tl">
                    <a:srgbClr val="000000">
                      <a:alpha val="43137"/>
                    </a:srgbClr>
                  </a:outerShdw>
                </a:effectLst>
                <a:latin typeface="+mj-lt"/>
              </a:rPr>
              <a:t>Alleluia! Alleluia! Lạy Chúa xin thương xót con theo lượng từ bi của Chúa. </a:t>
            </a:r>
            <a:endParaRPr lang="en-US" sz="9600" b="0"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080454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0"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0"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Sáng danh Đức Chúa Cha, và Đức Chúa Con, và Đức Chúa Thánh Thần, như đã có trước vô cùng và bây giờ và hằng có, và đời đời chẳng cùng. </a:t>
            </a:r>
            <a:r>
              <a:rPr lang="vi-VN" sz="4800" b="0"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endParaRPr lang="en-US" sz="5400" b="0" u="sng" dirty="0">
              <a:solidFill>
                <a:srgbClr val="FF000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457443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0"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0"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56536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328911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0">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0"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99"/>
                </a:solidFill>
                <a:effectLst>
                  <a:outerShdw blurRad="38100" dist="38100" dir="2700000" algn="tl">
                    <a:srgbClr val="000000">
                      <a:alpha val="43137"/>
                    </a:srgbClr>
                  </a:outerShdw>
                </a:effectLst>
                <a:latin typeface="+mj-lt"/>
              </a:rPr>
              <a:t/>
            </a:r>
            <a:br>
              <a:rPr lang="en-US" sz="4000" b="0">
                <a:solidFill>
                  <a:srgbClr val="003399"/>
                </a:solidFill>
                <a:effectLst>
                  <a:outerShdw blurRad="38100" dist="38100" dir="2700000" algn="tl">
                    <a:srgbClr val="000000">
                      <a:alpha val="43137"/>
                    </a:srgbClr>
                  </a:outerShdw>
                </a:effectLst>
                <a:latin typeface="+mj-lt"/>
              </a:rPr>
            </a:br>
            <a:endParaRPr lang="en-US" sz="4000" b="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514600" y="209551"/>
            <a:ext cx="6400800" cy="1384995"/>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en-US" sz="2800" smtClean="0">
                <a:solidFill>
                  <a:prstClr val="white"/>
                </a:solidFill>
              </a:rPr>
              <a:t>CHÚNG TÔI ĐÃ ĐƯỢC CÙNG ĂN CÙNG UỐNG VỚI NGƯỜI, SAU KHI NGƯỜI TỪ CÕI CHẾT SỐNG LẠI</a:t>
            </a:r>
            <a:endParaRPr lang="en-US" sz="2800">
              <a:solidFill>
                <a:prstClr val="white"/>
              </a:solidFill>
            </a:endParaRPr>
          </a:p>
        </p:txBody>
      </p:sp>
      <p:sp>
        <p:nvSpPr>
          <p:cNvPr id="7" name="TextBox 6"/>
          <p:cNvSpPr txBox="1"/>
          <p:nvPr/>
        </p:nvSpPr>
        <p:spPr>
          <a:xfrm>
            <a:off x="3352800" y="1962150"/>
            <a:ext cx="4963218" cy="954107"/>
          </a:xfrm>
          <a:prstGeom prst="rect">
            <a:avLst/>
          </a:prstGeom>
          <a:noFill/>
        </p:spPr>
        <p:txBody>
          <a:bodyPr wrap="none" rtlCol="0">
            <a:spAutoFit/>
          </a:bodyPr>
          <a:lstStyle/>
          <a:p>
            <a:r>
              <a:rPr lang="en-US" sz="2800" smtClean="0">
                <a:solidFill>
                  <a:srgbClr val="FFFF00"/>
                </a:solidFill>
              </a:rPr>
              <a:t>Bài đoc 1.</a:t>
            </a:r>
            <a:br>
              <a:rPr lang="en-US" sz="2800" smtClean="0">
                <a:solidFill>
                  <a:srgbClr val="FFFF00"/>
                </a:solidFill>
              </a:rPr>
            </a:br>
            <a:r>
              <a:rPr lang="en-US" sz="2800" smtClean="0">
                <a:solidFill>
                  <a:srgbClr val="FFFF00"/>
                </a:solidFill>
              </a:rPr>
              <a:t>Bài trích sách Công vụ Tông Đồ</a:t>
            </a:r>
            <a:endParaRPr lang="en-US" sz="2800">
              <a:solidFill>
                <a:srgbClr val="FFFF00"/>
              </a:solidFill>
            </a:endParaRPr>
          </a:p>
        </p:txBody>
      </p:sp>
    </p:spTree>
    <p:extLst>
      <p:ext uri="{BB962C8B-B14F-4D97-AF65-F5344CB8AC3E}">
        <p14:creationId xmlns:p14="http://schemas.microsoft.com/office/powerpoint/2010/main" val="1242871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0" u="sng" dirty="0">
                <a:solidFill>
                  <a:srgbClr val="003399"/>
                </a:solidFill>
                <a:effectLst>
                  <a:outerShdw blurRad="38100" dist="38100" dir="2700000" algn="tl">
                    <a:srgbClr val="000000">
                      <a:alpha val="43137"/>
                    </a:srgbClr>
                  </a:outerShdw>
                </a:effectLst>
                <a:latin typeface="+mj-lt"/>
                <a:cs typeface="Times New Roman" pitchFamily="18" charset="0"/>
              </a:rPr>
              <a:t/>
            </a:r>
            <a:br>
              <a:rPr lang="en-US" sz="6600" b="0" u="sng" dirty="0">
                <a:solidFill>
                  <a:srgbClr val="003399"/>
                </a:solidFill>
                <a:effectLst>
                  <a:outerShdw blurRad="38100" dist="38100" dir="2700000" algn="tl">
                    <a:srgbClr val="000000">
                      <a:alpha val="43137"/>
                    </a:srgbClr>
                  </a:outerShdw>
                </a:effectLst>
                <a:latin typeface="+mj-lt"/>
                <a:cs typeface="Times New Roman" pitchFamily="18" charset="0"/>
              </a:rPr>
            </a:br>
            <a:r>
              <a:rPr lang="en-US" sz="6600" b="0"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b="0"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trọn</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72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561995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b="0">
                <a:solidFill>
                  <a:srgbClr val="003399"/>
                </a:solidFill>
                <a:effectLst>
                  <a:outerShdw blurRad="38100" dist="38100" dir="2700000" algn="tl">
                    <a:srgbClr val="000000">
                      <a:alpha val="43137"/>
                    </a:srgbClr>
                  </a:outerShdw>
                </a:effectLst>
                <a:latin typeface="+mj-lt"/>
              </a:rPr>
              <a:t/>
            </a:r>
            <a:br>
              <a:rPr lang="en-US" b="0">
                <a:solidFill>
                  <a:srgbClr val="003399"/>
                </a:solidFill>
                <a:effectLst>
                  <a:outerShdw blurRad="38100" dist="38100" dir="2700000" algn="tl">
                    <a:srgbClr val="000000">
                      <a:alpha val="43137"/>
                    </a:srgbClr>
                  </a:outerShdw>
                </a:effectLst>
                <a:latin typeface="+mj-lt"/>
              </a:rPr>
            </a:br>
            <a:endParaRPr lang="en-US" b="0">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0"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0" u="sng" dirty="0">
                <a:solidFill>
                  <a:srgbClr val="003399"/>
                </a:solidFill>
                <a:effectLst>
                  <a:outerShdw blurRad="38100" dist="38100" dir="2700000" algn="tl">
                    <a:srgbClr val="000000">
                      <a:alpha val="43137"/>
                    </a:srgbClr>
                  </a:outerShdw>
                </a:effectLst>
                <a:latin typeface="+mj-lt"/>
                <a:cs typeface="Times New Roman" pitchFamily="18" charset="0"/>
              </a:rPr>
              <a:t/>
            </a:r>
            <a:br>
              <a:rPr lang="en-US" sz="6600" b="0" u="sng" dirty="0">
                <a:solidFill>
                  <a:srgbClr val="003399"/>
                </a:solidFill>
                <a:effectLst>
                  <a:outerShdw blurRad="38100" dist="38100" dir="2700000" algn="tl">
                    <a:srgbClr val="000000">
                      <a:alpha val="43137"/>
                    </a:srgbClr>
                  </a:outerShdw>
                </a:effectLst>
                <a:latin typeface="+mj-lt"/>
                <a:cs typeface="Times New Roman" pitchFamily="18" charset="0"/>
              </a:rPr>
            </a:br>
            <a:r>
              <a:rPr lang="en-US" sz="6600" b="0"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b="0"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trọn</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72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0"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Is-ra-el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nói</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rằng</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trọn</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89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04085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0"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0042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a:solidFill>
                  <a:srgbClr val="FF0000"/>
                </a:solidFill>
                <a:effectLst>
                  <a:outerShdw blurRad="38100" dist="38100" dir="2700000" algn="tl">
                    <a:srgbClr val="000000">
                      <a:alpha val="43137"/>
                    </a:srgbClr>
                  </a:outerShdw>
                </a:effectLst>
                <a:latin typeface="+mj-lt"/>
                <a:cs typeface="Times New Roman" pitchFamily="18" charset="0"/>
              </a:rPr>
              <a:t>Tk2</a:t>
            </a:r>
            <a:r>
              <a:rPr lang="en-US" sz="6600" b="0"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tay</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vận</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dụng</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uy</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lực</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kìa</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vùng</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altLang="en-US" sz="8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8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a:solidFill>
                  <a:srgbClr val="FF0000"/>
                </a:solidFill>
                <a:effectLst>
                  <a:outerShdw blurRad="38100" dist="38100" dir="2700000" algn="tl">
                    <a:srgbClr val="000000">
                      <a:alpha val="43137"/>
                    </a:srgbClr>
                  </a:outerShdw>
                </a:effectLst>
                <a:latin typeface="+mj-lt"/>
                <a:cs typeface="Times New Roman" pitchFamily="18" charset="0"/>
              </a:rPr>
              <a:t>***:</a:t>
            </a:r>
            <a:r>
              <a:rPr lang="en-US" sz="4800" b="0">
                <a:solidFill>
                  <a:srgbClr val="003399"/>
                </a:solidFill>
                <a:effectLst>
                  <a:outerShdw blurRad="38100" dist="38100" dir="2700000" algn="tl">
                    <a:srgbClr val="000000">
                      <a:alpha val="43137"/>
                    </a:srgbClr>
                  </a:outerShdw>
                </a:effectLst>
                <a:latin typeface="+mj-lt"/>
                <a:cs typeface="Times New Roman" pitchFamily="18" charset="0"/>
              </a:rPr>
              <a:t> </a:t>
            </a:r>
            <a:r>
              <a:rPr lang="en-US" sz="72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a:t>
            </a:r>
            <a:r>
              <a:rPr lang="en-US" altLang="en-US" sz="72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hoát</a:t>
            </a:r>
            <a:r>
              <a:rPr lang="en-US" altLang="en-US" sz="72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72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altLang="en-US" sz="72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altLang="en-US" sz="72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altLang="en-US" sz="72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loan </a:t>
            </a:r>
            <a:r>
              <a:rPr lang="en-US" altLang="en-US" sz="72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truyền</a:t>
            </a:r>
            <a:r>
              <a:rPr lang="en-US" altLang="en-US" sz="72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sự</a:t>
            </a:r>
            <a:r>
              <a:rPr lang="en-US" altLang="en-US" sz="72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nghiệp</a:t>
            </a:r>
            <a:r>
              <a:rPr lang="en-US" altLang="en-US" sz="72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72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trót</a:t>
            </a:r>
            <a:r>
              <a:rPr lang="en-US" altLang="en-US" sz="72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altLang="en-US" sz="72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72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72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8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867640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0"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50008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a:solidFill>
                  <a:srgbClr val="FF0000"/>
                </a:solidFill>
                <a:effectLst>
                  <a:outerShdw blurRad="38100" dist="38100" dir="2700000" algn="tl">
                    <a:srgbClr val="000000">
                      <a:alpha val="43137"/>
                    </a:srgbClr>
                  </a:outerShdw>
                </a:effectLst>
                <a:latin typeface="+mj-lt"/>
                <a:cs typeface="Times New Roman" pitchFamily="18" charset="0"/>
              </a:rPr>
              <a:t>Tk3:</a:t>
            </a:r>
            <a:r>
              <a:rPr lang="en-US" sz="80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viên</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thợ</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nề</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loại</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góc</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tường</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80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98000"/>
              </a:lnSpc>
            </a:pP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công</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trình</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kỳ</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diệu</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trước</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mắt</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mọi</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phạm</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8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83318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0" u="sng">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Is-ra-el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nói</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lên</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rằng</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ngàn</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vẫn</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trọn</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tình</a:t>
            </a:r>
            <a:r>
              <a:rPr lang="en-US" altLang="en-US" sz="89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9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thương</a:t>
            </a:r>
            <a:r>
              <a:rPr lang="en-US" altLang="en-US" sz="89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038849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0"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738612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514600" y="209551"/>
            <a:ext cx="6400800" cy="1384995"/>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en-US" sz="2800" smtClean="0">
                <a:solidFill>
                  <a:prstClr val="white"/>
                </a:solidFill>
              </a:rPr>
              <a:t>ANH EM HÃY TÌM KIẾM NHỮNG GÌ THUỘC THƯỢNG GIỚI, NƠI ĐỨC KITÔ ĐANG NGỰ.</a:t>
            </a:r>
            <a:endParaRPr lang="en-US" sz="2800">
              <a:solidFill>
                <a:prstClr val="white"/>
              </a:solidFill>
            </a:endParaRPr>
          </a:p>
        </p:txBody>
      </p:sp>
      <p:sp>
        <p:nvSpPr>
          <p:cNvPr id="7" name="TextBox 6"/>
          <p:cNvSpPr txBox="1"/>
          <p:nvPr/>
        </p:nvSpPr>
        <p:spPr>
          <a:xfrm>
            <a:off x="1722119" y="1733550"/>
            <a:ext cx="7162801" cy="1508105"/>
          </a:xfrm>
          <a:prstGeom prst="rect">
            <a:avLst/>
          </a:prstGeom>
          <a:noFill/>
        </p:spPr>
        <p:txBody>
          <a:bodyPr wrap="square" rtlCol="0">
            <a:spAutoFit/>
          </a:bodyPr>
          <a:lstStyle/>
          <a:p>
            <a:r>
              <a:rPr lang="en-US" sz="2800" smtClean="0">
                <a:solidFill>
                  <a:srgbClr val="FFFF00"/>
                </a:solidFill>
              </a:rPr>
              <a:t>Bài đoc 2.</a:t>
            </a:r>
            <a:br>
              <a:rPr lang="en-US" sz="2800" smtClean="0">
                <a:solidFill>
                  <a:srgbClr val="FFFF00"/>
                </a:solidFill>
              </a:rPr>
            </a:br>
            <a:r>
              <a:rPr lang="en-US" sz="3200" smtClean="0">
                <a:solidFill>
                  <a:srgbClr val="FFFF00"/>
                </a:solidFill>
              </a:rPr>
              <a:t>Bài trích thư chủa thánh Phaolo tông đồ gởi tín hữu Côrintô.</a:t>
            </a:r>
            <a:endParaRPr lang="en-US" sz="3200">
              <a:solidFill>
                <a:srgbClr val="FFFF00"/>
              </a:solidFill>
            </a:endParaRPr>
          </a:p>
        </p:txBody>
      </p:sp>
    </p:spTree>
    <p:extLst>
      <p:ext uri="{BB962C8B-B14F-4D97-AF65-F5344CB8AC3E}">
        <p14:creationId xmlns:p14="http://schemas.microsoft.com/office/powerpoint/2010/main" val="13944201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7000" b="0" u="sng" dirty="0" err="1">
                <a:solidFill>
                  <a:srgbClr val="FF0000"/>
                </a:solidFill>
                <a:effectLst>
                  <a:outerShdw blurRad="38100" dist="38100" dir="2700000" algn="tl">
                    <a:srgbClr val="000000">
                      <a:alpha val="43137"/>
                    </a:srgbClr>
                  </a:outerShdw>
                </a:effectLst>
                <a:latin typeface="+mj-lt"/>
                <a:cs typeface="Times New Roman" pitchFamily="18" charset="0"/>
              </a:rPr>
              <a:t>tiếp</a:t>
            </a:r>
            <a:r>
              <a:rPr lang="en-US" sz="7000" b="0"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0" u="sng" dirty="0" err="1">
                <a:solidFill>
                  <a:srgbClr val="FF0000"/>
                </a:solidFill>
                <a:effectLst>
                  <a:outerShdw blurRad="38100" dist="38100" dir="2700000" algn="tl">
                    <a:srgbClr val="000000">
                      <a:alpha val="43137"/>
                    </a:srgbClr>
                  </a:outerShdw>
                </a:effectLst>
                <a:latin typeface="+mj-lt"/>
                <a:cs typeface="Times New Roman" pitchFamily="18" charset="0"/>
              </a:rPr>
              <a:t>liên</a:t>
            </a:r>
            <a:r>
              <a:rPr lang="en-US" sz="7000" b="0">
                <a:solidFill>
                  <a:srgbClr val="FF0000"/>
                </a:solidFill>
                <a:effectLst>
                  <a:outerShdw blurRad="38100" dist="38100" dir="2700000" algn="tl">
                    <a:srgbClr val="000000">
                      <a:alpha val="43137"/>
                    </a:srgbClr>
                  </a:outerShdw>
                </a:effectLst>
                <a:latin typeface="+mj-lt"/>
                <a:cs typeface="Times New Roman" pitchFamily="18" charset="0"/>
              </a:rPr>
              <a:t/>
            </a:r>
            <a:br>
              <a:rPr lang="en-US" sz="7000" b="0">
                <a:solidFill>
                  <a:srgbClr val="FF0000"/>
                </a:solidFill>
                <a:effectLst>
                  <a:outerShdw blurRad="38100" dist="38100" dir="2700000" algn="tl">
                    <a:srgbClr val="000000">
                      <a:alpha val="43137"/>
                    </a:srgbClr>
                  </a:outerShdw>
                </a:effectLst>
                <a:latin typeface="+mj-lt"/>
                <a:cs typeface="Times New Roman" pitchFamily="18" charset="0"/>
              </a:rPr>
            </a:br>
            <a:r>
              <a:rPr lang="en-US" sz="6000" b="0" smtClean="0">
                <a:solidFill>
                  <a:srgbClr val="FF0000"/>
                </a:solidFill>
                <a:effectLst>
                  <a:outerShdw blurRad="38100" dist="38100" dir="2700000" algn="tl">
                    <a:srgbClr val="000000">
                      <a:alpha val="43137"/>
                    </a:srgbClr>
                  </a:outerShdw>
                </a:effectLst>
                <a:cs typeface="Times New Roman" pitchFamily="18" charset="0"/>
              </a:rPr>
              <a:t>Hoan Ca Phục Sinh</a:t>
            </a:r>
            <a:endParaRPr lang="en-US" sz="7000" b="0"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895461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smtClean="0">
                <a:solidFill>
                  <a:srgbClr val="FF0000"/>
                </a:solidFill>
                <a:effectLst>
                  <a:outerShdw blurRad="38100" dist="38100" dir="2700000" algn="tl">
                    <a:srgbClr val="000000">
                      <a:alpha val="43137"/>
                    </a:srgbClr>
                  </a:outerShdw>
                </a:effectLst>
                <a:cs typeface="Times New Roman" pitchFamily="18" charset="0"/>
              </a:rPr>
              <a:t>Đk:</a:t>
            </a:r>
            <a:r>
              <a:rPr lang="en-US" sz="5600" b="0">
                <a:solidFill>
                  <a:srgbClr val="003399"/>
                </a:solidFill>
                <a:effectLst>
                  <a:outerShdw blurRad="38100" dist="38100" dir="2700000" algn="tl">
                    <a:srgbClr val="000000">
                      <a:alpha val="43137"/>
                    </a:srgbClr>
                  </a:outerShdw>
                </a:effectLst>
                <a:cs typeface="Times New Roman" pitchFamily="18" charset="0"/>
              </a:rPr>
              <a:t> </a:t>
            </a:r>
            <a:r>
              <a:rPr lang="vi-VN" sz="5600" b="0">
                <a:solidFill>
                  <a:srgbClr val="003399"/>
                </a:solidFill>
                <a:effectLst>
                  <a:outerShdw blurRad="38100" dist="38100" dir="2700000" algn="tl">
                    <a:srgbClr val="000000">
                      <a:alpha val="43137"/>
                    </a:srgbClr>
                  </a:outerShdw>
                </a:effectLst>
              </a:rPr>
              <a:t>Bà Ma-ri-a ơi trên đường bà thấy những gì, trên đường bà thấy những gì, xin kể cho chúng tôi nghe, xin kể cho chúng tôi nghe.</a:t>
            </a:r>
          </a:p>
        </p:txBody>
      </p:sp>
    </p:spTree>
    <p:extLst>
      <p:ext uri="{BB962C8B-B14F-4D97-AF65-F5344CB8AC3E}">
        <p14:creationId xmlns:p14="http://schemas.microsoft.com/office/powerpoint/2010/main" val="20931497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0000"/>
                </a:solidFill>
                <a:effectLst>
                  <a:outerShdw blurRad="38100" dist="38100" dir="2700000" algn="tl">
                    <a:srgbClr val="000000">
                      <a:alpha val="43137"/>
                    </a:srgbClr>
                  </a:outerShdw>
                </a:effectLst>
                <a:cs typeface="Times New Roman" pitchFamily="18" charset="0"/>
              </a:rPr>
              <a:t>Tk1:</a:t>
            </a:r>
            <a:r>
              <a:rPr lang="en-US" sz="5400" b="0" smtClean="0">
                <a:solidFill>
                  <a:srgbClr val="003399"/>
                </a:solidFill>
                <a:effectLst>
                  <a:outerShdw blurRad="38100" dist="38100" dir="2700000" algn="tl">
                    <a:srgbClr val="000000">
                      <a:alpha val="43137"/>
                    </a:srgbClr>
                  </a:outerShdw>
                </a:effectLst>
                <a:cs typeface="Times New Roman" pitchFamily="18" charset="0"/>
              </a:rPr>
              <a:t> </a:t>
            </a:r>
            <a:r>
              <a:rPr lang="vi-VN" sz="5400" b="0">
                <a:solidFill>
                  <a:srgbClr val="003399"/>
                </a:solidFill>
                <a:effectLst>
                  <a:outerShdw blurRad="38100" dist="38100" dir="2700000" algn="tl">
                    <a:srgbClr val="000000">
                      <a:alpha val="43137"/>
                    </a:srgbClr>
                  </a:outerShdw>
                </a:effectLst>
              </a:rPr>
              <a:t>Tôi là tôi đã thấy nấm mồ của Đức Ki-tô, Người đã sống lại và đã ra khỏi mồ, Người đang là đang sống vinh quang, sống vinh </a:t>
            </a:r>
            <a:r>
              <a:rPr lang="vi-VN" sz="5400" b="0" smtClean="0">
                <a:solidFill>
                  <a:srgbClr val="003399"/>
                </a:solidFill>
                <a:effectLst>
                  <a:outerShdw blurRad="38100" dist="38100" dir="2700000" algn="tl">
                    <a:srgbClr val="000000">
                      <a:alpha val="43137"/>
                    </a:srgbClr>
                  </a:outerShdw>
                </a:effectLst>
              </a:rPr>
              <a:t>quang</a:t>
            </a:r>
            <a:r>
              <a:rPr lang="en-US" sz="5400" b="0" smtClean="0">
                <a:solidFill>
                  <a:srgbClr val="003399"/>
                </a:solidFill>
                <a:effectLst>
                  <a:outerShdw blurRad="38100" dist="38100" dir="2700000" algn="tl">
                    <a:srgbClr val="000000">
                      <a:alpha val="43137"/>
                    </a:srgbClr>
                  </a:outerShdw>
                </a:effectLst>
              </a:rPr>
              <a:t>.</a:t>
            </a:r>
            <a:endParaRPr lang="en-US" sz="5400" b="0"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909957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smtClean="0">
                <a:solidFill>
                  <a:srgbClr val="FF0000"/>
                </a:solidFill>
                <a:effectLst>
                  <a:outerShdw blurRad="38100" dist="38100" dir="2700000" algn="tl">
                    <a:srgbClr val="000000">
                      <a:alpha val="43137"/>
                    </a:srgbClr>
                  </a:outerShdw>
                </a:effectLst>
                <a:cs typeface="Times New Roman" pitchFamily="18" charset="0"/>
              </a:rPr>
              <a:t>Đk:</a:t>
            </a:r>
            <a:r>
              <a:rPr lang="en-US" sz="5600" b="0">
                <a:solidFill>
                  <a:srgbClr val="003399"/>
                </a:solidFill>
                <a:effectLst>
                  <a:outerShdw blurRad="38100" dist="38100" dir="2700000" algn="tl">
                    <a:srgbClr val="000000">
                      <a:alpha val="43137"/>
                    </a:srgbClr>
                  </a:outerShdw>
                </a:effectLst>
                <a:cs typeface="Times New Roman" pitchFamily="18" charset="0"/>
              </a:rPr>
              <a:t> </a:t>
            </a:r>
            <a:r>
              <a:rPr lang="vi-VN" sz="5600" b="0">
                <a:solidFill>
                  <a:srgbClr val="003399"/>
                </a:solidFill>
                <a:effectLst>
                  <a:outerShdw blurRad="38100" dist="38100" dir="2700000" algn="tl">
                    <a:srgbClr val="000000">
                      <a:alpha val="43137"/>
                    </a:srgbClr>
                  </a:outerShdw>
                </a:effectLst>
              </a:rPr>
              <a:t>Bà Ma-ri-a ơi trên đường bà thấy những gì, trên đường bà thấy những gì, xin kể cho chúng tôi nghe, xin kể cho chúng tôi nghe.</a:t>
            </a:r>
          </a:p>
        </p:txBody>
      </p:sp>
    </p:spTree>
    <p:extLst>
      <p:ext uri="{BB962C8B-B14F-4D97-AF65-F5344CB8AC3E}">
        <p14:creationId xmlns:p14="http://schemas.microsoft.com/office/powerpoint/2010/main" val="3135441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0000"/>
                </a:solidFill>
                <a:effectLst>
                  <a:outerShdw blurRad="38100" dist="38100" dir="2700000" algn="tl">
                    <a:srgbClr val="000000">
                      <a:alpha val="43137"/>
                    </a:srgbClr>
                  </a:outerShdw>
                </a:effectLst>
                <a:latin typeface="+mj-lt"/>
                <a:cs typeface="Times New Roman" pitchFamily="18" charset="0"/>
              </a:rPr>
              <a:t>Tk2:</a:t>
            </a:r>
            <a:r>
              <a:rPr lang="en-US" sz="4800" b="0" smtClean="0">
                <a:solidFill>
                  <a:srgbClr val="003399"/>
                </a:solidFill>
                <a:effectLst>
                  <a:outerShdw blurRad="38100" dist="38100" dir="2700000" algn="tl">
                    <a:srgbClr val="000000">
                      <a:alpha val="43137"/>
                    </a:srgbClr>
                  </a:outerShdw>
                </a:effectLst>
                <a:latin typeface="+mj-lt"/>
                <a:cs typeface="Times New Roman" pitchFamily="18" charset="0"/>
              </a:rPr>
              <a:t> </a:t>
            </a:r>
            <a:r>
              <a:rPr lang="en-US" sz="48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thấy</a:t>
            </a:r>
            <a:r>
              <a:rPr lang="en-US"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ngôi</a:t>
            </a:r>
            <a:r>
              <a:rPr lang="en-US"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a:t>
            </a:r>
            <a:r>
              <a:rPr lang="en-US"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trống</a:t>
            </a:r>
            <a:r>
              <a:rPr lang="en-US"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không</a:t>
            </a:r>
            <a:r>
              <a:rPr lang="en-US"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Alleluia! Alleluia! </a:t>
            </a:r>
            <a:r>
              <a:rPr lang="en-US" sz="48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thấy</a:t>
            </a:r>
            <a:r>
              <a:rPr lang="en-US"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thần</a:t>
            </a:r>
            <a:r>
              <a:rPr lang="en-US"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hiện</a:t>
            </a:r>
            <a:r>
              <a:rPr lang="en-US"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Alleluia! Alleluia! </a:t>
            </a:r>
            <a:r>
              <a:rPr lang="en-US" sz="48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phán</a:t>
            </a:r>
            <a:r>
              <a:rPr lang="en-US"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Alleluia! Alleluia! Alleluia! Alleluia! Alleluia! </a:t>
            </a:r>
            <a:r>
              <a:rPr lang="en-US"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Alleluia!</a:t>
            </a:r>
            <a:endParaRPr lang="en-US" sz="48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04757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smtClean="0">
                <a:solidFill>
                  <a:srgbClr val="FF0000"/>
                </a:solidFill>
                <a:effectLst>
                  <a:outerShdw blurRad="38100" dist="38100" dir="2700000" algn="tl">
                    <a:srgbClr val="000000">
                      <a:alpha val="43137"/>
                    </a:srgbClr>
                  </a:outerShdw>
                </a:effectLst>
                <a:cs typeface="Times New Roman" pitchFamily="18" charset="0"/>
              </a:rPr>
              <a:t>Đk:</a:t>
            </a:r>
            <a:r>
              <a:rPr lang="en-US" sz="5600" b="0">
                <a:solidFill>
                  <a:srgbClr val="003399"/>
                </a:solidFill>
                <a:effectLst>
                  <a:outerShdw blurRad="38100" dist="38100" dir="2700000" algn="tl">
                    <a:srgbClr val="000000">
                      <a:alpha val="43137"/>
                    </a:srgbClr>
                  </a:outerShdw>
                </a:effectLst>
                <a:cs typeface="Times New Roman" pitchFamily="18" charset="0"/>
              </a:rPr>
              <a:t> </a:t>
            </a:r>
            <a:r>
              <a:rPr lang="vi-VN" sz="5600" b="0">
                <a:solidFill>
                  <a:srgbClr val="003399"/>
                </a:solidFill>
                <a:effectLst>
                  <a:outerShdw blurRad="38100" dist="38100" dir="2700000" algn="tl">
                    <a:srgbClr val="000000">
                      <a:alpha val="43137"/>
                    </a:srgbClr>
                  </a:outerShdw>
                </a:effectLst>
              </a:rPr>
              <a:t>Bà Ma-ri-a ơi trên đường bà thấy những gì, trên đường bà thấy những gì, xin kể cho chúng tôi nghe, xin kể cho chúng tôi nghe.</a:t>
            </a:r>
          </a:p>
        </p:txBody>
      </p:sp>
    </p:spTree>
    <p:extLst>
      <p:ext uri="{BB962C8B-B14F-4D97-AF65-F5344CB8AC3E}">
        <p14:creationId xmlns:p14="http://schemas.microsoft.com/office/powerpoint/2010/main" val="9568832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0000"/>
                </a:solidFill>
                <a:effectLst>
                  <a:outerShdw blurRad="38100" dist="38100" dir="2700000" algn="tl">
                    <a:srgbClr val="000000">
                      <a:alpha val="43137"/>
                    </a:srgbClr>
                  </a:outerShdw>
                </a:effectLst>
                <a:cs typeface="Times New Roman" pitchFamily="18" charset="0"/>
              </a:rPr>
              <a:t>Tk3:</a:t>
            </a:r>
            <a:r>
              <a:rPr lang="en-US" sz="5400" b="0" smtClean="0">
                <a:solidFill>
                  <a:srgbClr val="003399"/>
                </a:solidFill>
                <a:effectLst>
                  <a:outerShdw blurRad="38100" dist="38100" dir="2700000" algn="tl">
                    <a:srgbClr val="000000">
                      <a:alpha val="43137"/>
                    </a:srgbClr>
                  </a:outerShdw>
                </a:effectLst>
                <a:cs typeface="Times New Roman" pitchFamily="18" charset="0"/>
              </a:rPr>
              <a:t> </a:t>
            </a:r>
            <a:r>
              <a:rPr lang="vi-VN" sz="5400" b="0">
                <a:solidFill>
                  <a:srgbClr val="003399"/>
                </a:solidFill>
                <a:effectLst>
                  <a:outerShdw blurRad="38100" dist="38100" dir="2700000" algn="tl">
                    <a:srgbClr val="000000">
                      <a:alpha val="43137"/>
                    </a:srgbClr>
                  </a:outerShdw>
                </a:effectLst>
              </a:rPr>
              <a:t>Tôi là tôi đã thấy sống chết giao tranh cùng nhau, trong một cuộc đấu diệu kỳ, và tướng lãnh sự sống, đã chết tuy đã chết đi, nhưng Người đã sống lại, sống lại mà trị vì</a:t>
            </a:r>
            <a:endParaRPr lang="en-US" sz="5400" b="0"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198714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0000"/>
                </a:solidFill>
                <a:effectLst>
                  <a:outerShdw blurRad="38100" dist="38100" dir="2700000" algn="tl">
                    <a:srgbClr val="000000">
                      <a:alpha val="43137"/>
                    </a:srgbClr>
                  </a:outerShdw>
                </a:effectLst>
                <a:cs typeface="Times New Roman" pitchFamily="18" charset="0"/>
              </a:rPr>
              <a:t>Đk2</a:t>
            </a:r>
            <a:r>
              <a:rPr lang="en-US" sz="6000" b="0" u="sng" smtClean="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200" b="0">
                <a:solidFill>
                  <a:srgbClr val="003399"/>
                </a:solidFill>
                <a:effectLst>
                  <a:outerShdw blurRad="38100" dist="38100" dir="2700000" algn="tl">
                    <a:srgbClr val="000000">
                      <a:alpha val="43137"/>
                    </a:srgbClr>
                  </a:outerShdw>
                </a:effectLst>
              </a:rPr>
              <a:t>Ngợi khen Vua Ki-tô sống lại và ra khỏi mồ. Tin Mừng vượt qua đây rồi, phúc trường sinh đến ai ơi, phúc trường sinh đến ai ơi.</a:t>
            </a:r>
            <a:endParaRPr lang="vi-VN" sz="6200" b="0" dirty="0">
              <a:solidFill>
                <a:srgbClr val="0033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2643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0"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ra,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ta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hỉ</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hoan</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8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8000" b="0"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80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72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735408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smtClean="0">
                <a:solidFill>
                  <a:srgbClr val="FF0000"/>
                </a:solidFill>
                <a:effectLst>
                  <a:outerShdw blurRad="38100" dist="38100" dir="2700000" algn="tl">
                    <a:srgbClr val="000000">
                      <a:alpha val="43137"/>
                    </a:srgbClr>
                  </a:outerShdw>
                </a:effectLst>
                <a:latin typeface="+mj-lt"/>
                <a:cs typeface="Times New Roman" pitchFamily="18" charset="0"/>
              </a:rPr>
              <a:t>Tk4:</a:t>
            </a:r>
            <a:r>
              <a:rPr lang="en-US" sz="4800" b="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4800" b="0">
                <a:solidFill>
                  <a:srgbClr val="003399"/>
                </a:solidFill>
                <a:effectLst>
                  <a:outerShdw blurRad="38100" dist="38100" dir="2700000" algn="tl">
                    <a:srgbClr val="000000">
                      <a:alpha val="43137"/>
                    </a:srgbClr>
                  </a:outerShdw>
                </a:effectLst>
              </a:rPr>
              <a:t>Tôi là tôi đã thấy Thiên Thần làm chứng tỏ tường: khăn liệm và y phục Người còn nguyên trong mồ đá. Nhưng Người đã sống lại, và đi trước chư vị, đến Ga-li-lê-a, đến Ga-li-lê-a.</a:t>
            </a:r>
            <a:endParaRPr lang="en-US" sz="48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280708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smtClean="0">
                <a:solidFill>
                  <a:srgbClr val="FF0000"/>
                </a:solidFill>
                <a:effectLst>
                  <a:outerShdw blurRad="38100" dist="38100" dir="2700000" algn="tl">
                    <a:srgbClr val="000000">
                      <a:alpha val="43137"/>
                    </a:srgbClr>
                  </a:outerShdw>
                </a:effectLst>
                <a:cs typeface="Times New Roman" pitchFamily="18" charset="0"/>
              </a:rPr>
              <a:t>Đk2</a:t>
            </a:r>
            <a:r>
              <a:rPr lang="en-US" sz="6000" b="0" u="sng" smtClean="0">
                <a:solidFill>
                  <a:srgbClr val="FF0000"/>
                </a:solidFill>
                <a:effectLst>
                  <a:outerShdw blurRad="38100" dist="38100" dir="2700000" algn="tl">
                    <a:srgbClr val="000000">
                      <a:alpha val="43137"/>
                    </a:srgbClr>
                  </a:outerShdw>
                </a:effectLst>
                <a:latin typeface="+mj-lt"/>
                <a:cs typeface="Times New Roman" pitchFamily="18" charset="0"/>
              </a:rPr>
              <a:t>:</a:t>
            </a:r>
            <a:r>
              <a:rPr lang="en-US" sz="6600" b="0" smtClean="0">
                <a:solidFill>
                  <a:srgbClr val="003399"/>
                </a:solidFill>
                <a:effectLst>
                  <a:outerShdw blurRad="38100" dist="38100" dir="2700000" algn="tl">
                    <a:srgbClr val="000000">
                      <a:alpha val="43137"/>
                    </a:srgbClr>
                  </a:outerShdw>
                </a:effectLst>
                <a:latin typeface="+mj-lt"/>
                <a:cs typeface="Times New Roman" pitchFamily="18" charset="0"/>
              </a:rPr>
              <a:t> </a:t>
            </a:r>
            <a:r>
              <a:rPr lang="vi-VN" sz="6200" b="0">
                <a:solidFill>
                  <a:srgbClr val="003399"/>
                </a:solidFill>
                <a:effectLst>
                  <a:outerShdw blurRad="38100" dist="38100" dir="2700000" algn="tl">
                    <a:srgbClr val="000000">
                      <a:alpha val="43137"/>
                    </a:srgbClr>
                  </a:outerShdw>
                </a:effectLst>
              </a:rPr>
              <a:t>Ngợi khen Vua Ki-tô sống lại và ra khỏi mồ. Tin Mừng vượt qua đây rồi, phúc trường sinh đến ai ơi, phúc trường sinh đến ai ơi.</a:t>
            </a:r>
            <a:endParaRPr lang="vi-VN" sz="6200" b="0" dirty="0">
              <a:solidFill>
                <a:srgbClr val="0033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24426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0"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0">
                <a:solidFill>
                  <a:srgbClr val="003399"/>
                </a:solidFill>
                <a:effectLst>
                  <a:outerShdw blurRad="38100" dist="38100" dir="2700000" algn="tl">
                    <a:srgbClr val="000000">
                      <a:alpha val="43137"/>
                    </a:srgbClr>
                  </a:outerShdw>
                </a:effectLst>
                <a:latin typeface="+mj-lt"/>
                <a:cs typeface="Times New Roman" pitchFamily="18" charset="0"/>
              </a:rPr>
              <a:t>Chiên </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V</a:t>
            </a:r>
            <a:r>
              <a:rPr lang="vi-VN" sz="6600" b="0" dirty="0">
                <a:solidFill>
                  <a:srgbClr val="003399"/>
                </a:solidFill>
                <a:effectLst>
                  <a:outerShdw blurRad="38100" dist="38100" dir="2700000" algn="tl">
                    <a:srgbClr val="000000">
                      <a:alpha val="43137"/>
                    </a:srgbClr>
                  </a:outerShdw>
                </a:effectLst>
                <a:latin typeface="+mj-lt"/>
                <a:cs typeface="Times New Roman" pitchFamily="18" charset="0"/>
              </a:rPr>
              <a:t>ư</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ợt</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Qua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của</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ta</a:t>
            </a:r>
            <a:r>
              <a:rPr lang="vi-VN"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là</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Đức</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Ki-</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tô</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Vậy</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ta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hãy</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mừng</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lễ</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trong</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Chúa</a:t>
            </a:r>
            <a:endParaRPr lang="en-US" sz="66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0"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2679332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0"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0"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0">
                <a:solidFill>
                  <a:srgbClr val="003399"/>
                </a:solidFill>
                <a:effectLst>
                  <a:outerShdw blurRad="38100" dist="38100" dir="2700000" algn="tl">
                    <a:srgbClr val="000000">
                      <a:alpha val="43137"/>
                    </a:srgbClr>
                  </a:outerShdw>
                </a:effectLst>
                <a:latin typeface="+mj-lt"/>
                <a:cs typeface="Times New Roman" pitchFamily="18" charset="0"/>
              </a:rPr>
              <a:t>Chiên </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V</a:t>
            </a:r>
            <a:r>
              <a:rPr lang="vi-VN" sz="6600" b="0" dirty="0">
                <a:solidFill>
                  <a:srgbClr val="003399"/>
                </a:solidFill>
                <a:effectLst>
                  <a:outerShdw blurRad="38100" dist="38100" dir="2700000" algn="tl">
                    <a:srgbClr val="000000">
                      <a:alpha val="43137"/>
                    </a:srgbClr>
                  </a:outerShdw>
                </a:effectLst>
                <a:latin typeface="+mj-lt"/>
                <a:cs typeface="Times New Roman" pitchFamily="18" charset="0"/>
              </a:rPr>
              <a:t>ư</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ợt</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Qua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của</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ta</a:t>
            </a:r>
            <a:r>
              <a:rPr lang="vi-VN"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là</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Đức</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Ki-</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tô</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Vậy</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chúng</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ta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hãy</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mừng</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lễ</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trong</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003399"/>
                </a:solidFill>
                <a:effectLst>
                  <a:outerShdw blurRad="38100" dist="38100" dir="2700000" algn="tl">
                    <a:srgbClr val="000000">
                      <a:alpha val="43137"/>
                    </a:srgbClr>
                  </a:outerShdw>
                </a:effectLst>
                <a:latin typeface="+mj-lt"/>
                <a:cs typeface="Times New Roman" pitchFamily="18" charset="0"/>
              </a:rPr>
              <a:t>Chúa</a:t>
            </a:r>
            <a:endParaRPr lang="en-US" sz="66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18313499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0" dirty="0">
                <a:solidFill>
                  <a:srgbClr val="003399"/>
                </a:solidFill>
                <a:effectLst>
                  <a:outerShdw blurRad="38100" dist="38100" dir="2700000" algn="tl">
                    <a:srgbClr val="000000">
                      <a:alpha val="43137"/>
                    </a:srgbClr>
                  </a:outerShdw>
                </a:effectLst>
                <a:latin typeface="+mj-lt"/>
              </a:rPr>
              <a:t> </a:t>
            </a:r>
            <a:r>
              <a:rPr lang="vi-VN" sz="7200" b="0"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0"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0" u="sng"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0"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endParaRPr lang="en-US" sz="70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3863637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0777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0"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0"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Hiến Lễ Phục Sinh</a:t>
            </a:r>
            <a:endParaRPr lang="en-US" altLang="en-US" sz="7200" b="0"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5400" b="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Miên Ly</a:t>
            </a:r>
            <a:endParaRPr lang="en-US" altLang="en-US" sz="5400" b="0"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700" b="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700" b="0"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700" b="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7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Kính dâng lên Ngài bánh thơm ngon với bao lao nhọc đời người dương thế. Chén rượu nồng góp dâng lên xin biến thành hy tế cao vời</a:t>
            </a:r>
            <a:r>
              <a:rPr lang="vi-VN" sz="47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7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0"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0"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6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thương nhận đời bao gian nan, biến nên nguồn vinh phúc sáng láng. Với hy lễ mới con Chúa dâng lên, đem ơn tái sinh cho toàn thế giới. Giữa gian trần xing uống chén đắng.</a:t>
            </a:r>
            <a:endParaRPr lang="en-US" altLang="en-US" sz="46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0"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Chốn quê trời chung chén chiến thắng. Đã sống với Chúa trong nỗi đau thương, vinh quang chứa chan Chúa ban Thiên Đường. </a:t>
            </a:r>
            <a:endParaRPr lang="en-US" altLang="en-US" sz="54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73091629"/>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200" b="0"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Dẫu cho đời lắm đau thương quyết không ngừng cậy tin yêu mến. Ngước lên trời hát dâng Cha đây tiếng lòng Alleluia.</a:t>
            </a:r>
            <a:endParaRPr lang="en-US" altLang="en-US" sz="52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0"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0"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6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thương nhận đời bao gian nan, biến nên nguồn vinh phúc sáng láng. Với hy lễ mới con Chúa dâng lên, đem ơn tái sinh cho toàn thế giới. Giữa gian trần xing uống chén đắng.</a:t>
            </a:r>
            <a:endParaRPr lang="en-US" altLang="en-US" sz="46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69698252"/>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0"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Chốn quê trời chung chén chiến thắng. Đã sống với Chúa trong nỗi đau thương, vinh quang chứa chan Chúa ban Thiên Đường. </a:t>
            </a:r>
            <a:endParaRPr lang="en-US" altLang="en-US" sz="54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14754950"/>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200" b="0"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5200" b="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2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Hiến dâng Ngài những đam mê với ê chề phận người yếu đuối khấn xin Ngài đoái thương nghe soi dẫn hồn con lối quay về.</a:t>
            </a:r>
            <a:endParaRPr lang="en-US" altLang="en-US" sz="52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3118142"/>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0"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0"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6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Xin thương nhận đời bao gian nan, biến nên nguồn vinh phúc sáng láng. Với hy lễ mới con Chúa dâng lên, đem ơn tái sinh cho toàn thế giới. Giữa gian trần xing uống chén đắng.</a:t>
            </a:r>
            <a:endParaRPr lang="en-US" altLang="en-US" sz="46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8876061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a:solidFill>
                  <a:srgbClr val="003399"/>
                </a:solidFill>
                <a:effectLst>
                  <a:outerShdw blurRad="38100" dist="38100" dir="2700000" algn="tl">
                    <a:srgbClr val="000000">
                      <a:alpha val="43137"/>
                    </a:srgbClr>
                  </a:outerShdw>
                </a:effectLst>
                <a:latin typeface="+mn-lt"/>
              </a:rPr>
              <a:t>Lạy Chúa Thánh Thần là Ánh sáng Chân lý vẹn toàn,</a:t>
            </a:r>
            <a:br>
              <a:rPr lang="vi-VN" sz="5400" b="0">
                <a:solidFill>
                  <a:srgbClr val="003399"/>
                </a:solidFill>
                <a:effectLst>
                  <a:outerShdw blurRad="38100" dist="38100" dir="2700000" algn="tl">
                    <a:srgbClr val="000000">
                      <a:alpha val="43137"/>
                    </a:srgbClr>
                  </a:outerShdw>
                </a:effectLst>
                <a:latin typeface="+mn-lt"/>
              </a:rPr>
            </a:br>
            <a:r>
              <a:rPr lang="vi-VN" sz="5400" b="0">
                <a:solidFill>
                  <a:srgbClr val="003399"/>
                </a:solidFill>
                <a:effectLst>
                  <a:outerShdw blurRad="38100" dist="38100" dir="2700000" algn="tl">
                    <a:srgbClr val="000000">
                      <a:alpha val="43137"/>
                    </a:srgbClr>
                  </a:outerShdw>
                </a:effectLst>
                <a:latin typeface="+mn-lt"/>
              </a:rPr>
              <a:t>Chúa ban những ân huệ thích hợp cho từng thời đại,</a:t>
            </a:r>
            <a:r>
              <a:rPr lang="en-US" sz="5400" b="0">
                <a:solidFill>
                  <a:srgbClr val="003399"/>
                </a:solidFill>
                <a:effectLst>
                  <a:outerShdw blurRad="38100" dist="38100" dir="2700000" algn="tl">
                    <a:srgbClr val="000000">
                      <a:alpha val="43137"/>
                    </a:srgbClr>
                  </a:outerShdw>
                </a:effectLst>
                <a:latin typeface="+mn-lt"/>
              </a:rPr>
              <a:t> </a:t>
            </a:r>
            <a:r>
              <a:rPr lang="vi-VN" sz="5400" b="0">
                <a:solidFill>
                  <a:srgbClr val="003399"/>
                </a:solidFill>
                <a:effectLst>
                  <a:outerShdw blurRad="38100" dist="38100" dir="2700000" algn="tl">
                    <a:srgbClr val="000000">
                      <a:alpha val="43137"/>
                    </a:srgbClr>
                  </a:outerShdw>
                </a:effectLst>
                <a:latin typeface="+mn-lt"/>
              </a:rPr>
              <a:t>và dùng nhiều cách thế kỳ diệu để hướng dẫn Hội Thánh,</a:t>
            </a:r>
            <a:r>
              <a:rPr lang="en-US" sz="5400" b="0">
                <a:solidFill>
                  <a:srgbClr val="003399"/>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5735471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0"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Chốn quê trời chung chén chiến thắng. Đã sống với Chúa trong nỗi đau thương, vinh quang chứa chan Chúa ban Thiên Đường. </a:t>
            </a:r>
            <a:endParaRPr lang="en-US" altLang="en-US" sz="5400" b="0"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21726850"/>
      </p:ext>
    </p:ext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6394928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0"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0"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0"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0"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0"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1</a:t>
            </a:r>
          </a:p>
          <a:p>
            <a:pPr marL="27432" indent="0" algn="ctr">
              <a:lnSpc>
                <a:spcPct val="120000"/>
              </a:lnSpc>
              <a:buNone/>
            </a:pPr>
            <a:r>
              <a:rPr lang="en-US" sz="5400" b="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Khải Hoàn Ca 1</a:t>
            </a:r>
            <a:endParaRPr lang="en-US" sz="5400" b="0"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400" b="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4400" b="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Duy</a:t>
            </a:r>
            <a:endParaRPr lang="en-US" sz="4400" b="0"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600" b="0"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600" b="0"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600" b="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6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Nào cảm tạ Chúa vì Chúa rất nhân từ, trọn một tình thương Ngài đã ban cho đời. Nhà Israel ơi tấu lên đi lời ca, ngàn đời Người yêu thương, Chúa yêu thương nhân loại.</a:t>
            </a:r>
            <a:endParaRPr lang="en-US" sz="4600" b="0"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0"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0"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Vạn tuế con vua Davit đã sống lại hiển vinh, Ngài đem vinh quang rực rỡ chiếu soi trên trần thế, cùng hát lên ngày khải hoàn, ngày Chúa đã chiến thắng tử thần.</a:t>
            </a:r>
            <a:endParaRPr lang="vi-VN"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0"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 là quyền Chúa, dương cánh tay thần lực. Thật kỳ diệu thay tay hữu uy phong Người. Giờ này và mai sau mãi tôi không phải chết, để ngàn kỳ công Cha sẽ ghi sâu trong đời.</a:t>
            </a:r>
            <a:endParaRPr lang="en-US" sz="4400" b="0"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7433002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0"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0"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Vạn tuế con vua Davit đã sống lại hiển vinh, Ngài đem vinh quang rực rỡ chiếu soi trên trần thế, cùng hát lên ngày khải hoàn, ngày Chúa đã chiến thắng tử thần.</a:t>
            </a:r>
            <a:endParaRPr lang="vi-VN"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79506928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0"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 là hòn đá thợ xây đã loại trừ, gìờ đã trở nên viên đá góc tường. Việc này Người gây nên chính tay Người làm ra, thật lạ lùng vô biên có ai suy cho cùng.</a:t>
            </a:r>
            <a:endParaRPr lang="en-US" sz="4400" b="0"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1210384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0"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0"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0">
                <a:solidFill>
                  <a:srgbClr val="003399"/>
                </a:solidFill>
                <a:effectLst>
                  <a:outerShdw blurRad="38100" dist="38100" dir="2700000" algn="tl">
                    <a:srgbClr val="000000">
                      <a:alpha val="43137"/>
                    </a:srgbClr>
                  </a:outerShdw>
                </a:effectLst>
                <a:latin typeface="+mj-lt"/>
                <a:cs typeface="Times New Roman" panose="02020603050405020304" pitchFamily="18" charset="0"/>
              </a:rPr>
              <a:t>Vạn tuế con vua Davit đã sống lại hiển vinh, Ngài đem vinh quang rực rỡ chiếu soi trên trần thế, cùng hát lên ngày khải hoàn, ngày Chúa đã chiến thắng tử thần.</a:t>
            </a:r>
            <a:endParaRPr lang="vi-VN" sz="48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795069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2425</Words>
  <Application>Microsoft Office PowerPoint</Application>
  <PresentationFormat>On-screen Show (16:9)</PresentationFormat>
  <Paragraphs>133</Paragraphs>
  <Slides>108</Slides>
  <Notes>0</Notes>
  <HiddenSlides>0</HiddenSlides>
  <MMClips>0</MMClips>
  <ScaleCrop>false</ScaleCrop>
  <HeadingPairs>
    <vt:vector size="4" baseType="variant">
      <vt:variant>
        <vt:lpstr>Theme</vt:lpstr>
      </vt:variant>
      <vt:variant>
        <vt:i4>22</vt:i4>
      </vt:variant>
      <vt:variant>
        <vt:lpstr>Slide Titles</vt:lpstr>
      </vt:variant>
      <vt:variant>
        <vt:i4>108</vt:i4>
      </vt:variant>
    </vt:vector>
  </HeadingPairs>
  <TitlesOfParts>
    <vt:vector size="130" baseType="lpstr">
      <vt:lpstr>Office Theme</vt:lpstr>
      <vt:lpstr>10_Office Theme</vt:lpstr>
      <vt:lpstr>36_Default Design</vt:lpstr>
      <vt:lpstr>37_Default Design</vt:lpstr>
      <vt:lpstr>7_Office Theme</vt:lpstr>
      <vt:lpstr>9_Office Theme</vt:lpstr>
      <vt:lpstr>1_Office Theme</vt:lpstr>
      <vt:lpstr>2_Office Theme</vt:lpstr>
      <vt:lpstr>3_Office Theme</vt:lpstr>
      <vt:lpstr>4_Office Theme</vt:lpstr>
      <vt:lpstr>5_Office Theme</vt:lpstr>
      <vt:lpstr>6_Office Theme</vt:lpstr>
      <vt:lpstr>8_Office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PowerPoint Presentation</vt:lpstr>
      <vt:lpstr>Tập Hát Cộng Đoàn</vt:lpstr>
      <vt:lpstr>Đk: Đây là ngày Chúa đã làm ra, nào ta hãy hỉ hoan vui mừng. </vt:lpstr>
      <vt:lpstr> Tk1: Chúc tụng Chúa vì Ngài nhân từ, ngàn đời Chúa vẫn trọn tình thương.  </vt:lpstr>
      <vt:lpstr>***: Is-ra-el hãy nói lên rằng, ngàn đời Chúa vẫn trọn tình thương. </vt:lpstr>
      <vt:lpstr>Đk: Đây là ngày Chúa đã làm ra, nào ta hãy hỉ hoan vui mừng. </vt:lpstr>
      <vt:lpstr>Chiên Vượt Qua của chúng ta, là Đức Ki-tô. Vậy chúng ta hãy mừng lễ trong Chúa</vt:lpstr>
      <vt:lpstr>PowerPoint Presentation</vt:lpstr>
      <vt:lpstr>Lạy Chúa Thánh Thần là Ánh sáng Chân lý vẹn toàn, Chúa ban những ân huệ thích hợp cho từng thời đại, và dùng nhiều cách thế kỳ diệu để hướng dẫn Hội Thánh, </vt:lpstr>
      <vt:lpstr>này chúng con đang chúng lời cầu nguyện cho các Giám mục, và những người tham dự Thượng Hội đồng Giám mục thế giới. </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 </vt:lpstr>
      <vt:lpstr>thái độ tham gia và lòng nhiệt thành trong sứ vụ của Hội Thánh, Nhờ lời chuyển cầu của Đức Trinh Nữ Maria, Nữ Vương các Tông đồ và là Mẹ của Hội Thánh, </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PowerPoint Presentation</vt:lpstr>
      <vt:lpstr> </vt:lpstr>
      <vt:lpstr>Đk: Đây là ngày Chúa đã làm ra, nào ta hãy hỉ hoan vui mừng. </vt:lpstr>
      <vt:lpstr> Tk1: Chúc tụng Chúa vì Ngài nhân từ, ngàn đời Chúa vẫn trọn tình thương.  </vt:lpstr>
      <vt:lpstr>***: Is-ra-el hãy nói lên rằng, ngàn đời Chúa vẫn trọn tình thương. </vt:lpstr>
      <vt:lpstr>Đk: Đây là ngày Chúa đã làm ra, nào ta hãy hỉ hoan vui mừng. </vt:lpstr>
      <vt:lpstr>Tk2: Cánh tay Chúa vận dụng uy lực, kìa là cánh hữu Ngài vùng cao, </vt:lpstr>
      <vt:lpstr>***: Thoát vong thân và sống loan truyền sự nghiệp Chúa trót cả đời tôi. </vt:lpstr>
      <vt:lpstr>Đk: Đây là ngày Chúa đã làm ra, nào ta hãy hỉ hoan vui mừng. </vt:lpstr>
      <vt:lpstr>Tk3: Đó viên đá thợ nề đã loại lại thành đá góc tường rồi đây, </vt:lpstr>
      <vt:lpstr>Đó chính công trình Chúa đã làm kỳ diệu trước mắt mọi phạm nhân. </vt:lpstr>
      <vt:lpstr>Đk: Đây là ngày Chúa đã làm ra, nào ta hãy hỉ hoan vui mừng. </vt:lpstr>
      <vt:lpstr>PowerPoint Presentation</vt:lpstr>
      <vt:lpstr>Ca tiếp liên Hoan Ca Phục Sinh</vt:lpstr>
      <vt:lpstr>Đk: Bà Ma-ri-a ơi trên đường bà thấy những gì, trên đường bà thấy những gì, xin kể cho chúng tôi nghe, xin kể cho chúng tôi nghe.</vt:lpstr>
      <vt:lpstr>Tk1: Tôi là tôi đã thấy nấm mồ của Đức Ki-tô, Người đã sống lại và đã ra khỏi mồ, Người đang là đang sống vinh quang, sống vinh quang.</vt:lpstr>
      <vt:lpstr>Đk: Bà Ma-ri-a ơi trên đường bà thấy những gì, trên đường bà thấy những gì, xin kể cho chúng tôi nghe, xin kể cho chúng tôi nghe.</vt:lpstr>
      <vt:lpstr>Tk2: Tôi đã thấy ngôi mộ trống không! Alleluia! Alleluia! Tôi đã thấy thiên thần hiện ra. Alleluia! Alleluia! Và Ngài đã phán: Chúa đã sống lại! Alleluia! Alleluia! Alleluia! Alleluia! Alleluia! Alleluia!</vt:lpstr>
      <vt:lpstr>Đk: Bà Ma-ri-a ơi trên đường bà thấy những gì, trên đường bà thấy những gì, xin kể cho chúng tôi nghe, xin kể cho chúng tôi nghe.</vt:lpstr>
      <vt:lpstr>Tk3: Tôi là tôi đã thấy sống chết giao tranh cùng nhau, trong một cuộc đấu diệu kỳ, và tướng lãnh sự sống, đã chết tuy đã chết đi, nhưng Người đã sống lại, sống lại mà trị vì</vt:lpstr>
      <vt:lpstr>Đk2: Ngợi khen Vua Ki-tô sống lại và ra khỏi mồ. Tin Mừng vượt qua đây rồi, phúc trường sinh đến ai ơi, phúc trường sinh đến ai ơi.</vt:lpstr>
      <vt:lpstr>Tk4: Tôi là tôi đã thấy Thiên Thần làm chứng tỏ tường: khăn liệm và y phục Người còn nguyên trong mồ đá. Nhưng Người đã sống lại, và đi trước chư vị, đến Ga-li-lê-a, đến Ga-li-lê-a.</vt:lpstr>
      <vt:lpstr>Đk2: Ngợi khen Vua Ki-tô sống lại và ra khỏi mồ. Tin Mừng vượt qua đây rồi, phúc trường sinh đến ai ơi, phúc trường sinh đến ai ơi.</vt:lpstr>
      <vt:lpstr> </vt:lpstr>
      <vt:lpstr>Chiên Vượt Qua của chúng ta, là Đức Ki-tô. Vậy chúng ta hãy mừng lễ trong Chúa</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72</cp:revision>
  <dcterms:created xsi:type="dcterms:W3CDTF">2021-05-09T08:36:44Z</dcterms:created>
  <dcterms:modified xsi:type="dcterms:W3CDTF">2023-04-05T08:39:23Z</dcterms:modified>
</cp:coreProperties>
</file>