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1.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2.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23.xml" ContentType="application/vnd.openxmlformats-officedocument.theme+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24.xml" ContentType="application/vnd.openxmlformats-officedocument.theme+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theme/theme25.xml" ContentType="application/vnd.openxmlformats-officedocument.theme+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theme/theme26.xml" ContentType="application/vnd.openxmlformats-officedocument.theme+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theme/theme27.xml" ContentType="application/vnd.openxmlformats-officedocument.theme+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theme/theme28.xml" ContentType="application/vnd.openxmlformats-officedocument.theme+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theme/theme29.xml" ContentType="application/vnd.openxmlformats-officedocument.theme+xml"/>
  <Override PartName="/ppt/theme/theme3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00" r:id="rId3"/>
    <p:sldMasterId id="2147483708" r:id="rId4"/>
    <p:sldMasterId id="2147483716" r:id="rId5"/>
    <p:sldMasterId id="2147483728" r:id="rId6"/>
    <p:sldMasterId id="2147483752" r:id="rId7"/>
    <p:sldMasterId id="2147483764" r:id="rId8"/>
    <p:sldMasterId id="2147483776" r:id="rId9"/>
    <p:sldMasterId id="2147483800" r:id="rId10"/>
    <p:sldMasterId id="2147483812" r:id="rId11"/>
    <p:sldMasterId id="2147483824" r:id="rId12"/>
    <p:sldMasterId id="2147483884" r:id="rId13"/>
    <p:sldMasterId id="2147483896" r:id="rId14"/>
    <p:sldMasterId id="2147484004" r:id="rId15"/>
    <p:sldMasterId id="2147484016" r:id="rId16"/>
    <p:sldMasterId id="2147484028" r:id="rId17"/>
    <p:sldMasterId id="2147484040" r:id="rId18"/>
    <p:sldMasterId id="2147484100" r:id="rId19"/>
    <p:sldMasterId id="2147484136" r:id="rId20"/>
    <p:sldMasterId id="2147484148" r:id="rId21"/>
    <p:sldMasterId id="2147484160" r:id="rId22"/>
    <p:sldMasterId id="2147484172" r:id="rId23"/>
    <p:sldMasterId id="2147484184" r:id="rId24"/>
    <p:sldMasterId id="2147484196" r:id="rId25"/>
    <p:sldMasterId id="2147484208" r:id="rId26"/>
    <p:sldMasterId id="2147484220" r:id="rId27"/>
    <p:sldMasterId id="2147484232" r:id="rId28"/>
    <p:sldMasterId id="2147484244" r:id="rId29"/>
  </p:sldMasterIdLst>
  <p:notesMasterIdLst>
    <p:notesMasterId r:id="rId125"/>
  </p:notesMasterIdLst>
  <p:sldIdLst>
    <p:sldId id="256" r:id="rId30"/>
    <p:sldId id="359" r:id="rId31"/>
    <p:sldId id="9743" r:id="rId32"/>
    <p:sldId id="9744" r:id="rId33"/>
    <p:sldId id="9745" r:id="rId34"/>
    <p:sldId id="9785" r:id="rId35"/>
    <p:sldId id="9777" r:id="rId36"/>
    <p:sldId id="9778" r:id="rId37"/>
    <p:sldId id="9779" r:id="rId38"/>
    <p:sldId id="9780" r:id="rId39"/>
    <p:sldId id="9781" r:id="rId40"/>
    <p:sldId id="9782" r:id="rId41"/>
    <p:sldId id="9783" r:id="rId42"/>
    <p:sldId id="9784" r:id="rId43"/>
    <p:sldId id="9686" r:id="rId44"/>
    <p:sldId id="2146" r:id="rId45"/>
    <p:sldId id="1982" r:id="rId46"/>
    <p:sldId id="1986" r:id="rId47"/>
    <p:sldId id="9788" r:id="rId48"/>
    <p:sldId id="9746" r:id="rId49"/>
    <p:sldId id="9789" r:id="rId50"/>
    <p:sldId id="9787" r:id="rId51"/>
    <p:sldId id="9790" r:id="rId52"/>
    <p:sldId id="9687" r:id="rId53"/>
    <p:sldId id="9756" r:id="rId54"/>
    <p:sldId id="9757" r:id="rId55"/>
    <p:sldId id="9758" r:id="rId56"/>
    <p:sldId id="9759" r:id="rId57"/>
    <p:sldId id="9760" r:id="rId58"/>
    <p:sldId id="9761" r:id="rId59"/>
    <p:sldId id="9762" r:id="rId60"/>
    <p:sldId id="9763" r:id="rId61"/>
    <p:sldId id="9764" r:id="rId62"/>
    <p:sldId id="9635" r:id="rId63"/>
    <p:sldId id="9636" r:id="rId64"/>
    <p:sldId id="9637" r:id="rId65"/>
    <p:sldId id="9638" r:id="rId66"/>
    <p:sldId id="9639" r:id="rId67"/>
    <p:sldId id="9640" r:id="rId68"/>
    <p:sldId id="9641" r:id="rId69"/>
    <p:sldId id="9642" r:id="rId70"/>
    <p:sldId id="9688" r:id="rId71"/>
    <p:sldId id="2361" r:id="rId72"/>
    <p:sldId id="9690" r:id="rId73"/>
    <p:sldId id="261" r:id="rId74"/>
    <p:sldId id="262" r:id="rId75"/>
    <p:sldId id="9766" r:id="rId76"/>
    <p:sldId id="9674" r:id="rId77"/>
    <p:sldId id="9767" r:id="rId78"/>
    <p:sldId id="9671" r:id="rId79"/>
    <p:sldId id="9768" r:id="rId80"/>
    <p:sldId id="9765" r:id="rId81"/>
    <p:sldId id="9584" r:id="rId82"/>
    <p:sldId id="9658" r:id="rId83"/>
    <p:sldId id="9659" r:id="rId84"/>
    <p:sldId id="9644" r:id="rId85"/>
    <p:sldId id="9645" r:id="rId86"/>
    <p:sldId id="9646" r:id="rId87"/>
    <p:sldId id="9647" r:id="rId88"/>
    <p:sldId id="9648" r:id="rId89"/>
    <p:sldId id="9649" r:id="rId90"/>
    <p:sldId id="9650" r:id="rId91"/>
    <p:sldId id="9651" r:id="rId92"/>
    <p:sldId id="9652" r:id="rId93"/>
    <p:sldId id="9653" r:id="rId94"/>
    <p:sldId id="9654" r:id="rId95"/>
    <p:sldId id="9655" r:id="rId96"/>
    <p:sldId id="9656" r:id="rId97"/>
    <p:sldId id="9692" r:id="rId98"/>
    <p:sldId id="9786" r:id="rId99"/>
    <p:sldId id="1134" r:id="rId100"/>
    <p:sldId id="1161" r:id="rId101"/>
    <p:sldId id="1139" r:id="rId102"/>
    <p:sldId id="9791" r:id="rId103"/>
    <p:sldId id="9727" r:id="rId104"/>
    <p:sldId id="9792" r:id="rId105"/>
    <p:sldId id="9771" r:id="rId106"/>
    <p:sldId id="9793" r:id="rId107"/>
    <p:sldId id="9669" r:id="rId108"/>
    <p:sldId id="9693" r:id="rId109"/>
    <p:sldId id="9384" r:id="rId110"/>
    <p:sldId id="2344" r:id="rId111"/>
    <p:sldId id="9683" r:id="rId112"/>
    <p:sldId id="9555" r:id="rId113"/>
    <p:sldId id="9556" r:id="rId114"/>
    <p:sldId id="9684" r:id="rId115"/>
    <p:sldId id="9774" r:id="rId116"/>
    <p:sldId id="9691" r:id="rId117"/>
    <p:sldId id="9694" r:id="rId118"/>
    <p:sldId id="9390" r:id="rId119"/>
    <p:sldId id="9736" r:id="rId120"/>
    <p:sldId id="2182" r:id="rId121"/>
    <p:sldId id="2180" r:id="rId122"/>
    <p:sldId id="9794" r:id="rId123"/>
    <p:sldId id="9695" r:id="rId12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7851"/>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88.xml"/><Relationship Id="rId21" Type="http://schemas.openxmlformats.org/officeDocument/2006/relationships/slideMaster" Target="slideMasters/slideMaster21.xml"/><Relationship Id="rId42" Type="http://schemas.openxmlformats.org/officeDocument/2006/relationships/slide" Target="slides/slide13.xml"/><Relationship Id="rId47" Type="http://schemas.openxmlformats.org/officeDocument/2006/relationships/slide" Target="slides/slide18.xml"/><Relationship Id="rId63" Type="http://schemas.openxmlformats.org/officeDocument/2006/relationships/slide" Target="slides/slide34.xml"/><Relationship Id="rId68" Type="http://schemas.openxmlformats.org/officeDocument/2006/relationships/slide" Target="slides/slide39.xml"/><Relationship Id="rId84" Type="http://schemas.openxmlformats.org/officeDocument/2006/relationships/slide" Target="slides/slide55.xml"/><Relationship Id="rId89" Type="http://schemas.openxmlformats.org/officeDocument/2006/relationships/slide" Target="slides/slide60.xml"/><Relationship Id="rId112" Type="http://schemas.openxmlformats.org/officeDocument/2006/relationships/slide" Target="slides/slide83.xml"/><Relationship Id="rId16" Type="http://schemas.openxmlformats.org/officeDocument/2006/relationships/slideMaster" Target="slideMasters/slideMaster16.xml"/><Relationship Id="rId107" Type="http://schemas.openxmlformats.org/officeDocument/2006/relationships/slide" Target="slides/slide78.xml"/><Relationship Id="rId11" Type="http://schemas.openxmlformats.org/officeDocument/2006/relationships/slideMaster" Target="slideMasters/slideMaster11.xml"/><Relationship Id="rId32" Type="http://schemas.openxmlformats.org/officeDocument/2006/relationships/slide" Target="slides/slide3.xml"/><Relationship Id="rId37" Type="http://schemas.openxmlformats.org/officeDocument/2006/relationships/slide" Target="slides/slide8.xml"/><Relationship Id="rId53" Type="http://schemas.openxmlformats.org/officeDocument/2006/relationships/slide" Target="slides/slide24.xml"/><Relationship Id="rId58" Type="http://schemas.openxmlformats.org/officeDocument/2006/relationships/slide" Target="slides/slide29.xml"/><Relationship Id="rId74" Type="http://schemas.openxmlformats.org/officeDocument/2006/relationships/slide" Target="slides/slide45.xml"/><Relationship Id="rId79" Type="http://schemas.openxmlformats.org/officeDocument/2006/relationships/slide" Target="slides/slide50.xml"/><Relationship Id="rId102" Type="http://schemas.openxmlformats.org/officeDocument/2006/relationships/slide" Target="slides/slide73.xml"/><Relationship Id="rId123" Type="http://schemas.openxmlformats.org/officeDocument/2006/relationships/slide" Target="slides/slide94.xml"/><Relationship Id="rId128" Type="http://schemas.openxmlformats.org/officeDocument/2006/relationships/theme" Target="theme/theme1.xml"/><Relationship Id="rId5" Type="http://schemas.openxmlformats.org/officeDocument/2006/relationships/slideMaster" Target="slideMasters/slideMaster5.xml"/><Relationship Id="rId90" Type="http://schemas.openxmlformats.org/officeDocument/2006/relationships/slide" Target="slides/slide61.xml"/><Relationship Id="rId95" Type="http://schemas.openxmlformats.org/officeDocument/2006/relationships/slide" Target="slides/slide66.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1.xml"/><Relationship Id="rId35" Type="http://schemas.openxmlformats.org/officeDocument/2006/relationships/slide" Target="slides/slide6.xml"/><Relationship Id="rId43" Type="http://schemas.openxmlformats.org/officeDocument/2006/relationships/slide" Target="slides/slide14.xml"/><Relationship Id="rId48" Type="http://schemas.openxmlformats.org/officeDocument/2006/relationships/slide" Target="slides/slide19.xml"/><Relationship Id="rId56" Type="http://schemas.openxmlformats.org/officeDocument/2006/relationships/slide" Target="slides/slide27.xml"/><Relationship Id="rId64" Type="http://schemas.openxmlformats.org/officeDocument/2006/relationships/slide" Target="slides/slide35.xml"/><Relationship Id="rId69" Type="http://schemas.openxmlformats.org/officeDocument/2006/relationships/slide" Target="slides/slide40.xml"/><Relationship Id="rId77" Type="http://schemas.openxmlformats.org/officeDocument/2006/relationships/slide" Target="slides/slide48.xml"/><Relationship Id="rId100" Type="http://schemas.openxmlformats.org/officeDocument/2006/relationships/slide" Target="slides/slide71.xml"/><Relationship Id="rId105" Type="http://schemas.openxmlformats.org/officeDocument/2006/relationships/slide" Target="slides/slide76.xml"/><Relationship Id="rId113" Type="http://schemas.openxmlformats.org/officeDocument/2006/relationships/slide" Target="slides/slide84.xml"/><Relationship Id="rId118" Type="http://schemas.openxmlformats.org/officeDocument/2006/relationships/slide" Target="slides/slide89.xml"/><Relationship Id="rId12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22.xml"/><Relationship Id="rId72" Type="http://schemas.openxmlformats.org/officeDocument/2006/relationships/slide" Target="slides/slide43.xml"/><Relationship Id="rId80" Type="http://schemas.openxmlformats.org/officeDocument/2006/relationships/slide" Target="slides/slide51.xml"/><Relationship Id="rId85" Type="http://schemas.openxmlformats.org/officeDocument/2006/relationships/slide" Target="slides/slide56.xml"/><Relationship Id="rId93" Type="http://schemas.openxmlformats.org/officeDocument/2006/relationships/slide" Target="slides/slide64.xml"/><Relationship Id="rId98" Type="http://schemas.openxmlformats.org/officeDocument/2006/relationships/slide" Target="slides/slide69.xml"/><Relationship Id="rId121" Type="http://schemas.openxmlformats.org/officeDocument/2006/relationships/slide" Target="slides/slide92.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4.xml"/><Relationship Id="rId38" Type="http://schemas.openxmlformats.org/officeDocument/2006/relationships/slide" Target="slides/slide9.xml"/><Relationship Id="rId46" Type="http://schemas.openxmlformats.org/officeDocument/2006/relationships/slide" Target="slides/slide17.xml"/><Relationship Id="rId59" Type="http://schemas.openxmlformats.org/officeDocument/2006/relationships/slide" Target="slides/slide30.xml"/><Relationship Id="rId67" Type="http://schemas.openxmlformats.org/officeDocument/2006/relationships/slide" Target="slides/slide38.xml"/><Relationship Id="rId103" Type="http://schemas.openxmlformats.org/officeDocument/2006/relationships/slide" Target="slides/slide74.xml"/><Relationship Id="rId108" Type="http://schemas.openxmlformats.org/officeDocument/2006/relationships/slide" Target="slides/slide79.xml"/><Relationship Id="rId116" Type="http://schemas.openxmlformats.org/officeDocument/2006/relationships/slide" Target="slides/slide87.xml"/><Relationship Id="rId124" Type="http://schemas.openxmlformats.org/officeDocument/2006/relationships/slide" Target="slides/slide95.xml"/><Relationship Id="rId129" Type="http://schemas.openxmlformats.org/officeDocument/2006/relationships/tableStyles" Target="tableStyles.xml"/><Relationship Id="rId20" Type="http://schemas.openxmlformats.org/officeDocument/2006/relationships/slideMaster" Target="slideMasters/slideMaster20.xml"/><Relationship Id="rId41" Type="http://schemas.openxmlformats.org/officeDocument/2006/relationships/slide" Target="slides/slide12.xml"/><Relationship Id="rId54" Type="http://schemas.openxmlformats.org/officeDocument/2006/relationships/slide" Target="slides/slide25.xml"/><Relationship Id="rId62" Type="http://schemas.openxmlformats.org/officeDocument/2006/relationships/slide" Target="slides/slide33.xml"/><Relationship Id="rId70" Type="http://schemas.openxmlformats.org/officeDocument/2006/relationships/slide" Target="slides/slide41.xml"/><Relationship Id="rId75" Type="http://schemas.openxmlformats.org/officeDocument/2006/relationships/slide" Target="slides/slide46.xml"/><Relationship Id="rId83" Type="http://schemas.openxmlformats.org/officeDocument/2006/relationships/slide" Target="slides/slide54.xml"/><Relationship Id="rId88" Type="http://schemas.openxmlformats.org/officeDocument/2006/relationships/slide" Target="slides/slide59.xml"/><Relationship Id="rId91" Type="http://schemas.openxmlformats.org/officeDocument/2006/relationships/slide" Target="slides/slide62.xml"/><Relationship Id="rId96" Type="http://schemas.openxmlformats.org/officeDocument/2006/relationships/slide" Target="slides/slide67.xml"/><Relationship Id="rId111" Type="http://schemas.openxmlformats.org/officeDocument/2006/relationships/slide" Target="slides/slide8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7.xml"/><Relationship Id="rId49" Type="http://schemas.openxmlformats.org/officeDocument/2006/relationships/slide" Target="slides/slide20.xml"/><Relationship Id="rId57" Type="http://schemas.openxmlformats.org/officeDocument/2006/relationships/slide" Target="slides/slide28.xml"/><Relationship Id="rId106" Type="http://schemas.openxmlformats.org/officeDocument/2006/relationships/slide" Target="slides/slide77.xml"/><Relationship Id="rId114" Type="http://schemas.openxmlformats.org/officeDocument/2006/relationships/slide" Target="slides/slide85.xml"/><Relationship Id="rId119" Type="http://schemas.openxmlformats.org/officeDocument/2006/relationships/slide" Target="slides/slide90.xml"/><Relationship Id="rId127" Type="http://schemas.openxmlformats.org/officeDocument/2006/relationships/viewProps" Target="viewProps.xml"/><Relationship Id="rId10" Type="http://schemas.openxmlformats.org/officeDocument/2006/relationships/slideMaster" Target="slideMasters/slideMaster10.xml"/><Relationship Id="rId31" Type="http://schemas.openxmlformats.org/officeDocument/2006/relationships/slide" Target="slides/slide2.xml"/><Relationship Id="rId44" Type="http://schemas.openxmlformats.org/officeDocument/2006/relationships/slide" Target="slides/slide15.xml"/><Relationship Id="rId52" Type="http://schemas.openxmlformats.org/officeDocument/2006/relationships/slide" Target="slides/slide23.xml"/><Relationship Id="rId60" Type="http://schemas.openxmlformats.org/officeDocument/2006/relationships/slide" Target="slides/slide31.xml"/><Relationship Id="rId65" Type="http://schemas.openxmlformats.org/officeDocument/2006/relationships/slide" Target="slides/slide36.xml"/><Relationship Id="rId73" Type="http://schemas.openxmlformats.org/officeDocument/2006/relationships/slide" Target="slides/slide44.xml"/><Relationship Id="rId78" Type="http://schemas.openxmlformats.org/officeDocument/2006/relationships/slide" Target="slides/slide49.xml"/><Relationship Id="rId81" Type="http://schemas.openxmlformats.org/officeDocument/2006/relationships/slide" Target="slides/slide52.xml"/><Relationship Id="rId86" Type="http://schemas.openxmlformats.org/officeDocument/2006/relationships/slide" Target="slides/slide57.xml"/><Relationship Id="rId94" Type="http://schemas.openxmlformats.org/officeDocument/2006/relationships/slide" Target="slides/slide65.xml"/><Relationship Id="rId99" Type="http://schemas.openxmlformats.org/officeDocument/2006/relationships/slide" Target="slides/slide70.xml"/><Relationship Id="rId101" Type="http://schemas.openxmlformats.org/officeDocument/2006/relationships/slide" Target="slides/slide72.xml"/><Relationship Id="rId122" Type="http://schemas.openxmlformats.org/officeDocument/2006/relationships/slide" Target="slides/slide93.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0.xml"/><Relationship Id="rId109" Type="http://schemas.openxmlformats.org/officeDocument/2006/relationships/slide" Target="slides/slide80.xml"/><Relationship Id="rId34" Type="http://schemas.openxmlformats.org/officeDocument/2006/relationships/slide" Target="slides/slide5.xml"/><Relationship Id="rId50" Type="http://schemas.openxmlformats.org/officeDocument/2006/relationships/slide" Target="slides/slide21.xml"/><Relationship Id="rId55" Type="http://schemas.openxmlformats.org/officeDocument/2006/relationships/slide" Target="slides/slide26.xml"/><Relationship Id="rId76" Type="http://schemas.openxmlformats.org/officeDocument/2006/relationships/slide" Target="slides/slide47.xml"/><Relationship Id="rId97" Type="http://schemas.openxmlformats.org/officeDocument/2006/relationships/slide" Target="slides/slide68.xml"/><Relationship Id="rId104" Type="http://schemas.openxmlformats.org/officeDocument/2006/relationships/slide" Target="slides/slide75.xml"/><Relationship Id="rId120" Type="http://schemas.openxmlformats.org/officeDocument/2006/relationships/slide" Target="slides/slide91.xml"/><Relationship Id="rId125"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42.xml"/><Relationship Id="rId92" Type="http://schemas.openxmlformats.org/officeDocument/2006/relationships/slide" Target="slides/slide63.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11.xml"/><Relationship Id="rId45" Type="http://schemas.openxmlformats.org/officeDocument/2006/relationships/slide" Target="slides/slide16.xml"/><Relationship Id="rId66" Type="http://schemas.openxmlformats.org/officeDocument/2006/relationships/slide" Target="slides/slide37.xml"/><Relationship Id="rId87" Type="http://schemas.openxmlformats.org/officeDocument/2006/relationships/slide" Target="slides/slide58.xml"/><Relationship Id="rId110" Type="http://schemas.openxmlformats.org/officeDocument/2006/relationships/slide" Target="slides/slide81.xml"/><Relationship Id="rId115" Type="http://schemas.openxmlformats.org/officeDocument/2006/relationships/slide" Target="slides/slide86.xml"/><Relationship Id="rId61" Type="http://schemas.openxmlformats.org/officeDocument/2006/relationships/slide" Target="slides/slide32.xml"/><Relationship Id="rId82"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5/3/2023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87644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18866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98937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10945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01206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1346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34863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628611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34912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844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21312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1043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85310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48845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622568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981076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289603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44377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672462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83705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356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313333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662634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058139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973819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55464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822452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439999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070276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340219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8949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82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085757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797807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64572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452226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688609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652625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320866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390792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07111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0531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347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524765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46812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427773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03588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157506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433187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953395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076103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098799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40617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346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01838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721543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815424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683836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586044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572640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242651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287478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93575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2873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999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96477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35366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119088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175519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043080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541973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701521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217537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088883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935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40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28731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96477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35366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119088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175519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043080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541973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701521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217537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0888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277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93575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28731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96477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35366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119088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175519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043080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541973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701521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21753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26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088883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775902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508808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61731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500967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344101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66336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97133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717757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0907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971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750616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96447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18899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33062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50346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2414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5/3/2023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6418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5/3/2023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32601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5/3/2023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97639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86972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299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59766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20308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19656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5274524"/>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733564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926587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356993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032648"/>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952755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37822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279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642980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496018"/>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2023366"/>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7560013"/>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1889885"/>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3999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8353776"/>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3789921"/>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902778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87956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171406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940618"/>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6410364"/>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9973678"/>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9894112"/>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038559"/>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3356833"/>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7868952"/>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1950540"/>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4739456"/>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47661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687992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013008"/>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26278"/>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2951038"/>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5410134"/>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774492"/>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250017"/>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3356833"/>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7868952"/>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1950540"/>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47394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2581971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4766106"/>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013008"/>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26278"/>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2951038"/>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5410134"/>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774492"/>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250017"/>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3356833"/>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7868952"/>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19505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4038078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4739456"/>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4766106"/>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013008"/>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26278"/>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2951038"/>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5410134"/>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774492"/>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250017"/>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905055"/>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76653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0584261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4306475"/>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9621395"/>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0033377"/>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9204814"/>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708562"/>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1718716"/>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9966436"/>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2885559"/>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6026341"/>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9050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7986250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7665335"/>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4306475"/>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9621395"/>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0033377"/>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9204814"/>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708562"/>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1718716"/>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9966436"/>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2885559"/>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60263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2739973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905055"/>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7665335"/>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4306475"/>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9621395"/>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0033377"/>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9204814"/>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708562"/>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1718716"/>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9966436"/>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2885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235725788"/>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6026341"/>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653400"/>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0401440"/>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9876906"/>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6792972"/>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2485621"/>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5418964"/>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2715292"/>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9934412"/>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47883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92680835"/>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8651589"/>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36365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442962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434223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7638084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2598196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51967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5664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95281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480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75019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81980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4213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222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14587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1827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66108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86510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4264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8905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5/3/2023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38604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1813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23216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46887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43830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26889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00649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86022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68695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5/3/2023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5/3/2023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406291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121224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562867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25062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88390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581275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57580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7986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1.jp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3.jp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image" Target="../media/image1.jpg"/><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1.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image" Target="../media/image1.jpg"/><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2.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2.xml"/><Relationship Id="rId13" Type="http://schemas.openxmlformats.org/officeDocument/2006/relationships/image" Target="../media/image1.jpg"/><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theme" Target="../theme/theme23.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53.xml"/><Relationship Id="rId13" Type="http://schemas.openxmlformats.org/officeDocument/2006/relationships/image" Target="../media/image1.jpg"/><Relationship Id="rId3" Type="http://schemas.openxmlformats.org/officeDocument/2006/relationships/slideLayout" Target="../slideLayouts/slideLayout248.xml"/><Relationship Id="rId7" Type="http://schemas.openxmlformats.org/officeDocument/2006/relationships/slideLayout" Target="../slideLayouts/slideLayout252.xml"/><Relationship Id="rId12" Type="http://schemas.openxmlformats.org/officeDocument/2006/relationships/theme" Target="../theme/theme24.xml"/><Relationship Id="rId2" Type="http://schemas.openxmlformats.org/officeDocument/2006/relationships/slideLayout" Target="../slideLayouts/slideLayout247.xml"/><Relationship Id="rId1" Type="http://schemas.openxmlformats.org/officeDocument/2006/relationships/slideLayout" Target="../slideLayouts/slideLayout246.xml"/><Relationship Id="rId6" Type="http://schemas.openxmlformats.org/officeDocument/2006/relationships/slideLayout" Target="../slideLayouts/slideLayout251.xml"/><Relationship Id="rId11" Type="http://schemas.openxmlformats.org/officeDocument/2006/relationships/slideLayout" Target="../slideLayouts/slideLayout256.xml"/><Relationship Id="rId5" Type="http://schemas.openxmlformats.org/officeDocument/2006/relationships/slideLayout" Target="../slideLayouts/slideLayout250.xml"/><Relationship Id="rId10" Type="http://schemas.openxmlformats.org/officeDocument/2006/relationships/slideLayout" Target="../slideLayouts/slideLayout255.xml"/><Relationship Id="rId4" Type="http://schemas.openxmlformats.org/officeDocument/2006/relationships/slideLayout" Target="../slideLayouts/slideLayout249.xml"/><Relationship Id="rId9" Type="http://schemas.openxmlformats.org/officeDocument/2006/relationships/slideLayout" Target="../slideLayouts/slideLayout254.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64.xml"/><Relationship Id="rId13" Type="http://schemas.openxmlformats.org/officeDocument/2006/relationships/image" Target="../media/image1.jpg"/><Relationship Id="rId3" Type="http://schemas.openxmlformats.org/officeDocument/2006/relationships/slideLayout" Target="../slideLayouts/slideLayout259.xml"/><Relationship Id="rId7" Type="http://schemas.openxmlformats.org/officeDocument/2006/relationships/slideLayout" Target="../slideLayouts/slideLayout263.xml"/><Relationship Id="rId12" Type="http://schemas.openxmlformats.org/officeDocument/2006/relationships/theme" Target="../theme/theme25.xml"/><Relationship Id="rId2" Type="http://schemas.openxmlformats.org/officeDocument/2006/relationships/slideLayout" Target="../slideLayouts/slideLayout258.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11" Type="http://schemas.openxmlformats.org/officeDocument/2006/relationships/slideLayout" Target="../slideLayouts/slideLayout267.xml"/><Relationship Id="rId5" Type="http://schemas.openxmlformats.org/officeDocument/2006/relationships/slideLayout" Target="../slideLayouts/slideLayout261.xml"/><Relationship Id="rId10" Type="http://schemas.openxmlformats.org/officeDocument/2006/relationships/slideLayout" Target="../slideLayouts/slideLayout266.xml"/><Relationship Id="rId4" Type="http://schemas.openxmlformats.org/officeDocument/2006/relationships/slideLayout" Target="../slideLayouts/slideLayout260.xml"/><Relationship Id="rId9" Type="http://schemas.openxmlformats.org/officeDocument/2006/relationships/slideLayout" Target="../slideLayouts/slideLayout265.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75.xml"/><Relationship Id="rId13" Type="http://schemas.openxmlformats.org/officeDocument/2006/relationships/image" Target="../media/image1.jpg"/><Relationship Id="rId3" Type="http://schemas.openxmlformats.org/officeDocument/2006/relationships/slideLayout" Target="../slideLayouts/slideLayout270.xml"/><Relationship Id="rId7" Type="http://schemas.openxmlformats.org/officeDocument/2006/relationships/slideLayout" Target="../slideLayouts/slideLayout274.xml"/><Relationship Id="rId12" Type="http://schemas.openxmlformats.org/officeDocument/2006/relationships/theme" Target="../theme/theme26.xml"/><Relationship Id="rId2" Type="http://schemas.openxmlformats.org/officeDocument/2006/relationships/slideLayout" Target="../slideLayouts/slideLayout269.xml"/><Relationship Id="rId1" Type="http://schemas.openxmlformats.org/officeDocument/2006/relationships/slideLayout" Target="../slideLayouts/slideLayout268.xml"/><Relationship Id="rId6" Type="http://schemas.openxmlformats.org/officeDocument/2006/relationships/slideLayout" Target="../slideLayouts/slideLayout273.xml"/><Relationship Id="rId11" Type="http://schemas.openxmlformats.org/officeDocument/2006/relationships/slideLayout" Target="../slideLayouts/slideLayout278.xml"/><Relationship Id="rId5" Type="http://schemas.openxmlformats.org/officeDocument/2006/relationships/slideLayout" Target="../slideLayouts/slideLayout272.xml"/><Relationship Id="rId10" Type="http://schemas.openxmlformats.org/officeDocument/2006/relationships/slideLayout" Target="../slideLayouts/slideLayout277.xml"/><Relationship Id="rId4" Type="http://schemas.openxmlformats.org/officeDocument/2006/relationships/slideLayout" Target="../slideLayouts/slideLayout271.xml"/><Relationship Id="rId9" Type="http://schemas.openxmlformats.org/officeDocument/2006/relationships/slideLayout" Target="../slideLayouts/slideLayout276.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86.xml"/><Relationship Id="rId13" Type="http://schemas.openxmlformats.org/officeDocument/2006/relationships/image" Target="../media/image1.jpg"/><Relationship Id="rId3" Type="http://schemas.openxmlformats.org/officeDocument/2006/relationships/slideLayout" Target="../slideLayouts/slideLayout281.xml"/><Relationship Id="rId7" Type="http://schemas.openxmlformats.org/officeDocument/2006/relationships/slideLayout" Target="../slideLayouts/slideLayout285.xml"/><Relationship Id="rId12" Type="http://schemas.openxmlformats.org/officeDocument/2006/relationships/theme" Target="../theme/theme27.xml"/><Relationship Id="rId2" Type="http://schemas.openxmlformats.org/officeDocument/2006/relationships/slideLayout" Target="../slideLayouts/slideLayout280.xml"/><Relationship Id="rId1" Type="http://schemas.openxmlformats.org/officeDocument/2006/relationships/slideLayout" Target="../slideLayouts/slideLayout279.xml"/><Relationship Id="rId6" Type="http://schemas.openxmlformats.org/officeDocument/2006/relationships/slideLayout" Target="../slideLayouts/slideLayout284.xml"/><Relationship Id="rId11" Type="http://schemas.openxmlformats.org/officeDocument/2006/relationships/slideLayout" Target="../slideLayouts/slideLayout289.xml"/><Relationship Id="rId5" Type="http://schemas.openxmlformats.org/officeDocument/2006/relationships/slideLayout" Target="../slideLayouts/slideLayout283.xml"/><Relationship Id="rId10" Type="http://schemas.openxmlformats.org/officeDocument/2006/relationships/slideLayout" Target="../slideLayouts/slideLayout288.xml"/><Relationship Id="rId4" Type="http://schemas.openxmlformats.org/officeDocument/2006/relationships/slideLayout" Target="../slideLayouts/slideLayout282.xml"/><Relationship Id="rId9" Type="http://schemas.openxmlformats.org/officeDocument/2006/relationships/slideLayout" Target="../slideLayouts/slideLayout287.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297.xml"/><Relationship Id="rId13" Type="http://schemas.openxmlformats.org/officeDocument/2006/relationships/image" Target="../media/image1.jpg"/><Relationship Id="rId3" Type="http://schemas.openxmlformats.org/officeDocument/2006/relationships/slideLayout" Target="../slideLayouts/slideLayout292.xml"/><Relationship Id="rId7" Type="http://schemas.openxmlformats.org/officeDocument/2006/relationships/slideLayout" Target="../slideLayouts/slideLayout296.xml"/><Relationship Id="rId12" Type="http://schemas.openxmlformats.org/officeDocument/2006/relationships/theme" Target="../theme/theme28.xml"/><Relationship Id="rId2" Type="http://schemas.openxmlformats.org/officeDocument/2006/relationships/slideLayout" Target="../slideLayouts/slideLayout291.xml"/><Relationship Id="rId1" Type="http://schemas.openxmlformats.org/officeDocument/2006/relationships/slideLayout" Target="../slideLayouts/slideLayout290.xml"/><Relationship Id="rId6" Type="http://schemas.openxmlformats.org/officeDocument/2006/relationships/slideLayout" Target="../slideLayouts/slideLayout295.xml"/><Relationship Id="rId11" Type="http://schemas.openxmlformats.org/officeDocument/2006/relationships/slideLayout" Target="../slideLayouts/slideLayout300.xml"/><Relationship Id="rId5" Type="http://schemas.openxmlformats.org/officeDocument/2006/relationships/slideLayout" Target="../slideLayouts/slideLayout294.xml"/><Relationship Id="rId10" Type="http://schemas.openxmlformats.org/officeDocument/2006/relationships/slideLayout" Target="../slideLayouts/slideLayout299.xml"/><Relationship Id="rId4" Type="http://schemas.openxmlformats.org/officeDocument/2006/relationships/slideLayout" Target="../slideLayouts/slideLayout293.xml"/><Relationship Id="rId9" Type="http://schemas.openxmlformats.org/officeDocument/2006/relationships/slideLayout" Target="../slideLayouts/slideLayout298.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08.xml"/><Relationship Id="rId13" Type="http://schemas.openxmlformats.org/officeDocument/2006/relationships/image" Target="../media/image1.jpg"/><Relationship Id="rId3" Type="http://schemas.openxmlformats.org/officeDocument/2006/relationships/slideLayout" Target="../slideLayouts/slideLayout303.xml"/><Relationship Id="rId7" Type="http://schemas.openxmlformats.org/officeDocument/2006/relationships/slideLayout" Target="../slideLayouts/slideLayout307.xml"/><Relationship Id="rId12" Type="http://schemas.openxmlformats.org/officeDocument/2006/relationships/theme" Target="../theme/theme29.xml"/><Relationship Id="rId2" Type="http://schemas.openxmlformats.org/officeDocument/2006/relationships/slideLayout" Target="../slideLayouts/slideLayout302.xml"/><Relationship Id="rId1" Type="http://schemas.openxmlformats.org/officeDocument/2006/relationships/slideLayout" Target="../slideLayouts/slideLayout301.xml"/><Relationship Id="rId6" Type="http://schemas.openxmlformats.org/officeDocument/2006/relationships/slideLayout" Target="../slideLayouts/slideLayout306.xml"/><Relationship Id="rId11" Type="http://schemas.openxmlformats.org/officeDocument/2006/relationships/slideLayout" Target="../slideLayouts/slideLayout311.xml"/><Relationship Id="rId5" Type="http://schemas.openxmlformats.org/officeDocument/2006/relationships/slideLayout" Target="../slideLayouts/slideLayout305.xml"/><Relationship Id="rId10" Type="http://schemas.openxmlformats.org/officeDocument/2006/relationships/slideLayout" Target="../slideLayouts/slideLayout310.xml"/><Relationship Id="rId4" Type="http://schemas.openxmlformats.org/officeDocument/2006/relationships/slideLayout" Target="../slideLayouts/slideLayout304.xml"/><Relationship Id="rId9" Type="http://schemas.openxmlformats.org/officeDocument/2006/relationships/slideLayout" Target="../slideLayouts/slideLayout309.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5/3/2023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1694381"/>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706212"/>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5867895"/>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6262056"/>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8680418"/>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858479"/>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4307601"/>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4307601"/>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4307601"/>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6264966"/>
      </p:ext>
    </p:extLst>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758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7181348"/>
      </p:ext>
    </p:extLst>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0725598"/>
      </p:ext>
    </p:extLst>
  </p:cSld>
  <p:clrMap bg1="lt1" tx1="dk1" bg2="lt2" tx2="dk2" accent1="accent1" accent2="accent2" accent3="accent3" accent4="accent4" accent5="accent5" accent6="accent6" hlink="hlink" folHlink="folHlink"/>
  <p:sldLayoutIdLst>
    <p:sldLayoutId id="2147484149" r:id="rId1"/>
    <p:sldLayoutId id="2147484150" r:id="rId2"/>
    <p:sldLayoutId id="2147484151" r:id="rId3"/>
    <p:sldLayoutId id="2147484152" r:id="rId4"/>
    <p:sldLayoutId id="2147484153" r:id="rId5"/>
    <p:sldLayoutId id="2147484154" r:id="rId6"/>
    <p:sldLayoutId id="2147484155" r:id="rId7"/>
    <p:sldLayoutId id="2147484156" r:id="rId8"/>
    <p:sldLayoutId id="2147484157" r:id="rId9"/>
    <p:sldLayoutId id="2147484158" r:id="rId10"/>
    <p:sldLayoutId id="21474841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5092561"/>
      </p:ext>
    </p:extLst>
  </p:cSld>
  <p:clrMap bg1="lt1" tx1="dk1" bg2="lt2" tx2="dk2" accent1="accent1" accent2="accent2" accent3="accent3" accent4="accent4" accent5="accent5" accent6="accent6" hlink="hlink" folHlink="folHlink"/>
  <p:sldLayoutIdLst>
    <p:sldLayoutId id="2147484161" r:id="rId1"/>
    <p:sldLayoutId id="2147484162" r:id="rId2"/>
    <p:sldLayoutId id="2147484163" r:id="rId3"/>
    <p:sldLayoutId id="2147484164" r:id="rId4"/>
    <p:sldLayoutId id="2147484165" r:id="rId5"/>
    <p:sldLayoutId id="2147484166" r:id="rId6"/>
    <p:sldLayoutId id="2147484167" r:id="rId7"/>
    <p:sldLayoutId id="2147484168" r:id="rId8"/>
    <p:sldLayoutId id="2147484169" r:id="rId9"/>
    <p:sldLayoutId id="2147484170" r:id="rId10"/>
    <p:sldLayoutId id="21474841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803933"/>
      </p:ext>
    </p:extLst>
  </p:cSld>
  <p:clrMap bg1="lt1" tx1="dk1" bg2="lt2" tx2="dk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7" r:id="rId5"/>
    <p:sldLayoutId id="2147484178" r:id="rId6"/>
    <p:sldLayoutId id="2147484179" r:id="rId7"/>
    <p:sldLayoutId id="2147484180" r:id="rId8"/>
    <p:sldLayoutId id="2147484181" r:id="rId9"/>
    <p:sldLayoutId id="2147484182" r:id="rId10"/>
    <p:sldLayoutId id="21474841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803933"/>
      </p:ext>
    </p:extLst>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 id="21474841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803933"/>
      </p:ext>
    </p:extLst>
  </p:cSld>
  <p:clrMap bg1="lt1" tx1="dk1" bg2="lt2" tx2="dk2" accent1="accent1" accent2="accent2" accent3="accent3" accent4="accent4" accent5="accent5" accent6="accent6" hlink="hlink" folHlink="folHlink"/>
  <p:sldLayoutIdLst>
    <p:sldLayoutId id="2147484197" r:id="rId1"/>
    <p:sldLayoutId id="2147484198" r:id="rId2"/>
    <p:sldLayoutId id="2147484199" r:id="rId3"/>
    <p:sldLayoutId id="2147484200" r:id="rId4"/>
    <p:sldLayoutId id="2147484201" r:id="rId5"/>
    <p:sldLayoutId id="2147484202" r:id="rId6"/>
    <p:sldLayoutId id="2147484203" r:id="rId7"/>
    <p:sldLayoutId id="2147484204" r:id="rId8"/>
    <p:sldLayoutId id="2147484205" r:id="rId9"/>
    <p:sldLayoutId id="2147484206" r:id="rId10"/>
    <p:sldLayoutId id="21474842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281819"/>
      </p:ext>
    </p:extLst>
  </p:cSld>
  <p:clrMap bg1="lt1" tx1="dk1" bg2="lt2" tx2="dk2" accent1="accent1" accent2="accent2" accent3="accent3" accent4="accent4" accent5="accent5" accent6="accent6" hlink="hlink" folHlink="folHlink"/>
  <p:sldLayoutIdLst>
    <p:sldLayoutId id="2147484209" r:id="rId1"/>
    <p:sldLayoutId id="2147484210" r:id="rId2"/>
    <p:sldLayoutId id="2147484211" r:id="rId3"/>
    <p:sldLayoutId id="2147484212" r:id="rId4"/>
    <p:sldLayoutId id="2147484213" r:id="rId5"/>
    <p:sldLayoutId id="2147484214" r:id="rId6"/>
    <p:sldLayoutId id="2147484215" r:id="rId7"/>
    <p:sldLayoutId id="2147484216" r:id="rId8"/>
    <p:sldLayoutId id="2147484217" r:id="rId9"/>
    <p:sldLayoutId id="2147484218" r:id="rId10"/>
    <p:sldLayoutId id="21474842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281819"/>
      </p:ext>
    </p:extLst>
  </p:cSld>
  <p:clrMap bg1="lt1" tx1="dk1" bg2="lt2" tx2="dk2" accent1="accent1" accent2="accent2" accent3="accent3" accent4="accent4" accent5="accent5" accent6="accent6" hlink="hlink" folHlink="folHlink"/>
  <p:sldLayoutIdLst>
    <p:sldLayoutId id="2147484221" r:id="rId1"/>
    <p:sldLayoutId id="2147484222" r:id="rId2"/>
    <p:sldLayoutId id="2147484223" r:id="rId3"/>
    <p:sldLayoutId id="2147484224" r:id="rId4"/>
    <p:sldLayoutId id="2147484225" r:id="rId5"/>
    <p:sldLayoutId id="2147484226" r:id="rId6"/>
    <p:sldLayoutId id="2147484227" r:id="rId7"/>
    <p:sldLayoutId id="2147484228" r:id="rId8"/>
    <p:sldLayoutId id="2147484229" r:id="rId9"/>
    <p:sldLayoutId id="2147484230" r:id="rId10"/>
    <p:sldLayoutId id="21474842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281819"/>
      </p:ext>
    </p:extLst>
  </p:cSld>
  <p:clrMap bg1="lt1" tx1="dk1" bg2="lt2" tx2="dk2" accent1="accent1" accent2="accent2" accent3="accent3" accent4="accent4" accent5="accent5" accent6="accent6" hlink="hlink" folHlink="folHlink"/>
  <p:sldLayoutIdLst>
    <p:sldLayoutId id="2147484233" r:id="rId1"/>
    <p:sldLayoutId id="2147484234" r:id="rId2"/>
    <p:sldLayoutId id="2147484235" r:id="rId3"/>
    <p:sldLayoutId id="2147484236" r:id="rId4"/>
    <p:sldLayoutId id="2147484237" r:id="rId5"/>
    <p:sldLayoutId id="2147484238" r:id="rId6"/>
    <p:sldLayoutId id="2147484239" r:id="rId7"/>
    <p:sldLayoutId id="2147484240" r:id="rId8"/>
    <p:sldLayoutId id="2147484241" r:id="rId9"/>
    <p:sldLayoutId id="2147484242" r:id="rId10"/>
    <p:sldLayoutId id="21474842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7180353"/>
      </p:ext>
    </p:extLst>
  </p:cSld>
  <p:clrMap bg1="lt1" tx1="dk1" bg2="lt2" tx2="dk2" accent1="accent1" accent2="accent2" accent3="accent3" accent4="accent4" accent5="accent5" accent6="accent6" hlink="hlink" folHlink="folHlink"/>
  <p:sldLayoutIdLst>
    <p:sldLayoutId id="2147484245" r:id="rId1"/>
    <p:sldLayoutId id="2147484246" r:id="rId2"/>
    <p:sldLayoutId id="2147484247" r:id="rId3"/>
    <p:sldLayoutId id="2147484248" r:id="rId4"/>
    <p:sldLayoutId id="2147484249" r:id="rId5"/>
    <p:sldLayoutId id="2147484250" r:id="rId6"/>
    <p:sldLayoutId id="2147484251" r:id="rId7"/>
    <p:sldLayoutId id="2147484252" r:id="rId8"/>
    <p:sldLayoutId id="2147484253" r:id="rId9"/>
    <p:sldLayoutId id="2147484254" r:id="rId10"/>
    <p:sldLayoutId id="21474842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88426426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7334341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847929"/>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136071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0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0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0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0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0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59.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6.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7.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47.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58.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70.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5.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5.xml"/></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4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2.xml"/></Relationships>
</file>

<file path=ppt/slides/_rels/slide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8.xml"/></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69.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5.xml"/></Relationships>
</file>

<file path=ppt/slides/_rels/slide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0.xml"/></Relationships>
</file>

<file path=ppt/slides/_rels/slide5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jpg"/><Relationship Id="rId1" Type="http://schemas.openxmlformats.org/officeDocument/2006/relationships/slideLayout" Target="../slideLayouts/slideLayout147.xml"/></Relationships>
</file>

<file path=ppt/slides/_rels/slide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13.xml"/></Relationships>
</file>

<file path=ppt/slides/_rels/slide6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6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114.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202.xml"/></Relationships>
</file>

<file path=ppt/slides/_rels/slide7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24.xml"/><Relationship Id="rId4" Type="http://schemas.openxmlformats.org/officeDocument/2006/relationships/image" Target="../media/image14.png"/></Relationships>
</file>

<file path=ppt/slides/_rels/slide7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69.xml"/></Relationships>
</file>

<file path=ppt/slides/_rels/slide7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0.xml"/></Relationships>
</file>

<file path=ppt/slides/_rels/slide7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9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02.xml"/></Relationships>
</file>

<file path=ppt/slides/_rels/slide8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8.xml"/></Relationships>
</file>

<file path=ppt/slides/_rels/slide8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9.xml"/></Relationships>
</file>

<file path=ppt/slides/_rels/slide8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92.xml"/></Relationships>
</file>

<file path=ppt/slides/_rels/slide8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8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02.xml"/></Relationships>
</file>

<file path=ppt/slides/_rels/slide9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7.xml"/></Relationships>
</file>

<file path=ppt/slides/_rels/slide9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800" b="1">
                <a:solidFill>
                  <a:srgbClr val="003399"/>
                </a:solidFill>
                <a:effectLst>
                  <a:outerShdw blurRad="38100" dist="38100" dir="2700000" algn="tl">
                    <a:srgbClr val="000000">
                      <a:alpha val="43137"/>
                    </a:srgbClr>
                  </a:outerShdw>
                </a:effectLst>
                <a:latin typeface="+mj-lt"/>
              </a:rPr>
              <a:t>Xin Chúa làm nên cuộc Hiện Xuống mới trong đời sống Hội</a:t>
            </a:r>
            <a:br>
              <a:rPr lang="vi-VN" sz="4800" b="1">
                <a:solidFill>
                  <a:srgbClr val="003399"/>
                </a:solidFill>
                <a:effectLst>
                  <a:outerShdw blurRad="38100" dist="38100" dir="2700000" algn="tl">
                    <a:srgbClr val="000000">
                      <a:alpha val="43137"/>
                    </a:srgbClr>
                  </a:outerShdw>
                </a:effectLst>
                <a:latin typeface="+mj-lt"/>
              </a:rPr>
            </a:br>
            <a:r>
              <a:rPr lang="en-US" sz="4800" b="1">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800" b="1">
                <a:solidFill>
                  <a:srgbClr val="003399"/>
                </a:solidFill>
                <a:effectLst>
                  <a:outerShdw blurRad="38100" dist="38100" dir="2700000" algn="tl">
                    <a:srgbClr val="000000">
                      <a:alpha val="43137"/>
                    </a:srgbClr>
                  </a:outerShdw>
                </a:effectLst>
                <a:latin typeface="+mj-lt"/>
              </a:rPr>
              <a:t>xin tuôn tràn trên các Mục tử</a:t>
            </a:r>
            <a:r>
              <a:rPr lang="en-US" sz="4800" b="1">
                <a:solidFill>
                  <a:srgbClr val="003399"/>
                </a:solidFill>
                <a:effectLst>
                  <a:outerShdw blurRad="38100" dist="38100" dir="2700000" algn="tl">
                    <a:srgbClr val="000000">
                      <a:alpha val="43137"/>
                    </a:srgbClr>
                  </a:outerShdw>
                </a:effectLst>
                <a:latin typeface="+mj-lt"/>
              </a:rPr>
              <a:t> </a:t>
            </a:r>
            <a:r>
              <a:rPr lang="vi-VN" sz="4800" b="1">
                <a:solidFill>
                  <a:srgbClr val="003399"/>
                </a:solidFill>
                <a:effectLst>
                  <a:outerShdw blurRad="38100" dist="38100" dir="2700000" algn="tl">
                    <a:srgbClr val="000000">
                      <a:alpha val="43137"/>
                    </a:srgbClr>
                  </a:outerShdw>
                </a:effectLst>
                <a:latin typeface="+mj-lt"/>
              </a:rPr>
              <a:t> ơn khôn ngoan và thông hiểu,</a:t>
            </a:r>
            <a:r>
              <a:rPr lang="en-US" sz="4800" b="1">
                <a:solidFill>
                  <a:srgbClr val="003399"/>
                </a:solidFill>
                <a:effectLst>
                  <a:outerShdw blurRad="38100" dist="38100" dir="2700000" algn="tl">
                    <a:srgbClr val="000000">
                      <a:alpha val="43137"/>
                    </a:srgbClr>
                  </a:outerShdw>
                </a:effectLst>
                <a:latin typeface="+mj-lt"/>
              </a:rPr>
              <a:t>  </a:t>
            </a:r>
            <a:r>
              <a:rPr lang="en-US" sz="4800" b="1">
                <a:solidFill>
                  <a:srgbClr val="003399"/>
                </a:solidFill>
                <a:effectLst>
                  <a:outerShdw blurRad="38100" dist="38100" dir="2700000" algn="tl">
                    <a:srgbClr val="000000">
                      <a:alpha val="43137"/>
                    </a:srgbClr>
                  </a:outerShdw>
                </a:effectLst>
                <a:latin typeface="+mj-lt"/>
                <a:cs typeface="Times New Roman" pitchFamily="18" charset="0"/>
              </a:rPr>
              <a:t>gìn giữ các ngài luôn hiệp thông với nhau trong Chúa,</a:t>
            </a:r>
            <a:endParaRPr lang="en-US" sz="4800" b="1">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3112524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1">
                <a:solidFill>
                  <a:srgbClr val="003399"/>
                </a:solidFill>
                <a:effectLst>
                  <a:outerShdw blurRad="38100" dist="38100" dir="2700000" algn="tl">
                    <a:srgbClr val="000000">
                      <a:alpha val="43137"/>
                    </a:srgbClr>
                  </a:outerShdw>
                </a:effectLst>
                <a:latin typeface="+mj-lt"/>
              </a:rPr>
              <a:t>để các ngài cùng nhau tìm hiểu những điều đẹp ý</a:t>
            </a:r>
            <a:br>
              <a:rPr lang="vi-VN" sz="5400" b="1">
                <a:solidFill>
                  <a:srgbClr val="003399"/>
                </a:solidFill>
                <a:effectLst>
                  <a:outerShdw blurRad="38100" dist="38100" dir="2700000" algn="tl">
                    <a:srgbClr val="000000">
                      <a:alpha val="43137"/>
                    </a:srgbClr>
                  </a:outerShdw>
                </a:effectLst>
                <a:latin typeface="+mj-lt"/>
              </a:rPr>
            </a:br>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5400" b="1">
                <a:solidFill>
                  <a:srgbClr val="003399"/>
                </a:solidFill>
                <a:effectLst>
                  <a:outerShdw blurRad="38100" dist="38100" dir="2700000" algn="tl">
                    <a:srgbClr val="000000">
                      <a:alpha val="43137"/>
                    </a:srgbClr>
                  </a:outerShdw>
                </a:effectLst>
                <a:latin typeface="+mj-lt"/>
              </a:rPr>
              <a:t> </a:t>
            </a:r>
            <a:r>
              <a:rPr lang="vi-VN" sz="5400" b="1">
                <a:solidFill>
                  <a:srgbClr val="003399"/>
                </a:solidFill>
                <a:effectLst>
                  <a:outerShdw blurRad="38100" dist="38100" dir="2700000" algn="tl">
                    <a:srgbClr val="000000">
                      <a:alpha val="43137"/>
                    </a:srgbClr>
                  </a:outerShdw>
                </a:effectLst>
                <a:latin typeface="+mj-lt"/>
              </a:rPr>
              <a:t>và hướng dẫn đoàn Dân Chúa thực thi những điều Chúa truyền dạy.</a:t>
            </a:r>
            <a:endParaRPr lang="en-US" sz="54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3282890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b="1">
                <a:solidFill>
                  <a:srgbClr val="003399"/>
                </a:solidFill>
                <a:effectLst>
                  <a:outerShdw blurRad="38100" dist="38100" dir="2700000" algn="tl">
                    <a:srgbClr val="000000">
                      <a:alpha val="43137"/>
                    </a:srgbClr>
                  </a:outerShdw>
                </a:effectLst>
                <a:latin typeface="+mj-lt"/>
              </a:rPr>
              <a:t>Các giáo phận Việt Nam chúng</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con</a:t>
            </a:r>
            <a:r>
              <a:rPr lang="en-US" b="1">
                <a:solidFill>
                  <a:srgbClr val="003399"/>
                </a:solidFill>
                <a:effectLst>
                  <a:outerShdw blurRad="38100" dist="38100" dir="2700000" algn="tl">
                    <a:srgbClr val="000000">
                      <a:alpha val="43137"/>
                    </a:srgbClr>
                  </a:outerShdw>
                </a:effectLst>
                <a:latin typeface="+mj-lt"/>
                <a:cs typeface="Times New Roman" pitchFamily="18" charset="0"/>
              </a:rPr>
              <a:t>,</a:t>
            </a:r>
            <a:r>
              <a:rPr lang="vi-VN" b="1">
                <a:solidFill>
                  <a:srgbClr val="003399"/>
                </a:solidFill>
                <a:effectLst>
                  <a:outerShdw blurRad="38100" dist="38100" dir="2700000" algn="tl">
                    <a:srgbClr val="000000">
                      <a:alpha val="43137"/>
                    </a:srgbClr>
                  </a:outerShdw>
                </a:effectLst>
                <a:latin typeface="+mj-lt"/>
              </a:rPr>
              <a:t/>
            </a:r>
            <a:br>
              <a:rPr lang="vi-VN" b="1">
                <a:solidFill>
                  <a:srgbClr val="003399"/>
                </a:solidFill>
                <a:effectLst>
                  <a:outerShdw blurRad="38100" dist="38100" dir="2700000" algn="tl">
                    <a:srgbClr val="000000">
                      <a:alpha val="43137"/>
                    </a:srgbClr>
                  </a:outerShdw>
                </a:effectLst>
                <a:latin typeface="+mj-lt"/>
              </a:rPr>
            </a:br>
            <a:r>
              <a:rPr lang="vi-VN" b="1">
                <a:solidFill>
                  <a:srgbClr val="003399"/>
                </a:solidFill>
                <a:effectLst>
                  <a:outerShdw blurRad="38100" dist="38100" dir="2700000" algn="tl">
                    <a:srgbClr val="000000">
                      <a:alpha val="43137"/>
                    </a:srgbClr>
                  </a:outerShdw>
                </a:effectLst>
                <a:latin typeface="+mj-lt"/>
              </a:rPr>
              <a:t>luôn muốn cùng chung nhịp bước với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Hội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Thánh</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hoàn</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vũ,</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xin cho chúng con</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biết đồng cảm với nỗi thao thức của các Mục tử trên toàn thế giới,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ngày càng ý thức hơn về tình hiệp thông,</a:t>
            </a:r>
            <a:endParaRPr lang="en-US"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4890827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900" b="1">
                <a:solidFill>
                  <a:srgbClr val="003399"/>
                </a:solidFill>
                <a:effectLst>
                  <a:outerShdw blurRad="38100" dist="38100" dir="2700000" algn="tl">
                    <a:srgbClr val="000000">
                      <a:alpha val="43137"/>
                    </a:srgbClr>
                  </a:outerShdw>
                </a:effectLst>
                <a:latin typeface="+mj-lt"/>
              </a:rPr>
              <a:t>thái độ tham gia và lòng nhiệt thành trong sứ vụ của Hội</a:t>
            </a:r>
            <a:br>
              <a:rPr lang="vi-VN" sz="4900" b="1">
                <a:solidFill>
                  <a:srgbClr val="003399"/>
                </a:solidFill>
                <a:effectLst>
                  <a:outerShdw blurRad="38100" dist="38100" dir="2700000" algn="tl">
                    <a:srgbClr val="000000">
                      <a:alpha val="43137"/>
                    </a:srgbClr>
                  </a:outerShdw>
                </a:effectLst>
                <a:latin typeface="+mj-lt"/>
              </a:rPr>
            </a:br>
            <a:r>
              <a:rPr lang="en-US" sz="4900" b="1">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900" b="1">
                <a:solidFill>
                  <a:srgbClr val="003399"/>
                </a:solidFill>
                <a:effectLst>
                  <a:outerShdw blurRad="38100" dist="38100" dir="2700000" algn="tl">
                    <a:srgbClr val="000000">
                      <a:alpha val="43137"/>
                    </a:srgbClr>
                  </a:outerShdw>
                </a:effectLst>
                <a:latin typeface="+mj-lt"/>
              </a:rPr>
              <a:t>Nhờ lời chuyển cầu của Đức Trinh</a:t>
            </a:r>
            <a:r>
              <a:rPr lang="en-US" sz="4900" b="1">
                <a:solidFill>
                  <a:srgbClr val="003399"/>
                </a:solidFill>
                <a:effectLst>
                  <a:outerShdw blurRad="38100" dist="38100" dir="2700000" algn="tl">
                    <a:srgbClr val="000000">
                      <a:alpha val="43137"/>
                    </a:srgbClr>
                  </a:outerShdw>
                </a:effectLst>
                <a:latin typeface="+mj-lt"/>
              </a:rPr>
              <a:t> </a:t>
            </a:r>
            <a:r>
              <a:rPr lang="en-US" sz="4900" b="1">
                <a:solidFill>
                  <a:srgbClr val="003399"/>
                </a:solidFill>
                <a:effectLst>
                  <a:outerShdw blurRad="38100" dist="38100" dir="2700000" algn="tl">
                    <a:srgbClr val="000000">
                      <a:alpha val="43137"/>
                    </a:srgbClr>
                  </a:outerShdw>
                </a:effectLst>
                <a:latin typeface="+mj-lt"/>
                <a:cs typeface="Times New Roman" pitchFamily="18" charset="0"/>
              </a:rPr>
              <a:t>Nữ Maria, </a:t>
            </a:r>
            <a:r>
              <a:rPr lang="vi-VN" sz="4900" b="1">
                <a:solidFill>
                  <a:srgbClr val="003399"/>
                </a:solidFill>
                <a:effectLst>
                  <a:outerShdw blurRad="38100" dist="38100" dir="2700000" algn="tl">
                    <a:srgbClr val="000000">
                      <a:alpha val="43137"/>
                    </a:srgbClr>
                  </a:outerShdw>
                </a:effectLst>
                <a:latin typeface="+mj-lt"/>
              </a:rPr>
              <a:t>Nữ Vương các Tông đồ</a:t>
            </a:r>
            <a:r>
              <a:rPr lang="en-US" sz="4900" b="1">
                <a:solidFill>
                  <a:srgbClr val="003399"/>
                </a:solidFill>
                <a:effectLst>
                  <a:outerShdw blurRad="38100" dist="38100" dir="2700000" algn="tl">
                    <a:srgbClr val="000000">
                      <a:alpha val="43137"/>
                    </a:srgbClr>
                  </a:outerShdw>
                </a:effectLst>
                <a:latin typeface="+mj-lt"/>
              </a:rPr>
              <a:t> </a:t>
            </a:r>
            <a:r>
              <a:rPr lang="vi-VN" sz="4900" b="1">
                <a:solidFill>
                  <a:srgbClr val="003399"/>
                </a:solidFill>
                <a:effectLst>
                  <a:outerShdw blurRad="38100" dist="38100" dir="2700000" algn="tl">
                    <a:srgbClr val="000000">
                      <a:alpha val="43137"/>
                    </a:srgbClr>
                  </a:outerShdw>
                </a:effectLst>
                <a:latin typeface="+mj-lt"/>
              </a:rPr>
              <a:t>và là Mẹ của Hội Thánh,</a:t>
            </a:r>
            <a:endParaRPr lang="en-US" sz="49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5744868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en-US" sz="5400" b="1" u="sng">
                <a:solidFill>
                  <a:srgbClr val="FF0000"/>
                </a:solidFill>
                <a:effectLst>
                  <a:outerShdw blurRad="38100" dist="38100" dir="2700000" algn="tl">
                    <a:srgbClr val="000000">
                      <a:alpha val="43137"/>
                    </a:srgbClr>
                  </a:outerShdw>
                </a:effectLst>
                <a:latin typeface="+mj-lt"/>
                <a:cs typeface="Times New Roman" pitchFamily="18" charset="0"/>
              </a:rPr>
              <a:t>Amen.</a:t>
            </a:r>
          </a:p>
        </p:txBody>
      </p:sp>
    </p:spTree>
    <p:extLst>
      <p:ext uri="{BB962C8B-B14F-4D97-AF65-F5344CB8AC3E}">
        <p14:creationId xmlns:p14="http://schemas.microsoft.com/office/powerpoint/2010/main" val="6937640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fontScale="92500" lnSpcReduction="20000"/>
          </a:bodyPr>
          <a:lstStyle/>
          <a:p>
            <a:pPr marL="27432" indent="0" algn="ctr">
              <a:lnSpc>
                <a:spcPct val="120000"/>
              </a:lnSpc>
              <a:buNone/>
            </a:pP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9500" b="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Hãy Đến</a:t>
            </a:r>
            <a:endParaRPr lang="vi-VN" sz="9500" b="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vi-VN" sz="6500" b="1" i="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Lm</a:t>
            </a:r>
            <a:r>
              <a:rPr lang="vi-VN" sz="6500" b="1" i="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500" b="1" i="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Kim Long</a:t>
            </a:r>
            <a:endParaRPr lang="en-US" sz="5200" b="1" i="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800" b="1" u="sng"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4800" b="1" u="sng">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4800" b="1">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4800" b="1">
                <a:solidFill>
                  <a:srgbClr val="003399"/>
                </a:solidFill>
              </a:rPr>
              <a:t>Hãy đến tung hô Chúa reo mừng Đấng cứu thoát ta. Nào cùng đến trước thiên nhan, nào cùng đến trước thiên nhan, dâng lời cảm tạ, và tung hô Chúa.</a:t>
            </a:r>
            <a:endParaRPr lang="en-US" sz="4800" b="1" u="sng" dirty="0">
              <a:solidFill>
                <a:srgbClr val="003399"/>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8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Tk1</a:t>
            </a:r>
            <a:r>
              <a:rPr lang="en-US" sz="4800" b="1" u="sng">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4800" b="1">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4800" b="1">
                <a:solidFill>
                  <a:srgbClr val="003399"/>
                </a:solidFill>
              </a:rPr>
              <a:t>Chúa là nguồn quang minh tâm trí con, sáng soi con đường thế gian mịt mùng. Dìu con tiến bước về nơi ước mong, dẫu ngàn nguy khó rắc gieo trên đường.</a:t>
            </a:r>
            <a:endParaRPr lang="vi-VN" sz="4800" b="1">
              <a:solidFill>
                <a:srgbClr val="003399"/>
              </a:solidFill>
            </a:endParaRPr>
          </a:p>
        </p:txBody>
      </p:sp>
    </p:spTree>
    <p:extLst>
      <p:ext uri="{BB962C8B-B14F-4D97-AF65-F5344CB8AC3E}">
        <p14:creationId xmlns:p14="http://schemas.microsoft.com/office/powerpoint/2010/main" val="30934943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800" b="1" u="sng"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4800" b="1" u="sng">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4800" b="1">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4800" b="1">
                <a:solidFill>
                  <a:srgbClr val="003399"/>
                </a:solidFill>
              </a:rPr>
              <a:t>Hãy đến tung hô Chúa reo mừng Đấng cứu thoát ta. Nào cùng đến trước thiên nhan, nào cùng đến trước thiên nhan, dâng lời cảm tạ, và tung hô Chúa.</a:t>
            </a:r>
            <a:endParaRPr lang="en-US" sz="4800" b="1" u="sng" dirty="0">
              <a:solidFill>
                <a:srgbClr val="003399"/>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5940185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Tập</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Hát</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Cộng</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Đoàn</a:t>
            </a:r>
            <a:endParaRPr lang="en-US" sz="70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619986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800" b="1" u="sng" smtClean="0">
                <a:solidFill>
                  <a:srgbClr val="FF0000"/>
                </a:solidFill>
                <a:effectLst>
                  <a:outerShdw blurRad="38100" dist="38100" dir="2700000" algn="tl">
                    <a:srgbClr val="000000">
                      <a:alpha val="43137"/>
                    </a:srgbClr>
                  </a:outerShdw>
                </a:effectLst>
                <a:ea typeface="Tahoma" pitchFamily="34" charset="0"/>
                <a:cs typeface="Times New Roman" pitchFamily="18" charset="0"/>
              </a:rPr>
              <a:t>Tk2:</a:t>
            </a:r>
            <a:r>
              <a:rPr lang="en-US" sz="4800" b="1" smtClean="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4800" b="1">
                <a:solidFill>
                  <a:srgbClr val="003399"/>
                </a:solidFill>
              </a:rPr>
              <a:t>iếng lòng giờ đây vang lên thiết tha ngát thơm như làn khói hương cao vời. Cùng chung với đất trời muôn tiếng ca, chúc tụng danh Chúa đến muôn muôn đời.</a:t>
            </a:r>
            <a:endParaRPr lang="vi-VN" sz="4800" b="1" dirty="0">
              <a:solidFill>
                <a:srgbClr val="003399"/>
              </a:solidFill>
            </a:endParaRPr>
          </a:p>
        </p:txBody>
      </p:sp>
    </p:spTree>
    <p:extLst>
      <p:ext uri="{BB962C8B-B14F-4D97-AF65-F5344CB8AC3E}">
        <p14:creationId xmlns:p14="http://schemas.microsoft.com/office/powerpoint/2010/main" val="33108194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800" b="1" u="sng"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4800" b="1" u="sng">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4800" b="1">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4800" b="1">
                <a:solidFill>
                  <a:srgbClr val="003399"/>
                </a:solidFill>
              </a:rPr>
              <a:t>Hãy đến tung hô Chúa reo mừng Đấng cứu thoát ta. Nào cùng đến trước thiên nhan, nào cùng đến trước thiên nhan, dâng lời cảm tạ, và tung hô Chúa.</a:t>
            </a:r>
            <a:endParaRPr lang="en-US" sz="4800" b="1" u="sng" dirty="0">
              <a:solidFill>
                <a:srgbClr val="003399"/>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5940185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800" b="1" u="sng" smtClean="0">
                <a:solidFill>
                  <a:srgbClr val="FF0000"/>
                </a:solidFill>
                <a:effectLst>
                  <a:outerShdw blurRad="38100" dist="38100" dir="2700000" algn="tl">
                    <a:srgbClr val="000000">
                      <a:alpha val="43137"/>
                    </a:srgbClr>
                  </a:outerShdw>
                </a:effectLst>
                <a:ea typeface="Tahoma" pitchFamily="34" charset="0"/>
                <a:cs typeface="Times New Roman" pitchFamily="18" charset="0"/>
              </a:rPr>
              <a:t>Tk3:</a:t>
            </a:r>
            <a:r>
              <a:rPr lang="en-US" sz="4800" b="1" smtClean="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4800" b="1">
                <a:solidFill>
                  <a:srgbClr val="003399"/>
                </a:solidFill>
              </a:rPr>
              <a:t>Hãy vào cùng khiêm cung dâng tiến lên tấm thân với lòng mến yêu chân thành. Dù cho sóng gió tràn lan bốn bề, vững niềm tin kính Chúa luôn nhân lành.</a:t>
            </a:r>
          </a:p>
        </p:txBody>
      </p:sp>
    </p:spTree>
    <p:extLst>
      <p:ext uri="{BB962C8B-B14F-4D97-AF65-F5344CB8AC3E}">
        <p14:creationId xmlns:p14="http://schemas.microsoft.com/office/powerpoint/2010/main" val="16141664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800" b="1" u="sng"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4800" b="1" u="sng">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4800" b="1">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4800" b="1">
                <a:solidFill>
                  <a:srgbClr val="003399"/>
                </a:solidFill>
              </a:rPr>
              <a:t>Hãy đến tung hô Chúa reo mừng Đấng cứu thoát ta. Nào cùng đến trước thiên nhan, nào cùng đến trước thiên nhan, dâng lời cảm tạ, và tung hô Chúa.</a:t>
            </a:r>
            <a:endParaRPr lang="en-US" sz="4800" b="1" u="sng" dirty="0">
              <a:solidFill>
                <a:srgbClr val="003399"/>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5940185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a:t>
            </a:r>
            <a:r>
              <a:rPr lang="en-US" sz="7200" b="1" i="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DANH</a:t>
            </a:r>
          </a:p>
          <a:p>
            <a:pPr eaLnBrk="1" hangingPunct="1">
              <a:lnSpc>
                <a:spcPct val="150000"/>
              </a:lnSpc>
            </a:pPr>
            <a:r>
              <a:rPr lang="en-US" sz="7200" b="1" i="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Ca Lên Đi 2</a:t>
            </a:r>
            <a:endParaRPr lang="vi-VN" sz="7200" b="1" i="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3432330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866911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a:solidFill>
                  <a:srgbClr val="C00000"/>
                </a:solidFill>
                <a:latin typeface="+mj-lt"/>
                <a:cs typeface="Times New Roman" panose="02020603050405020304" pitchFamily="18" charset="0"/>
              </a:rPr>
              <a:t>Chủ tế: </a:t>
            </a:r>
            <a:r>
              <a:rPr lang="vi-VN" sz="5400" b="1" i="1">
                <a:solidFill>
                  <a:srgbClr val="C00000"/>
                </a:solidFill>
                <a:latin typeface="+mj-lt"/>
                <a:cs typeface="Times New Roman" panose="02020603050405020304" pitchFamily="18" charset="0"/>
              </a:rPr>
              <a:t>Vinh danh Thiên Chúa trên các tầng trời. </a:t>
            </a:r>
            <a:r>
              <a:rPr lang="vi-VN" sz="5400" b="1" smtClean="0">
                <a:solidFill>
                  <a:srgbClr val="002060"/>
                </a:solidFill>
                <a:latin typeface="+mj-lt"/>
                <a:cs typeface="Times New Roman" panose="02020603050405020304" pitchFamily="18" charset="0"/>
              </a:rPr>
              <a:t>Và </a:t>
            </a:r>
            <a:r>
              <a:rPr lang="vi-VN" sz="5400" b="1">
                <a:solidFill>
                  <a:srgbClr val="002060"/>
                </a:solidFill>
                <a:latin typeface="+mj-lt"/>
                <a:cs typeface="Times New Roman" panose="02020603050405020304" pitchFamily="18" charset="0"/>
              </a:rPr>
              <a:t>bình an dưới thế, bình an dưới thế cho người thiện tâm. </a:t>
            </a:r>
            <a:endParaRPr lang="vi-VN" sz="7200" b="1">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5883949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1">
                <a:solidFill>
                  <a:srgbClr val="002060"/>
                </a:solidFill>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6746496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a:solidFill>
                  <a:srgbClr val="002060"/>
                </a:solidFill>
                <a:latin typeface="+mj-lt"/>
                <a:cs typeface="Times New Roman" panose="02020603050405020304" pitchFamily="18" charset="0"/>
              </a:rPr>
              <a:t>Lạy Chúa là Thiên Chúa, là Vua trên trời, là Chúa Cha toàn năng. Lạy Con Một Thiên Chúa, </a:t>
            </a:r>
            <a:r>
              <a:rPr lang="vi-VN" sz="5400" b="1">
                <a:solidFill>
                  <a:srgbClr val="C000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8710572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54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60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a:solidFill>
                  <a:srgbClr val="003399"/>
                </a:solidFill>
                <a:latin typeface="+mn-lt"/>
              </a:rPr>
              <a:t> Lạy Chúa, xin tỏ lượng từ bi Chúa cho chúng con như chúng con hằng cậy trông nơi Ngài.</a:t>
            </a:r>
            <a:endParaRPr lang="en-US" sz="60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9519251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a:solidFill>
                  <a:srgbClr val="002060"/>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11872686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a:solidFill>
                  <a:srgbClr val="002060"/>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18743698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a:solidFill>
                  <a:srgbClr val="C00000"/>
                </a:solidFill>
                <a:latin typeface="+mj-lt"/>
                <a:cs typeface="Times New Roman" panose="02020603050405020304" pitchFamily="18" charset="0"/>
              </a:rPr>
              <a:t>Vì lạy Chúa Giê-su Ki-tô, </a:t>
            </a:r>
            <a:r>
              <a:rPr lang="en-US" sz="4400" b="1">
                <a:solidFill>
                  <a:srgbClr val="002060"/>
                </a:solidFill>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1" u="sng">
                <a:solidFill>
                  <a:srgbClr val="C00000"/>
                </a:solidFill>
                <a:latin typeface="+mj-lt"/>
                <a:cs typeface="Times New Roman" panose="02020603050405020304" pitchFamily="18" charset="0"/>
              </a:rPr>
              <a:t>A-men. A-men. </a:t>
            </a:r>
            <a:endParaRPr lang="vi-VN" sz="4400" b="1" u="sng">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4703137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424669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6734998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 tế:</a:t>
            </a:r>
            <a:r>
              <a:rPr lang="en-US" sz="4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 danh Thiên Chúa trên các tầng trời.</a:t>
            </a:r>
            <a:b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5833147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ca ngợi Chúa.</a:t>
            </a:r>
          </a:p>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chúc tụng Chúa. </a:t>
            </a:r>
            <a:b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thờ lạy Chúa. </a:t>
            </a:r>
          </a:p>
          <a:p>
            <a:pPr algn="l" eaLnBrk="1" hangingPunct="1">
              <a:lnSpc>
                <a:spcPct val="140000"/>
              </a:lnSpc>
            </a:pP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20470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417882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con một Thiên Chúa,            </a:t>
            </a:r>
            <a:r>
              <a:rPr lang="en-US"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a:t>
            </a:r>
          </a:p>
          <a:p>
            <a:pPr marL="0" indent="0" algn="just" eaLnBrk="1" hangingPunct="1">
              <a:lnSpc>
                <a:spcPct val="145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138924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12318376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1" u="sng" dirty="0">
                <a:solidFill>
                  <a:srgbClr val="FF0000"/>
                </a:solidFill>
                <a:effectLst>
                  <a:outerShdw blurRad="38100" dist="38100" dir="2700000" algn="tl">
                    <a:srgbClr val="000000">
                      <a:alpha val="43137"/>
                    </a:srgbClr>
                  </a:outerShdw>
                </a:effectLst>
                <a:cs typeface="Times New Roman" pitchFamily="18" charset="0"/>
              </a:rPr>
              <a:t>Tk1</a:t>
            </a:r>
            <a:r>
              <a:rPr lang="en-US" sz="5400" b="1" u="sng">
                <a:solidFill>
                  <a:srgbClr val="FF0000"/>
                </a:solidFill>
                <a:effectLst>
                  <a:outerShdw blurRad="38100" dist="38100" dir="2700000" algn="tl">
                    <a:srgbClr val="000000">
                      <a:alpha val="43137"/>
                    </a:srgbClr>
                  </a:outerShdw>
                </a:effectLst>
                <a:cs typeface="Times New Roman" pitchFamily="18" charset="0"/>
              </a:rPr>
              <a:t>:</a:t>
            </a:r>
            <a:r>
              <a:rPr lang="en-US" sz="5400" b="1">
                <a:solidFill>
                  <a:srgbClr val="FF0000"/>
                </a:solidFill>
                <a:effectLst>
                  <a:outerShdw blurRad="38100" dist="38100" dir="2700000" algn="tl">
                    <a:srgbClr val="000000">
                      <a:alpha val="43137"/>
                    </a:srgbClr>
                  </a:outerShdw>
                </a:effectLst>
                <a:cs typeface="Times New Roman" pitchFamily="18" charset="0"/>
              </a:rPr>
              <a:t> </a:t>
            </a:r>
            <a:r>
              <a:rPr lang="vi-VN" sz="5400" b="1">
                <a:solidFill>
                  <a:srgbClr val="003399"/>
                </a:solidFill>
              </a:rPr>
              <a:t>Người công chính hãy reo hò mừng Chúa, kẻ ngay lành hợp tiếng ngợi khen. Tạ ơn Chúa gieo muôn tiếng đàn, ngợi khen Ngài gảy đàn sắt đàn tơ.</a:t>
            </a:r>
            <a:endParaRPr lang="en-US" sz="54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0479663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5457817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9907735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641767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normAutofit/>
          </a:bodyPr>
          <a:lstStyle/>
          <a:p>
            <a:pPr eaLnBrk="1" hangingPunct="1">
              <a:lnSpc>
                <a:spcPct val="120000"/>
              </a:lnSpc>
            </a:pPr>
            <a:r>
              <a:rPr lang="en-US" sz="5400" b="1" dirty="0">
                <a:solidFill>
                  <a:srgbClr val="FF0000"/>
                </a:solidFill>
                <a:latin typeface="+mj-lt"/>
                <a:cs typeface="Tahoma" pitchFamily="34" charset="0"/>
              </a:rPr>
              <a:t>THÁNH </a:t>
            </a:r>
            <a:r>
              <a:rPr lang="en-US" sz="5400" b="1">
                <a:solidFill>
                  <a:srgbClr val="FF0000"/>
                </a:solidFill>
                <a:latin typeface="+mj-lt"/>
                <a:cs typeface="Tahoma" pitchFamily="34" charset="0"/>
              </a:rPr>
              <a:t>VỊNH 3</a:t>
            </a:r>
            <a:r>
              <a:rPr lang="en-US" sz="5400" b="1" smtClean="0">
                <a:solidFill>
                  <a:srgbClr val="FF0000"/>
                </a:solidFill>
                <a:latin typeface="+mj-lt"/>
                <a:cs typeface="Tahoma" pitchFamily="34" charset="0"/>
              </a:rPr>
              <a:t>2</a:t>
            </a:r>
            <a:endParaRPr lang="en-US" sz="5400" b="1" dirty="0">
              <a:solidFill>
                <a:srgbClr val="FF0000"/>
              </a:solidFill>
              <a:latin typeface="+mj-lt"/>
              <a:cs typeface="Tahoma" pitchFamily="34" charset="0"/>
            </a:endParaRPr>
          </a:p>
          <a:p>
            <a:pPr eaLnBrk="1" hangingPunct="1">
              <a:lnSpc>
                <a:spcPct val="120000"/>
              </a:lnSpc>
            </a:pPr>
            <a:r>
              <a:rPr lang="en-US" sz="5400" b="1" dirty="0" err="1">
                <a:solidFill>
                  <a:srgbClr val="FF0000"/>
                </a:solidFill>
                <a:latin typeface="+mj-lt"/>
                <a:cs typeface="Tahoma" pitchFamily="34" charset="0"/>
              </a:rPr>
              <a:t>Lm</a:t>
            </a:r>
            <a:r>
              <a:rPr lang="en-US" sz="5400" b="1" dirty="0">
                <a:solidFill>
                  <a:srgbClr val="FF0000"/>
                </a:solidFill>
                <a:latin typeface="+mj-lt"/>
                <a:cs typeface="Tahoma" pitchFamily="34" charset="0"/>
              </a:rPr>
              <a:t> Kim Long</a:t>
            </a:r>
          </a:p>
          <a:p>
            <a:pPr eaLnBrk="1" hangingPunct="1">
              <a:lnSpc>
                <a:spcPct val="120000"/>
              </a:lnSpc>
            </a:pPr>
            <a:r>
              <a:rPr lang="en-US" sz="5400" b="1" smtClean="0">
                <a:solidFill>
                  <a:srgbClr val="FF0000"/>
                </a:solidFill>
                <a:latin typeface="+mj-lt"/>
                <a:cs typeface="Tahoma" pitchFamily="34" charset="0"/>
              </a:rPr>
              <a:t>03 </a:t>
            </a:r>
            <a:r>
              <a:rPr lang="en-US" sz="5400" b="1" dirty="0" err="1">
                <a:solidFill>
                  <a:srgbClr val="FF0000"/>
                </a:solidFill>
                <a:latin typeface="+mj-lt"/>
                <a:cs typeface="Tahoma" pitchFamily="34" charset="0"/>
              </a:rPr>
              <a:t>câu</a:t>
            </a:r>
            <a:endParaRPr lang="en-US" sz="5400" b="1" dirty="0">
              <a:solidFill>
                <a:srgbClr val="FF0000"/>
              </a:solidFill>
              <a:latin typeface="+mj-lt"/>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spTree>
    <p:extLst>
      <p:ext uri="{BB962C8B-B14F-4D97-AF65-F5344CB8AC3E}">
        <p14:creationId xmlns:p14="http://schemas.microsoft.com/office/powerpoint/2010/main" val="42178716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54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60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a:solidFill>
                  <a:srgbClr val="003399"/>
                </a:solidFill>
                <a:latin typeface="+mn-lt"/>
              </a:rPr>
              <a:t>Lạy Chúa, xin tỏ lượng từ bi Chúa cho chúng con như chúng con hằng cậy trông nơi Ngài.</a:t>
            </a:r>
            <a:endParaRPr lang="en-US" sz="60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8406823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1" u="sng" dirty="0">
                <a:solidFill>
                  <a:srgbClr val="FF0000"/>
                </a:solidFill>
                <a:effectLst>
                  <a:outerShdw blurRad="38100" dist="38100" dir="2700000" algn="tl">
                    <a:srgbClr val="000000">
                      <a:alpha val="43137"/>
                    </a:srgbClr>
                  </a:outerShdw>
                </a:effectLst>
                <a:cs typeface="Times New Roman" pitchFamily="18" charset="0"/>
              </a:rPr>
              <a:t>Tk1</a:t>
            </a:r>
            <a:r>
              <a:rPr lang="en-US" sz="5400" b="1" u="sng">
                <a:solidFill>
                  <a:srgbClr val="FF0000"/>
                </a:solidFill>
                <a:effectLst>
                  <a:outerShdw blurRad="38100" dist="38100" dir="2700000" algn="tl">
                    <a:srgbClr val="000000">
                      <a:alpha val="43137"/>
                    </a:srgbClr>
                  </a:outerShdw>
                </a:effectLst>
                <a:cs typeface="Times New Roman" pitchFamily="18" charset="0"/>
              </a:rPr>
              <a:t>:</a:t>
            </a:r>
            <a:r>
              <a:rPr lang="en-US" sz="5400" b="1">
                <a:solidFill>
                  <a:srgbClr val="FF0000"/>
                </a:solidFill>
                <a:effectLst>
                  <a:outerShdw blurRad="38100" dist="38100" dir="2700000" algn="tl">
                    <a:srgbClr val="000000">
                      <a:alpha val="43137"/>
                    </a:srgbClr>
                  </a:outerShdw>
                </a:effectLst>
                <a:cs typeface="Times New Roman" pitchFamily="18" charset="0"/>
              </a:rPr>
              <a:t> </a:t>
            </a:r>
            <a:r>
              <a:rPr lang="vi-VN" sz="5400" b="1">
                <a:solidFill>
                  <a:srgbClr val="003399"/>
                </a:solidFill>
              </a:rPr>
              <a:t>Người công chính hãy reo hò mừng Chúa, kẻ ngay lành hợp tiếng ngợi khen. Tạ ơn Chúa gieo muôn tiếng đàn, ngợi khen Ngài gảy đàn sắt đàn tơ.</a:t>
            </a:r>
            <a:endParaRPr lang="en-US" sz="54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7235622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54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60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a:solidFill>
                  <a:srgbClr val="003399"/>
                </a:solidFill>
                <a:latin typeface="+mn-lt"/>
              </a:rPr>
              <a:t>Lạy Chúa, xin tỏ lượng từ bi Chúa cho chúng con như chúng con hằng cậy trông nơi Ngài.</a:t>
            </a:r>
            <a:endParaRPr lang="en-US" sz="60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1511136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fontAlgn="base"/>
            <a:r>
              <a:rPr lang="en-US" sz="5400" b="1" u="sng" smtClean="0">
                <a:solidFill>
                  <a:srgbClr val="FF0000"/>
                </a:solidFill>
                <a:effectLst>
                  <a:outerShdw blurRad="38100" dist="38100" dir="2700000" algn="tl">
                    <a:srgbClr val="000000">
                      <a:alpha val="43137"/>
                    </a:srgbClr>
                  </a:outerShdw>
                </a:effectLst>
                <a:latin typeface="+mn-lt"/>
                <a:cs typeface="Times New Roman" pitchFamily="18" charset="0"/>
              </a:rPr>
              <a:t>Tk2:</a:t>
            </a:r>
            <a:r>
              <a:rPr lang="en-US" sz="5400" b="1">
                <a:solidFill>
                  <a:srgbClr val="FF0000"/>
                </a:solidFill>
                <a:effectLst>
                  <a:outerShdw blurRad="38100" dist="38100" dir="2700000" algn="tl">
                    <a:srgbClr val="000000">
                      <a:alpha val="43137"/>
                    </a:srgbClr>
                  </a:outerShdw>
                </a:effectLst>
                <a:latin typeface="+mn-lt"/>
                <a:cs typeface="Times New Roman" pitchFamily="18" charset="0"/>
              </a:rPr>
              <a:t> </a:t>
            </a:r>
            <a:r>
              <a:rPr lang="vi-VN" sz="5400" b="1">
                <a:solidFill>
                  <a:srgbClr val="003399"/>
                </a:solidFill>
                <a:latin typeface="+mn-lt"/>
              </a:rPr>
              <a:t>Lời Thiên Chúa rất ngay thực chân chính, việc tay Ngài thực đáng cậy tin. Ngài yêu thích công minh chính trực, tình thương Ngài tràn ngập khắp mọi nơi.</a:t>
            </a:r>
            <a:endParaRPr lang="en-US" sz="54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5079012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54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60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a:solidFill>
                  <a:srgbClr val="003399"/>
                </a:solidFill>
                <a:latin typeface="+mn-lt"/>
              </a:rPr>
              <a:t>Lạy Chúa, xin tỏ lượng từ bi Chúa cho chúng con như chúng con hằng cậy trông nơi Ngài.</a:t>
            </a:r>
            <a:endParaRPr lang="en-US" sz="60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1511136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429000"/>
          </a:xfrm>
        </p:spPr>
        <p:txBody>
          <a:bodyPr>
            <a:noAutofit/>
          </a:bodyPr>
          <a:lstStyle/>
          <a:p>
            <a:pPr algn="just"/>
            <a:r>
              <a:rPr lang="vi-VN" sz="6600" b="1">
                <a:solidFill>
                  <a:srgbClr val="003399"/>
                </a:solidFill>
                <a:latin typeface="+mn-lt"/>
              </a:rPr>
              <a:t>Chúa nói: Thầy là đường, là sự thật và là sự sống, không ai đến được với Cha mà không qua Thầy.</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en-US" sz="4000" b="1" u="sng">
                <a:solidFill>
                  <a:srgbClr val="FF0000"/>
                </a:solidFill>
                <a:effectLst>
                  <a:outerShdw blurRad="38100" dist="38100" dir="2700000" algn="tl">
                    <a:srgbClr val="000000">
                      <a:alpha val="43137"/>
                    </a:srgbClr>
                  </a:outerShdw>
                </a:effectLst>
                <a:cs typeface="Times New Roman" pitchFamily="18" charset="0"/>
              </a:rPr>
              <a:t>Alleluia…Alleluia</a:t>
            </a:r>
            <a:endParaRPr lang="en-US" sz="4000" u="sng">
              <a:solidFill>
                <a:srgbClr val="FF0000"/>
              </a:solidFill>
            </a:endParaRPr>
          </a:p>
        </p:txBody>
      </p:sp>
      <p:sp>
        <p:nvSpPr>
          <p:cNvPr id="4" name="TextBox 3"/>
          <p:cNvSpPr txBox="1"/>
          <p:nvPr/>
        </p:nvSpPr>
        <p:spPr>
          <a:xfrm>
            <a:off x="0" y="4498536"/>
            <a:ext cx="9144000" cy="584775"/>
          </a:xfrm>
          <a:prstGeom prst="rect">
            <a:avLst/>
          </a:prstGeom>
          <a:noFill/>
        </p:spPr>
        <p:txBody>
          <a:bodyPr wrap="square" rtlCol="0">
            <a:spAutoFit/>
          </a:bodyPr>
          <a:lstStyle/>
          <a:p>
            <a:pPr algn="r"/>
            <a:r>
              <a:rPr lang="en-US" sz="3200" b="1" u="sng">
                <a:solidFill>
                  <a:srgbClr val="FF0000"/>
                </a:solidFill>
                <a:effectLst>
                  <a:outerShdw blurRad="38100" dist="38100" dir="2700000" algn="tl">
                    <a:srgbClr val="000000">
                      <a:alpha val="43137"/>
                    </a:srgbClr>
                  </a:outerShdw>
                </a:effectLst>
                <a:cs typeface="Times New Roman" pitchFamily="18" charset="0"/>
              </a:rPr>
              <a:t>Alleluia…Alleluia</a:t>
            </a:r>
            <a:endParaRPr lang="en-US" sz="3200" u="sng">
              <a:solidFill>
                <a:srgbClr val="FF0000"/>
              </a:solidFill>
            </a:endParaRPr>
          </a:p>
        </p:txBody>
      </p:sp>
    </p:spTree>
    <p:extLst>
      <p:ext uri="{BB962C8B-B14F-4D97-AF65-F5344CB8AC3E}">
        <p14:creationId xmlns:p14="http://schemas.microsoft.com/office/powerpoint/2010/main" val="156453327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1" u="sng" dirty="0">
                <a:solidFill>
                  <a:srgbClr val="FF0000"/>
                </a:solidFill>
                <a:effectLst>
                  <a:outerShdw blurRad="38100" dist="38100" dir="2700000" algn="tl">
                    <a:srgbClr val="000000">
                      <a:alpha val="43137"/>
                    </a:srgbClr>
                  </a:outerShdw>
                </a:effectLst>
                <a:cs typeface="Times New Roman" pitchFamily="18" charset="0"/>
              </a:rPr>
              <a:t>Tk3</a:t>
            </a:r>
            <a:r>
              <a:rPr lang="en-US" sz="5600" b="1" u="sng">
                <a:solidFill>
                  <a:srgbClr val="FF0000"/>
                </a:solidFill>
                <a:effectLst>
                  <a:outerShdw blurRad="38100" dist="38100" dir="2700000" algn="tl">
                    <a:srgbClr val="000000">
                      <a:alpha val="43137"/>
                    </a:srgbClr>
                  </a:outerShdw>
                </a:effectLst>
                <a:cs typeface="Times New Roman" pitchFamily="18" charset="0"/>
              </a:rPr>
              <a:t>:</a:t>
            </a:r>
            <a:r>
              <a:rPr lang="en-US" sz="5600" b="1">
                <a:solidFill>
                  <a:srgbClr val="003399"/>
                </a:solidFill>
                <a:effectLst>
                  <a:outerShdw blurRad="38100" dist="38100" dir="2700000" algn="tl">
                    <a:srgbClr val="000000">
                      <a:alpha val="43137"/>
                    </a:srgbClr>
                  </a:outerShdw>
                </a:effectLst>
                <a:cs typeface="Times New Roman" pitchFamily="18" charset="0"/>
              </a:rPr>
              <a:t> </a:t>
            </a:r>
            <a:r>
              <a:rPr lang="vi-VN" sz="5600" b="1">
                <a:solidFill>
                  <a:srgbClr val="003399"/>
                </a:solidFill>
              </a:rPr>
              <a:t>Ngài đưa mắt dõi theo kẻ thờ kính, kẻ tin cậy lòng Chúa dủ thương. Hầu giải cứu qua tay tử thần, hồi cơ hàn Ngài nhìn tới dưỡng nuôi.</a:t>
            </a:r>
            <a:endParaRPr lang="en-US" sz="56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8975791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54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60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a:solidFill>
                  <a:srgbClr val="003399"/>
                </a:solidFill>
                <a:latin typeface="+mn-lt"/>
              </a:rPr>
              <a:t>Lạy Chúa, xin tỏ lượng từ bi Chúa cho chúng con như chúng con hằng cậy trông nơi Ngài.</a:t>
            </a:r>
            <a:endParaRPr lang="en-US" sz="60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1511136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3666472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429000"/>
          </a:xfrm>
        </p:spPr>
        <p:txBody>
          <a:bodyPr>
            <a:noAutofit/>
          </a:bodyPr>
          <a:lstStyle/>
          <a:p>
            <a:pPr algn="just"/>
            <a:r>
              <a:rPr lang="vi-VN" sz="6000" b="1">
                <a:solidFill>
                  <a:srgbClr val="003399"/>
                </a:solidFill>
                <a:latin typeface="+mn-lt"/>
              </a:rPr>
              <a:t>Chúa nói: Thầy là đường, là sự thật và là sự sống, không ai đến được với Cha mà không qua Thầy.</a:t>
            </a:r>
            <a:endParaRPr lang="en-US" sz="60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en-US" sz="40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4000" u="sng">
              <a:solidFill>
                <a:srgbClr val="FF0000"/>
              </a:solidFill>
              <a:latin typeface="+mj-lt"/>
            </a:endParaRPr>
          </a:p>
        </p:txBody>
      </p:sp>
      <p:sp>
        <p:nvSpPr>
          <p:cNvPr id="4" name="TextBox 3"/>
          <p:cNvSpPr txBox="1"/>
          <p:nvPr/>
        </p:nvSpPr>
        <p:spPr>
          <a:xfrm>
            <a:off x="0" y="4498536"/>
            <a:ext cx="9144000" cy="584775"/>
          </a:xfrm>
          <a:prstGeom prst="rect">
            <a:avLst/>
          </a:prstGeom>
          <a:noFill/>
        </p:spPr>
        <p:txBody>
          <a:bodyPr wrap="square" rtlCol="0">
            <a:spAutoFit/>
          </a:bodyPr>
          <a:lstStyle/>
          <a:p>
            <a:pPr algn="r"/>
            <a:r>
              <a:rPr lang="en-US" sz="32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3200" u="sng">
              <a:solidFill>
                <a:srgbClr val="FF0000"/>
              </a:solidFill>
              <a:latin typeface="+mj-lt"/>
            </a:endParaRPr>
          </a:p>
        </p:txBody>
      </p:sp>
    </p:spTree>
    <p:extLst>
      <p:ext uri="{BB962C8B-B14F-4D97-AF65-F5344CB8AC3E}">
        <p14:creationId xmlns:p14="http://schemas.microsoft.com/office/powerpoint/2010/main" val="28226656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5679250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65679250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305188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7316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Tôi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kính</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Giêsu</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Kitô</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9928984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bởi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4121379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8441719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76240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3399"/>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rgbClr val="003399"/>
                </a:solidFill>
                <a:effectLst>
                  <a:outerShdw blurRad="38100" dist="38100" dir="2700000" algn="tl">
                    <a:srgbClr val="000000">
                      <a:alpha val="43137"/>
                    </a:srgbClr>
                  </a:outerShdw>
                </a:effectLst>
                <a:latin typeface="+mj-lt"/>
              </a:rPr>
              <a:t> </a:t>
            </a:r>
            <a:r>
              <a:rPr lang="vi-VN" sz="7200" b="1" dirty="0">
                <a:solidFill>
                  <a:srgbClr val="003399"/>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266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3965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833503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3399"/>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220865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518028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3399"/>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76139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3399"/>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00072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sống đời sau. </a:t>
            </a:r>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Amen.</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50203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4" name="TextBox 3"/>
          <p:cNvSpPr txBox="1"/>
          <p:nvPr/>
        </p:nvSpPr>
        <p:spPr>
          <a:xfrm>
            <a:off x="5029200" y="155515"/>
            <a:ext cx="3733800" cy="584775"/>
          </a:xfrm>
          <a:prstGeom prst="rect">
            <a:avLst/>
          </a:prstGeom>
          <a:noFill/>
        </p:spPr>
        <p:txBody>
          <a:bodyPr wrap="square" rtlCol="0">
            <a:spAutoFit/>
          </a:bodyPr>
          <a:lstStyle/>
          <a:p>
            <a:r>
              <a:rPr lang="en-US" sz="3200">
                <a:solidFill>
                  <a:schemeClr val="bg1"/>
                </a:solidFill>
              </a:rPr>
              <a:t>Lời Nguyện Tín Hữu</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59664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993201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7200" y="819150"/>
            <a:ext cx="4876800" cy="3028950"/>
          </a:xfrm>
        </p:spPr>
        <p:txBody>
          <a:bodyPr>
            <a:normAutofit/>
          </a:bodyPr>
          <a:lstStyle/>
          <a:p>
            <a:r>
              <a:rPr lang="en-US" sz="7000" b="1" smtClean="0">
                <a:solidFill>
                  <a:srgbClr val="003399"/>
                </a:solidFill>
                <a:effectLst>
                  <a:outerShdw blurRad="38100" dist="38100" dir="2700000" algn="tl">
                    <a:srgbClr val="000000">
                      <a:alpha val="43137"/>
                    </a:srgbClr>
                  </a:outerShdw>
                </a:effectLst>
                <a:cs typeface="Times New Roman" pitchFamily="18" charset="0"/>
              </a:rPr>
              <a:t>Dâng Lễ</a:t>
            </a:r>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24" y="-103840"/>
            <a:ext cx="1982390" cy="310963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612934"/>
            <a:ext cx="5069165" cy="4530566"/>
          </a:xfrm>
          <a:prstGeom prst="rect">
            <a:avLst/>
          </a:prstGeom>
        </p:spPr>
      </p:pic>
    </p:spTree>
    <p:extLst>
      <p:ext uri="{BB962C8B-B14F-4D97-AF65-F5344CB8AC3E}">
        <p14:creationId xmlns:p14="http://schemas.microsoft.com/office/powerpoint/2010/main" val="369438987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7200" b="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Này Từng Giọt Rượu</a:t>
            </a:r>
          </a:p>
          <a:p>
            <a:pPr marL="27385" indent="0" algn="ctr">
              <a:lnSpc>
                <a:spcPct val="120000"/>
              </a:lnSpc>
              <a:buNone/>
            </a:pPr>
            <a:r>
              <a:rPr lang="en-US" altLang="en-US" sz="7200" b="1" i="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Lm Kim Long</a:t>
            </a:r>
            <a:endParaRPr lang="en-US" altLang="en-US" sz="4400" b="1" i="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460" b="1" u="sng"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460" b="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460" b="1">
                <a:solidFill>
                  <a:srgbClr val="003399"/>
                </a:solidFill>
              </a:rPr>
              <a:t>Này từng giọt rượu nho và đây từng tấm bánh miến, chúng con dâng lên Chúa nhân hiền. Cùng ngàn trầm thơm tho, lời kinh hòa khúc hát mới Chúa vui nhận với trọn cuộc đời.</a:t>
            </a:r>
            <a:endParaRPr lang="vi-VN" sz="4460" b="1">
              <a:solidFill>
                <a:srgbClr val="003399"/>
              </a:solidFill>
            </a:endParaRPr>
          </a:p>
        </p:txBody>
      </p:sp>
    </p:spTree>
    <p:extLst>
      <p:ext uri="{BB962C8B-B14F-4D97-AF65-F5344CB8AC3E}">
        <p14:creationId xmlns:p14="http://schemas.microsoft.com/office/powerpoint/2010/main" val="1309238206"/>
      </p:ext>
    </p:extLst>
  </p:cSld>
  <p:clrMapOvr>
    <a:masterClrMapping/>
  </p:clrMapOvr>
  <p:transition spd="slow"/>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700" b="1" u="sng"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4700" b="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700" b="1">
                <a:solidFill>
                  <a:srgbClr val="003399"/>
                </a:solidFill>
              </a:rPr>
              <a:t>Tiến dâng bánh vẹn tuyền là tinh hoa muôn nương lúa, hòa chung công lao nhân thế. Cúi xin Chúa cực lành nhận cho và mong trở thành, thành bánh thiêng nuôi đoàn con.</a:t>
            </a:r>
            <a:endParaRPr lang="en-US" altLang="en-US" sz="47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460" b="1" u="sng"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460" b="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460" b="1">
                <a:solidFill>
                  <a:srgbClr val="003399"/>
                </a:solidFill>
              </a:rPr>
              <a:t>Này từng giọt rượu nho và đây từng tấm bánh miến, chúng con dâng lên Chúa nhân hiền. Cùng ngàn trầm thơm tho, lời kinh hòa khúc hát mới Chúa vui nhận với trọn cuộc đời.</a:t>
            </a:r>
            <a:endParaRPr lang="vi-VN" sz="4460" b="1">
              <a:solidFill>
                <a:srgbClr val="003399"/>
              </a:solidFill>
            </a:endParaRPr>
          </a:p>
        </p:txBody>
      </p:sp>
    </p:spTree>
    <p:extLst>
      <p:ext uri="{BB962C8B-B14F-4D97-AF65-F5344CB8AC3E}">
        <p14:creationId xmlns:p14="http://schemas.microsoft.com/office/powerpoint/2010/main" val="1767841821"/>
      </p:ext>
    </p:extLst>
  </p:cSld>
  <p:clrMapOvr>
    <a:masterClrMapping/>
  </p:clrMapOvr>
  <p:transition spd="slow"/>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700" b="1" u="sng"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4700" b="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700" b="1">
                <a:solidFill>
                  <a:srgbClr val="003399"/>
                </a:solidFill>
              </a:rPr>
              <a:t>Tiến dâng chén rượu này là do bao cây nho quí và công lao của nhân thế. Cúi xin Chúa cực lành nhận cho và mong trở thành, của uống thiêng liêng đoàn </a:t>
            </a:r>
            <a:r>
              <a:rPr lang="vi-VN" sz="4700" b="1">
                <a:solidFill>
                  <a:srgbClr val="003399"/>
                </a:solidFill>
              </a:rPr>
              <a:t>con</a:t>
            </a:r>
            <a:r>
              <a:rPr lang="vi-VN" sz="4700" b="1" smtClean="0">
                <a:solidFill>
                  <a:srgbClr val="003399"/>
                </a:solidFill>
              </a:rPr>
              <a:t>.</a:t>
            </a:r>
            <a:endParaRPr lang="en-US" altLang="en-US" sz="47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013139438"/>
      </p:ext>
    </p:extLst>
  </p:cSld>
  <p:clrMapOvr>
    <a:masterClrMapping/>
  </p:clrMapOvr>
  <p:transition spd="slow"/>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460" b="1" u="sng"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460" b="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460" b="1">
                <a:solidFill>
                  <a:srgbClr val="003399"/>
                </a:solidFill>
              </a:rPr>
              <a:t>Này từng giọt rượu nho và đây từng tấm bánh miến, chúng con dâng lên Chúa nhân hiền. Cùng ngàn trầm thơm tho, lời kinh hòa khúc hát mới Chúa vui nhận với trọn cuộc đời.</a:t>
            </a:r>
            <a:endParaRPr lang="vi-VN" sz="4460" b="1">
              <a:solidFill>
                <a:srgbClr val="003399"/>
              </a:solidFill>
            </a:endParaRPr>
          </a:p>
        </p:txBody>
      </p:sp>
    </p:spTree>
    <p:extLst>
      <p:ext uri="{BB962C8B-B14F-4D97-AF65-F5344CB8AC3E}">
        <p14:creationId xmlns:p14="http://schemas.microsoft.com/office/powerpoint/2010/main" val="1767841821"/>
      </p:ext>
    </p:extLst>
  </p:cSld>
  <p:clrMapOvr>
    <a:masterClrMapping/>
  </p:clrMapOvr>
  <p:transition spd="slow"/>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34290"/>
            <a:ext cx="9144000" cy="5143500"/>
          </a:xfrm>
        </p:spPr>
        <p:txBody>
          <a:bodyPr>
            <a:noAutofit/>
          </a:bodyPr>
          <a:lstStyle/>
          <a:p>
            <a:pPr marL="27385" indent="0" algn="just">
              <a:lnSpc>
                <a:spcPct val="120000"/>
              </a:lnSpc>
              <a:buNone/>
            </a:pPr>
            <a:r>
              <a:rPr lang="en-US" altLang="en-US" sz="4700" b="1" u="sng"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Tk3:</a:t>
            </a:r>
            <a:r>
              <a:rPr lang="en-US" altLang="en-US" sz="4700" b="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700" b="1">
                <a:solidFill>
                  <a:srgbClr val="003399"/>
                </a:solidFill>
              </a:rPr>
              <a:t>Sấp mình trước bàn thờ thành tâm ăn năn thống hối, này con khiêm cung kêu khấn. Ước mong lễ mọn này làm vui lòng Chúa hằng ngày, tỏa ngát như hương trầm bay.</a:t>
            </a:r>
            <a:endParaRPr lang="en-US" altLang="en-US" sz="47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874246848"/>
      </p:ext>
    </p:extLst>
  </p:cSld>
  <p:clrMapOvr>
    <a:masterClrMapping/>
  </p:clrMapOvr>
  <p:transition spd="slow"/>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460" b="1" u="sng"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460" b="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460" b="1">
                <a:solidFill>
                  <a:srgbClr val="003399"/>
                </a:solidFill>
              </a:rPr>
              <a:t>Này từng giọt rượu nho và đây từng tấm bánh miến, chúng con dâng lên Chúa nhân hiền. Cùng ngàn trầm thơm tho, lời kinh hòa khúc hát mới Chúa vui nhận với trọn cuộc đời.</a:t>
            </a:r>
            <a:endParaRPr lang="vi-VN" sz="4460" b="1">
              <a:solidFill>
                <a:srgbClr val="003399"/>
              </a:solidFill>
            </a:endParaRPr>
          </a:p>
        </p:txBody>
      </p:sp>
    </p:spTree>
    <p:extLst>
      <p:ext uri="{BB962C8B-B14F-4D97-AF65-F5344CB8AC3E}">
        <p14:creationId xmlns:p14="http://schemas.microsoft.com/office/powerpoint/2010/main" val="1767841821"/>
      </p:ext>
    </p:extLst>
  </p:cSld>
  <p:clrMapOvr>
    <a:masterClrMapping/>
  </p:clrMapOvr>
  <p:transition spd="slow"/>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1" dirty="0">
                <a:solidFill>
                  <a:srgbClr val="003399"/>
                </a:solidFill>
                <a:effectLst>
                  <a:outerShdw blurRad="38100" dist="38100" dir="2700000" algn="tl">
                    <a:srgbClr val="000000">
                      <a:alpha val="43137"/>
                    </a:srgbClr>
                  </a:outerShdw>
                </a:effectLst>
                <a:latin typeface="+mj-lt"/>
              </a:rPr>
              <a:t>Lạy Chúa Thánh Thần là Ánh sáng Chân lý vẹn toàn,</a:t>
            </a:r>
            <a:r>
              <a:rPr lang="en-US" sz="5400" b="1" dirty="0">
                <a:solidFill>
                  <a:srgbClr val="003399"/>
                </a:solidFill>
                <a:effectLst>
                  <a:outerShdw blurRad="38100" dist="38100" dir="2700000" algn="tl">
                    <a:srgbClr val="000000">
                      <a:alpha val="43137"/>
                    </a:srgbClr>
                  </a:outerShdw>
                </a:effectLst>
                <a:latin typeface="+mj-lt"/>
              </a:rPr>
              <a:t> C</a:t>
            </a:r>
            <a:r>
              <a:rPr lang="vi-VN" sz="5400" b="1" dirty="0" smtClean="0">
                <a:solidFill>
                  <a:srgbClr val="003399"/>
                </a:solidFill>
                <a:effectLst>
                  <a:outerShdw blurRad="38100" dist="38100" dir="2700000" algn="tl">
                    <a:srgbClr val="000000">
                      <a:alpha val="43137"/>
                    </a:srgbClr>
                  </a:outerShdw>
                </a:effectLst>
                <a:latin typeface="+mj-lt"/>
              </a:rPr>
              <a:t>húa</a:t>
            </a:r>
            <a:r>
              <a:rPr lang="vi-VN" sz="5400" b="1" dirty="0" smtClean="0">
                <a:solidFill>
                  <a:srgbClr val="FFFF00"/>
                </a:solidFill>
                <a:effectLst>
                  <a:outerShdw blurRad="38100" dist="38100" dir="2700000" algn="tl">
                    <a:srgbClr val="000000">
                      <a:alpha val="43137"/>
                    </a:srgbClr>
                  </a:outerShdw>
                </a:effectLst>
                <a:latin typeface="+mj-lt"/>
              </a:rPr>
              <a:t> </a:t>
            </a:r>
            <a:r>
              <a:rPr lang="vi-VN" sz="5400" b="1" dirty="0">
                <a:solidFill>
                  <a:srgbClr val="003399"/>
                </a:solidFill>
                <a:effectLst>
                  <a:outerShdw blurRad="38100" dist="38100" dir="2700000" algn="tl">
                    <a:srgbClr val="000000">
                      <a:alpha val="43137"/>
                    </a:srgbClr>
                  </a:outerShdw>
                </a:effectLst>
                <a:latin typeface="+mj-lt"/>
              </a:rPr>
              <a:t>ban những ân huệ thích hợp cho từng thời đại,</a:t>
            </a:r>
            <a:r>
              <a:rPr lang="en-US" sz="5400" b="1" dirty="0">
                <a:solidFill>
                  <a:srgbClr val="003399"/>
                </a:solidFill>
                <a:effectLst>
                  <a:outerShdw blurRad="38100" dist="38100" dir="2700000" algn="tl">
                    <a:srgbClr val="000000">
                      <a:alpha val="43137"/>
                    </a:srgbClr>
                  </a:outerShdw>
                </a:effectLst>
                <a:latin typeface="+mj-lt"/>
              </a:rPr>
              <a:t> </a:t>
            </a:r>
            <a:r>
              <a:rPr lang="vi-VN" sz="5400" b="1" dirty="0">
                <a:solidFill>
                  <a:srgbClr val="003399"/>
                </a:solidFill>
                <a:effectLst>
                  <a:outerShdw blurRad="38100" dist="38100" dir="2700000" algn="tl">
                    <a:srgbClr val="000000">
                      <a:alpha val="43137"/>
                    </a:srgbClr>
                  </a:outerShdw>
                </a:effectLst>
                <a:latin typeface="+mj-lt"/>
              </a:rPr>
              <a:t>và dùng nhiều cách thế kỳ diệu để hướng dẫn Hội Thánh,</a:t>
            </a:r>
            <a:endParaRPr lang="en-US" sz="5400" b="1"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9719049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0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60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Nguyện Hiệp </a:t>
            </a:r>
            <a:r>
              <a:rPr lang="en-US" sz="6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8000" b="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Chúa Là Con Đường</a:t>
            </a:r>
            <a:endParaRPr lang="en-US" sz="8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6000" b="1" i="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Phanxico</a:t>
            </a:r>
            <a:endParaRPr lang="en-US" sz="6000" b="1" i="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9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49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9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900" b="1">
                <a:solidFill>
                  <a:srgbClr val="003399"/>
                </a:solidFill>
                <a:latin typeface="+mj-lt"/>
                <a:cs typeface="Times New Roman" panose="02020603050405020304" pitchFamily="18" charset="0"/>
              </a:rPr>
              <a:t>Chúa là con đường cho con </a:t>
            </a:r>
            <a:r>
              <a:rPr lang="en-US" sz="4900" b="1" smtClean="0">
                <a:solidFill>
                  <a:srgbClr val="003399"/>
                </a:solidFill>
                <a:latin typeface="+mj-lt"/>
                <a:cs typeface="Times New Roman" panose="02020603050405020304" pitchFamily="18" charset="0"/>
              </a:rPr>
              <a:t>tiến</a:t>
            </a:r>
            <a:r>
              <a:rPr lang="vi-VN" sz="4900" b="1" smtClean="0">
                <a:solidFill>
                  <a:srgbClr val="003399"/>
                </a:solidFill>
                <a:latin typeface="+mj-lt"/>
                <a:cs typeface="Times New Roman" panose="02020603050405020304" pitchFamily="18" charset="0"/>
              </a:rPr>
              <a:t> </a:t>
            </a:r>
            <a:r>
              <a:rPr lang="vi-VN" sz="4900" b="1" smtClean="0">
                <a:solidFill>
                  <a:srgbClr val="003399"/>
                </a:solidFill>
                <a:latin typeface="+mj-lt"/>
                <a:cs typeface="Times New Roman" panose="02020603050405020304" pitchFamily="18" charset="0"/>
              </a:rPr>
              <a:t>lên</a:t>
            </a:r>
            <a:r>
              <a:rPr lang="en-US" sz="4900" b="1" smtClean="0">
                <a:solidFill>
                  <a:srgbClr val="003399"/>
                </a:solidFill>
                <a:latin typeface="+mj-lt"/>
                <a:cs typeface="Times New Roman" panose="02020603050405020304" pitchFamily="18" charset="0"/>
              </a:rPr>
              <a:t> </a:t>
            </a:r>
            <a:r>
              <a:rPr lang="vi-VN" sz="4900" b="1" smtClean="0">
                <a:solidFill>
                  <a:srgbClr val="003399"/>
                </a:solidFill>
                <a:latin typeface="+mj-lt"/>
                <a:cs typeface="Times New Roman" panose="02020603050405020304" pitchFamily="18" charset="0"/>
              </a:rPr>
              <a:t>Là </a:t>
            </a:r>
            <a:r>
              <a:rPr lang="vi-VN" sz="4900" b="1">
                <a:solidFill>
                  <a:srgbClr val="003399"/>
                </a:solidFill>
                <a:latin typeface="+mj-lt"/>
                <a:cs typeface="Times New Roman" panose="02020603050405020304" pitchFamily="18" charset="0"/>
              </a:rPr>
              <a:t>ánh hồng xua tan bóng </a:t>
            </a:r>
            <a:r>
              <a:rPr lang="vi-VN" sz="4900" b="1" smtClean="0">
                <a:solidFill>
                  <a:srgbClr val="003399"/>
                </a:solidFill>
                <a:latin typeface="+mj-lt"/>
                <a:cs typeface="Times New Roman" panose="02020603050405020304" pitchFamily="18" charset="0"/>
              </a:rPr>
              <a:t>đêm</a:t>
            </a:r>
            <a:r>
              <a:rPr lang="en-US" sz="4900" b="1" smtClean="0">
                <a:solidFill>
                  <a:srgbClr val="003399"/>
                </a:solidFill>
                <a:latin typeface="+mj-lt"/>
                <a:cs typeface="Times New Roman" panose="02020603050405020304" pitchFamily="18" charset="0"/>
              </a:rPr>
              <a:t> </a:t>
            </a:r>
            <a:r>
              <a:rPr lang="vi-VN" sz="4900" b="1" smtClean="0">
                <a:solidFill>
                  <a:srgbClr val="003399"/>
                </a:solidFill>
                <a:latin typeface="+mj-lt"/>
                <a:cs typeface="Times New Roman" panose="02020603050405020304" pitchFamily="18" charset="0"/>
              </a:rPr>
              <a:t>Là </a:t>
            </a:r>
            <a:r>
              <a:rPr lang="vi-VN" sz="4900" b="1">
                <a:solidFill>
                  <a:srgbClr val="003399"/>
                </a:solidFill>
                <a:latin typeface="+mj-lt"/>
                <a:cs typeface="Times New Roman" panose="02020603050405020304" pitchFamily="18" charset="0"/>
              </a:rPr>
              <a:t>sức sống trong khi đau </a:t>
            </a:r>
            <a:r>
              <a:rPr lang="vi-VN" sz="4900" b="1" smtClean="0">
                <a:solidFill>
                  <a:srgbClr val="003399"/>
                </a:solidFill>
                <a:latin typeface="+mj-lt"/>
                <a:cs typeface="Times New Roman" panose="02020603050405020304" pitchFamily="18" charset="0"/>
              </a:rPr>
              <a:t>khổ</a:t>
            </a:r>
            <a:r>
              <a:rPr lang="en-US" sz="4900" b="1" smtClean="0">
                <a:solidFill>
                  <a:srgbClr val="003399"/>
                </a:solidFill>
                <a:latin typeface="+mj-lt"/>
                <a:cs typeface="Times New Roman" panose="02020603050405020304" pitchFamily="18" charset="0"/>
              </a:rPr>
              <a:t> </a:t>
            </a:r>
            <a:r>
              <a:rPr lang="vi-VN" sz="4900" b="1" smtClean="0">
                <a:solidFill>
                  <a:srgbClr val="003399"/>
                </a:solidFill>
                <a:latin typeface="+mj-lt"/>
                <a:cs typeface="Times New Roman" panose="02020603050405020304" pitchFamily="18" charset="0"/>
              </a:rPr>
              <a:t>Sống </a:t>
            </a:r>
            <a:r>
              <a:rPr lang="vi-VN" sz="4900" b="1">
                <a:solidFill>
                  <a:srgbClr val="003399"/>
                </a:solidFill>
                <a:latin typeface="+mj-lt"/>
                <a:cs typeface="Times New Roman" panose="02020603050405020304" pitchFamily="18" charset="0"/>
              </a:rPr>
              <a:t>từng ngày có Chúa dư </a:t>
            </a:r>
            <a:r>
              <a:rPr lang="vi-VN" sz="4900" b="1" smtClean="0">
                <a:solidFill>
                  <a:srgbClr val="003399"/>
                </a:solidFill>
                <a:latin typeface="+mj-lt"/>
                <a:cs typeface="Times New Roman" panose="02020603050405020304" pitchFamily="18" charset="0"/>
              </a:rPr>
              <a:t>đầy</a:t>
            </a:r>
            <a:r>
              <a:rPr lang="en-US" sz="4900" b="1" smtClean="0">
                <a:solidFill>
                  <a:srgbClr val="003399"/>
                </a:solidFill>
                <a:latin typeface="+mj-lt"/>
                <a:cs typeface="Times New Roman" panose="02020603050405020304" pitchFamily="18" charset="0"/>
              </a:rPr>
              <a:t>.</a:t>
            </a:r>
            <a:endParaRPr lang="en-US" sz="49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6056031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50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0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000" b="1">
                <a:solidFill>
                  <a:srgbClr val="003399"/>
                </a:solidFill>
                <a:cs typeface="Times New Roman" panose="02020603050405020304" pitchFamily="18" charset="0"/>
              </a:rPr>
              <a:t>Chúa là mối tình con dâng trái </a:t>
            </a:r>
            <a:r>
              <a:rPr lang="vi-VN" sz="5000" b="1" smtClean="0">
                <a:solidFill>
                  <a:srgbClr val="003399"/>
                </a:solidFill>
                <a:cs typeface="Times New Roman" panose="02020603050405020304" pitchFamily="18" charset="0"/>
              </a:rPr>
              <a:t>tim</a:t>
            </a:r>
            <a:r>
              <a:rPr lang="en-US" sz="5000" b="1" smtClean="0">
                <a:solidFill>
                  <a:srgbClr val="003399"/>
                </a:solidFill>
                <a:cs typeface="Times New Roman" panose="02020603050405020304" pitchFamily="18" charset="0"/>
              </a:rPr>
              <a:t> </a:t>
            </a:r>
            <a:r>
              <a:rPr lang="vi-VN" sz="5000" b="1" smtClean="0">
                <a:solidFill>
                  <a:srgbClr val="003399"/>
                </a:solidFill>
                <a:cs typeface="Times New Roman" panose="02020603050405020304" pitchFamily="18" charset="0"/>
              </a:rPr>
              <a:t>Là </a:t>
            </a:r>
            <a:r>
              <a:rPr lang="vi-VN" sz="5000" b="1">
                <a:solidFill>
                  <a:srgbClr val="003399"/>
                </a:solidFill>
                <a:cs typeface="Times New Roman" panose="02020603050405020304" pitchFamily="18" charset="0"/>
              </a:rPr>
              <a:t>bóng hình con luôn vững </a:t>
            </a:r>
            <a:r>
              <a:rPr lang="vi-VN" sz="5000" b="1" smtClean="0">
                <a:solidFill>
                  <a:srgbClr val="003399"/>
                </a:solidFill>
                <a:cs typeface="Times New Roman" panose="02020603050405020304" pitchFamily="18" charset="0"/>
              </a:rPr>
              <a:t>tin</a:t>
            </a:r>
            <a:r>
              <a:rPr lang="en-US" sz="5000" b="1" smtClean="0">
                <a:solidFill>
                  <a:srgbClr val="003399"/>
                </a:solidFill>
                <a:cs typeface="Times New Roman" panose="02020603050405020304" pitchFamily="18" charset="0"/>
              </a:rPr>
              <a:t> </a:t>
            </a:r>
            <a:r>
              <a:rPr lang="vi-VN" sz="5000" b="1" smtClean="0">
                <a:solidFill>
                  <a:srgbClr val="003399"/>
                </a:solidFill>
                <a:cs typeface="Times New Roman" panose="02020603050405020304" pitchFamily="18" charset="0"/>
              </a:rPr>
              <a:t>Là </a:t>
            </a:r>
            <a:r>
              <a:rPr lang="vi-VN" sz="5000" b="1">
                <a:solidFill>
                  <a:srgbClr val="003399"/>
                </a:solidFill>
                <a:cs typeface="Times New Roman" panose="02020603050405020304" pitchFamily="18" charset="0"/>
              </a:rPr>
              <a:t>bóng mát cho con an </a:t>
            </a:r>
            <a:r>
              <a:rPr lang="vi-VN" sz="5000" b="1" smtClean="0">
                <a:solidFill>
                  <a:srgbClr val="003399"/>
                </a:solidFill>
                <a:cs typeface="Times New Roman" panose="02020603050405020304" pitchFamily="18" charset="0"/>
              </a:rPr>
              <a:t>nghỉ</a:t>
            </a:r>
            <a:r>
              <a:rPr lang="en-US" sz="5000" b="1" smtClean="0">
                <a:solidFill>
                  <a:srgbClr val="003399"/>
                </a:solidFill>
                <a:cs typeface="Times New Roman" panose="02020603050405020304" pitchFamily="18" charset="0"/>
              </a:rPr>
              <a:t> </a:t>
            </a:r>
            <a:r>
              <a:rPr lang="vi-VN" sz="5000" b="1" smtClean="0">
                <a:solidFill>
                  <a:srgbClr val="003399"/>
                </a:solidFill>
                <a:cs typeface="Times New Roman" panose="02020603050405020304" pitchFamily="18" charset="0"/>
              </a:rPr>
              <a:t>Sống </a:t>
            </a:r>
            <a:r>
              <a:rPr lang="vi-VN" sz="5000" b="1">
                <a:solidFill>
                  <a:srgbClr val="003399"/>
                </a:solidFill>
                <a:cs typeface="Times New Roman" panose="02020603050405020304" pitchFamily="18" charset="0"/>
              </a:rPr>
              <a:t>một đời cùng Người con </a:t>
            </a:r>
            <a:r>
              <a:rPr lang="vi-VN" sz="5000" b="1" smtClean="0">
                <a:solidFill>
                  <a:srgbClr val="003399"/>
                </a:solidFill>
                <a:cs typeface="Times New Roman" panose="02020603050405020304" pitchFamily="18" charset="0"/>
              </a:rPr>
              <a:t>vui</a:t>
            </a:r>
            <a:r>
              <a:rPr lang="en-US" sz="5000" b="1" smtClean="0">
                <a:solidFill>
                  <a:srgbClr val="003399"/>
                </a:solidFill>
                <a:cs typeface="Times New Roman" panose="02020603050405020304" pitchFamily="18" charset="0"/>
              </a:rPr>
              <a:t>.</a:t>
            </a:r>
            <a:endParaRPr lang="en-US" sz="5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9984955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6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62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2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200" b="1">
                <a:solidFill>
                  <a:srgbClr val="003399"/>
                </a:solidFill>
                <a:latin typeface="+mj-lt"/>
                <a:cs typeface="Times New Roman" panose="02020603050405020304" pitchFamily="18" charset="0"/>
              </a:rPr>
              <a:t>Chúa dẫn con đi về khắp nơi, vui trọn </a:t>
            </a:r>
            <a:r>
              <a:rPr lang="vi-VN" sz="6200" b="1" smtClean="0">
                <a:solidFill>
                  <a:srgbClr val="003399"/>
                </a:solidFill>
                <a:latin typeface="+mj-lt"/>
                <a:cs typeface="Times New Roman" panose="02020603050405020304" pitchFamily="18" charset="0"/>
              </a:rPr>
              <a:t>đời</a:t>
            </a:r>
            <a:r>
              <a:rPr lang="en-US" sz="6200" b="1" smtClean="0">
                <a:solidFill>
                  <a:srgbClr val="003399"/>
                </a:solidFill>
                <a:latin typeface="+mj-lt"/>
                <a:cs typeface="Times New Roman" panose="02020603050405020304" pitchFamily="18" charset="0"/>
              </a:rPr>
              <a:t> </a:t>
            </a:r>
            <a:r>
              <a:rPr lang="vi-VN" sz="6200" b="1" smtClean="0">
                <a:solidFill>
                  <a:srgbClr val="003399"/>
                </a:solidFill>
                <a:latin typeface="+mj-lt"/>
                <a:cs typeface="Times New Roman" panose="02020603050405020304" pitchFamily="18" charset="0"/>
              </a:rPr>
              <a:t>Mãi </a:t>
            </a:r>
            <a:r>
              <a:rPr lang="vi-VN" sz="6200" b="1">
                <a:solidFill>
                  <a:srgbClr val="003399"/>
                </a:solidFill>
                <a:latin typeface="+mj-lt"/>
                <a:cs typeface="Times New Roman" panose="02020603050405020304" pitchFamily="18" charset="0"/>
              </a:rPr>
              <a:t>mãi đem tình yêu nguyện hiến dâng, cho tình </a:t>
            </a:r>
            <a:r>
              <a:rPr lang="vi-VN" sz="6200" b="1" smtClean="0">
                <a:solidFill>
                  <a:srgbClr val="003399"/>
                </a:solidFill>
                <a:latin typeface="+mj-lt"/>
                <a:cs typeface="Times New Roman" panose="02020603050405020304" pitchFamily="18" charset="0"/>
              </a:rPr>
              <a:t>yêu</a:t>
            </a:r>
            <a:r>
              <a:rPr lang="en-US" sz="6200" b="1" smtClean="0">
                <a:solidFill>
                  <a:srgbClr val="003399"/>
                </a:solidFill>
                <a:latin typeface="+mj-lt"/>
                <a:cs typeface="Times New Roman" panose="02020603050405020304" pitchFamily="18" charset="0"/>
              </a:rPr>
              <a:t>.</a:t>
            </a:r>
            <a:endParaRPr lang="en-US" sz="62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75501489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50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0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000" b="1">
                <a:solidFill>
                  <a:srgbClr val="003399"/>
                </a:solidFill>
                <a:latin typeface="+mj-lt"/>
                <a:cs typeface="Times New Roman" panose="02020603050405020304" pitchFamily="18" charset="0"/>
              </a:rPr>
              <a:t>Chúa từng xuống đời mang thân đớn </a:t>
            </a:r>
            <a:r>
              <a:rPr lang="vi-VN" sz="5000" b="1" smtClean="0">
                <a:solidFill>
                  <a:srgbClr val="003399"/>
                </a:solidFill>
                <a:latin typeface="+mj-lt"/>
                <a:cs typeface="Times New Roman" panose="02020603050405020304" pitchFamily="18" charset="0"/>
              </a:rPr>
              <a:t>đau</a:t>
            </a:r>
            <a:r>
              <a:rPr lang="en-US" sz="5000" b="1" smtClean="0">
                <a:solidFill>
                  <a:srgbClr val="003399"/>
                </a:solidFill>
                <a:latin typeface="+mj-lt"/>
                <a:cs typeface="Times New Roman" panose="02020603050405020304" pitchFamily="18" charset="0"/>
              </a:rPr>
              <a:t> </a:t>
            </a:r>
            <a:r>
              <a:rPr lang="vi-VN" sz="5000" b="1" smtClean="0">
                <a:solidFill>
                  <a:srgbClr val="003399"/>
                </a:solidFill>
                <a:latin typeface="+mj-lt"/>
                <a:cs typeface="Times New Roman" panose="02020603050405020304" pitchFamily="18" charset="0"/>
              </a:rPr>
              <a:t>Từng </a:t>
            </a:r>
            <a:r>
              <a:rPr lang="vi-VN" sz="5000" b="1">
                <a:solidFill>
                  <a:srgbClr val="003399"/>
                </a:solidFill>
                <a:latin typeface="+mj-lt"/>
                <a:cs typeface="Times New Roman" panose="02020603050405020304" pitchFamily="18" charset="0"/>
              </a:rPr>
              <a:t>với người chung tim xuyến </a:t>
            </a:r>
            <a:r>
              <a:rPr lang="vi-VN" sz="5000" b="1" smtClean="0">
                <a:solidFill>
                  <a:srgbClr val="003399"/>
                </a:solidFill>
                <a:latin typeface="+mj-lt"/>
                <a:cs typeface="Times New Roman" panose="02020603050405020304" pitchFamily="18" charset="0"/>
              </a:rPr>
              <a:t>xao</a:t>
            </a:r>
            <a:r>
              <a:rPr lang="en-US" sz="5000" b="1" smtClean="0">
                <a:solidFill>
                  <a:srgbClr val="003399"/>
                </a:solidFill>
                <a:latin typeface="+mj-lt"/>
                <a:cs typeface="Times New Roman" panose="02020603050405020304" pitchFamily="18" charset="0"/>
              </a:rPr>
              <a:t> </a:t>
            </a:r>
            <a:r>
              <a:rPr lang="vi-VN" sz="5000" b="1" smtClean="0">
                <a:solidFill>
                  <a:srgbClr val="003399"/>
                </a:solidFill>
                <a:latin typeface="+mj-lt"/>
                <a:cs typeface="Times New Roman" panose="02020603050405020304" pitchFamily="18" charset="0"/>
              </a:rPr>
              <a:t>Thì </a:t>
            </a:r>
            <a:r>
              <a:rPr lang="vi-VN" sz="5000" b="1">
                <a:solidFill>
                  <a:srgbClr val="003399"/>
                </a:solidFill>
                <a:latin typeface="+mj-lt"/>
                <a:cs typeface="Times New Roman" panose="02020603050405020304" pitchFamily="18" charset="0"/>
              </a:rPr>
              <a:t>Chúa biết con đi muôn </a:t>
            </a:r>
            <a:r>
              <a:rPr lang="vi-VN" sz="5000" b="1" smtClean="0">
                <a:solidFill>
                  <a:srgbClr val="003399"/>
                </a:solidFill>
                <a:latin typeface="+mj-lt"/>
                <a:cs typeface="Times New Roman" panose="02020603050405020304" pitchFamily="18" charset="0"/>
              </a:rPr>
              <a:t>nẻo</a:t>
            </a:r>
            <a:r>
              <a:rPr lang="en-US" sz="5000" b="1" smtClean="0">
                <a:solidFill>
                  <a:srgbClr val="003399"/>
                </a:solidFill>
                <a:latin typeface="+mj-lt"/>
                <a:cs typeface="Times New Roman" panose="02020603050405020304" pitchFamily="18" charset="0"/>
              </a:rPr>
              <a:t> </a:t>
            </a:r>
            <a:r>
              <a:rPr lang="vi-VN" sz="5000" b="1" smtClean="0">
                <a:solidFill>
                  <a:srgbClr val="003399"/>
                </a:solidFill>
                <a:latin typeface="+mj-lt"/>
                <a:cs typeface="Times New Roman" panose="02020603050405020304" pitchFamily="18" charset="0"/>
              </a:rPr>
              <a:t>Vẫn </a:t>
            </a:r>
            <a:r>
              <a:rPr lang="vi-VN" sz="5000" b="1">
                <a:solidFill>
                  <a:srgbClr val="003399"/>
                </a:solidFill>
                <a:latin typeface="+mj-lt"/>
                <a:cs typeface="Times New Roman" panose="02020603050405020304" pitchFamily="18" charset="0"/>
              </a:rPr>
              <a:t>tựa nhờ sức Chúa vô </a:t>
            </a:r>
            <a:r>
              <a:rPr lang="vi-VN" sz="5000" b="1" smtClean="0">
                <a:solidFill>
                  <a:srgbClr val="003399"/>
                </a:solidFill>
                <a:latin typeface="+mj-lt"/>
                <a:cs typeface="Times New Roman" panose="02020603050405020304" pitchFamily="18" charset="0"/>
              </a:rPr>
              <a:t>bờ</a:t>
            </a:r>
            <a:r>
              <a:rPr lang="en-US" sz="5000" b="1" smtClean="0">
                <a:solidFill>
                  <a:srgbClr val="003399"/>
                </a:solidFill>
                <a:latin typeface="+mj-lt"/>
                <a:cs typeface="Times New Roman" panose="02020603050405020304" pitchFamily="18" charset="0"/>
              </a:rPr>
              <a:t>.</a:t>
            </a:r>
            <a:endParaRPr lang="en-US" sz="5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34815853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4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1">
                <a:solidFill>
                  <a:srgbClr val="003399"/>
                </a:solidFill>
                <a:latin typeface="+mj-lt"/>
                <a:cs typeface="Times New Roman" panose="02020603050405020304" pitchFamily="18" charset="0"/>
              </a:rPr>
              <a:t>Chúa mở lối trời cho con đến </a:t>
            </a:r>
            <a:r>
              <a:rPr lang="vi-VN" sz="5400" b="1" smtClean="0">
                <a:solidFill>
                  <a:srgbClr val="003399"/>
                </a:solidFill>
                <a:latin typeface="+mj-lt"/>
                <a:cs typeface="Times New Roman" panose="02020603050405020304" pitchFamily="18" charset="0"/>
              </a:rPr>
              <a:t>nơi</a:t>
            </a:r>
            <a:r>
              <a:rPr lang="en-US" sz="5400" b="1" smtClean="0">
                <a:solidFill>
                  <a:srgbClr val="003399"/>
                </a:solidFill>
                <a:latin typeface="+mj-lt"/>
                <a:cs typeface="Times New Roman" panose="02020603050405020304" pitchFamily="18" charset="0"/>
              </a:rPr>
              <a:t> </a:t>
            </a:r>
            <a:r>
              <a:rPr lang="vi-VN" sz="5400" b="1" smtClean="0">
                <a:solidFill>
                  <a:srgbClr val="003399"/>
                </a:solidFill>
                <a:latin typeface="+mj-lt"/>
                <a:cs typeface="Times New Roman" panose="02020603050405020304" pitchFamily="18" charset="0"/>
              </a:rPr>
              <a:t>Này </a:t>
            </a:r>
            <a:r>
              <a:rPr lang="vi-VN" sz="5400" b="1">
                <a:solidFill>
                  <a:srgbClr val="003399"/>
                </a:solidFill>
                <a:latin typeface="+mj-lt"/>
                <a:cs typeface="Times New Roman" panose="02020603050405020304" pitchFamily="18" charset="0"/>
              </a:rPr>
              <a:t>xác hồn con đây Chúa </a:t>
            </a:r>
            <a:r>
              <a:rPr lang="vi-VN" sz="5400" b="1" smtClean="0">
                <a:solidFill>
                  <a:srgbClr val="003399"/>
                </a:solidFill>
                <a:latin typeface="+mj-lt"/>
                <a:cs typeface="Times New Roman" panose="02020603050405020304" pitchFamily="18" charset="0"/>
              </a:rPr>
              <a:t>ơi</a:t>
            </a:r>
            <a:r>
              <a:rPr lang="en-US" sz="5400" b="1" smtClean="0">
                <a:solidFill>
                  <a:srgbClr val="003399"/>
                </a:solidFill>
                <a:latin typeface="+mj-lt"/>
                <a:cs typeface="Times New Roman" panose="02020603050405020304" pitchFamily="18" charset="0"/>
              </a:rPr>
              <a:t> </a:t>
            </a:r>
            <a:r>
              <a:rPr lang="vi-VN" sz="5400" b="1" smtClean="0">
                <a:solidFill>
                  <a:srgbClr val="003399"/>
                </a:solidFill>
                <a:latin typeface="+mj-lt"/>
                <a:cs typeface="Times New Roman" panose="02020603050405020304" pitchFamily="18" charset="0"/>
              </a:rPr>
              <a:t>Xin </a:t>
            </a:r>
            <a:r>
              <a:rPr lang="vi-VN" sz="5400" b="1">
                <a:solidFill>
                  <a:srgbClr val="003399"/>
                </a:solidFill>
                <a:latin typeface="+mj-lt"/>
                <a:cs typeface="Times New Roman" panose="02020603050405020304" pitchFamily="18" charset="0"/>
              </a:rPr>
              <a:t>dẫn lối con đi xa </a:t>
            </a:r>
            <a:r>
              <a:rPr lang="vi-VN" sz="5400" b="1" smtClean="0">
                <a:solidFill>
                  <a:srgbClr val="003399"/>
                </a:solidFill>
                <a:latin typeface="+mj-lt"/>
                <a:cs typeface="Times New Roman" panose="02020603050405020304" pitchFamily="18" charset="0"/>
              </a:rPr>
              <a:t>vời</a:t>
            </a:r>
            <a:r>
              <a:rPr lang="en-US" sz="5400" b="1" smtClean="0">
                <a:solidFill>
                  <a:srgbClr val="003399"/>
                </a:solidFill>
                <a:latin typeface="+mj-lt"/>
                <a:cs typeface="Times New Roman" panose="02020603050405020304" pitchFamily="18" charset="0"/>
              </a:rPr>
              <a:t> </a:t>
            </a:r>
            <a:r>
              <a:rPr lang="vi-VN" sz="5400" b="1" smtClean="0">
                <a:solidFill>
                  <a:srgbClr val="003399"/>
                </a:solidFill>
                <a:latin typeface="+mj-lt"/>
                <a:cs typeface="Times New Roman" panose="02020603050405020304" pitchFamily="18" charset="0"/>
              </a:rPr>
              <a:t>Biết </a:t>
            </a:r>
            <a:r>
              <a:rPr lang="vi-VN" sz="5400" b="1">
                <a:solidFill>
                  <a:srgbClr val="003399"/>
                </a:solidFill>
                <a:latin typeface="+mj-lt"/>
                <a:cs typeface="Times New Roman" panose="02020603050405020304" pitchFamily="18" charset="0"/>
              </a:rPr>
              <a:t>tìm Người trọn đời con </a:t>
            </a:r>
            <a:r>
              <a:rPr lang="vi-VN" sz="5400" b="1" smtClean="0">
                <a:solidFill>
                  <a:srgbClr val="003399"/>
                </a:solidFill>
                <a:latin typeface="+mj-lt"/>
                <a:cs typeface="Times New Roman" panose="02020603050405020304" pitchFamily="18" charset="0"/>
              </a:rPr>
              <a:t>thôi</a:t>
            </a:r>
            <a:r>
              <a:rPr lang="en-US" sz="5400" b="1" smtClean="0">
                <a:solidFill>
                  <a:srgbClr val="003399"/>
                </a:solidFill>
                <a:latin typeface="+mj-lt"/>
                <a:cs typeface="Times New Roman" panose="02020603050405020304" pitchFamily="18" charset="0"/>
              </a:rPr>
              <a:t>.</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67680681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6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62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2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200" b="1">
                <a:solidFill>
                  <a:srgbClr val="003399"/>
                </a:solidFill>
                <a:latin typeface="+mj-lt"/>
                <a:cs typeface="Times New Roman" panose="02020603050405020304" pitchFamily="18" charset="0"/>
              </a:rPr>
              <a:t>Chúa dẫn con đi về khắp nơi, vui trọn </a:t>
            </a:r>
            <a:r>
              <a:rPr lang="vi-VN" sz="6200" b="1" smtClean="0">
                <a:solidFill>
                  <a:srgbClr val="003399"/>
                </a:solidFill>
                <a:latin typeface="+mj-lt"/>
                <a:cs typeface="Times New Roman" panose="02020603050405020304" pitchFamily="18" charset="0"/>
              </a:rPr>
              <a:t>đời</a:t>
            </a:r>
            <a:r>
              <a:rPr lang="en-US" sz="6200" b="1" smtClean="0">
                <a:solidFill>
                  <a:srgbClr val="003399"/>
                </a:solidFill>
                <a:latin typeface="+mj-lt"/>
                <a:cs typeface="Times New Roman" panose="02020603050405020304" pitchFamily="18" charset="0"/>
              </a:rPr>
              <a:t> </a:t>
            </a:r>
            <a:r>
              <a:rPr lang="vi-VN" sz="6200" b="1" smtClean="0">
                <a:solidFill>
                  <a:srgbClr val="003399"/>
                </a:solidFill>
                <a:latin typeface="+mj-lt"/>
                <a:cs typeface="Times New Roman" panose="02020603050405020304" pitchFamily="18" charset="0"/>
              </a:rPr>
              <a:t>Mãi </a:t>
            </a:r>
            <a:r>
              <a:rPr lang="vi-VN" sz="6200" b="1">
                <a:solidFill>
                  <a:srgbClr val="003399"/>
                </a:solidFill>
                <a:latin typeface="+mj-lt"/>
                <a:cs typeface="Times New Roman" panose="02020603050405020304" pitchFamily="18" charset="0"/>
              </a:rPr>
              <a:t>mãi đem tình yêu nguyện hiến dâng, cho tình </a:t>
            </a:r>
            <a:r>
              <a:rPr lang="vi-VN" sz="6200" b="1" smtClean="0">
                <a:solidFill>
                  <a:srgbClr val="003399"/>
                </a:solidFill>
                <a:latin typeface="+mj-lt"/>
                <a:cs typeface="Times New Roman" panose="02020603050405020304" pitchFamily="18" charset="0"/>
              </a:rPr>
              <a:t>yêu</a:t>
            </a:r>
            <a:r>
              <a:rPr lang="en-US" sz="6200" b="1" smtClean="0">
                <a:solidFill>
                  <a:srgbClr val="003399"/>
                </a:solidFill>
                <a:latin typeface="+mj-lt"/>
                <a:cs typeface="Times New Roman" panose="02020603050405020304" pitchFamily="18" charset="0"/>
              </a:rPr>
              <a:t>.</a:t>
            </a:r>
            <a:endParaRPr lang="en-US" sz="62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10107280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194693762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900" b="1" dirty="0">
                <a:solidFill>
                  <a:srgbClr val="003399"/>
                </a:solidFill>
                <a:effectLst>
                  <a:outerShdw blurRad="38100" dist="38100" dir="2700000" algn="tl">
                    <a:srgbClr val="000000">
                      <a:alpha val="43137"/>
                    </a:srgbClr>
                  </a:outerShdw>
                </a:effectLst>
                <a:latin typeface="+mj-lt"/>
              </a:rPr>
              <a:t>này chúng con đang </a:t>
            </a:r>
            <a:r>
              <a:rPr lang="en-US" sz="5900" b="1" dirty="0" err="1" smtClean="0">
                <a:solidFill>
                  <a:srgbClr val="003399"/>
                </a:solidFill>
                <a:effectLst>
                  <a:outerShdw blurRad="38100" dist="38100" dir="2700000" algn="tl">
                    <a:srgbClr val="000000">
                      <a:alpha val="43137"/>
                    </a:srgbClr>
                  </a:outerShdw>
                </a:effectLst>
                <a:latin typeface="+mj-lt"/>
                <a:cs typeface="Times New Roman" pitchFamily="18" charset="0"/>
              </a:rPr>
              <a:t>chung</a:t>
            </a:r>
            <a:r>
              <a:rPr lang="vi-VN" sz="5900" b="1" dirty="0" smtClean="0">
                <a:solidFill>
                  <a:srgbClr val="FFFF00"/>
                </a:solidFill>
                <a:effectLst>
                  <a:outerShdw blurRad="38100" dist="38100" dir="2700000" algn="tl">
                    <a:srgbClr val="000000">
                      <a:alpha val="43137"/>
                    </a:srgbClr>
                  </a:outerShdw>
                </a:effectLst>
                <a:latin typeface="+mj-lt"/>
              </a:rPr>
              <a:t> </a:t>
            </a:r>
            <a:r>
              <a:rPr lang="vi-VN" sz="5900" b="1" dirty="0">
                <a:solidFill>
                  <a:srgbClr val="003399"/>
                </a:solidFill>
                <a:effectLst>
                  <a:outerShdw blurRad="38100" dist="38100" dir="2700000" algn="tl">
                    <a:srgbClr val="000000">
                      <a:alpha val="43137"/>
                    </a:srgbClr>
                  </a:outerShdw>
                </a:effectLst>
                <a:latin typeface="+mj-lt"/>
              </a:rPr>
              <a:t>lời cầu nguyện cho các</a:t>
            </a:r>
            <a:br>
              <a:rPr lang="vi-VN" sz="5900" b="1" dirty="0">
                <a:solidFill>
                  <a:srgbClr val="003399"/>
                </a:solidFill>
                <a:effectLst>
                  <a:outerShdw blurRad="38100" dist="38100" dir="2700000" algn="tl">
                    <a:srgbClr val="000000">
                      <a:alpha val="43137"/>
                    </a:srgbClr>
                  </a:outerShdw>
                </a:effectLst>
                <a:latin typeface="+mj-lt"/>
              </a:rPr>
            </a:br>
            <a:r>
              <a:rPr lang="en-US" sz="5900" b="1" dirty="0" err="1">
                <a:solidFill>
                  <a:srgbClr val="003399"/>
                </a:solidFill>
                <a:effectLst>
                  <a:outerShdw blurRad="38100" dist="38100" dir="2700000" algn="tl">
                    <a:srgbClr val="000000">
                      <a:alpha val="43137"/>
                    </a:srgbClr>
                  </a:outerShdw>
                </a:effectLst>
                <a:latin typeface="+mj-lt"/>
                <a:cs typeface="Times New Roman" pitchFamily="18" charset="0"/>
              </a:rPr>
              <a:t>Giám</a:t>
            </a:r>
            <a:r>
              <a:rPr lang="en-US" sz="59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5900" b="1" dirty="0" err="1">
                <a:solidFill>
                  <a:srgbClr val="003399"/>
                </a:solidFill>
                <a:effectLst>
                  <a:outerShdw blurRad="38100" dist="38100" dir="2700000" algn="tl">
                    <a:srgbClr val="000000">
                      <a:alpha val="43137"/>
                    </a:srgbClr>
                  </a:outerShdw>
                </a:effectLst>
                <a:latin typeface="+mj-lt"/>
                <a:cs typeface="Times New Roman" pitchFamily="18" charset="0"/>
              </a:rPr>
              <a:t>mục</a:t>
            </a:r>
            <a:r>
              <a:rPr lang="en-US" sz="59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5900" b="1" dirty="0">
                <a:solidFill>
                  <a:srgbClr val="003399"/>
                </a:solidFill>
                <a:effectLst>
                  <a:outerShdw blurRad="38100" dist="38100" dir="2700000" algn="tl">
                    <a:srgbClr val="000000">
                      <a:alpha val="43137"/>
                    </a:srgbClr>
                  </a:outerShdw>
                </a:effectLst>
                <a:latin typeface="+mj-lt"/>
              </a:rPr>
              <a:t>và những người tham dự Thượng Hội đồng Giám mục thế giới.</a:t>
            </a:r>
            <a:endParaRPr lang="en-US" sz="5900" b="1"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4888246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a:noFill/>
        </p:spPr>
        <p:txBody>
          <a:bodyPr>
            <a:noAutofit/>
          </a:bodyPr>
          <a:lstStyle/>
          <a:p>
            <a:pPr marL="27432" indent="0" algn="just">
              <a:lnSpc>
                <a:spcPct val="130000"/>
              </a:lnSpc>
              <a:buNone/>
            </a:pPr>
            <a:endParaRPr lang="en-US" b="1" dirty="0">
              <a:solidFill>
                <a:srgbClr val="FF0000"/>
              </a:solidFill>
              <a:effectLst>
                <a:outerShdw blurRad="38100" dist="38100" dir="2700000" algn="tl">
                  <a:srgbClr val="000000">
                    <a:alpha val="43137"/>
                  </a:srgbClr>
                </a:outerShdw>
              </a:effectLst>
              <a:latin typeface="+mj-lt"/>
              <a:cs typeface="Times New Roman" pitchFamily="18" charset="0"/>
            </a:endParaRPr>
          </a:p>
          <a:p>
            <a:pPr marL="27432" indent="0" algn="ctr">
              <a:lnSpc>
                <a:spcPct val="130000"/>
              </a:lnSpc>
              <a:buNone/>
            </a:pP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Ca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kết</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lễ</a:t>
            </a:r>
            <a:endParaRPr lang="en-US" sz="6000" b="1" u="sng" dirty="0">
              <a:solidFill>
                <a:srgbClr val="FF0000"/>
              </a:solidFill>
              <a:effectLst>
                <a:outerShdw blurRad="38100" dist="38100" dir="2700000" algn="tl">
                  <a:srgbClr val="000000">
                    <a:alpha val="43137"/>
                  </a:srgbClr>
                </a:outerShdw>
              </a:effectLst>
              <a:latin typeface="+mj-lt"/>
              <a:cs typeface="Times New Roman" pitchFamily="18" charset="0"/>
            </a:endParaRPr>
          </a:p>
          <a:p>
            <a:pPr marL="0" indent="0" algn="ctr">
              <a:lnSpc>
                <a:spcPct val="120000"/>
              </a:lnSpc>
              <a:buNone/>
            </a:pPr>
            <a:r>
              <a:rPr lang="en-US" sz="6600" b="1" smtClean="0">
                <a:solidFill>
                  <a:srgbClr val="FF0000"/>
                </a:solidFill>
                <a:latin typeface="+mj-lt"/>
                <a:cs typeface="Times New Roman" panose="02020603050405020304" pitchFamily="18" charset="0"/>
              </a:rPr>
              <a:t>Cùng Mẹ Tạ Lễ</a:t>
            </a:r>
            <a:endParaRPr lang="en-US" sz="6600" b="1" smtClean="0">
              <a:solidFill>
                <a:srgbClr val="FF0000"/>
              </a:solidFill>
              <a:latin typeface="+mj-lt"/>
              <a:cs typeface="Times New Roman" panose="02020603050405020304" pitchFamily="18" charset="0"/>
            </a:endParaRPr>
          </a:p>
          <a:p>
            <a:pPr marL="0" indent="0" algn="ctr">
              <a:lnSpc>
                <a:spcPct val="120000"/>
              </a:lnSpc>
              <a:buNone/>
            </a:pPr>
            <a:r>
              <a:rPr lang="en-US" sz="5400" b="1" i="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Đinh Công Huỳnh</a:t>
            </a:r>
            <a:endParaRPr lang="en-US" sz="3600" b="1" i="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40037666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4200" b="1" u="sng"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Tk1:</a:t>
            </a:r>
            <a:r>
              <a:rPr lang="en-US" sz="4200" b="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200" b="1">
                <a:solidFill>
                  <a:srgbClr val="003399"/>
                </a:solidFill>
                <a:latin typeface="+mj-lt"/>
                <a:cs typeface="Times New Roman" panose="02020603050405020304" pitchFamily="18" charset="0"/>
              </a:rPr>
              <a:t>Cùng Mẹ con tạ lễ vì ơn phúc Chúa ban triền miên. Cùng Mẹ con tạ ơn những ân huệ nào lấy chi đền. Nguyện Mẹ dâng về Chúa những tâm tình yêu mến chân thành. Vì dòng suối hồng ân hằng gội tưới mát cuộc đời con. </a:t>
            </a:r>
            <a:endParaRPr lang="vi-VN" sz="4200" b="1" dirty="0" err="1">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13537821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4278094"/>
          </a:xfrm>
          <a:prstGeom prst="rect">
            <a:avLst/>
          </a:prstGeom>
        </p:spPr>
        <p:txBody>
          <a:bodyPr wrap="square">
            <a:spAutoFit/>
          </a:bodyPr>
          <a:lstStyle/>
          <a:p>
            <a:pPr algn="just"/>
            <a:r>
              <a:rPr lang="en-US" sz="6800" b="1" u="sng"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6800" b="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800" b="1">
                <a:solidFill>
                  <a:srgbClr val="003399"/>
                </a:solidFill>
                <a:latin typeface="+mj-lt"/>
                <a:cs typeface="Times New Roman" panose="02020603050405020304" pitchFamily="18" charset="0"/>
              </a:rPr>
              <a:t>Ave Maria! Xin Mẹ cùng con tạ lễ. Dâng câu ca cảm tạ những ân huệ mà Ngài đã khứng ban. </a:t>
            </a:r>
            <a:endParaRPr lang="en-US" sz="68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4200" b="1" u="sng"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Tk2:</a:t>
            </a:r>
            <a:r>
              <a:rPr lang="en-US" sz="4200" b="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200" b="1">
                <a:solidFill>
                  <a:srgbClr val="003399"/>
                </a:solidFill>
                <a:latin typeface="+mj-lt"/>
                <a:cs typeface="Times New Roman" panose="02020603050405020304" pitchFamily="18" charset="0"/>
              </a:rPr>
              <a:t>Vì tình yêu của Chúa rộng bát ngát vút cao tầng mây. Quyền lực Chúa ngự trên khắp cõi trời xanh biếc muôn loài. Ngàn đời cảm tạ Chúa đã giữ gìn thân xác linh hồn. Ngài phù giúp chở che và dìu đến suối nguồn bình an.</a:t>
            </a:r>
            <a:endParaRPr lang="vi-VN" sz="4200" b="1">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32900578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4278094"/>
          </a:xfrm>
          <a:prstGeom prst="rect">
            <a:avLst/>
          </a:prstGeom>
        </p:spPr>
        <p:txBody>
          <a:bodyPr wrap="square">
            <a:spAutoFit/>
          </a:bodyPr>
          <a:lstStyle/>
          <a:p>
            <a:pPr algn="just"/>
            <a:r>
              <a:rPr lang="en-US" sz="6800" b="1" u="sng" smtClean="0">
                <a:solidFill>
                  <a:srgbClr val="FF0000"/>
                </a:solidFill>
                <a:effectLst>
                  <a:outerShdw blurRad="38100" dist="38100" dir="2700000" algn="tl">
                    <a:srgbClr val="000000">
                      <a:alpha val="43137"/>
                    </a:srgbClr>
                  </a:outerShdw>
                </a:effectLst>
                <a:ea typeface="SimHei" pitchFamily="49" charset="-122"/>
                <a:cs typeface="Times New Roman" pitchFamily="18" charset="0"/>
              </a:rPr>
              <a:t>Đk:</a:t>
            </a:r>
            <a:r>
              <a:rPr lang="en-US" sz="6800" b="1" smtClean="0">
                <a:solidFill>
                  <a:srgbClr val="003399"/>
                </a:solidFill>
                <a:effectLst>
                  <a:outerShdw blurRad="38100" dist="38100" dir="2700000" algn="tl">
                    <a:srgbClr val="000000">
                      <a:alpha val="43137"/>
                    </a:srgbClr>
                  </a:outerShdw>
                </a:effectLst>
                <a:ea typeface="SimHei" pitchFamily="49" charset="-122"/>
                <a:cs typeface="Times New Roman" pitchFamily="18" charset="0"/>
              </a:rPr>
              <a:t> </a:t>
            </a:r>
            <a:r>
              <a:rPr lang="vi-VN" sz="6800" b="1">
                <a:solidFill>
                  <a:srgbClr val="003399"/>
                </a:solidFill>
                <a:latin typeface="+mj-lt"/>
                <a:cs typeface="Times New Roman" panose="02020603050405020304" pitchFamily="18" charset="0"/>
              </a:rPr>
              <a:t>Ave Maria! Xin Mẹ cùng con tạ lễ. Dâng câu ca cảm tạ những ân huệ mà Ngài đã khứng ban. </a:t>
            </a:r>
            <a:endParaRPr lang="en-US" sz="68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31529415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678</TotalTime>
  <Words>2101</Words>
  <Application>Microsoft Office PowerPoint</Application>
  <PresentationFormat>On-screen Show (16:9)</PresentationFormat>
  <Paragraphs>134</Paragraphs>
  <Slides>95</Slides>
  <Notes>0</Notes>
  <HiddenSlides>0</HiddenSlides>
  <MMClips>0</MMClips>
  <ScaleCrop>false</ScaleCrop>
  <HeadingPairs>
    <vt:vector size="4" baseType="variant">
      <vt:variant>
        <vt:lpstr>Theme</vt:lpstr>
      </vt:variant>
      <vt:variant>
        <vt:i4>29</vt:i4>
      </vt:variant>
      <vt:variant>
        <vt:lpstr>Slide Titles</vt:lpstr>
      </vt:variant>
      <vt:variant>
        <vt:i4>95</vt:i4>
      </vt:variant>
    </vt:vector>
  </HeadingPairs>
  <TitlesOfParts>
    <vt:vector size="124" baseType="lpstr">
      <vt:lpstr>Office Theme</vt:lpstr>
      <vt:lpstr>10_Office Theme</vt:lpstr>
      <vt:lpstr>36_Default Design</vt:lpstr>
      <vt:lpstr>37_Default Design</vt:lpstr>
      <vt:lpstr>1_Office Theme</vt:lpstr>
      <vt:lpstr>2_Office Theme</vt:lpstr>
      <vt:lpstr>4_Office Theme</vt:lpstr>
      <vt:lpstr>5_Office Theme</vt:lpstr>
      <vt:lpstr>6_Office Theme</vt:lpstr>
      <vt:lpstr>9_Office Theme</vt:lpstr>
      <vt:lpstr>11_Office Theme</vt:lpstr>
      <vt:lpstr>12_Office Theme</vt:lpstr>
      <vt:lpstr>17_Office Theme</vt:lpstr>
      <vt:lpstr>18_Office Theme</vt:lpstr>
      <vt:lpstr>27_Office Theme</vt:lpstr>
      <vt:lpstr>8_Office Theme</vt:lpstr>
      <vt:lpstr>13_Office Theme</vt:lpstr>
      <vt:lpstr>14_Office Theme</vt:lpstr>
      <vt:lpstr>3_Office Theme</vt:lpstr>
      <vt:lpstr>7_Office Theme</vt:lpstr>
      <vt:lpstr>23_Office Theme</vt:lpstr>
      <vt:lpstr>24_Office Theme</vt:lpstr>
      <vt:lpstr>15_Office Theme</vt:lpstr>
      <vt:lpstr>16_Office Theme</vt:lpstr>
      <vt:lpstr>25_Office Theme</vt:lpstr>
      <vt:lpstr>19_Office Theme</vt:lpstr>
      <vt:lpstr>20_Office Theme</vt:lpstr>
      <vt:lpstr>26_Office Theme</vt:lpstr>
      <vt:lpstr>21_Office Theme</vt:lpstr>
      <vt:lpstr>PowerPoint Presentation</vt:lpstr>
      <vt:lpstr>Tập Hát Cộng Đoàn</vt:lpstr>
      <vt:lpstr>Đk:  Lạy Chúa, xin tỏ lượng từ bi Chúa cho chúng con như chúng con hằng cậy trông nơi Ngài.</vt:lpstr>
      <vt:lpstr>Tk1: Người công chính hãy reo hò mừng Chúa, kẻ ngay lành hợp tiếng ngợi khen. Tạ ơn Chúa gieo muôn tiếng đàn, ngợi khen Ngài gảy đàn sắt đàn tơ.</vt:lpstr>
      <vt:lpstr>Chúa nói: Thầy là đường, là sự thật và là sự sống, không ai đến được với Cha mà không qua Thầy.</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 </vt:lpstr>
      <vt:lpstr> </vt:lpstr>
      <vt:lpstr>Đk: Lạy Chúa, xin tỏ lượng từ bi Chúa cho chúng con như chúng con hằng cậy trông nơi Ngài.</vt:lpstr>
      <vt:lpstr>Tk1: Người công chính hãy reo hò mừng Chúa, kẻ ngay lành hợp tiếng ngợi khen. Tạ ơn Chúa gieo muôn tiếng đàn, ngợi khen Ngài gảy đàn sắt đàn tơ.</vt:lpstr>
      <vt:lpstr>Đk: Lạy Chúa, xin tỏ lượng từ bi Chúa cho chúng con như chúng con hằng cậy trông nơi Ngài.</vt:lpstr>
      <vt:lpstr>Tk2: Lời Thiên Chúa rất ngay thực chân chính, việc tay Ngài thực đáng cậy tin. Ngài yêu thích công minh chính trực, tình thương Ngài tràn ngập khắp mọi nơi.</vt:lpstr>
      <vt:lpstr>Đk: Lạy Chúa, xin tỏ lượng từ bi Chúa cho chúng con như chúng con hằng cậy trông nơi Ngài.</vt:lpstr>
      <vt:lpstr>Tk3: Ngài đưa mắt dõi theo kẻ thờ kính, kẻ tin cậy lòng Chúa dủ thương. Hầu giải cứu qua tay tử thần, hồi cơ hàn Ngài nhìn tới dưỡng nuôi.</vt:lpstr>
      <vt:lpstr>Đk: Lạy Chúa, xin tỏ lượng từ bi Chúa cho chúng con như chúng con hằng cậy trông nơi Ngài.</vt:lpstr>
      <vt:lpstr> </vt:lpstr>
      <vt:lpstr>Chúa nói: Thầy là đường, là sự thật và là sự sống, không ai đến được với Cha mà không qua Thầy.</vt:lpstr>
      <vt:lpstr> </vt:lpstr>
      <vt:lpstr> </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 </vt:lpstr>
      <vt:lpstr>Dâng Lễ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Hung Nam</cp:lastModifiedBy>
  <cp:revision>112</cp:revision>
  <dcterms:created xsi:type="dcterms:W3CDTF">2021-05-09T08:36:44Z</dcterms:created>
  <dcterms:modified xsi:type="dcterms:W3CDTF">2023-05-03T09:45:49Z</dcterms:modified>
</cp:coreProperties>
</file>