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00" r:id="rId3"/>
    <p:sldMasterId id="2147483812" r:id="rId4"/>
    <p:sldMasterId id="2147483832" r:id="rId5"/>
    <p:sldMasterId id="2147483844" r:id="rId6"/>
    <p:sldMasterId id="2147483868" r:id="rId7"/>
    <p:sldMasterId id="2147483880" r:id="rId8"/>
    <p:sldMasterId id="2147483892" r:id="rId9"/>
    <p:sldMasterId id="2147483916" r:id="rId10"/>
    <p:sldMasterId id="2147483928" r:id="rId11"/>
    <p:sldMasterId id="2147483940" r:id="rId12"/>
    <p:sldMasterId id="2147483948" r:id="rId13"/>
    <p:sldMasterId id="2147483960" r:id="rId14"/>
  </p:sldMasterIdLst>
  <p:notesMasterIdLst>
    <p:notesMasterId r:id="rId108"/>
  </p:notesMasterIdLst>
  <p:sldIdLst>
    <p:sldId id="256" r:id="rId15"/>
    <p:sldId id="9877" r:id="rId16"/>
    <p:sldId id="9874" r:id="rId17"/>
    <p:sldId id="9875" r:id="rId18"/>
    <p:sldId id="9905" r:id="rId19"/>
    <p:sldId id="9903" r:id="rId20"/>
    <p:sldId id="9879" r:id="rId21"/>
    <p:sldId id="9838" r:id="rId22"/>
    <p:sldId id="9839" r:id="rId23"/>
    <p:sldId id="9840" r:id="rId24"/>
    <p:sldId id="9841" r:id="rId25"/>
    <p:sldId id="9842" r:id="rId26"/>
    <p:sldId id="9843" r:id="rId27"/>
    <p:sldId id="9844" r:id="rId28"/>
    <p:sldId id="9845" r:id="rId29"/>
    <p:sldId id="9880" r:id="rId30"/>
    <p:sldId id="2146" r:id="rId31"/>
    <p:sldId id="1982" r:id="rId32"/>
    <p:sldId id="9906" r:id="rId33"/>
    <p:sldId id="9520" r:id="rId34"/>
    <p:sldId id="9881" r:id="rId35"/>
    <p:sldId id="9847" r:id="rId36"/>
    <p:sldId id="9856" r:id="rId37"/>
    <p:sldId id="9857" r:id="rId38"/>
    <p:sldId id="9858" r:id="rId39"/>
    <p:sldId id="9859" r:id="rId40"/>
    <p:sldId id="9860" r:id="rId41"/>
    <p:sldId id="9861" r:id="rId42"/>
    <p:sldId id="9862" r:id="rId43"/>
    <p:sldId id="9883" r:id="rId44"/>
    <p:sldId id="9835" r:id="rId45"/>
    <p:sldId id="9863" r:id="rId46"/>
    <p:sldId id="9864" r:id="rId47"/>
    <p:sldId id="9870" r:id="rId48"/>
    <p:sldId id="9866" r:id="rId49"/>
    <p:sldId id="9871" r:id="rId50"/>
    <p:sldId id="9868" r:id="rId51"/>
    <p:sldId id="9872" r:id="rId52"/>
    <p:sldId id="9869" r:id="rId53"/>
    <p:sldId id="9873" r:id="rId54"/>
    <p:sldId id="9884" r:id="rId55"/>
    <p:sldId id="9904" r:id="rId56"/>
    <p:sldId id="9756" r:id="rId57"/>
    <p:sldId id="9899" r:id="rId58"/>
    <p:sldId id="9885" r:id="rId59"/>
    <p:sldId id="9886" r:id="rId60"/>
    <p:sldId id="9887" r:id="rId61"/>
    <p:sldId id="9888" r:id="rId62"/>
    <p:sldId id="9889" r:id="rId63"/>
    <p:sldId id="9890" r:id="rId64"/>
    <p:sldId id="9891" r:id="rId65"/>
    <p:sldId id="9892" r:id="rId66"/>
    <p:sldId id="9893" r:id="rId67"/>
    <p:sldId id="9894" r:id="rId68"/>
    <p:sldId id="9895" r:id="rId69"/>
    <p:sldId id="9896" r:id="rId70"/>
    <p:sldId id="9897" r:id="rId71"/>
    <p:sldId id="9898" r:id="rId72"/>
    <p:sldId id="9902" r:id="rId73"/>
    <p:sldId id="9803" r:id="rId74"/>
    <p:sldId id="9804" r:id="rId75"/>
    <p:sldId id="9823" r:id="rId76"/>
    <p:sldId id="9805" r:id="rId77"/>
    <p:sldId id="9907" r:id="rId78"/>
    <p:sldId id="9908" r:id="rId79"/>
    <p:sldId id="9909" r:id="rId80"/>
    <p:sldId id="9669" r:id="rId81"/>
    <p:sldId id="9901" r:id="rId82"/>
    <p:sldId id="9384" r:id="rId83"/>
    <p:sldId id="2344" r:id="rId84"/>
    <p:sldId id="9910" r:id="rId85"/>
    <p:sldId id="9826" r:id="rId86"/>
    <p:sldId id="9918" r:id="rId87"/>
    <p:sldId id="9919" r:id="rId88"/>
    <p:sldId id="9911" r:id="rId89"/>
    <p:sldId id="9920" r:id="rId90"/>
    <p:sldId id="9921" r:id="rId91"/>
    <p:sldId id="9912" r:id="rId92"/>
    <p:sldId id="9922" r:id="rId93"/>
    <p:sldId id="9923" r:id="rId94"/>
    <p:sldId id="9913" r:id="rId95"/>
    <p:sldId id="9924" r:id="rId96"/>
    <p:sldId id="9925" r:id="rId97"/>
    <p:sldId id="9900" r:id="rId98"/>
    <p:sldId id="9514" r:id="rId99"/>
    <p:sldId id="9914" r:id="rId100"/>
    <p:sldId id="9829" r:id="rId101"/>
    <p:sldId id="9916" r:id="rId102"/>
    <p:sldId id="9796" r:id="rId103"/>
    <p:sldId id="9831" r:id="rId104"/>
    <p:sldId id="9926" r:id="rId105"/>
    <p:sldId id="9927" r:id="rId106"/>
    <p:sldId id="9917"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07" Type="http://schemas.openxmlformats.org/officeDocument/2006/relationships/slide" Target="slides/slide93.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slide" Target="slides/slide88.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slide" Target="slides/slide89.xml"/><Relationship Id="rId108"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presProps" Target="presProps.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3.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 Id="rId9" Type="http://schemas.openxmlformats.org/officeDocument/2006/relationships/image" Target="../media/image3.jp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4.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3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Đi</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Về</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Nhà</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Ngọc</a:t>
            </a:r>
            <a:r>
              <a:rPr lang="en-US" sz="4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Linh</a:t>
            </a:r>
            <a:endPar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3399"/>
                </a:solidFill>
                <a:effectLst>
                  <a:outerShdw blurRad="38100" dist="38100" dir="2700000" algn="tl">
                    <a:srgbClr val="000000">
                      <a:alpha val="43137"/>
                    </a:srgbClr>
                  </a:outerShdw>
                </a:effectLst>
                <a:latin typeface="+mj-lt"/>
              </a:rPr>
              <a:t>Đi</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về</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nhà</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Chúa</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bao</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năm</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cách</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xa</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nhan</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Ngài</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đi</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về</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nhà</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Chúa</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tâm</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tư</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sướng</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vui</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ngập</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trời</a:t>
            </a:r>
            <a:r>
              <a:rPr lang="en-US" sz="5800" b="1" dirty="0" smtClean="0">
                <a:solidFill>
                  <a:srgbClr val="003399"/>
                </a:solidFill>
                <a:effectLst>
                  <a:outerShdw blurRad="38100" dist="38100" dir="2700000" algn="tl">
                    <a:srgbClr val="000000">
                      <a:alpha val="43137"/>
                    </a:srgbClr>
                  </a:outerShdw>
                </a:effectLst>
                <a:latin typeface="+mj-lt"/>
              </a:rPr>
              <a:t>. </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a:t>
            </a:r>
            <a:r>
              <a:rPr lang="en-US" sz="5800" b="1" dirty="0" err="1" smtClean="0">
                <a:solidFill>
                  <a:srgbClr val="003399"/>
                </a:solidFill>
                <a:effectLst>
                  <a:outerShdw blurRad="38100" dist="38100" dir="2700000" algn="tl">
                    <a:srgbClr val="000000">
                      <a:alpha val="43137"/>
                    </a:srgbClr>
                  </a:outerShdw>
                </a:effectLst>
                <a:latin typeface="+mj-lt"/>
              </a:rPr>
              <a:t>i</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về</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nhà</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Chúa</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bao</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nhiêu</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mến</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thương</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đầy</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vơi</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đi</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về</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nhà</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Chúa</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dâng</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lên</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khúc</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ca</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tuyệt</a:t>
            </a:r>
            <a:r>
              <a:rPr lang="en-US" sz="5800" b="1" dirty="0" smtClean="0">
                <a:solidFill>
                  <a:srgbClr val="003399"/>
                </a:solidFill>
                <a:effectLst>
                  <a:outerShdw blurRad="38100" dist="38100" dir="2700000" algn="tl">
                    <a:srgbClr val="000000">
                      <a:alpha val="43137"/>
                    </a:srgbClr>
                  </a:outerShdw>
                </a:effectLst>
                <a:latin typeface="+mj-lt"/>
              </a:rPr>
              <a:t> </a:t>
            </a:r>
            <a:r>
              <a:rPr lang="en-US" sz="5800" b="1" dirty="0" err="1" smtClean="0">
                <a:solidFill>
                  <a:srgbClr val="003399"/>
                </a:solidFill>
                <a:effectLst>
                  <a:outerShdw blurRad="38100" dist="38100" dir="2700000" algn="tl">
                    <a:srgbClr val="000000">
                      <a:alpha val="43137"/>
                    </a:srgbClr>
                  </a:outerShdw>
                </a:effectLst>
                <a:latin typeface="+mj-lt"/>
              </a:rPr>
              <a:t>vời</a:t>
            </a:r>
            <a:r>
              <a:rPr lang="en-US" sz="5800" b="1" dirty="0" smtClean="0">
                <a:solidFill>
                  <a:srgbClr val="003399"/>
                </a:solidFill>
                <a:effectLst>
                  <a:outerShdw blurRad="38100" dist="38100" dir="2700000" algn="tl">
                    <a:srgbClr val="000000">
                      <a:alpha val="43137"/>
                    </a:srgbClr>
                  </a:outerShdw>
                </a:effectLst>
                <a:latin typeface="+mj-lt"/>
              </a:rPr>
              <a:t>.</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56984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dirty="0">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Hân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hoan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hân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hoan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vào</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thánh</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điện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Ngài</a:t>
            </a:r>
            <a:r>
              <a:rPr lang="vi-VN" sz="4800" b="1" dirty="0" smtClean="0">
                <a:solidFill>
                  <a:srgbClr val="003399"/>
                </a:solidFill>
                <a:effectLst>
                  <a:outerShdw blurRad="38100" dist="38100" dir="2700000" algn="tl">
                    <a:srgbClr val="000000">
                      <a:alpha val="43137"/>
                    </a:srgbClr>
                  </a:outerShdw>
                </a:effectLst>
                <a:latin typeface="+mj-lt"/>
              </a:rPr>
              <a:t>.</a:t>
            </a:r>
            <a:r>
              <a:rPr lang="en-US" sz="4800" b="1" dirty="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Dâng</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lên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dâng</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lên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một</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bài</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ca</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mới</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Tôn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vinh</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tôn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vinh</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Thiên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Chúa</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đất</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trời</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tạo</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tác</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muôn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loài</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Đấng</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mến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thương</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muôn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đời</a:t>
            </a:r>
            <a:r>
              <a:rPr lang="en-US" sz="4800" b="1" dirty="0" smtClean="0">
                <a:solidFill>
                  <a:srgbClr val="003399"/>
                </a:solidFill>
                <a:effectLst>
                  <a:outerShdw blurRad="38100" dist="38100" dir="2700000" algn="tl">
                    <a:srgbClr val="000000">
                      <a:alpha val="43137"/>
                    </a:srgbClr>
                  </a:outerShdw>
                </a:effectLst>
                <a:latin typeface="+mj-lt"/>
              </a:rPr>
              <a:t>.</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67315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Các Tông Đồ đặt tay trên họ,</a:t>
            </a:r>
          </a:p>
          <a:p>
            <a:r>
              <a:rPr lang="en-US" sz="3600" smtClean="0">
                <a:solidFill>
                  <a:srgbClr val="FFFF00"/>
                </a:solidFill>
              </a:rPr>
              <a:t>Và họ nhận được Thánh Thần</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5400" b="1" smtClean="0">
                <a:solidFill>
                  <a:srgbClr val="FF0000"/>
                </a:solidFill>
                <a:effectLst>
                  <a:outerShdw blurRad="38100" dist="38100" dir="2700000" algn="tl">
                    <a:srgbClr val="000000">
                      <a:alpha val="43137"/>
                    </a:srgbClr>
                  </a:outerShdw>
                </a:effectLst>
                <a:latin typeface="+mj-lt"/>
                <a:cs typeface="Tahoma" pitchFamily="34" charset="0"/>
              </a:rPr>
              <a:t>Thánh Vịnh 65</a:t>
            </a:r>
          </a:p>
          <a:p>
            <a:pPr eaLnBrk="1" hangingPunct="1">
              <a:lnSpc>
                <a:spcPct val="105000"/>
              </a:lnSpc>
              <a:defRPr/>
            </a:pPr>
            <a:r>
              <a:rPr lang="en-US" sz="5400" b="1" smtClean="0">
                <a:solidFill>
                  <a:srgbClr val="FF0000"/>
                </a:solidFill>
                <a:effectLst>
                  <a:outerShdw blurRad="38100" dist="38100" dir="2700000" algn="tl">
                    <a:srgbClr val="000000">
                      <a:alpha val="43137"/>
                    </a:srgbClr>
                  </a:outerShdw>
                </a:effectLst>
                <a:latin typeface="+mj-lt"/>
                <a:cs typeface="Tahoma" pitchFamily="34" charset="0"/>
              </a:rPr>
              <a:t>Chúa Nhật VI Phục Sinh </a:t>
            </a:r>
            <a:br>
              <a:rPr lang="en-US" sz="5400" b="1" smtClean="0">
                <a:solidFill>
                  <a:srgbClr val="FF0000"/>
                </a:solidFill>
                <a:effectLst>
                  <a:outerShdw blurRad="38100" dist="38100" dir="2700000" algn="tl">
                    <a:srgbClr val="000000">
                      <a:alpha val="43137"/>
                    </a:srgbClr>
                  </a:outerShdw>
                </a:effectLst>
                <a:latin typeface="+mj-lt"/>
                <a:cs typeface="Tahoma" pitchFamily="34" charset="0"/>
              </a:rPr>
            </a:br>
            <a:r>
              <a:rPr lang="en-US" sz="54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54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5400" b="1" i="1" smtClean="0">
                <a:solidFill>
                  <a:srgbClr val="003399"/>
                </a:solidFill>
                <a:effectLst>
                  <a:outerShdw blurRad="38100" dist="38100" dir="2700000" algn="tl">
                    <a:srgbClr val="000000">
                      <a:alpha val="43137"/>
                    </a:srgbClr>
                  </a:outerShdw>
                </a:effectLst>
                <a:latin typeface="+mj-lt"/>
                <a:cs typeface="Tahoma" pitchFamily="34" charset="0"/>
              </a:rPr>
              <a:t>04 câu</a:t>
            </a:r>
            <a:endParaRPr lang="en-US" sz="48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Toàn cầu hỡi, nào tung hô Chúa, đàn hát lên mừng Thánh Danh rạng ngời. Dâng lời tán tụng và thân thưa Chúa rằng: Sự nghiệp Chúa thật đáng khiếp sợ thay.</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dirty="0"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dirty="0">
                <a:solidFill>
                  <a:srgbClr val="003399"/>
                </a:solidFill>
                <a:latin typeface="+mn-lt"/>
              </a:rPr>
              <a:t>Toàn </a:t>
            </a:r>
            <a:r>
              <a:rPr lang="vi-VN" sz="5400" b="1" dirty="0" smtClean="0">
                <a:solidFill>
                  <a:srgbClr val="003399"/>
                </a:solidFill>
                <a:latin typeface="+mn-lt"/>
              </a:rPr>
              <a:t>cầ</a:t>
            </a:r>
            <a:r>
              <a:rPr lang="en-US" sz="5400" b="1" dirty="0" smtClean="0">
                <a:solidFill>
                  <a:srgbClr val="003399"/>
                </a:solidFill>
                <a:latin typeface="+mn-lt"/>
              </a:rPr>
              <a:t>u</a:t>
            </a:r>
            <a:r>
              <a:rPr lang="vi-VN" sz="5400" b="1" dirty="0" smtClean="0">
                <a:solidFill>
                  <a:srgbClr val="003399"/>
                </a:solidFill>
                <a:latin typeface="+mn-lt"/>
              </a:rPr>
              <a:t> </a:t>
            </a:r>
            <a:r>
              <a:rPr lang="vi-VN" sz="5400" b="1" dirty="0">
                <a:solidFill>
                  <a:srgbClr val="003399"/>
                </a:solidFill>
                <a:latin typeface="+mn-lt"/>
              </a:rPr>
              <a:t>hãy phục suy tôn kính, đàn hát lên mừng Thánh Danh Chúa Trời. Mau hãy đến nhìn từng uy công Chúa làm, việc khủng khiếp Ngài đối với phàm nhân.</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Ngài từng khiến đại dương trơ đất, và dắt dân dạo bước qua sông ngòi. Ta mừng rỡ vì ngàn uy công Chúa làm, Ngài nhìn rõ và thống lãnh vạn dân.</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smtClean="0">
                <a:solidFill>
                  <a:srgbClr val="FF0000"/>
                </a:solidFill>
                <a:effectLst>
                  <a:outerShdw blurRad="38100" dist="38100" dir="2700000" algn="tl">
                    <a:srgbClr val="000000">
                      <a:alpha val="43137"/>
                    </a:srgbClr>
                  </a:outerShdw>
                </a:effectLst>
                <a:cs typeface="Times New Roman" pitchFamily="18" charset="0"/>
              </a:rPr>
              <a:t>Tk4:</a:t>
            </a:r>
            <a:r>
              <a:rPr lang="en-US" sz="5600" b="1" dirty="0" smtClean="0">
                <a:solidFill>
                  <a:srgbClr val="003399"/>
                </a:solidFill>
                <a:effectLst>
                  <a:outerShdw blurRad="38100" dist="38100" dir="2700000" algn="tl">
                    <a:srgbClr val="000000">
                      <a:alpha val="43137"/>
                    </a:srgbClr>
                  </a:outerShdw>
                </a:effectLst>
                <a:cs typeface="Times New Roman" pitchFamily="18" charset="0"/>
              </a:rPr>
              <a:t> </a:t>
            </a:r>
            <a:r>
              <a:rPr lang="en-US" sz="5600" b="1" dirty="0" err="1" smtClean="0">
                <a:solidFill>
                  <a:srgbClr val="003399"/>
                </a:solidFill>
              </a:rPr>
              <a:t>Lòng</a:t>
            </a:r>
            <a:r>
              <a:rPr lang="en-US" sz="5600" b="1" dirty="0" smtClean="0">
                <a:solidFill>
                  <a:srgbClr val="003399"/>
                </a:solidFill>
              </a:rPr>
              <a:t> </a:t>
            </a:r>
            <a:r>
              <a:rPr lang="en-US" sz="5600" b="1" dirty="0" err="1" smtClean="0">
                <a:solidFill>
                  <a:srgbClr val="003399"/>
                </a:solidFill>
              </a:rPr>
              <a:t>thành</a:t>
            </a:r>
            <a:r>
              <a:rPr lang="en-US" sz="5600" b="1" dirty="0" smtClean="0">
                <a:solidFill>
                  <a:srgbClr val="003399"/>
                </a:solidFill>
              </a:rPr>
              <a:t> </a:t>
            </a:r>
            <a:r>
              <a:rPr lang="en-US" sz="5600" b="1" dirty="0" err="1" smtClean="0">
                <a:solidFill>
                  <a:srgbClr val="003399"/>
                </a:solidFill>
              </a:rPr>
              <a:t>kính</a:t>
            </a:r>
            <a:r>
              <a:rPr lang="en-US" sz="5600" b="1" dirty="0" smtClean="0">
                <a:solidFill>
                  <a:srgbClr val="003399"/>
                </a:solidFill>
              </a:rPr>
              <a:t> </a:t>
            </a:r>
            <a:r>
              <a:rPr lang="en-US" sz="5600" b="1" dirty="0" err="1" smtClean="0">
                <a:solidFill>
                  <a:srgbClr val="003399"/>
                </a:solidFill>
              </a:rPr>
              <a:t>nguyện</a:t>
            </a:r>
            <a:r>
              <a:rPr lang="en-US" sz="5600" b="1" dirty="0" smtClean="0">
                <a:solidFill>
                  <a:srgbClr val="003399"/>
                </a:solidFill>
              </a:rPr>
              <a:t> </a:t>
            </a:r>
            <a:r>
              <a:rPr lang="en-US" sz="5600" b="1" dirty="0" err="1" smtClean="0">
                <a:solidFill>
                  <a:srgbClr val="003399"/>
                </a:solidFill>
              </a:rPr>
              <a:t>dâng</a:t>
            </a:r>
            <a:r>
              <a:rPr lang="en-US" sz="5600" b="1" dirty="0" smtClean="0">
                <a:solidFill>
                  <a:srgbClr val="003399"/>
                </a:solidFill>
              </a:rPr>
              <a:t> </a:t>
            </a:r>
            <a:r>
              <a:rPr lang="en-US" sz="5600" b="1" dirty="0" err="1" smtClean="0">
                <a:solidFill>
                  <a:srgbClr val="003399"/>
                </a:solidFill>
              </a:rPr>
              <a:t>lên</a:t>
            </a:r>
            <a:r>
              <a:rPr lang="en-US" sz="5600" b="1" dirty="0" smtClean="0">
                <a:solidFill>
                  <a:srgbClr val="003399"/>
                </a:solidFill>
              </a:rPr>
              <a:t> </a:t>
            </a:r>
            <a:r>
              <a:rPr lang="en-US" sz="5600" b="1" dirty="0" err="1" smtClean="0">
                <a:solidFill>
                  <a:srgbClr val="003399"/>
                </a:solidFill>
              </a:rPr>
              <a:t>Chúa</a:t>
            </a:r>
            <a:r>
              <a:rPr lang="en-US" sz="5600" b="1" dirty="0" smtClean="0">
                <a:solidFill>
                  <a:srgbClr val="003399"/>
                </a:solidFill>
              </a:rPr>
              <a:t>, </a:t>
            </a:r>
            <a:r>
              <a:rPr lang="en-US" sz="5600" b="1" dirty="0" err="1" smtClean="0">
                <a:solidFill>
                  <a:srgbClr val="003399"/>
                </a:solidFill>
              </a:rPr>
              <a:t>lời</a:t>
            </a:r>
            <a:r>
              <a:rPr lang="en-US" sz="5600" b="1" dirty="0" smtClean="0">
                <a:solidFill>
                  <a:srgbClr val="003399"/>
                </a:solidFill>
              </a:rPr>
              <a:t> </a:t>
            </a:r>
            <a:r>
              <a:rPr lang="en-US" sz="5600" b="1" dirty="0" err="1" smtClean="0">
                <a:solidFill>
                  <a:srgbClr val="003399"/>
                </a:solidFill>
              </a:rPr>
              <a:t>tán</a:t>
            </a:r>
            <a:r>
              <a:rPr lang="en-US" sz="5600" b="1" dirty="0" smtClean="0">
                <a:solidFill>
                  <a:srgbClr val="003399"/>
                </a:solidFill>
              </a:rPr>
              <a:t> </a:t>
            </a:r>
            <a:r>
              <a:rPr lang="en-US" sz="5600" b="1" dirty="0" err="1" smtClean="0">
                <a:solidFill>
                  <a:srgbClr val="003399"/>
                </a:solidFill>
              </a:rPr>
              <a:t>dương</a:t>
            </a:r>
            <a:r>
              <a:rPr lang="en-US" sz="5600" b="1" dirty="0" smtClean="0">
                <a:solidFill>
                  <a:srgbClr val="003399"/>
                </a:solidFill>
              </a:rPr>
              <a:t> </a:t>
            </a:r>
            <a:r>
              <a:rPr lang="en-US" sz="5600" b="1" dirty="0" err="1" smtClean="0">
                <a:solidFill>
                  <a:srgbClr val="003399"/>
                </a:solidFill>
              </a:rPr>
              <a:t>mừng</a:t>
            </a:r>
            <a:r>
              <a:rPr lang="en-US" sz="5600" b="1" dirty="0">
                <a:solidFill>
                  <a:srgbClr val="003399"/>
                </a:solidFill>
              </a:rPr>
              <a:t> </a:t>
            </a:r>
            <a:r>
              <a:rPr lang="en-US" sz="5600" b="1" dirty="0" err="1" smtClean="0">
                <a:solidFill>
                  <a:srgbClr val="003399"/>
                </a:solidFill>
              </a:rPr>
              <a:t>Chúa</a:t>
            </a:r>
            <a:r>
              <a:rPr lang="en-US" sz="5600" b="1" dirty="0" smtClean="0">
                <a:solidFill>
                  <a:srgbClr val="003399"/>
                </a:solidFill>
              </a:rPr>
              <a:t> </a:t>
            </a:r>
            <a:r>
              <a:rPr lang="en-US" sz="5600" b="1" dirty="0" err="1" smtClean="0">
                <a:solidFill>
                  <a:srgbClr val="003399"/>
                </a:solidFill>
              </a:rPr>
              <a:t>tôi</a:t>
            </a:r>
            <a:r>
              <a:rPr lang="en-US" sz="5600" b="1" dirty="0" smtClean="0">
                <a:solidFill>
                  <a:srgbClr val="003399"/>
                </a:solidFill>
              </a:rPr>
              <a:t> </a:t>
            </a:r>
            <a:r>
              <a:rPr lang="en-US" sz="5600" b="1" dirty="0" err="1" smtClean="0">
                <a:solidFill>
                  <a:srgbClr val="003399"/>
                </a:solidFill>
              </a:rPr>
              <a:t>tôn</a:t>
            </a:r>
            <a:r>
              <a:rPr lang="en-US" sz="5600" b="1" dirty="0" smtClean="0">
                <a:solidFill>
                  <a:srgbClr val="003399"/>
                </a:solidFill>
              </a:rPr>
              <a:t> </a:t>
            </a:r>
            <a:r>
              <a:rPr lang="en-US" sz="5600" b="1" dirty="0" err="1" smtClean="0">
                <a:solidFill>
                  <a:srgbClr val="003399"/>
                </a:solidFill>
              </a:rPr>
              <a:t>thờ</a:t>
            </a:r>
            <a:r>
              <a:rPr lang="en-US" sz="5600" b="1" dirty="0" smtClean="0">
                <a:solidFill>
                  <a:srgbClr val="003399"/>
                </a:solidFill>
              </a:rPr>
              <a:t>. </a:t>
            </a:r>
            <a:r>
              <a:rPr lang="en-US" sz="5600" b="1" dirty="0" err="1" smtClean="0">
                <a:solidFill>
                  <a:srgbClr val="003399"/>
                </a:solidFill>
              </a:rPr>
              <a:t>Tôi</a:t>
            </a:r>
            <a:r>
              <a:rPr lang="en-US" sz="5600" b="1" dirty="0" smtClean="0">
                <a:solidFill>
                  <a:srgbClr val="003399"/>
                </a:solidFill>
              </a:rPr>
              <a:t> </a:t>
            </a:r>
            <a:r>
              <a:rPr lang="en-US" sz="5600" b="1" dirty="0" err="1" smtClean="0">
                <a:solidFill>
                  <a:srgbClr val="003399"/>
                </a:solidFill>
              </a:rPr>
              <a:t>cầu</a:t>
            </a:r>
            <a:r>
              <a:rPr lang="en-US" sz="5600" b="1" dirty="0" smtClean="0">
                <a:solidFill>
                  <a:srgbClr val="003399"/>
                </a:solidFill>
              </a:rPr>
              <a:t> </a:t>
            </a:r>
            <a:r>
              <a:rPr lang="en-US" sz="5600" b="1" dirty="0" err="1" smtClean="0">
                <a:solidFill>
                  <a:srgbClr val="003399"/>
                </a:solidFill>
              </a:rPr>
              <a:t>khấn</a:t>
            </a:r>
            <a:r>
              <a:rPr lang="en-US" sz="5600" b="1" dirty="0" smtClean="0">
                <a:solidFill>
                  <a:srgbClr val="003399"/>
                </a:solidFill>
              </a:rPr>
              <a:t> </a:t>
            </a:r>
            <a:r>
              <a:rPr lang="en-US" sz="5600" b="1" dirty="0" err="1" smtClean="0">
                <a:solidFill>
                  <a:srgbClr val="003399"/>
                </a:solidFill>
              </a:rPr>
              <a:t>Ngài</a:t>
            </a:r>
            <a:r>
              <a:rPr lang="en-US" sz="5600" b="1" dirty="0" smtClean="0">
                <a:solidFill>
                  <a:srgbClr val="003399"/>
                </a:solidFill>
              </a:rPr>
              <a:t>, </a:t>
            </a:r>
            <a:r>
              <a:rPr lang="en-US" sz="5600" b="1" dirty="0" err="1" smtClean="0">
                <a:solidFill>
                  <a:srgbClr val="003399"/>
                </a:solidFill>
              </a:rPr>
              <a:t>Ngài</a:t>
            </a:r>
            <a:r>
              <a:rPr lang="en-US" sz="5600" b="1" dirty="0" smtClean="0">
                <a:solidFill>
                  <a:srgbClr val="003399"/>
                </a:solidFill>
              </a:rPr>
              <a:t> </a:t>
            </a:r>
            <a:r>
              <a:rPr lang="en-US" sz="5600" b="1" dirty="0" err="1" smtClean="0">
                <a:solidFill>
                  <a:srgbClr val="003399"/>
                </a:solidFill>
              </a:rPr>
              <a:t>không</a:t>
            </a:r>
            <a:r>
              <a:rPr lang="en-US" sz="5600" b="1" dirty="0" smtClean="0">
                <a:solidFill>
                  <a:srgbClr val="003399"/>
                </a:solidFill>
              </a:rPr>
              <a:t> </a:t>
            </a:r>
            <a:r>
              <a:rPr lang="en-US" sz="5600" b="1" dirty="0" err="1" smtClean="0">
                <a:solidFill>
                  <a:srgbClr val="003399"/>
                </a:solidFill>
              </a:rPr>
              <a:t>chê</a:t>
            </a:r>
            <a:r>
              <a:rPr lang="en-US" sz="5600" b="1" dirty="0" smtClean="0">
                <a:solidFill>
                  <a:srgbClr val="003399"/>
                </a:solidFill>
              </a:rPr>
              <a:t> </a:t>
            </a:r>
            <a:r>
              <a:rPr lang="en-US" sz="5600" b="1" dirty="0" err="1" smtClean="0">
                <a:solidFill>
                  <a:srgbClr val="003399"/>
                </a:solidFill>
              </a:rPr>
              <a:t>bác</a:t>
            </a:r>
            <a:r>
              <a:rPr lang="en-US" sz="5600" b="1" dirty="0" smtClean="0">
                <a:solidFill>
                  <a:srgbClr val="003399"/>
                </a:solidFill>
              </a:rPr>
              <a:t> </a:t>
            </a:r>
            <a:r>
              <a:rPr lang="en-US" sz="5600" b="1" dirty="0" err="1" smtClean="0">
                <a:solidFill>
                  <a:srgbClr val="003399"/>
                </a:solidFill>
              </a:rPr>
              <a:t>lời</a:t>
            </a:r>
            <a:r>
              <a:rPr lang="en-US" sz="5600" b="1" dirty="0" smtClean="0">
                <a:solidFill>
                  <a:srgbClr val="003399"/>
                </a:solidFill>
              </a:rPr>
              <a:t>, </a:t>
            </a:r>
            <a:r>
              <a:rPr lang="en-US" sz="5600" b="1" dirty="0" err="1" smtClean="0">
                <a:solidFill>
                  <a:srgbClr val="003399"/>
                </a:solidFill>
              </a:rPr>
              <a:t>và</a:t>
            </a:r>
            <a:r>
              <a:rPr lang="en-US" sz="5600" b="1" dirty="0" smtClean="0">
                <a:solidFill>
                  <a:srgbClr val="003399"/>
                </a:solidFill>
              </a:rPr>
              <a:t> </a:t>
            </a:r>
            <a:r>
              <a:rPr lang="en-US" sz="5600" b="1" dirty="0" err="1" smtClean="0">
                <a:solidFill>
                  <a:srgbClr val="003399"/>
                </a:solidFill>
              </a:rPr>
              <a:t>lại</a:t>
            </a:r>
            <a:r>
              <a:rPr lang="en-US" sz="5600" b="1" dirty="0" smtClean="0">
                <a:solidFill>
                  <a:srgbClr val="003399"/>
                </a:solidFill>
              </a:rPr>
              <a:t> </a:t>
            </a:r>
            <a:r>
              <a:rPr lang="en-US" sz="5600" b="1" dirty="0" err="1" smtClean="0">
                <a:solidFill>
                  <a:srgbClr val="003399"/>
                </a:solidFill>
              </a:rPr>
              <a:t>cũng</a:t>
            </a:r>
            <a:r>
              <a:rPr lang="en-US" sz="5600" b="1" dirty="0" smtClean="0">
                <a:solidFill>
                  <a:srgbClr val="003399"/>
                </a:solidFill>
              </a:rPr>
              <a:t> </a:t>
            </a:r>
            <a:r>
              <a:rPr lang="en-US" sz="5600" b="1" dirty="0" err="1" smtClean="0">
                <a:solidFill>
                  <a:srgbClr val="003399"/>
                </a:solidFill>
              </a:rPr>
              <a:t>chẳng</a:t>
            </a:r>
            <a:r>
              <a:rPr lang="en-US" sz="5600" b="1" dirty="0" smtClean="0">
                <a:solidFill>
                  <a:srgbClr val="003399"/>
                </a:solidFill>
              </a:rPr>
              <a:t> </a:t>
            </a:r>
            <a:r>
              <a:rPr lang="en-US" sz="5600" b="1" dirty="0" err="1" smtClean="0">
                <a:solidFill>
                  <a:srgbClr val="003399"/>
                </a:solidFill>
              </a:rPr>
              <a:t>dứt</a:t>
            </a:r>
            <a:r>
              <a:rPr lang="en-US" sz="5600" b="1" dirty="0" smtClean="0">
                <a:solidFill>
                  <a:srgbClr val="003399"/>
                </a:solidFill>
              </a:rPr>
              <a:t> </a:t>
            </a:r>
            <a:r>
              <a:rPr lang="en-US" sz="5600" b="1" dirty="0" err="1" smtClean="0">
                <a:solidFill>
                  <a:srgbClr val="003399"/>
                </a:solidFill>
              </a:rPr>
              <a:t>nghĩa</a:t>
            </a:r>
            <a:r>
              <a:rPr lang="en-US" sz="5600" b="1" dirty="0" smtClean="0">
                <a:solidFill>
                  <a:srgbClr val="003399"/>
                </a:solidFill>
              </a:rPr>
              <a:t> </a:t>
            </a:r>
            <a:r>
              <a:rPr lang="en-US" sz="5600" b="1" dirty="0" err="1" smtClean="0">
                <a:solidFill>
                  <a:srgbClr val="003399"/>
                </a:solidFill>
              </a:rPr>
              <a:t>tình</a:t>
            </a:r>
            <a:r>
              <a:rPr lang="en-US" sz="5600" b="1" dirty="0" smtClean="0">
                <a:solidFill>
                  <a:srgbClr val="003399"/>
                </a:solidFill>
              </a:rPr>
              <a:t> </a:t>
            </a:r>
            <a:r>
              <a:rPr lang="en-US" sz="5600" b="1" dirty="0" err="1" smtClean="0">
                <a:solidFill>
                  <a:srgbClr val="003399"/>
                </a:solidFill>
              </a:rPr>
              <a:t>đâu</a:t>
            </a:r>
            <a:r>
              <a:rPr lang="en-US" sz="5600" b="1" dirty="0" smtClean="0">
                <a:solidFill>
                  <a:srgbClr val="003399"/>
                </a:solidFill>
              </a:rPr>
              <a:t>.</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45892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Toàn cầu hỡi, nào tung hô Chúa, đàn hát lên mừng Thánh Danh rạng ngời. Dâng lời tán tụng và thân thưa Chúa rằng: Sự nghiệp Chúa thật đáng khiếp sợ thay.</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69268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507183" cy="954107"/>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thứ nhất của thánh Phêrô Tông Đồ</a:t>
            </a:r>
            <a:endParaRPr lang="en-US" sz="2800">
              <a:solidFill>
                <a:srgbClr val="FFFF00"/>
              </a:solidFill>
            </a:endParaRPr>
          </a:p>
        </p:txBody>
      </p:sp>
      <p:sp>
        <p:nvSpPr>
          <p:cNvPr id="9" name="TextBox 8"/>
          <p:cNvSpPr txBox="1"/>
          <p:nvPr/>
        </p:nvSpPr>
        <p:spPr>
          <a:xfrm>
            <a:off x="76200" y="3790950"/>
            <a:ext cx="8610600" cy="1261884"/>
          </a:xfrm>
          <a:prstGeom prst="rect">
            <a:avLst/>
          </a:prstGeom>
          <a:noFill/>
        </p:spPr>
        <p:txBody>
          <a:bodyPr wrap="square" rtlCol="0">
            <a:spAutoFit/>
          </a:bodyPr>
          <a:lstStyle/>
          <a:p>
            <a:r>
              <a:rPr lang="en-US" sz="4400" smtClean="0">
                <a:solidFill>
                  <a:srgbClr val="FFFF00"/>
                </a:solidFill>
              </a:rPr>
              <a:t>Thân xác Đức Kitô đã bị giết chết,</a:t>
            </a:r>
          </a:p>
          <a:p>
            <a:r>
              <a:rPr lang="en-US" sz="3200" smtClean="0">
                <a:solidFill>
                  <a:srgbClr val="FFFF00"/>
                </a:solidFill>
              </a:rPr>
              <a:t>Nhưng nhờ Thần Khí, Người đã được phục sinh</a:t>
            </a:r>
            <a:endParaRPr lang="en-US" sz="320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Chúa nói: Nếu ai yêu mến Thầy, thì sẽ giữ lời thầy, Cha Thầy sẽ yêu thương người ấy, Cha Thầy và Thầy sẽ đến và ở lại nơi người ấy.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006693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43349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Lễ</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Chúa nói: Nếu ai yêu mến Thầy, thì sẽ giữ lời thầy, Cha Thầy sẽ yêu thương người ấy, Cha Thầy và Thầy sẽ đến và ở lại nơi người ấy.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0066937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Anh</a:t>
            </a:r>
            <a:r>
              <a:rPr lang="en-US" altLang="en-US" sz="48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Tuấn</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outerShdw blurRad="38100" dist="38100" dir="2700000" algn="tl">
                    <a:srgbClr val="000000">
                      <a:alpha val="43137"/>
                    </a:srgbClr>
                  </a:outerShdw>
                </a:effectLst>
                <a:latin typeface="+mj-lt"/>
              </a:rPr>
              <a:t>Xin dâng </a:t>
            </a:r>
            <a:r>
              <a:rPr lang="en-US" sz="6000" b="1" dirty="0" err="1" smtClean="0">
                <a:solidFill>
                  <a:srgbClr val="003399"/>
                </a:solidFill>
                <a:effectLst>
                  <a:outerShdw blurRad="38100" dist="38100" dir="2700000" algn="tl">
                    <a:srgbClr val="000000">
                      <a:alpha val="43137"/>
                    </a:srgbClr>
                  </a:outerShdw>
                </a:effectLst>
                <a:latin typeface="+mj-lt"/>
              </a:rPr>
              <a:t>lên</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Chúa</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Trời</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này</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bánh</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thơm</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ly</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rượu</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nồng</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bánh</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thơm</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ly</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rượu</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nồng</a:t>
            </a:r>
            <a:r>
              <a:rPr lang="en-US" sz="6000" b="1" dirty="0" smtClean="0">
                <a:solidFill>
                  <a:srgbClr val="003399"/>
                </a:solidFill>
                <a:effectLst>
                  <a:outerShdw blurRad="38100" dist="38100" dir="2700000" algn="tl">
                    <a:srgbClr val="000000">
                      <a:alpha val="43137"/>
                    </a:srgbClr>
                  </a:outerShdw>
                </a:effectLst>
                <a:latin typeface="+mj-lt"/>
              </a:rPr>
              <a:t>).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rPr>
              <a:t>Là</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hoa</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màu</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ruộng</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đất</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hương</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thơm</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của</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nương</a:t>
            </a:r>
            <a:r>
              <a:rPr lang="en-US" sz="5200" b="1" dirty="0">
                <a:solidFill>
                  <a:srgbClr val="003399"/>
                </a:solidFill>
                <a:effectLst>
                  <a:outerShdw blurRad="38100" dist="38100" dir="2700000" algn="tl">
                    <a:srgbClr val="000000">
                      <a:alpha val="43137"/>
                    </a:srgbClr>
                  </a:outerShdw>
                </a:effectLst>
              </a:rPr>
              <a:t> </a:t>
            </a:r>
            <a:r>
              <a:rPr lang="en-US" sz="5200" b="1" dirty="0" err="1" smtClean="0">
                <a:solidFill>
                  <a:srgbClr val="003399"/>
                </a:solidFill>
                <a:effectLst>
                  <a:outerShdw blurRad="38100" dist="38100" dir="2700000" algn="tl">
                    <a:srgbClr val="000000">
                      <a:alpha val="43137"/>
                    </a:srgbClr>
                  </a:outerShdw>
                </a:effectLst>
              </a:rPr>
              <a:t>đồng</a:t>
            </a:r>
            <a:r>
              <a:rPr lang="en-US" sz="5200" b="1" dirty="0" smtClean="0">
                <a:solidFill>
                  <a:srgbClr val="003399"/>
                </a:solidFill>
                <a:effectLst>
                  <a:outerShdw blurRad="38100" dist="38100" dir="2700000" algn="tl">
                    <a:srgbClr val="000000">
                      <a:alpha val="43137"/>
                    </a:srgbClr>
                  </a:outerShdw>
                </a:effectLst>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tiến</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lên</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Ngài</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cùng</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với</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bao</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tâm</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tình</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tâm</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tình</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buồn</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vui</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endParaRPr lang="en-US" altLang="en-US" sz="5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7561238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5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5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khổ</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nương</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rẫy</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ngược</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xuôi</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mưa</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nắng</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a:solidFill>
                  <a:srgbClr val="003399"/>
                </a:solidFill>
                <a:effectLst>
                  <a:outerShdw blurRad="38100" dist="38100" dir="2700000" algn="tl">
                    <a:srgbClr val="000000">
                      <a:alpha val="43137"/>
                    </a:srgbClr>
                  </a:outerShdw>
                </a:effectLst>
                <a:cs typeface="Times New Roman" panose="02020603050405020304" pitchFamily="18" charset="0"/>
              </a:rPr>
              <a:t>Xin</a:t>
            </a:r>
            <a:r>
              <a:rPr lang="en-US" sz="55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500" b="1" dirty="0" err="1">
                <a:solidFill>
                  <a:srgbClr val="003399"/>
                </a:solidFill>
                <a:effectLst>
                  <a:outerShdw blurRad="38100" dist="38100" dir="2700000" algn="tl">
                    <a:srgbClr val="000000">
                      <a:alpha val="43137"/>
                    </a:srgbClr>
                  </a:outerShdw>
                </a:effectLst>
                <a:cs typeface="Times New Roman" panose="02020603050405020304" pitchFamily="18" charset="0"/>
              </a:rPr>
              <a:t>tiến</a:t>
            </a:r>
            <a:r>
              <a:rPr lang="en-US" sz="55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500" b="1" dirty="0" err="1">
                <a:solidFill>
                  <a:srgbClr val="003399"/>
                </a:solidFill>
                <a:effectLst>
                  <a:outerShdw blurRad="38100" dist="38100" dir="2700000" algn="tl">
                    <a:srgbClr val="000000">
                      <a:alpha val="43137"/>
                    </a:srgbClr>
                  </a:outerShdw>
                </a:effectLst>
                <a:cs typeface="Times New Roman" panose="02020603050405020304" pitchFamily="18" charset="0"/>
              </a:rPr>
              <a:t>dâng</a:t>
            </a:r>
            <a:r>
              <a:rPr lang="en-US" sz="55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5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55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500" b="1" dirty="0" err="1">
                <a:solidFill>
                  <a:srgbClr val="003399"/>
                </a:solidFill>
                <a:effectLst>
                  <a:outerShdw blurRad="38100" dist="38100" dir="2700000" algn="tl">
                    <a:srgbClr val="000000">
                      <a:alpha val="43137"/>
                    </a:srgbClr>
                  </a:outerShdw>
                </a:effectLst>
                <a:cs typeface="Times New Roman" panose="02020603050405020304" pitchFamily="18" charset="0"/>
              </a:rPr>
              <a:t>Ngài</a:t>
            </a:r>
            <a:r>
              <a:rPr lang="en-US" sz="5500" b="1" dirty="0">
                <a:solidFill>
                  <a:srgbClr val="003399"/>
                </a:solidFill>
                <a:effectLst>
                  <a:outerShdw blurRad="38100" dist="38100" dir="2700000" algn="tl">
                    <a:srgbClr val="000000">
                      <a:alpha val="43137"/>
                    </a:srgbClr>
                  </a:outerShdw>
                </a:effectLst>
                <a:cs typeface="Times New Roman" panose="02020603050405020304" pitchFamily="18" charset="0"/>
              </a:rPr>
              <a: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55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giọt</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mồ</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hôi</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giọt</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lệ</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rơi</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còn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ngấn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môi</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cười</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ước</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mơ</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Nay con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trồng</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chờ</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trổ</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bông</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5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17942019"/>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outerShdw blurRad="38100" dist="38100" dir="2700000" algn="tl">
                    <a:srgbClr val="000000">
                      <a:alpha val="43137"/>
                    </a:srgbClr>
                  </a:outerShdw>
                </a:effectLst>
                <a:latin typeface="+mj-lt"/>
              </a:rPr>
              <a:t>Xin dâng </a:t>
            </a:r>
            <a:r>
              <a:rPr lang="en-US" sz="6000" b="1" dirty="0" err="1" smtClean="0">
                <a:solidFill>
                  <a:srgbClr val="003399"/>
                </a:solidFill>
                <a:effectLst>
                  <a:outerShdw blurRad="38100" dist="38100" dir="2700000" algn="tl">
                    <a:srgbClr val="000000">
                      <a:alpha val="43137"/>
                    </a:srgbClr>
                  </a:outerShdw>
                </a:effectLst>
                <a:latin typeface="+mj-lt"/>
              </a:rPr>
              <a:t>lên</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Chúa</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Trời</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này</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bánh</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thơm</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ly</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rượu</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nồng</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bánh</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thơm</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ly</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rượu</a:t>
            </a:r>
            <a:r>
              <a:rPr lang="en-US" sz="6000" b="1" dirty="0" smtClean="0">
                <a:solidFill>
                  <a:srgbClr val="003399"/>
                </a:solidFill>
                <a:effectLst>
                  <a:outerShdw blurRad="38100" dist="38100" dir="2700000" algn="tl">
                    <a:srgbClr val="000000">
                      <a:alpha val="43137"/>
                    </a:srgbClr>
                  </a:outerShdw>
                </a:effectLst>
                <a:latin typeface="+mj-lt"/>
              </a:rPr>
              <a:t> </a:t>
            </a:r>
            <a:r>
              <a:rPr lang="en-US" sz="6000" b="1" dirty="0" err="1" smtClean="0">
                <a:solidFill>
                  <a:srgbClr val="003399"/>
                </a:solidFill>
                <a:effectLst>
                  <a:outerShdw blurRad="38100" dist="38100" dir="2700000" algn="tl">
                    <a:srgbClr val="000000">
                      <a:alpha val="43137"/>
                    </a:srgbClr>
                  </a:outerShdw>
                </a:effectLst>
                <a:latin typeface="+mj-lt"/>
              </a:rPr>
              <a:t>nồng</a:t>
            </a:r>
            <a:r>
              <a:rPr lang="en-US" sz="6000" b="1" dirty="0" smtClean="0">
                <a:solidFill>
                  <a:srgbClr val="003399"/>
                </a:solidFill>
                <a:effectLst>
                  <a:outerShdw blurRad="38100" dist="38100" dir="2700000" algn="tl">
                    <a:srgbClr val="000000">
                      <a:alpha val="43137"/>
                    </a:srgbClr>
                  </a:outerShdw>
                </a:effectLst>
                <a:latin typeface="+mj-lt"/>
              </a:rPr>
              <a:t>).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06248445"/>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rPr>
              <a:t>Là</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hoa</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màu</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ruộng</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đất</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hương</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thơm</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của</a:t>
            </a:r>
            <a:r>
              <a:rPr lang="en-US" sz="5200" b="1" dirty="0">
                <a:solidFill>
                  <a:srgbClr val="003399"/>
                </a:solidFill>
                <a:effectLst>
                  <a:outerShdw blurRad="38100" dist="38100" dir="2700000" algn="tl">
                    <a:srgbClr val="000000">
                      <a:alpha val="43137"/>
                    </a:srgbClr>
                  </a:outerShdw>
                </a:effectLst>
              </a:rPr>
              <a:t> </a:t>
            </a:r>
            <a:r>
              <a:rPr lang="en-US" sz="5200" b="1" dirty="0" err="1">
                <a:solidFill>
                  <a:srgbClr val="003399"/>
                </a:solidFill>
                <a:effectLst>
                  <a:outerShdw blurRad="38100" dist="38100" dir="2700000" algn="tl">
                    <a:srgbClr val="000000">
                      <a:alpha val="43137"/>
                    </a:srgbClr>
                  </a:outerShdw>
                </a:effectLst>
              </a:rPr>
              <a:t>nương</a:t>
            </a:r>
            <a:r>
              <a:rPr lang="en-US" sz="5200" b="1" dirty="0">
                <a:solidFill>
                  <a:srgbClr val="003399"/>
                </a:solidFill>
                <a:effectLst>
                  <a:outerShdw blurRad="38100" dist="38100" dir="2700000" algn="tl">
                    <a:srgbClr val="000000">
                      <a:alpha val="43137"/>
                    </a:srgbClr>
                  </a:outerShdw>
                </a:effectLst>
              </a:rPr>
              <a:t> </a:t>
            </a:r>
            <a:r>
              <a:rPr lang="en-US" sz="5200" b="1" dirty="0" err="1" smtClean="0">
                <a:solidFill>
                  <a:srgbClr val="003399"/>
                </a:solidFill>
                <a:effectLst>
                  <a:outerShdw blurRad="38100" dist="38100" dir="2700000" algn="tl">
                    <a:srgbClr val="000000">
                      <a:alpha val="43137"/>
                    </a:srgbClr>
                  </a:outerShdw>
                </a:effectLst>
              </a:rPr>
              <a:t>đồng</a:t>
            </a:r>
            <a:r>
              <a:rPr lang="en-US" sz="5200" b="1" dirty="0" smtClean="0">
                <a:solidFill>
                  <a:srgbClr val="003399"/>
                </a:solidFill>
                <a:effectLst>
                  <a:outerShdw blurRad="38100" dist="38100" dir="2700000" algn="tl">
                    <a:srgbClr val="000000">
                      <a:alpha val="43137"/>
                    </a:srgbClr>
                  </a:outerShdw>
                </a:effectLst>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tiến</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lên</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Ngài</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cùng</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với</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bao</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tâm</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tình</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tâm</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tình</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buồn</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vui</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endParaRPr lang="en-US" altLang="en-US" sz="5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10425938"/>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5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50000"/>
              </a:lnSpc>
              <a:buNone/>
            </a:pPr>
            <a:r>
              <a:rPr lang="en-US" sz="6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Đấng</a:t>
            </a:r>
            <a:r>
              <a:rPr lang="en-US" sz="6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Bảo</a:t>
            </a:r>
            <a:r>
              <a:rPr lang="en-US" sz="6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Trợ</a:t>
            </a:r>
            <a:r>
              <a:rPr lang="en-US" sz="6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Khác</a:t>
            </a:r>
            <a:endParaRPr lang="en-US" sz="6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Huy</a:t>
            </a:r>
            <a:r>
              <a:rPr lang="en-US" sz="4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Hoàng</a:t>
            </a:r>
            <a:endPar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effectLst>
                  <a:outerShdw blurRad="38100" dist="38100" dir="2700000" algn="tl">
                    <a:srgbClr val="000000">
                      <a:alpha val="43137"/>
                    </a:srgbClr>
                  </a:outerShdw>
                </a:effectLst>
                <a:latin typeface="+mj-lt"/>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Nếu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thì</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điều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răn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ban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Bảo</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Trợ</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khác</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effectLst>
                  <a:outerShdw blurRad="38100" dist="38100" dir="2700000" algn="tl">
                    <a:srgbClr val="000000">
                      <a:alpha val="43137"/>
                    </a:srgbClr>
                  </a:outerShdw>
                </a:effectLst>
                <a:latin typeface="+mj-lt"/>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Khí</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Thật</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mà</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thể</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phải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đơn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côi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540951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dirty="0">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đưa</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vào</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vào</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chân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lý</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Cứu</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Rỗi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hằng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cũng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cũng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3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effectLst>
                  <a:outerShdw blurRad="38100" dist="38100" dir="2700000" algn="tl">
                    <a:srgbClr val="000000">
                      <a:alpha val="43137"/>
                    </a:srgbClr>
                  </a:outerShdw>
                </a:effectLst>
                <a:latin typeface="+mj-lt"/>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Nếu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thì</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điều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răn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ban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Bảo</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Trợ</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khác</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87154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effectLst>
                  <a:outerShdw blurRad="38100" dist="38100" dir="2700000" algn="tl">
                    <a:srgbClr val="000000">
                      <a:alpha val="43137"/>
                    </a:srgbClr>
                  </a:outerShdw>
                </a:effectLst>
                <a:latin typeface="+mj-lt"/>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Khí</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Thật</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mà</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thể</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phải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đơn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côi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305783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dirty="0">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Kẻ</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thì</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luôn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lưu</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mà</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luôn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sánh</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ví</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Ai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tuân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hạnh</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phúc</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đêm</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dài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sợ</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mất</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Nước</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3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881204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effectLst>
                  <a:outerShdw blurRad="38100" dist="38100" dir="2700000" algn="tl">
                    <a:srgbClr val="000000">
                      <a:alpha val="43137"/>
                    </a:srgbClr>
                  </a:outerShdw>
                </a:effectLst>
                <a:latin typeface="+mj-lt"/>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Nếu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thì</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điều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răn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ban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Bảo</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Trợ</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khác</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444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effectLst>
                  <a:outerShdw blurRad="38100" dist="38100" dir="2700000" algn="tl">
                    <a:srgbClr val="000000">
                      <a:alpha val="43137"/>
                    </a:srgbClr>
                  </a:outerShdw>
                </a:effectLst>
                <a:latin typeface="+mj-lt"/>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Khí</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Thật</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mà</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thể</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phải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đơn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côi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154147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dirty="0" smtClean="0">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Quyền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ban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luôn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trung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kiên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khó</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luôn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còn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đầy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hề</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lung lay.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Bao</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khổ</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tuân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an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vững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dẫu</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thuyền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sóng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ngập</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tràn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3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502549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effectLst>
                  <a:outerShdw blurRad="38100" dist="38100" dir="2700000" algn="tl">
                    <a:srgbClr val="000000">
                      <a:alpha val="43137"/>
                    </a:srgbClr>
                  </a:outerShdw>
                </a:effectLst>
                <a:latin typeface="+mj-lt"/>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Nếu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thì</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điều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răn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ban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Bảo</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Trợ</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khác</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63567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effectLst>
                  <a:outerShdw blurRad="38100" dist="38100" dir="2700000" algn="tl">
                    <a:srgbClr val="000000">
                      <a:alpha val="43137"/>
                    </a:srgbClr>
                  </a:outerShdw>
                </a:effectLst>
                <a:latin typeface="+mj-lt"/>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Khí</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Thật</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mà</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thể</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phải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đơn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côi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057814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dirty="0">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Nhờ</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Khí</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trao</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ban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dẫu</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chết</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mà</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nay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đầy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tràn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nguồn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phúc</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Khí</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Xuôi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giã</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cõi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để</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vào</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mồ</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mà</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an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biết</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4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3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245062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effectLst>
                  <a:outerShdw blurRad="38100" dist="38100" dir="2700000" algn="tl">
                    <a:srgbClr val="000000">
                      <a:alpha val="43137"/>
                    </a:srgbClr>
                  </a:outerShdw>
                </a:effectLst>
                <a:latin typeface="+mj-lt"/>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Nếu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thì</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điều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răn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ban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Bảo</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Trợ</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khác</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504438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effectLst>
                  <a:outerShdw blurRad="38100" dist="38100" dir="2700000" algn="tl">
                    <a:srgbClr val="000000">
                      <a:alpha val="43137"/>
                    </a:srgbClr>
                  </a:outerShdw>
                </a:effectLst>
                <a:latin typeface="+mj-lt"/>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Khí</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Thật</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mà</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thể</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phải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đơn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côi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334020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5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Kết</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50000"/>
              </a:lnSpc>
              <a:buNone/>
            </a:pPr>
            <a:r>
              <a:rPr lang="en-US" sz="6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Đâu</a:t>
            </a:r>
            <a:r>
              <a:rPr lang="en-US" sz="6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Có</a:t>
            </a:r>
            <a:r>
              <a:rPr lang="en-US" sz="6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Tình</a:t>
            </a:r>
            <a:r>
              <a:rPr lang="en-US" sz="6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Yêu</a:t>
            </a:r>
            <a:r>
              <a:rPr lang="en-US" sz="6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Thương</a:t>
            </a:r>
            <a:endParaRPr lang="en-US" sz="6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Vinh</a:t>
            </a:r>
            <a:r>
              <a:rPr lang="en-US" sz="4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Hạnh</a:t>
            </a:r>
            <a:endPar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48556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đấy</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bi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đấy</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ân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sủng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60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Đâu</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có</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bác</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ái</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thì</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chúc</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lành</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không</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ngơi</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Đâu</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ý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hợp</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tâm</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đầu</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ở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đấy</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chứa</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chan</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niềm</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vui</a:t>
            </a:r>
            <a:r>
              <a:rPr lang="en-US" sz="6000" b="1" dirty="0" smtClean="0">
                <a:solidFill>
                  <a:srgbClr val="003399"/>
                </a:solidFill>
                <a:effectLst>
                  <a:outerShdw blurRad="38100" dist="38100" dir="2700000" algn="tl">
                    <a:srgbClr val="000000">
                      <a:alpha val="43137"/>
                    </a:srgbClr>
                  </a:outerShdw>
                </a:effectLst>
                <a:cs typeface="Times New Roman" panose="02020603050405020304" pitchFamily="18" charset="0"/>
              </a:rPr>
              <a:t>.</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9851179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a:t>
            </a:r>
            <a:r>
              <a:rPr lang="en-US" sz="54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Nài</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tha</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thiết</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Thượng</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tình</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lân</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ái</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đổ</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đầy</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linh</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hồn</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tình</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thiết</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tha</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endPar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hết</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lòng</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hết</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sức</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hết</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cả</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trí</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khôn</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Cùng</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anh</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em</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như</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mến</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chúng</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con. </a:t>
            </a:r>
            <a:endPar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đấy</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bi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đấy</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ân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sủng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716238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60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Đâu</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có</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bác</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ái</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thì</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chúc</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lành</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không</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ngơi</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Đâu</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ý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hợp</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tâm</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đầu</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ở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đấy</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chứa</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chan</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cs typeface="Times New Roman" panose="02020603050405020304" pitchFamily="18" charset="0"/>
              </a:rPr>
              <a:t>niềm</a:t>
            </a:r>
            <a:r>
              <a:rPr lang="en-US" sz="60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vui</a:t>
            </a:r>
            <a:r>
              <a:rPr lang="en-US" sz="6000" b="1" dirty="0" smtClean="0">
                <a:solidFill>
                  <a:srgbClr val="003399"/>
                </a:solidFill>
                <a:effectLst>
                  <a:outerShdw blurRad="38100" dist="38100" dir="2700000" algn="tl">
                    <a:srgbClr val="000000">
                      <a:alpha val="43137"/>
                    </a:srgbClr>
                  </a:outerShdw>
                </a:effectLst>
                <a:cs typeface="Times New Roman" panose="02020603050405020304" pitchFamily="18" charset="0"/>
              </a:rPr>
              <a:t>.</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6176524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9682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TotalTime>
  <Words>1478</Words>
  <Application>Microsoft Office PowerPoint</Application>
  <PresentationFormat>On-screen Show (16:9)</PresentationFormat>
  <Paragraphs>126</Paragraphs>
  <Slides>93</Slides>
  <Notes>0</Notes>
  <HiddenSlides>0</HiddenSlides>
  <MMClips>0</MMClips>
  <ScaleCrop>false</ScaleCrop>
  <HeadingPairs>
    <vt:vector size="4" baseType="variant">
      <vt:variant>
        <vt:lpstr>Theme</vt:lpstr>
      </vt:variant>
      <vt:variant>
        <vt:i4>14</vt:i4>
      </vt:variant>
      <vt:variant>
        <vt:lpstr>Slide Titles</vt:lpstr>
      </vt:variant>
      <vt:variant>
        <vt:i4>93</vt:i4>
      </vt:variant>
    </vt:vector>
  </HeadingPairs>
  <TitlesOfParts>
    <vt:vector size="107" baseType="lpstr">
      <vt:lpstr>Office Theme</vt:lpstr>
      <vt:lpstr>1_Default Design</vt:lpstr>
      <vt:lpstr>7_Office Theme</vt:lpstr>
      <vt:lpstr>36_Default Design</vt:lpstr>
      <vt:lpstr>2_Office Theme</vt:lpstr>
      <vt:lpstr>5_Office Theme</vt:lpstr>
      <vt:lpstr>8_Office Theme</vt:lpstr>
      <vt:lpstr>6_Office Theme</vt:lpstr>
      <vt:lpstr>3_Office Theme</vt:lpstr>
      <vt:lpstr>1_Office Theme</vt:lpstr>
      <vt:lpstr>10_Office Theme</vt:lpstr>
      <vt:lpstr>37_Default Design</vt:lpstr>
      <vt:lpstr>9_Office Theme</vt:lpstr>
      <vt:lpstr>11_Office Theme</vt:lpstr>
      <vt:lpstr>PowerPoint Presentation</vt:lpstr>
      <vt:lpstr>Tập Hát Cộng Đoàn</vt:lpstr>
      <vt:lpstr>Đk: Toàn cầu hỡi, hãy tung hô Chúa Trời.</vt:lpstr>
      <vt:lpstr>Tk1: Toàn cầu hỡi, nào tung hô Chúa, đàn hát lên mừng Thánh Danh rạng ngời. Dâng lời tán tụng và thân thưa Chúa rằng: Sự nghiệp Chúa thật đáng khiếp sợ thay.</vt:lpstr>
      <vt:lpstr>Đk: Toàn cầu hỡi, hãy tung hô Chúa Trời.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Toàn cầu hỡi, hãy tung hô Chúa Trời.</vt:lpstr>
      <vt:lpstr>Tk1: Toàn cầu hỡi, nào tung hô Chúa, đàn hát lên mừng Thánh Danh rạng ngời. Dâng lời tán tụng và thân thưa Chúa rằng: Sự nghiệp Chúa thật đáng khiếp sợ thay.</vt:lpstr>
      <vt:lpstr>Đk: Toàn cầu hỡi, hãy tung hô Chúa Trời.</vt:lpstr>
      <vt:lpstr>Tk2: Toàn cầu hãy phục suy tôn kính, đàn hát lên mừng Thánh Danh Chúa Trời. Mau hãy đến nhìn từng uy công Chúa làm, việc khủng khiếp Ngài đối với phàm nhân.</vt:lpstr>
      <vt:lpstr>Đk: Toàn cầu hỡi, hãy tung hô Chúa Trời.</vt:lpstr>
      <vt:lpstr>Tk3: Ngài từng khiến đại dương trơ đất, và dắt dân dạo bước qua sông ngòi. Ta mừng rỡ vì ngàn uy công Chúa làm, Ngài nhìn rõ và thống lãnh vạn dân.</vt:lpstr>
      <vt:lpstr>Đk: Toàn cầu hỡi, hãy tung hô Chúa Trời.</vt:lpstr>
      <vt:lpstr>Tk4: Lòng thành kính nguyện dâng lên Chúa, lời tán dương mừng Chúa tôi tôn thờ. Tôi cầu khấn Ngài, Ngài không chê bác lời, và lại cũng chẳng dứt nghĩa tình đâu.</vt:lpstr>
      <vt:lpstr>Đk: Toàn cầu hỡi, hãy tung hô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140</cp:revision>
  <dcterms:created xsi:type="dcterms:W3CDTF">2021-05-09T08:36:44Z</dcterms:created>
  <dcterms:modified xsi:type="dcterms:W3CDTF">2023-05-11T06:41:21Z</dcterms:modified>
</cp:coreProperties>
</file>