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4080" r:id="rId13"/>
    <p:sldMasterId id="2147484116" r:id="rId14"/>
    <p:sldMasterId id="2147484128" r:id="rId15"/>
    <p:sldMasterId id="2147484140" r:id="rId16"/>
  </p:sldMasterIdLst>
  <p:notesMasterIdLst>
    <p:notesMasterId r:id="rId99"/>
  </p:notesMasterIdLst>
  <p:sldIdLst>
    <p:sldId id="256" r:id="rId17"/>
    <p:sldId id="9877" r:id="rId18"/>
    <p:sldId id="9908" r:id="rId19"/>
    <p:sldId id="9909" r:id="rId20"/>
    <p:sldId id="9928" r:id="rId21"/>
    <p:sldId id="9910" r:id="rId22"/>
    <p:sldId id="9923" r:id="rId23"/>
    <p:sldId id="9838" r:id="rId24"/>
    <p:sldId id="9839" r:id="rId25"/>
    <p:sldId id="9840" r:id="rId26"/>
    <p:sldId id="9841" r:id="rId27"/>
    <p:sldId id="9842" r:id="rId28"/>
    <p:sldId id="9843" r:id="rId29"/>
    <p:sldId id="9844" r:id="rId30"/>
    <p:sldId id="9845" r:id="rId31"/>
    <p:sldId id="9924" r:id="rId32"/>
    <p:sldId id="2146" r:id="rId33"/>
    <p:sldId id="9520" r:id="rId34"/>
    <p:sldId id="1982" r:id="rId35"/>
    <p:sldId id="9934" r:id="rId36"/>
    <p:sldId id="9936" r:id="rId37"/>
    <p:sldId id="9935" r:id="rId38"/>
    <p:sldId id="9925" r:id="rId39"/>
    <p:sldId id="9855" r:id="rId40"/>
    <p:sldId id="9856" r:id="rId41"/>
    <p:sldId id="9857" r:id="rId42"/>
    <p:sldId id="9858" r:id="rId43"/>
    <p:sldId id="9859" r:id="rId44"/>
    <p:sldId id="9860" r:id="rId45"/>
    <p:sldId id="9861" r:id="rId46"/>
    <p:sldId id="9862" r:id="rId47"/>
    <p:sldId id="9883" r:id="rId48"/>
    <p:sldId id="9835" r:id="rId49"/>
    <p:sldId id="9863" r:id="rId50"/>
    <p:sldId id="9864" r:id="rId51"/>
    <p:sldId id="9905" r:id="rId52"/>
    <p:sldId id="9866" r:id="rId53"/>
    <p:sldId id="9906" r:id="rId54"/>
    <p:sldId id="9868" r:id="rId55"/>
    <p:sldId id="9907" r:id="rId56"/>
    <p:sldId id="9884" r:id="rId57"/>
    <p:sldId id="9837" r:id="rId58"/>
    <p:sldId id="9756" r:id="rId59"/>
    <p:sldId id="9899" r:id="rId60"/>
    <p:sldId id="9885" r:id="rId61"/>
    <p:sldId id="9886" r:id="rId62"/>
    <p:sldId id="9887" r:id="rId63"/>
    <p:sldId id="9888" r:id="rId64"/>
    <p:sldId id="9889" r:id="rId65"/>
    <p:sldId id="9890" r:id="rId66"/>
    <p:sldId id="9891" r:id="rId67"/>
    <p:sldId id="9892" r:id="rId68"/>
    <p:sldId id="9893" r:id="rId69"/>
    <p:sldId id="9894" r:id="rId70"/>
    <p:sldId id="9895" r:id="rId71"/>
    <p:sldId id="9896" r:id="rId72"/>
    <p:sldId id="9897" r:id="rId73"/>
    <p:sldId id="9898" r:id="rId74"/>
    <p:sldId id="9902" r:id="rId75"/>
    <p:sldId id="9804" r:id="rId76"/>
    <p:sldId id="9805" r:id="rId77"/>
    <p:sldId id="9937" r:id="rId78"/>
    <p:sldId id="9930" r:id="rId79"/>
    <p:sldId id="9938" r:id="rId80"/>
    <p:sldId id="9669" r:id="rId81"/>
    <p:sldId id="9901" r:id="rId82"/>
    <p:sldId id="9384" r:id="rId83"/>
    <p:sldId id="2344" r:id="rId84"/>
    <p:sldId id="9939" r:id="rId85"/>
    <p:sldId id="9931" r:id="rId86"/>
    <p:sldId id="9940" r:id="rId87"/>
    <p:sldId id="9932" r:id="rId88"/>
    <p:sldId id="9920" r:id="rId89"/>
    <p:sldId id="9933" r:id="rId90"/>
    <p:sldId id="9942" r:id="rId91"/>
    <p:sldId id="9900" r:id="rId92"/>
    <p:sldId id="9514" r:id="rId93"/>
    <p:sldId id="9828" r:id="rId94"/>
    <p:sldId id="9796" r:id="rId95"/>
    <p:sldId id="9829" r:id="rId96"/>
    <p:sldId id="9943" r:id="rId97"/>
    <p:sldId id="9513"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VỀ TRỜI, CON RA ĐI</a:t>
            </a:r>
            <a:endPar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Phanxicô</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dirty="0">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Hỡi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người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Ga</a:t>
            </a:r>
            <a:r>
              <a:rPr lang="en-US" sz="5000" b="1" dirty="0" smtClean="0">
                <a:solidFill>
                  <a:srgbClr val="003399"/>
                </a:solidFill>
                <a:effectLst>
                  <a:outerShdw blurRad="38100" dist="38100" dir="2700000" algn="tl">
                    <a:srgbClr val="000000">
                      <a:alpha val="43137"/>
                    </a:srgbClr>
                  </a:outerShdw>
                </a:effectLst>
                <a:latin typeface="+mj-lt"/>
              </a:rPr>
              <a:t>-li-</a:t>
            </a:r>
            <a:r>
              <a:rPr lang="en-US" sz="5000" b="1" dirty="0" err="1" smtClean="0">
                <a:solidFill>
                  <a:srgbClr val="003399"/>
                </a:solidFill>
                <a:effectLst>
                  <a:outerShdw blurRad="38100" dist="38100" dir="2700000" algn="tl">
                    <a:srgbClr val="000000">
                      <a:alpha val="43137"/>
                    </a:srgbClr>
                  </a:outerShdw>
                </a:effectLst>
                <a:latin typeface="+mj-lt"/>
              </a:rPr>
              <a:t>lê</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sao</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còn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mải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mê</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đăm</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đăm</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nhìn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Chúa</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đã</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về</a:t>
            </a:r>
            <a:r>
              <a:rPr lang="vi-VN" sz="5000" b="1" dirty="0" smtClean="0">
                <a:solidFill>
                  <a:srgbClr val="003399"/>
                </a:solidFill>
                <a:effectLst>
                  <a:outerShdw blurRad="38100" dist="38100" dir="2700000" algn="tl">
                    <a:srgbClr val="000000">
                      <a:alpha val="43137"/>
                    </a:srgbClr>
                  </a:outerShdw>
                </a:effectLst>
                <a:latin typeface="+mj-lt"/>
              </a:rPr>
              <a:t>.</a:t>
            </a:r>
            <a:r>
              <a:rPr lang="en-US" sz="5000" b="1" dirty="0" smtClean="0">
                <a:solidFill>
                  <a:srgbClr val="003399"/>
                </a:solidFill>
                <a:effectLst>
                  <a:outerShdw blurRad="38100" dist="38100" dir="2700000" algn="tl">
                    <a:srgbClr val="000000">
                      <a:alpha val="43137"/>
                    </a:srgbClr>
                  </a:outerShdw>
                </a:effectLst>
                <a:latin typeface="+mj-lt"/>
              </a:rPr>
              <a:t> Mai </a:t>
            </a:r>
            <a:r>
              <a:rPr lang="en-US" sz="5000" b="1" dirty="0" err="1" smtClean="0">
                <a:solidFill>
                  <a:srgbClr val="003399"/>
                </a:solidFill>
                <a:effectLst>
                  <a:outerShdw blurRad="38100" dist="38100" dir="2700000" algn="tl">
                    <a:srgbClr val="000000">
                      <a:alpha val="43137"/>
                    </a:srgbClr>
                  </a:outerShdw>
                </a:effectLst>
                <a:latin typeface="+mj-lt"/>
              </a:rPr>
              <a:t>này</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Người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lại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đến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trên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đám</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mây</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trong</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thánh</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oai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như</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hôm</a:t>
            </a:r>
            <a:r>
              <a:rPr lang="en-US" sz="5000" b="1" dirty="0" smtClean="0">
                <a:solidFill>
                  <a:srgbClr val="003399"/>
                </a:solidFill>
                <a:effectLst>
                  <a:outerShdw blurRad="38100" dist="38100" dir="2700000" algn="tl">
                    <a:srgbClr val="000000">
                      <a:alpha val="43137"/>
                    </a:srgbClr>
                  </a:outerShdw>
                </a:effectLst>
                <a:latin typeface="+mj-lt"/>
              </a:rPr>
              <a:t> nay </a:t>
            </a:r>
            <a:r>
              <a:rPr lang="en-US" sz="5000" b="1" dirty="0" err="1" smtClean="0">
                <a:solidFill>
                  <a:srgbClr val="003399"/>
                </a:solidFill>
                <a:effectLst>
                  <a:outerShdw blurRad="38100" dist="38100" dir="2700000" algn="tl">
                    <a:srgbClr val="000000">
                      <a:alpha val="43137"/>
                    </a:srgbClr>
                  </a:outerShdw>
                </a:effectLst>
                <a:latin typeface="+mj-lt"/>
              </a:rPr>
              <a:t>Người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đã</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về</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trời</a:t>
            </a:r>
            <a:r>
              <a:rPr lang="en-US" sz="5000" b="1" dirty="0" smtClean="0">
                <a:solidFill>
                  <a:srgbClr val="003399"/>
                </a:solidFill>
                <a:effectLst>
                  <a:outerShdw blurRad="38100" dist="38100" dir="2700000" algn="tl">
                    <a:srgbClr val="000000">
                      <a:alpha val="43137"/>
                    </a:srgbClr>
                  </a:outerShdw>
                </a:effectLst>
                <a:latin typeface="+mj-lt"/>
              </a:rPr>
              <a:t>.</a:t>
            </a:r>
            <a:endParaRPr lang="vi-VN" sz="50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smtClean="0">
                <a:solidFill>
                  <a:srgbClr val="003399"/>
                </a:solidFill>
                <a:effectLst>
                  <a:outerShdw blurRad="38100" dist="38100" dir="2700000" algn="tl">
                    <a:srgbClr val="000000">
                      <a:alpha val="43137"/>
                    </a:srgbClr>
                  </a:outerShdw>
                </a:effectLst>
                <a:latin typeface="+mj-lt"/>
              </a:rPr>
              <a:t>Chúa</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về</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trời</a:t>
            </a:r>
            <a:r>
              <a:rPr lang="en-US" sz="5000" b="1" dirty="0" smtClean="0">
                <a:solidFill>
                  <a:srgbClr val="003399"/>
                </a:solidFill>
                <a:effectLst>
                  <a:outerShdw blurRad="38100" dist="38100" dir="2700000" algn="tl">
                    <a:srgbClr val="000000">
                      <a:alpha val="43137"/>
                    </a:srgbClr>
                  </a:outerShdw>
                </a:effectLst>
                <a:latin typeface="+mj-lt"/>
              </a:rPr>
              <a:t> con </a:t>
            </a:r>
            <a:r>
              <a:rPr lang="en-US" sz="5000" b="1" dirty="0" err="1" smtClean="0">
                <a:solidFill>
                  <a:srgbClr val="003399"/>
                </a:solidFill>
                <a:effectLst>
                  <a:outerShdw blurRad="38100" dist="38100" dir="2700000" algn="tl">
                    <a:srgbClr val="000000">
                      <a:alpha val="43137"/>
                    </a:srgbClr>
                  </a:outerShdw>
                </a:effectLst>
                <a:latin typeface="+mj-lt"/>
              </a:rPr>
              <a:t>ra</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môi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a:solidFill>
                  <a:srgbClr val="003399"/>
                </a:solidFill>
                <a:effectLst>
                  <a:outerShdw blurRad="38100" dist="38100" dir="2700000" algn="tl">
                    <a:srgbClr val="000000">
                      <a:alpha val="43137"/>
                    </a:srgbClr>
                  </a:outerShdw>
                </a:effectLst>
                <a:latin typeface="+mj-lt"/>
              </a:rPr>
              <a:t>c</a:t>
            </a:r>
            <a:r>
              <a:rPr lang="en-US" sz="5000" b="1" dirty="0" err="1" smtClean="0">
                <a:solidFill>
                  <a:srgbClr val="003399"/>
                </a:solidFill>
                <a:effectLst>
                  <a:outerShdw blurRad="38100" dist="38100" dir="2700000" algn="tl">
                    <a:srgbClr val="000000">
                      <a:alpha val="43137"/>
                    </a:srgbClr>
                  </a:outerShdw>
                </a:effectLst>
                <a:latin typeface="+mj-lt"/>
              </a:rPr>
              <a:t>a</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hát</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gieo</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rắc</a:t>
            </a:r>
            <a:r>
              <a:rPr lang="en-US" sz="5000" b="1" dirty="0" smtClean="0">
                <a:solidFill>
                  <a:srgbClr val="003399"/>
                </a:solidFill>
                <a:effectLst>
                  <a:outerShdw blurRad="38100" dist="38100" dir="2700000" algn="tl">
                    <a:srgbClr val="000000">
                      <a:alpha val="43137"/>
                    </a:srgbClr>
                  </a:outerShdw>
                </a:effectLst>
                <a:latin typeface="+mj-lt"/>
              </a:rPr>
              <a:t> Tin </a:t>
            </a:r>
            <a:r>
              <a:rPr lang="en-US" sz="5000" b="1" dirty="0" err="1" smtClean="0">
                <a:solidFill>
                  <a:srgbClr val="003399"/>
                </a:solidFill>
                <a:effectLst>
                  <a:outerShdw blurRad="38100" dist="38100" dir="2700000" algn="tl">
                    <a:srgbClr val="000000">
                      <a:alpha val="43137"/>
                    </a:srgbClr>
                  </a:outerShdw>
                </a:effectLst>
                <a:latin typeface="+mj-lt"/>
              </a:rPr>
              <a:t>Mừng</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đó</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đây</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Bước</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theo</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Chúa</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vào</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cuộc</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khó</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nguy</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dẫu</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ngàn</a:t>
            </a:r>
            <a:r>
              <a:rPr lang="en-US" sz="5000" b="1" dirty="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dặm</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đường</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rắc</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gieo</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tình</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thương</a:t>
            </a:r>
            <a:r>
              <a:rPr lang="en-US" sz="5000" b="1" dirty="0" smtClean="0">
                <a:solidFill>
                  <a:srgbClr val="003399"/>
                </a:solidFill>
                <a:effectLst>
                  <a:outerShdw blurRad="38100" dist="38100" dir="2700000" algn="tl">
                    <a:srgbClr val="000000">
                      <a:alpha val="43137"/>
                    </a:srgbClr>
                  </a:outerShdw>
                </a:effectLst>
                <a:latin typeface="+mj-lt"/>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dirty="0">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Hỡi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người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Ga</a:t>
            </a:r>
            <a:r>
              <a:rPr lang="en-US" sz="5000" b="1" dirty="0" smtClean="0">
                <a:solidFill>
                  <a:srgbClr val="003399"/>
                </a:solidFill>
                <a:effectLst>
                  <a:outerShdw blurRad="38100" dist="38100" dir="2700000" algn="tl">
                    <a:srgbClr val="000000">
                      <a:alpha val="43137"/>
                    </a:srgbClr>
                  </a:outerShdw>
                </a:effectLst>
                <a:latin typeface="+mj-lt"/>
              </a:rPr>
              <a:t>-li-</a:t>
            </a:r>
            <a:r>
              <a:rPr lang="en-US" sz="5000" b="1" dirty="0" err="1" smtClean="0">
                <a:solidFill>
                  <a:srgbClr val="003399"/>
                </a:solidFill>
                <a:effectLst>
                  <a:outerShdw blurRad="38100" dist="38100" dir="2700000" algn="tl">
                    <a:srgbClr val="000000">
                      <a:alpha val="43137"/>
                    </a:srgbClr>
                  </a:outerShdw>
                </a:effectLst>
                <a:latin typeface="+mj-lt"/>
              </a:rPr>
              <a:t>lê</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sao</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còn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mải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mê</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đăm</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đăm</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nhìn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Chúa</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đã</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về</a:t>
            </a:r>
            <a:r>
              <a:rPr lang="vi-VN" sz="5000" b="1" dirty="0" smtClean="0">
                <a:solidFill>
                  <a:srgbClr val="003399"/>
                </a:solidFill>
                <a:effectLst>
                  <a:outerShdw blurRad="38100" dist="38100" dir="2700000" algn="tl">
                    <a:srgbClr val="000000">
                      <a:alpha val="43137"/>
                    </a:srgbClr>
                  </a:outerShdw>
                </a:effectLst>
                <a:latin typeface="+mj-lt"/>
              </a:rPr>
              <a:t>.</a:t>
            </a:r>
            <a:r>
              <a:rPr lang="en-US" sz="5000" b="1" dirty="0" smtClean="0">
                <a:solidFill>
                  <a:srgbClr val="003399"/>
                </a:solidFill>
                <a:effectLst>
                  <a:outerShdw blurRad="38100" dist="38100" dir="2700000" algn="tl">
                    <a:srgbClr val="000000">
                      <a:alpha val="43137"/>
                    </a:srgbClr>
                  </a:outerShdw>
                </a:effectLst>
                <a:latin typeface="+mj-lt"/>
              </a:rPr>
              <a:t> Mai </a:t>
            </a:r>
            <a:r>
              <a:rPr lang="en-US" sz="5000" b="1" dirty="0" err="1" smtClean="0">
                <a:solidFill>
                  <a:srgbClr val="003399"/>
                </a:solidFill>
                <a:effectLst>
                  <a:outerShdw blurRad="38100" dist="38100" dir="2700000" algn="tl">
                    <a:srgbClr val="000000">
                      <a:alpha val="43137"/>
                    </a:srgbClr>
                  </a:outerShdw>
                </a:effectLst>
                <a:latin typeface="+mj-lt"/>
              </a:rPr>
              <a:t>này</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Người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lại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đến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trên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đám</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mây</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trong</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thánh</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oai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như</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hôm</a:t>
            </a:r>
            <a:r>
              <a:rPr lang="en-US" sz="5000" b="1" dirty="0" smtClean="0">
                <a:solidFill>
                  <a:srgbClr val="003399"/>
                </a:solidFill>
                <a:effectLst>
                  <a:outerShdw blurRad="38100" dist="38100" dir="2700000" algn="tl">
                    <a:srgbClr val="000000">
                      <a:alpha val="43137"/>
                    </a:srgbClr>
                  </a:outerShdw>
                </a:effectLst>
                <a:latin typeface="+mj-lt"/>
              </a:rPr>
              <a:t> nay </a:t>
            </a:r>
            <a:r>
              <a:rPr lang="en-US" sz="5000" b="1" dirty="0" err="1" smtClean="0">
                <a:solidFill>
                  <a:srgbClr val="003399"/>
                </a:solidFill>
                <a:effectLst>
                  <a:outerShdw blurRad="38100" dist="38100" dir="2700000" algn="tl">
                    <a:srgbClr val="000000">
                      <a:alpha val="43137"/>
                    </a:srgbClr>
                  </a:outerShdw>
                </a:effectLst>
                <a:latin typeface="+mj-lt"/>
              </a:rPr>
              <a:t>Người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đã</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về</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trời</a:t>
            </a:r>
            <a:r>
              <a:rPr lang="en-US" sz="5000" b="1" dirty="0" smtClean="0">
                <a:solidFill>
                  <a:srgbClr val="003399"/>
                </a:solidFill>
                <a:effectLst>
                  <a:outerShdw blurRad="38100" dist="38100" dir="2700000" algn="tl">
                    <a:srgbClr val="000000">
                      <a:alpha val="43137"/>
                    </a:srgbClr>
                  </a:outerShdw>
                </a:effectLst>
                <a:latin typeface="+mj-lt"/>
              </a:rPr>
              <a:t>.</a:t>
            </a:r>
            <a:endParaRPr lang="vi-VN" sz="50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36283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000" b="1" dirty="0" err="1">
                <a:solidFill>
                  <a:srgbClr val="003399"/>
                </a:solidFill>
                <a:effectLst>
                  <a:outerShdw blurRad="38100" dist="38100" dir="2700000" algn="tl">
                    <a:srgbClr val="000000">
                      <a:alpha val="43137"/>
                    </a:srgbClr>
                  </a:outerShdw>
                </a:effectLst>
              </a:rPr>
              <a:t>Chúa</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về</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trời</a:t>
            </a:r>
            <a:r>
              <a:rPr lang="en-US" sz="5000" b="1" dirty="0">
                <a:solidFill>
                  <a:srgbClr val="003399"/>
                </a:solidFill>
                <a:effectLst>
                  <a:outerShdw blurRad="38100" dist="38100" dir="2700000" algn="tl">
                    <a:srgbClr val="000000">
                      <a:alpha val="43137"/>
                    </a:srgbClr>
                  </a:outerShdw>
                </a:effectLst>
              </a:rPr>
              <a:t> con </a:t>
            </a:r>
            <a:r>
              <a:rPr lang="en-US" sz="5000" b="1" dirty="0" err="1">
                <a:solidFill>
                  <a:srgbClr val="003399"/>
                </a:solidFill>
                <a:effectLst>
                  <a:outerShdw blurRad="38100" dist="38100" dir="2700000" algn="tl">
                    <a:srgbClr val="000000">
                      <a:alpha val="43137"/>
                    </a:srgbClr>
                  </a:outerShdw>
                </a:effectLst>
              </a:rPr>
              <a:t>ra</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đi</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tung</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đôi</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cánh</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soi</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ánh</a:t>
            </a:r>
            <a:r>
              <a:rPr lang="en-US" sz="5000" b="1" dirty="0">
                <a:solidFill>
                  <a:srgbClr val="003399"/>
                </a:solidFill>
                <a:effectLst>
                  <a:outerShdw blurRad="38100" dist="38100" dir="2700000" algn="tl">
                    <a:srgbClr val="000000">
                      <a:alpha val="43137"/>
                    </a:srgbClr>
                  </a:outerShdw>
                </a:effectLst>
              </a:rPr>
              <a:t> Tin </a:t>
            </a:r>
            <a:r>
              <a:rPr lang="en-US" sz="5000" b="1" dirty="0" err="1">
                <a:solidFill>
                  <a:srgbClr val="003399"/>
                </a:solidFill>
                <a:effectLst>
                  <a:outerShdw blurRad="38100" dist="38100" dir="2700000" algn="tl">
                    <a:srgbClr val="000000">
                      <a:alpha val="43137"/>
                    </a:srgbClr>
                  </a:outerShdw>
                </a:effectLst>
              </a:rPr>
              <a:t>Mừng</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Chúa</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xưa</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Nắng</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mưa</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chấp</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nhận</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một</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đời</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vững</a:t>
            </a:r>
            <a:r>
              <a:rPr lang="en-US" sz="5000" b="1" dirty="0">
                <a:solidFill>
                  <a:srgbClr val="003399"/>
                </a:solidFill>
                <a:effectLst>
                  <a:outerShdw blurRad="38100" dist="38100" dir="2700000" algn="tl">
                    <a:srgbClr val="000000">
                      <a:alpha val="43137"/>
                    </a:srgbClr>
                  </a:outerShdw>
                </a:effectLst>
              </a:rPr>
              <a:t> tin </a:t>
            </a:r>
            <a:r>
              <a:rPr lang="en-US" sz="5000" b="1" dirty="0" err="1">
                <a:solidFill>
                  <a:srgbClr val="003399"/>
                </a:solidFill>
                <a:effectLst>
                  <a:outerShdw blurRad="38100" dist="38100" dir="2700000" algn="tl">
                    <a:srgbClr val="000000">
                      <a:alpha val="43137"/>
                    </a:srgbClr>
                  </a:outerShdw>
                </a:effectLst>
              </a:rPr>
              <a:t>Chúa</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trên</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tầng</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trời</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vẫn</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theo</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chở</a:t>
            </a:r>
            <a:r>
              <a:rPr lang="en-US" sz="5000" b="1" dirty="0">
                <a:solidFill>
                  <a:srgbClr val="003399"/>
                </a:solidFill>
                <a:effectLst>
                  <a:outerShdw blurRad="38100" dist="38100" dir="2700000" algn="tl">
                    <a:srgbClr val="000000">
                      <a:alpha val="43137"/>
                    </a:srgbClr>
                  </a:outerShdw>
                </a:effectLst>
              </a:rPr>
              <a:t> </a:t>
            </a:r>
            <a:r>
              <a:rPr lang="en-US" sz="5000" b="1" dirty="0" err="1">
                <a:solidFill>
                  <a:srgbClr val="003399"/>
                </a:solidFill>
                <a:effectLst>
                  <a:outerShdw blurRad="38100" dist="38100" dir="2700000" algn="tl">
                    <a:srgbClr val="000000">
                      <a:alpha val="43137"/>
                    </a:srgbClr>
                  </a:outerShdw>
                </a:effectLst>
              </a:rPr>
              <a:t>che</a:t>
            </a:r>
            <a:r>
              <a:rPr lang="en-US" sz="5000" b="1" dirty="0">
                <a:solidFill>
                  <a:srgbClr val="003399"/>
                </a:solidFill>
                <a:effectLst>
                  <a:outerShdw blurRad="38100" dist="38100" dir="2700000" algn="tl">
                    <a:srgbClr val="000000">
                      <a:alpha val="43137"/>
                    </a:srgbClr>
                  </a:outerShdw>
                </a:effectLst>
              </a:rPr>
              <a:t>.</a:t>
            </a:r>
            <a:endParaRPr lang="en-US" sz="50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70842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dirty="0">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Hỡi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người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Ga</a:t>
            </a:r>
            <a:r>
              <a:rPr lang="en-US" sz="5000" b="1" dirty="0" smtClean="0">
                <a:solidFill>
                  <a:srgbClr val="003399"/>
                </a:solidFill>
                <a:effectLst>
                  <a:outerShdw blurRad="38100" dist="38100" dir="2700000" algn="tl">
                    <a:srgbClr val="000000">
                      <a:alpha val="43137"/>
                    </a:srgbClr>
                  </a:outerShdw>
                </a:effectLst>
                <a:latin typeface="+mj-lt"/>
              </a:rPr>
              <a:t>-li-</a:t>
            </a:r>
            <a:r>
              <a:rPr lang="en-US" sz="5000" b="1" dirty="0" err="1" smtClean="0">
                <a:solidFill>
                  <a:srgbClr val="003399"/>
                </a:solidFill>
                <a:effectLst>
                  <a:outerShdw blurRad="38100" dist="38100" dir="2700000" algn="tl">
                    <a:srgbClr val="000000">
                      <a:alpha val="43137"/>
                    </a:srgbClr>
                  </a:outerShdw>
                </a:effectLst>
                <a:latin typeface="+mj-lt"/>
              </a:rPr>
              <a:t>lê</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sao</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còn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mải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mê</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đăm</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đăm</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nhìn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Chúa</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đã</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về</a:t>
            </a:r>
            <a:r>
              <a:rPr lang="vi-VN" sz="5000" b="1" dirty="0" smtClean="0">
                <a:solidFill>
                  <a:srgbClr val="003399"/>
                </a:solidFill>
                <a:effectLst>
                  <a:outerShdw blurRad="38100" dist="38100" dir="2700000" algn="tl">
                    <a:srgbClr val="000000">
                      <a:alpha val="43137"/>
                    </a:srgbClr>
                  </a:outerShdw>
                </a:effectLst>
                <a:latin typeface="+mj-lt"/>
              </a:rPr>
              <a:t>.</a:t>
            </a:r>
            <a:r>
              <a:rPr lang="en-US" sz="5000" b="1" dirty="0" smtClean="0">
                <a:solidFill>
                  <a:srgbClr val="003399"/>
                </a:solidFill>
                <a:effectLst>
                  <a:outerShdw blurRad="38100" dist="38100" dir="2700000" algn="tl">
                    <a:srgbClr val="000000">
                      <a:alpha val="43137"/>
                    </a:srgbClr>
                  </a:outerShdw>
                </a:effectLst>
                <a:latin typeface="+mj-lt"/>
              </a:rPr>
              <a:t> Mai </a:t>
            </a:r>
            <a:r>
              <a:rPr lang="en-US" sz="5000" b="1" dirty="0" err="1" smtClean="0">
                <a:solidFill>
                  <a:srgbClr val="003399"/>
                </a:solidFill>
                <a:effectLst>
                  <a:outerShdw blurRad="38100" dist="38100" dir="2700000" algn="tl">
                    <a:srgbClr val="000000">
                      <a:alpha val="43137"/>
                    </a:srgbClr>
                  </a:outerShdw>
                </a:effectLst>
                <a:latin typeface="+mj-lt"/>
              </a:rPr>
              <a:t>này</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Người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lại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đến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trên</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đám</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mây</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trong</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thánh</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oai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như</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hôm</a:t>
            </a:r>
            <a:r>
              <a:rPr lang="en-US" sz="5000" b="1" dirty="0" smtClean="0">
                <a:solidFill>
                  <a:srgbClr val="003399"/>
                </a:solidFill>
                <a:effectLst>
                  <a:outerShdw blurRad="38100" dist="38100" dir="2700000" algn="tl">
                    <a:srgbClr val="000000">
                      <a:alpha val="43137"/>
                    </a:srgbClr>
                  </a:outerShdw>
                </a:effectLst>
                <a:latin typeface="+mj-lt"/>
              </a:rPr>
              <a:t> nay </a:t>
            </a:r>
            <a:r>
              <a:rPr lang="en-US" sz="5000" b="1" dirty="0" err="1" smtClean="0">
                <a:solidFill>
                  <a:srgbClr val="003399"/>
                </a:solidFill>
                <a:effectLst>
                  <a:outerShdw blurRad="38100" dist="38100" dir="2700000" algn="tl">
                    <a:srgbClr val="000000">
                      <a:alpha val="43137"/>
                    </a:srgbClr>
                  </a:outerShdw>
                </a:effectLst>
                <a:latin typeface="+mj-lt"/>
              </a:rPr>
              <a:t>Người</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đã</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về</a:t>
            </a:r>
            <a:r>
              <a:rPr lang="en-US" sz="5000" b="1" dirty="0" smtClean="0">
                <a:solidFill>
                  <a:srgbClr val="003399"/>
                </a:solidFill>
                <a:effectLst>
                  <a:outerShdw blurRad="38100" dist="38100" dir="2700000" algn="tl">
                    <a:srgbClr val="000000">
                      <a:alpha val="43137"/>
                    </a:srgbClr>
                  </a:outerShdw>
                </a:effectLst>
                <a:latin typeface="+mj-lt"/>
              </a:rPr>
              <a:t> </a:t>
            </a:r>
            <a:r>
              <a:rPr lang="en-US" sz="5000" b="1" dirty="0" err="1" smtClean="0">
                <a:solidFill>
                  <a:srgbClr val="003399"/>
                </a:solidFill>
                <a:effectLst>
                  <a:outerShdw blurRad="38100" dist="38100" dir="2700000" algn="tl">
                    <a:srgbClr val="000000">
                      <a:alpha val="43137"/>
                    </a:srgbClr>
                  </a:outerShdw>
                </a:effectLst>
                <a:latin typeface="+mj-lt"/>
              </a:rPr>
              <a:t>trời</a:t>
            </a:r>
            <a:r>
              <a:rPr lang="en-US" sz="5000" b="1" dirty="0" smtClean="0">
                <a:solidFill>
                  <a:srgbClr val="003399"/>
                </a:solidFill>
                <a:effectLst>
                  <a:outerShdw blurRad="38100" dist="38100" dir="2700000" algn="tl">
                    <a:srgbClr val="000000">
                      <a:alpha val="43137"/>
                    </a:srgbClr>
                  </a:outerShdw>
                </a:effectLst>
                <a:latin typeface="+mj-lt"/>
              </a:rPr>
              <a:t>.</a:t>
            </a:r>
            <a:endParaRPr lang="vi-VN" sz="50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30321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76766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Giê-su được cất lên ngay trước mắt các ông.</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Thánh Vịnh 46</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Nhật VII Phục Sinh</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Thăng Thiên</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u="sng">
                <a:solidFill>
                  <a:srgbClr val="FF0000"/>
                </a:solidFill>
                <a:effectLst>
                  <a:outerShdw blurRad="38100" dist="38100" dir="2700000" algn="tl">
                    <a:srgbClr val="000000">
                      <a:alpha val="43137"/>
                    </a:srgbClr>
                  </a:outerShdw>
                </a:effectLst>
                <a:cs typeface="Times New Roman" pitchFamily="18" charset="0"/>
              </a:rPr>
              <a:t>:</a:t>
            </a:r>
            <a:r>
              <a:rPr lang="en-US" sz="6000" b="1">
                <a:solidFill>
                  <a:srgbClr val="FF0000"/>
                </a:solidFill>
                <a:effectLst>
                  <a:outerShdw blurRad="38100" dist="38100" dir="2700000" algn="tl">
                    <a:srgbClr val="000000">
                      <a:alpha val="43137"/>
                    </a:srgbClr>
                  </a:outerShdw>
                </a:effectLst>
                <a:cs typeface="Times New Roman" pitchFamily="18" charset="0"/>
              </a:rPr>
              <a:t> </a:t>
            </a:r>
            <a:r>
              <a:rPr lang="vi-VN" sz="6000" b="1">
                <a:solidFill>
                  <a:srgbClr val="003399"/>
                </a:solidFill>
              </a:rPr>
              <a:t>Vỗ tay đi nào muôn dân hỡi, tán tụng Thiên Chúa, mau hò reo. Vì Chúa Đấng Tối Cao khả úy, là Đại Vương thống trị địa cầu.</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8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8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800" b="1" dirty="0">
                <a:solidFill>
                  <a:srgbClr val="003399"/>
                </a:solidFill>
                <a:latin typeface="+mn-lt"/>
              </a:rPr>
              <a:t>Chúa đi lên ngàn câu hoan chúc, Chúa ngự lên giữa điệu kèn vang. Đàn hát hãy tấu vang mừng Chúa, và hòa ca kính Vua ta </a:t>
            </a:r>
            <a:r>
              <a:rPr lang="en-US" sz="5800" b="1" dirty="0" err="1" smtClean="0">
                <a:solidFill>
                  <a:srgbClr val="003399"/>
                </a:solidFill>
                <a:latin typeface="+mn-lt"/>
              </a:rPr>
              <a:t>nào</a:t>
            </a:r>
            <a:r>
              <a:rPr lang="vi-VN" sz="5800" b="1" dirty="0" smtClean="0">
                <a:solidFill>
                  <a:srgbClr val="003399"/>
                </a:solidFill>
                <a:latin typeface="+mn-lt"/>
              </a:rPr>
              <a:t>.</a:t>
            </a:r>
            <a:endParaRPr lang="en-US" sz="5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 Đức Vua cai trị cả thế giới, tiến Ngài muôn khúc ca tuyệt luân. Này Chúa vẫn thống trị vạn quốc, hằng ngự trên thánh ngai của Ngài.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u="sng">
                <a:solidFill>
                  <a:srgbClr val="FF0000"/>
                </a:solidFill>
                <a:effectLst>
                  <a:outerShdw blurRad="38100" dist="38100" dir="2700000" algn="tl">
                    <a:srgbClr val="000000">
                      <a:alpha val="43137"/>
                    </a:srgbClr>
                  </a:outerShdw>
                </a:effectLst>
                <a:cs typeface="Times New Roman" pitchFamily="18" charset="0"/>
              </a:rPr>
              <a:t>:</a:t>
            </a:r>
            <a:r>
              <a:rPr lang="en-US" sz="6000" b="1">
                <a:solidFill>
                  <a:srgbClr val="FF0000"/>
                </a:solidFill>
                <a:effectLst>
                  <a:outerShdw blurRad="38100" dist="38100" dir="2700000" algn="tl">
                    <a:srgbClr val="000000">
                      <a:alpha val="43137"/>
                    </a:srgbClr>
                  </a:outerShdw>
                </a:effectLst>
                <a:cs typeface="Times New Roman" pitchFamily="18" charset="0"/>
              </a:rPr>
              <a:t> </a:t>
            </a:r>
            <a:r>
              <a:rPr lang="vi-VN" sz="6000" b="1">
                <a:solidFill>
                  <a:srgbClr val="003399"/>
                </a:solidFill>
              </a:rPr>
              <a:t>Vỗ tay đi nào muôn dân hỡi, tán tụng Thiên Chúa, mau hò reo. Vì Chúa Đấng Tối Cao khả úy, là Đại Vương thống trị địa cầu.</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99749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5554726"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Ê-phê-xô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dirty="0" err="1" smtClean="0">
                <a:solidFill>
                  <a:srgbClr val="FFFF00"/>
                </a:solidFill>
              </a:rPr>
              <a:t>Thiên</a:t>
            </a:r>
            <a:r>
              <a:rPr lang="en-US" sz="3600" dirty="0" smtClean="0">
                <a:solidFill>
                  <a:srgbClr val="FFFF00"/>
                </a:solidFill>
              </a:rPr>
              <a:t> </a:t>
            </a:r>
            <a:r>
              <a:rPr lang="en-US" sz="3600" dirty="0" err="1" smtClean="0">
                <a:solidFill>
                  <a:srgbClr val="FFFF00"/>
                </a:solidFill>
              </a:rPr>
              <a:t>Chúa</a:t>
            </a:r>
            <a:r>
              <a:rPr lang="en-US" sz="3600" dirty="0" smtClean="0">
                <a:solidFill>
                  <a:srgbClr val="FFFF00"/>
                </a:solidFill>
              </a:rPr>
              <a:t> </a:t>
            </a:r>
            <a:r>
              <a:rPr lang="en-US" sz="3600" dirty="0" err="1" smtClean="0">
                <a:solidFill>
                  <a:srgbClr val="FFFF00"/>
                </a:solidFill>
              </a:rPr>
              <a:t>đã</a:t>
            </a:r>
            <a:r>
              <a:rPr lang="en-US" sz="3600" dirty="0" smtClean="0">
                <a:solidFill>
                  <a:srgbClr val="FFFF00"/>
                </a:solidFill>
              </a:rPr>
              <a:t> </a:t>
            </a:r>
            <a:r>
              <a:rPr lang="en-US" sz="3600" dirty="0" err="1" smtClean="0">
                <a:solidFill>
                  <a:srgbClr val="FFFF00"/>
                </a:solidFill>
              </a:rPr>
              <a:t>đặt</a:t>
            </a:r>
            <a:r>
              <a:rPr lang="en-US" sz="3600" dirty="0" smtClean="0">
                <a:solidFill>
                  <a:srgbClr val="FFFF00"/>
                </a:solidFill>
              </a:rPr>
              <a:t> </a:t>
            </a:r>
            <a:r>
              <a:rPr lang="en-US" sz="3600" dirty="0" err="1" smtClean="0">
                <a:solidFill>
                  <a:srgbClr val="FFFF00"/>
                </a:solidFill>
              </a:rPr>
              <a:t>Đức</a:t>
            </a:r>
            <a:r>
              <a:rPr lang="en-US" sz="3600" dirty="0" smtClean="0">
                <a:solidFill>
                  <a:srgbClr val="FFFF00"/>
                </a:solidFill>
              </a:rPr>
              <a:t> </a:t>
            </a:r>
            <a:r>
              <a:rPr lang="en-US" sz="3600" dirty="0" err="1" smtClean="0">
                <a:solidFill>
                  <a:srgbClr val="FFFF00"/>
                </a:solidFill>
              </a:rPr>
              <a:t>Kitô</a:t>
            </a:r>
            <a:r>
              <a:rPr lang="en-US" sz="3600" dirty="0" smtClean="0">
                <a:solidFill>
                  <a:srgbClr val="FFFF00"/>
                </a:solidFill>
              </a:rPr>
              <a:t> </a:t>
            </a:r>
            <a:r>
              <a:rPr lang="en-US" sz="3600" dirty="0" err="1" smtClean="0">
                <a:solidFill>
                  <a:srgbClr val="FFFF00"/>
                </a:solidFill>
              </a:rPr>
              <a:t>ngự</a:t>
            </a:r>
            <a:r>
              <a:rPr lang="en-US" sz="3600" dirty="0" smtClean="0">
                <a:solidFill>
                  <a:srgbClr val="FFFF00"/>
                </a:solidFill>
              </a:rPr>
              <a:t> </a:t>
            </a:r>
            <a:r>
              <a:rPr lang="en-US" sz="3600" dirty="0" err="1" smtClean="0">
                <a:solidFill>
                  <a:srgbClr val="FFFF00"/>
                </a:solidFill>
              </a:rPr>
              <a:t>bên</a:t>
            </a:r>
            <a:r>
              <a:rPr lang="en-US" sz="3600" dirty="0" smtClean="0">
                <a:solidFill>
                  <a:srgbClr val="FFFF00"/>
                </a:solidFill>
              </a:rPr>
              <a:t> </a:t>
            </a:r>
            <a:r>
              <a:rPr lang="en-US" sz="3600" dirty="0" err="1" smtClean="0">
                <a:solidFill>
                  <a:srgbClr val="FFFF00"/>
                </a:solidFill>
              </a:rPr>
              <a:t>hữu</a:t>
            </a:r>
            <a:r>
              <a:rPr lang="en-US" sz="3600" dirty="0" smtClean="0">
                <a:solidFill>
                  <a:srgbClr val="FFFF00"/>
                </a:solidFill>
              </a:rPr>
              <a:t> </a:t>
            </a:r>
            <a:r>
              <a:rPr lang="en-US" sz="3600" dirty="0" err="1" smtClean="0">
                <a:solidFill>
                  <a:srgbClr val="FFFF00"/>
                </a:solidFill>
              </a:rPr>
              <a:t>Người</a:t>
            </a:r>
            <a:r>
              <a:rPr lang="en-US" sz="3600" dirty="0" smtClean="0">
                <a:solidFill>
                  <a:srgbClr val="FFFF00"/>
                </a:solidFill>
              </a:rPr>
              <a:t> </a:t>
            </a:r>
            <a:r>
              <a:rPr lang="en-US" sz="3600" dirty="0" err="1" smtClean="0">
                <a:solidFill>
                  <a:srgbClr val="FFFF00"/>
                </a:solidFill>
              </a:rPr>
              <a:t>trên</a:t>
            </a:r>
            <a:r>
              <a:rPr lang="en-US" sz="3600" dirty="0" smtClean="0">
                <a:solidFill>
                  <a:srgbClr val="FFFF00"/>
                </a:solidFill>
              </a:rPr>
              <a:t> </a:t>
            </a:r>
            <a:r>
              <a:rPr lang="en-US" sz="3600" dirty="0" err="1" smtClean="0">
                <a:solidFill>
                  <a:srgbClr val="FFFF00"/>
                </a:solidFill>
              </a:rPr>
              <a:t>trời</a:t>
            </a:r>
            <a:r>
              <a:rPr lang="en-US" sz="3600" dirty="0" smtClean="0">
                <a:solidFill>
                  <a:srgbClr val="FFFF00"/>
                </a:solidFill>
              </a:rPr>
              <a:t>,</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a:solidFill>
                  <a:srgbClr val="003296"/>
                </a:solidFill>
                <a:effectLst>
                  <a:outerShdw blurRad="38100" dist="38100" dir="2700000" algn="tl">
                    <a:srgbClr val="000000">
                      <a:alpha val="43137"/>
                    </a:srgbClr>
                  </a:outerShdw>
                </a:effectLst>
                <a:latin typeface="+mj-lt"/>
                <a:cs typeface="Times New Roman" pitchFamily="18" charset="0"/>
              </a:rPr>
              <a:t>Chúa nói: “Các con hãy ra đi giảng dạy muôn dân, và đây Thầy ở cùng các con mọi ngày cho đến tận thế.” </a:t>
            </a: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563487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fontScale="90000"/>
          </a:bodyPr>
          <a:lstStyle/>
          <a:p>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Ca</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3600" b="1" dirty="0" smtClean="0">
                <a:solidFill>
                  <a:srgbClr val="C00000"/>
                </a:solidFill>
                <a:effectLst>
                  <a:outerShdw blurRad="38100" dist="38100" dir="2700000" algn="tl">
                    <a:srgbClr val="000000">
                      <a:alpha val="43137"/>
                    </a:srgbClr>
                  </a:outerShdw>
                </a:effectLst>
                <a:cs typeface="Times New Roman" pitchFamily="18" charset="0"/>
              </a:rPr>
              <a:t>CHÚNG CON DÂNG</a:t>
            </a:r>
            <a:r>
              <a:rPr lang="en-US" sz="3600" b="1" dirty="0">
                <a:solidFill>
                  <a:srgbClr val="003399"/>
                </a:solidFill>
                <a:effectLst>
                  <a:outerShdw blurRad="38100" dist="38100" dir="2700000" algn="tl">
                    <a:srgbClr val="000000">
                      <a:alpha val="43137"/>
                    </a:srgbClr>
                  </a:outerShdw>
                </a:effectLst>
                <a:cs typeface="Times New Roman" pitchFamily="18" charset="0"/>
              </a:rPr>
              <a:t/>
            </a:r>
            <a:br>
              <a:rPr lang="en-US" sz="3600" b="1" dirty="0">
                <a:solidFill>
                  <a:srgbClr val="003399"/>
                </a:solidFill>
                <a:effectLst>
                  <a:outerShdw blurRad="38100" dist="38100" dir="2700000" algn="tl">
                    <a:srgbClr val="000000">
                      <a:alpha val="43137"/>
                    </a:srgbClr>
                  </a:outerShdw>
                </a:effectLst>
                <a:cs typeface="Times New Roman" pitchFamily="18" charset="0"/>
              </a:rPr>
            </a:br>
            <a:r>
              <a:rPr lang="en-US" sz="3600" b="1" i="1" dirty="0" smtClean="0">
                <a:solidFill>
                  <a:srgbClr val="003399"/>
                </a:solidFill>
                <a:effectLst>
                  <a:outerShdw blurRad="38100" dist="38100" dir="2700000" algn="tl">
                    <a:srgbClr val="000000">
                      <a:alpha val="43137"/>
                    </a:srgbClr>
                  </a:outerShdw>
                </a:effectLst>
                <a:cs typeface="Times New Roman" pitchFamily="18" charset="0"/>
              </a:rPr>
              <a:t>Lm. </a:t>
            </a:r>
            <a:r>
              <a:rPr lang="en-US" sz="3600" b="1" i="1" dirty="0" smtClean="0">
                <a:solidFill>
                  <a:srgbClr val="003399"/>
                </a:solidFill>
                <a:effectLst>
                  <a:outerShdw blurRad="38100" dist="38100" dir="2700000" algn="tl">
                    <a:srgbClr val="000000">
                      <a:alpha val="43137"/>
                    </a:srgbClr>
                  </a:outerShdw>
                </a:effectLst>
                <a:cs typeface="Times New Roman" pitchFamily="18" charset="0"/>
              </a:rPr>
              <a:t>Kim Long</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a:solidFill>
                  <a:srgbClr val="003296"/>
                </a:solidFill>
                <a:effectLst>
                  <a:outerShdw blurRad="38100" dist="38100" dir="2700000" algn="tl">
                    <a:srgbClr val="000000">
                      <a:alpha val="43137"/>
                    </a:srgbClr>
                  </a:outerShdw>
                </a:effectLst>
                <a:latin typeface="+mj-lt"/>
                <a:cs typeface="Times New Roman" pitchFamily="18" charset="0"/>
              </a:rPr>
              <a:t>Chúa nói: “Các con hãy ra đi giảng dạy muôn dân, và đây Thầy ở cùng các con mọi ngày cho đến tận thế.” </a:t>
            </a: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869455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3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3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3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300" b="1" dirty="0" err="1" smtClean="0">
                <a:solidFill>
                  <a:srgbClr val="003399"/>
                </a:solidFill>
                <a:effectLst>
                  <a:outerShdw blurRad="38100" dist="38100" dir="2700000" algn="tl">
                    <a:srgbClr val="000000">
                      <a:alpha val="43137"/>
                    </a:srgbClr>
                  </a:outerShdw>
                </a:effectLst>
                <a:latin typeface="+mj-lt"/>
              </a:rPr>
              <a:t>Chúng</a:t>
            </a:r>
            <a:r>
              <a:rPr lang="en-US" sz="4300" b="1" dirty="0" smtClean="0">
                <a:solidFill>
                  <a:srgbClr val="003399"/>
                </a:solidFill>
                <a:effectLst>
                  <a:outerShdw blurRad="38100" dist="38100" dir="2700000" algn="tl">
                    <a:srgbClr val="000000">
                      <a:alpha val="43137"/>
                    </a:srgbClr>
                  </a:outerShdw>
                </a:effectLst>
                <a:latin typeface="+mj-lt"/>
              </a:rPr>
              <a:t> con </a:t>
            </a:r>
            <a:r>
              <a:rPr lang="en-US" sz="4300" b="1" dirty="0" err="1" smtClean="0">
                <a:solidFill>
                  <a:srgbClr val="003399"/>
                </a:solidFill>
                <a:effectLst>
                  <a:outerShdw blurRad="38100" dist="38100" dir="2700000" algn="tl">
                    <a:srgbClr val="000000">
                      <a:alpha val="43137"/>
                    </a:srgbClr>
                  </a:outerShdw>
                </a:effectLst>
                <a:latin typeface="+mj-lt"/>
              </a:rPr>
              <a:t>dâng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về</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ngai</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uy</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linh</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này</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bánh</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miến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trắng</a:t>
            </a:r>
            <a:r>
              <a:rPr lang="en-US" sz="4300" b="1" dirty="0" smtClean="0">
                <a:solidFill>
                  <a:srgbClr val="003399"/>
                </a:solidFill>
                <a:effectLst>
                  <a:outerShdw blurRad="38100" dist="38100" dir="2700000" algn="tl">
                    <a:srgbClr val="000000">
                      <a:alpha val="43137"/>
                    </a:srgbClr>
                  </a:outerShdw>
                </a:effectLst>
                <a:latin typeface="+mj-lt"/>
              </a:rPr>
              <a:t> tin </a:t>
            </a:r>
            <a:r>
              <a:rPr lang="en-US" sz="4300" b="1" dirty="0" err="1" smtClean="0">
                <a:solidFill>
                  <a:srgbClr val="003399"/>
                </a:solidFill>
                <a:effectLst>
                  <a:outerShdw blurRad="38100" dist="38100" dir="2700000" algn="tl">
                    <a:srgbClr val="000000">
                      <a:alpha val="43137"/>
                    </a:srgbClr>
                  </a:outerShdw>
                </a:effectLst>
                <a:latin typeface="+mj-lt"/>
              </a:rPr>
              <a:t>và</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rượu</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nho</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thơm</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ngát</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Bao</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niềm</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yêu</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mến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dâng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dạt</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dào</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như</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hương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khói</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triền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miên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nguyện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Chúa</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thương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nhận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của</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lễ</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vẹn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tuyền</a:t>
            </a:r>
            <a:r>
              <a:rPr lang="en-US" sz="4300" b="1" dirty="0" smtClean="0">
                <a:solidFill>
                  <a:srgbClr val="003399"/>
                </a:solidFill>
                <a:effectLst>
                  <a:outerShdw blurRad="38100" dist="38100" dir="2700000" algn="tl">
                    <a:srgbClr val="000000">
                      <a:alpha val="43137"/>
                    </a:srgbClr>
                  </a:outerShdw>
                </a:effectLst>
                <a:latin typeface="+mj-lt"/>
              </a:rPr>
              <a:t>.</a:t>
            </a:r>
            <a:endParaRPr lang="en-US" altLang="en-US" sz="43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hồn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ước</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luôn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luôn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tấm</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yếu</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hèn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hiệp</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hiệp</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đình</a:t>
            </a:r>
            <a:r>
              <a:rPr lang="en-US" sz="5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5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3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3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3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300" b="1" dirty="0" err="1" smtClean="0">
                <a:solidFill>
                  <a:srgbClr val="003399"/>
                </a:solidFill>
                <a:effectLst>
                  <a:outerShdw blurRad="38100" dist="38100" dir="2700000" algn="tl">
                    <a:srgbClr val="000000">
                      <a:alpha val="43137"/>
                    </a:srgbClr>
                  </a:outerShdw>
                </a:effectLst>
                <a:latin typeface="+mj-lt"/>
              </a:rPr>
              <a:t>Chúng</a:t>
            </a:r>
            <a:r>
              <a:rPr lang="en-US" sz="4300" b="1" dirty="0" smtClean="0">
                <a:solidFill>
                  <a:srgbClr val="003399"/>
                </a:solidFill>
                <a:effectLst>
                  <a:outerShdw blurRad="38100" dist="38100" dir="2700000" algn="tl">
                    <a:srgbClr val="000000">
                      <a:alpha val="43137"/>
                    </a:srgbClr>
                  </a:outerShdw>
                </a:effectLst>
                <a:latin typeface="+mj-lt"/>
              </a:rPr>
              <a:t> con </a:t>
            </a:r>
            <a:r>
              <a:rPr lang="en-US" sz="4300" b="1" dirty="0" err="1" smtClean="0">
                <a:solidFill>
                  <a:srgbClr val="003399"/>
                </a:solidFill>
                <a:effectLst>
                  <a:outerShdw blurRad="38100" dist="38100" dir="2700000" algn="tl">
                    <a:srgbClr val="000000">
                      <a:alpha val="43137"/>
                    </a:srgbClr>
                  </a:outerShdw>
                </a:effectLst>
                <a:latin typeface="+mj-lt"/>
              </a:rPr>
              <a:t>dâng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về</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ngai</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uy</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linh</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này</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bánh</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miến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trắng</a:t>
            </a:r>
            <a:r>
              <a:rPr lang="en-US" sz="4300" b="1" dirty="0" smtClean="0">
                <a:solidFill>
                  <a:srgbClr val="003399"/>
                </a:solidFill>
                <a:effectLst>
                  <a:outerShdw blurRad="38100" dist="38100" dir="2700000" algn="tl">
                    <a:srgbClr val="000000">
                      <a:alpha val="43137"/>
                    </a:srgbClr>
                  </a:outerShdw>
                </a:effectLst>
                <a:latin typeface="+mj-lt"/>
              </a:rPr>
              <a:t> tin </a:t>
            </a:r>
            <a:r>
              <a:rPr lang="en-US" sz="4300" b="1" dirty="0" err="1" smtClean="0">
                <a:solidFill>
                  <a:srgbClr val="003399"/>
                </a:solidFill>
                <a:effectLst>
                  <a:outerShdw blurRad="38100" dist="38100" dir="2700000" algn="tl">
                    <a:srgbClr val="000000">
                      <a:alpha val="43137"/>
                    </a:srgbClr>
                  </a:outerShdw>
                </a:effectLst>
                <a:latin typeface="+mj-lt"/>
              </a:rPr>
              <a:t>và</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rượu</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nho</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thơm</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ngát</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Bao</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niềm</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yêu</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mến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dâng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dạt</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dào</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như</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hương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khói</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triền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miên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nguyện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Chúa</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thương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nhận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của</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lễ</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vẹn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tuyền</a:t>
            </a:r>
            <a:r>
              <a:rPr lang="en-US" sz="4300" b="1" dirty="0" smtClean="0">
                <a:solidFill>
                  <a:srgbClr val="003399"/>
                </a:solidFill>
                <a:effectLst>
                  <a:outerShdw blurRad="38100" dist="38100" dir="2700000" algn="tl">
                    <a:srgbClr val="000000">
                      <a:alpha val="43137"/>
                    </a:srgbClr>
                  </a:outerShdw>
                </a:effectLst>
                <a:latin typeface="+mj-lt"/>
              </a:rPr>
              <a:t>.</a:t>
            </a:r>
            <a:endParaRPr lang="en-US" altLang="en-US" sz="43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0825844"/>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hồn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kết</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hiệp</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lễ</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lễ</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kính</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đoái</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rủ</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rộng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phúc</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đình</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0427002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3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3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3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300" b="1" dirty="0" err="1" smtClean="0">
                <a:solidFill>
                  <a:srgbClr val="003399"/>
                </a:solidFill>
                <a:effectLst>
                  <a:outerShdw blurRad="38100" dist="38100" dir="2700000" algn="tl">
                    <a:srgbClr val="000000">
                      <a:alpha val="43137"/>
                    </a:srgbClr>
                  </a:outerShdw>
                </a:effectLst>
                <a:latin typeface="+mj-lt"/>
              </a:rPr>
              <a:t>Chúng</a:t>
            </a:r>
            <a:r>
              <a:rPr lang="en-US" sz="4300" b="1" dirty="0" smtClean="0">
                <a:solidFill>
                  <a:srgbClr val="003399"/>
                </a:solidFill>
                <a:effectLst>
                  <a:outerShdw blurRad="38100" dist="38100" dir="2700000" algn="tl">
                    <a:srgbClr val="000000">
                      <a:alpha val="43137"/>
                    </a:srgbClr>
                  </a:outerShdw>
                </a:effectLst>
                <a:latin typeface="+mj-lt"/>
              </a:rPr>
              <a:t> con </a:t>
            </a:r>
            <a:r>
              <a:rPr lang="en-US" sz="4300" b="1" dirty="0" err="1" smtClean="0">
                <a:solidFill>
                  <a:srgbClr val="003399"/>
                </a:solidFill>
                <a:effectLst>
                  <a:outerShdw blurRad="38100" dist="38100" dir="2700000" algn="tl">
                    <a:srgbClr val="000000">
                      <a:alpha val="43137"/>
                    </a:srgbClr>
                  </a:outerShdw>
                </a:effectLst>
                <a:latin typeface="+mj-lt"/>
              </a:rPr>
              <a:t>dâng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về</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ngai</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uy</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linh</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này</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bánh</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miến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trắng</a:t>
            </a:r>
            <a:r>
              <a:rPr lang="en-US" sz="4300" b="1" dirty="0" smtClean="0">
                <a:solidFill>
                  <a:srgbClr val="003399"/>
                </a:solidFill>
                <a:effectLst>
                  <a:outerShdw blurRad="38100" dist="38100" dir="2700000" algn="tl">
                    <a:srgbClr val="000000">
                      <a:alpha val="43137"/>
                    </a:srgbClr>
                  </a:outerShdw>
                </a:effectLst>
                <a:latin typeface="+mj-lt"/>
              </a:rPr>
              <a:t> tin </a:t>
            </a:r>
            <a:r>
              <a:rPr lang="en-US" sz="4300" b="1" dirty="0" err="1" smtClean="0">
                <a:solidFill>
                  <a:srgbClr val="003399"/>
                </a:solidFill>
                <a:effectLst>
                  <a:outerShdw blurRad="38100" dist="38100" dir="2700000" algn="tl">
                    <a:srgbClr val="000000">
                      <a:alpha val="43137"/>
                    </a:srgbClr>
                  </a:outerShdw>
                </a:effectLst>
                <a:latin typeface="+mj-lt"/>
              </a:rPr>
              <a:t>và</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rượu</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nho</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thơm</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ngát</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Bao</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niềm</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yêu</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mến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dâng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dạt</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dào</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như</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hương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khói</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triền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miên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nguyện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Chúa</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thương</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nhận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của</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lễ</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vẹn</a:t>
            </a:r>
            <a:r>
              <a:rPr lang="en-US" sz="4300" b="1" dirty="0" smtClean="0">
                <a:solidFill>
                  <a:srgbClr val="003399"/>
                </a:solidFill>
                <a:effectLst>
                  <a:outerShdw blurRad="38100" dist="38100" dir="2700000" algn="tl">
                    <a:srgbClr val="000000">
                      <a:alpha val="43137"/>
                    </a:srgbClr>
                  </a:outerShdw>
                </a:effectLst>
                <a:latin typeface="+mj-lt"/>
              </a:rPr>
              <a:t> </a:t>
            </a:r>
            <a:r>
              <a:rPr lang="en-US" sz="4300" b="1" dirty="0" err="1" smtClean="0">
                <a:solidFill>
                  <a:srgbClr val="003399"/>
                </a:solidFill>
                <a:effectLst>
                  <a:outerShdw blurRad="38100" dist="38100" dir="2700000" algn="tl">
                    <a:srgbClr val="000000">
                      <a:alpha val="43137"/>
                    </a:srgbClr>
                  </a:outerShdw>
                </a:effectLst>
                <a:latin typeface="+mj-lt"/>
              </a:rPr>
              <a:t>tuyền</a:t>
            </a:r>
            <a:r>
              <a:rPr lang="en-US" sz="4300" b="1" dirty="0" smtClean="0">
                <a:solidFill>
                  <a:srgbClr val="003399"/>
                </a:solidFill>
                <a:effectLst>
                  <a:outerShdw blurRad="38100" dist="38100" dir="2700000" algn="tl">
                    <a:srgbClr val="000000">
                      <a:alpha val="43137"/>
                    </a:srgbClr>
                  </a:outerShdw>
                </a:effectLst>
                <a:latin typeface="+mj-lt"/>
              </a:rPr>
              <a:t>.</a:t>
            </a:r>
            <a:endParaRPr lang="en-US" altLang="en-US" sz="43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965843"/>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ĐÃ LÊN TRỜI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Phanxicô</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effectLst>
                  <a:outerShdw blurRad="38100" dist="38100" dir="2700000" algn="tl">
                    <a:srgbClr val="000000">
                      <a:alpha val="43137"/>
                    </a:srgbClr>
                  </a:outerShdw>
                </a:effectLst>
                <a:latin typeface="+mj-lt"/>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núi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đồi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Chia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ly</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đôi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ngắt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mầu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Quê</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Hương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ôi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bền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73639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effectLst>
                  <a:outerShdw blurRad="38100" dist="38100" dir="2700000" algn="tl">
                    <a:srgbClr val="000000">
                      <a:alpha val="43137"/>
                    </a:srgbClr>
                  </a:outerShdw>
                </a:effectLst>
                <a:latin typeface="+mj-lt"/>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chung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kiếp</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khổ</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Lang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thang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nẻo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tìm</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chỗ</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tựa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cát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bụi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dọn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chỗ</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nhà</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957599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bền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814716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effectLst>
                  <a:outerShdw blurRad="38100" dist="38100" dir="2700000" algn="tl">
                    <a:srgbClr val="000000">
                      <a:alpha val="43137"/>
                    </a:srgbClr>
                  </a:outerShdw>
                </a:effectLst>
                <a:latin typeface="+mj-lt"/>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khóc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nỗi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nhục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Cô</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đơn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khổ</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tử</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oan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trái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an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đọa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đầy</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gửi</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Thánh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an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ủi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tháng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405700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bền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effectLst>
                  <a:outerShdw blurRad="38100" dist="38100" dir="2700000" algn="tl">
                    <a:srgbClr val="000000">
                      <a:alpha val="43137"/>
                    </a:srgbClr>
                  </a:outerShdw>
                </a:effectLst>
                <a:latin typeface="+mj-lt"/>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bóng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khuất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mù</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khơi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mong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đổi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mây</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gót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chân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Bầu</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mênh</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mang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luôn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vọng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vang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gọi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nhẹ</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cõi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317766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bền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30535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3323987"/>
          </a:xfrm>
          <a:prstGeom prst="rect">
            <a:avLst/>
          </a:prstGeom>
        </p:spPr>
        <p:txBody>
          <a:bodyPr wrap="square">
            <a:spAutoFit/>
          </a:bodyPr>
          <a:lstStyle/>
          <a:p>
            <a:pPr algn="ct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lnSpc>
                <a:spcPct val="200000"/>
              </a:lnSpc>
            </a:pPr>
            <a:r>
              <a:rPr lang="en-US" sz="5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CHÚNG TA CÙNG ĐEM TIN MỪNG</a:t>
            </a:r>
          </a:p>
          <a:p>
            <a:pPr algn="ctr"/>
            <a:r>
              <a:rPr lang="en-US" sz="5000" b="1" i="1" dirty="0" err="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Martinô</a:t>
            </a:r>
            <a:endParaRPr lang="en-US" sz="5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2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2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Chúng</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ta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cùng</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đem</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tin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mừng</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đi</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khắp</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đó</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đây</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Loan tin loan tin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Trời</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yêu</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thương</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loài</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a:t>
            </a:r>
            <a:endParaRPr lang="vi-VN" sz="62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6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a:t>
            </a:r>
            <a:r>
              <a:rPr lang="en-US" sz="66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nước</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hỡi</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khen</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ơi</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tung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hô</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2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2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Chúng</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ta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cùng</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đem</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tin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mừng</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đi</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khắp</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đó</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đây</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Loan tin loan tin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Trời</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yêu</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thương</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loài</a:t>
            </a:r>
            <a:r>
              <a:rPr lang="en-US"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a:t>
            </a:r>
            <a:endParaRPr lang="vi-VN" sz="62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5785694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1481</Words>
  <Application>Microsoft Office PowerPoint</Application>
  <PresentationFormat>On-screen Show (16:9)</PresentationFormat>
  <Paragraphs>108</Paragraphs>
  <Slides>82</Slides>
  <Notes>0</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82</vt:i4>
      </vt:variant>
    </vt:vector>
  </HeadingPairs>
  <TitlesOfParts>
    <vt:vector size="105" baseType="lpstr">
      <vt:lpstr>Arial</vt:lpstr>
      <vt:lpstr>Calibri</vt:lpstr>
      <vt:lpstr>SimHei</vt:lpstr>
      <vt:lpstr>Tahoma</vt:lpstr>
      <vt:lpstr>Times</vt:lpstr>
      <vt:lpstr>Times New Roman</vt:lpstr>
      <vt:lpstr>UTM American Sans</vt: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21_Office Theme</vt:lpstr>
      <vt:lpstr>24_Office Theme</vt:lpstr>
      <vt:lpstr>8_Office Theme</vt:lpstr>
      <vt:lpstr>6_Office Theme</vt:lpstr>
      <vt:lpstr>PowerPoint Presentation</vt:lpstr>
      <vt:lpstr>Tập Hát Cộng Đoàn</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nào.</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CHÚNG CON DÂNG Lm. Kim Long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DELL</cp:lastModifiedBy>
  <cp:revision>143</cp:revision>
  <dcterms:created xsi:type="dcterms:W3CDTF">2021-05-09T08:36:44Z</dcterms:created>
  <dcterms:modified xsi:type="dcterms:W3CDTF">2023-05-18T02:28:47Z</dcterms:modified>
</cp:coreProperties>
</file>