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116" r:id="rId13"/>
    <p:sldMasterId id="2147484128" r:id="rId14"/>
    <p:sldMasterId id="2147484140" r:id="rId15"/>
    <p:sldMasterId id="2147484212" r:id="rId16"/>
    <p:sldMasterId id="2147484260" r:id="rId17"/>
    <p:sldMasterId id="2147484320" r:id="rId18"/>
  </p:sldMasterIdLst>
  <p:notesMasterIdLst>
    <p:notesMasterId r:id="rId111"/>
  </p:notesMasterIdLst>
  <p:sldIdLst>
    <p:sldId id="9923" r:id="rId19"/>
    <p:sldId id="9877" r:id="rId20"/>
    <p:sldId id="9986" r:id="rId21"/>
    <p:sldId id="9987" r:id="rId22"/>
    <p:sldId id="9988" r:id="rId23"/>
    <p:sldId id="9936" r:id="rId24"/>
    <p:sldId id="256" r:id="rId25"/>
    <p:sldId id="9838" r:id="rId26"/>
    <p:sldId id="9839" r:id="rId27"/>
    <p:sldId id="9840" r:id="rId28"/>
    <p:sldId id="9841" r:id="rId29"/>
    <p:sldId id="9842" r:id="rId30"/>
    <p:sldId id="9843" r:id="rId31"/>
    <p:sldId id="9844" r:id="rId32"/>
    <p:sldId id="9845" r:id="rId33"/>
    <p:sldId id="9924" r:id="rId34"/>
    <p:sldId id="2146" r:id="rId35"/>
    <p:sldId id="9520" r:id="rId36"/>
    <p:sldId id="9992" r:id="rId37"/>
    <p:sldId id="1982" r:id="rId38"/>
    <p:sldId id="9993" r:id="rId39"/>
    <p:sldId id="9994" r:id="rId40"/>
    <p:sldId id="9979" r:id="rId41"/>
    <p:sldId id="9995" r:id="rId42"/>
    <p:sldId id="9996" r:id="rId43"/>
    <p:sldId id="9925" r:id="rId44"/>
    <p:sldId id="9855" r:id="rId45"/>
    <p:sldId id="9856" r:id="rId46"/>
    <p:sldId id="9857" r:id="rId47"/>
    <p:sldId id="9858" r:id="rId48"/>
    <p:sldId id="9859" r:id="rId49"/>
    <p:sldId id="9860" r:id="rId50"/>
    <p:sldId id="9861" r:id="rId51"/>
    <p:sldId id="9862" r:id="rId52"/>
    <p:sldId id="9883" r:id="rId53"/>
    <p:sldId id="9835" r:id="rId54"/>
    <p:sldId id="9863" r:id="rId55"/>
    <p:sldId id="9864" r:id="rId56"/>
    <p:sldId id="9990" r:id="rId57"/>
    <p:sldId id="9866" r:id="rId58"/>
    <p:sldId id="9989" r:id="rId59"/>
    <p:sldId id="9868" r:id="rId60"/>
    <p:sldId id="9933" r:id="rId61"/>
    <p:sldId id="9927" r:id="rId62"/>
    <p:sldId id="9937" r:id="rId63"/>
    <p:sldId id="9938" r:id="rId64"/>
    <p:sldId id="9980" r:id="rId65"/>
    <p:sldId id="9945" r:id="rId66"/>
    <p:sldId id="9981" r:id="rId67"/>
    <p:sldId id="9982" r:id="rId68"/>
    <p:sldId id="9837" r:id="rId69"/>
    <p:sldId id="9756" r:id="rId70"/>
    <p:sldId id="9899" r:id="rId71"/>
    <p:sldId id="9885" r:id="rId72"/>
    <p:sldId id="9886" r:id="rId73"/>
    <p:sldId id="9887" r:id="rId74"/>
    <p:sldId id="9888" r:id="rId75"/>
    <p:sldId id="9889" r:id="rId76"/>
    <p:sldId id="9890" r:id="rId77"/>
    <p:sldId id="9891" r:id="rId78"/>
    <p:sldId id="9892" r:id="rId79"/>
    <p:sldId id="9893" r:id="rId80"/>
    <p:sldId id="9894" r:id="rId81"/>
    <p:sldId id="9895" r:id="rId82"/>
    <p:sldId id="9896" r:id="rId83"/>
    <p:sldId id="9897" r:id="rId84"/>
    <p:sldId id="9898" r:id="rId85"/>
    <p:sldId id="9902" r:id="rId86"/>
    <p:sldId id="9805" r:id="rId87"/>
    <p:sldId id="9952" r:id="rId88"/>
    <p:sldId id="9804" r:id="rId89"/>
    <p:sldId id="9983" r:id="rId90"/>
    <p:sldId id="9669" r:id="rId91"/>
    <p:sldId id="9901" r:id="rId92"/>
    <p:sldId id="9972" r:id="rId93"/>
    <p:sldId id="9984" r:id="rId94"/>
    <p:sldId id="9985" r:id="rId95"/>
    <p:sldId id="9973" r:id="rId96"/>
    <p:sldId id="9997" r:id="rId97"/>
    <p:sldId id="9975" r:id="rId98"/>
    <p:sldId id="9998" r:id="rId99"/>
    <p:sldId id="9977" r:id="rId100"/>
    <p:sldId id="9999" r:id="rId101"/>
    <p:sldId id="9900" r:id="rId102"/>
    <p:sldId id="9514" r:id="rId103"/>
    <p:sldId id="9828" r:id="rId104"/>
    <p:sldId id="9796" r:id="rId105"/>
    <p:sldId id="9829" r:id="rId106"/>
    <p:sldId id="10000" r:id="rId107"/>
    <p:sldId id="9831" r:id="rId108"/>
    <p:sldId id="10001" r:id="rId109"/>
    <p:sldId id="9967"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223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9.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slide" Target="slides/slide84.xml"/><Relationship Id="rId110" Type="http://schemas.openxmlformats.org/officeDocument/2006/relationships/slide" Target="slides/slide92.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slide" Target="slides/slide90.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3.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2.xml"/><Relationship Id="rId1" Type="http://schemas.openxmlformats.org/officeDocument/2006/relationships/themeOverride" Target="../theme/themeOverr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2.xml"/><Relationship Id="rId1" Type="http://schemas.openxmlformats.org/officeDocument/2006/relationships/themeOverride" Target="../theme/themeOverride1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2.xml"/><Relationship Id="rId1" Type="http://schemas.openxmlformats.org/officeDocument/2006/relationships/themeOverride" Target="../theme/themeOverride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2.xml"/><Relationship Id="rId1" Type="http://schemas.openxmlformats.org/officeDocument/2006/relationships/themeOverride" Target="../theme/themeOverr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2.xml"/><Relationship Id="rId1" Type="http://schemas.openxmlformats.org/officeDocument/2006/relationships/themeOverride" Target="../theme/themeOverride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14.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53.xml"/><Relationship Id="rId1" Type="http://schemas.openxmlformats.org/officeDocument/2006/relationships/themeOverride" Target="../theme/themeOverride15.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8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bg1"/>
                </a:solidFill>
                <a:effectLst/>
                <a:latin typeface="+mj-lt"/>
              </a:rPr>
              <a:t>này chúng con đang </a:t>
            </a:r>
            <a:r>
              <a:rPr lang="en-US" sz="5900" b="0" dirty="0" err="1" smtClean="0">
                <a:solidFill>
                  <a:schemeClr val="bg1"/>
                </a:solidFill>
                <a:effectLst/>
                <a:latin typeface="+mj-lt"/>
                <a:cs typeface="Times New Roman" pitchFamily="18" charset="0"/>
              </a:rPr>
              <a:t>chung</a:t>
            </a:r>
            <a:r>
              <a:rPr lang="vi-VN" sz="5900" b="0" dirty="0" smtClean="0">
                <a:solidFill>
                  <a:schemeClr val="bg1"/>
                </a:solidFill>
                <a:effectLst/>
                <a:latin typeface="+mj-lt"/>
              </a:rPr>
              <a:t> </a:t>
            </a:r>
            <a:r>
              <a:rPr lang="vi-VN" sz="5900" b="0" dirty="0">
                <a:solidFill>
                  <a:schemeClr val="bg1"/>
                </a:solidFill>
                <a:effectLst/>
                <a:latin typeface="+mj-lt"/>
              </a:rPr>
              <a:t>lời cầu nguyện cho các</a:t>
            </a:r>
            <a:br>
              <a:rPr lang="vi-VN" sz="5900" b="0" dirty="0">
                <a:solidFill>
                  <a:schemeClr val="bg1"/>
                </a:solidFill>
                <a:effectLst/>
                <a:latin typeface="+mj-lt"/>
              </a:rPr>
            </a:br>
            <a:r>
              <a:rPr lang="en-US" sz="5900" b="0" dirty="0" err="1">
                <a:solidFill>
                  <a:schemeClr val="bg1"/>
                </a:solidFill>
                <a:effectLst/>
                <a:latin typeface="+mj-lt"/>
                <a:cs typeface="Times New Roman" pitchFamily="18" charset="0"/>
              </a:rPr>
              <a:t>Giám</a:t>
            </a:r>
            <a:r>
              <a:rPr lang="en-US" sz="5900" b="0" dirty="0">
                <a:solidFill>
                  <a:schemeClr val="bg1"/>
                </a:solidFill>
                <a:effectLst/>
                <a:latin typeface="+mj-lt"/>
                <a:cs typeface="Times New Roman" pitchFamily="18" charset="0"/>
              </a:rPr>
              <a:t> </a:t>
            </a:r>
            <a:r>
              <a:rPr lang="en-US" sz="5900" b="0" dirty="0" err="1">
                <a:solidFill>
                  <a:schemeClr val="bg1"/>
                </a:solidFill>
                <a:effectLst/>
                <a:latin typeface="+mj-lt"/>
                <a:cs typeface="Times New Roman" pitchFamily="18" charset="0"/>
              </a:rPr>
              <a:t>mục</a:t>
            </a:r>
            <a:r>
              <a:rPr lang="en-US" sz="5900" b="0" dirty="0">
                <a:solidFill>
                  <a:schemeClr val="bg1"/>
                </a:solidFill>
                <a:effectLst/>
                <a:latin typeface="+mj-lt"/>
                <a:cs typeface="Times New Roman" pitchFamily="18" charset="0"/>
              </a:rPr>
              <a:t>, </a:t>
            </a:r>
            <a:r>
              <a:rPr lang="vi-VN" sz="5900" b="0" dirty="0">
                <a:solidFill>
                  <a:schemeClr val="bg1"/>
                </a:solidFill>
                <a:effectLst/>
                <a:latin typeface="+mj-lt"/>
              </a:rPr>
              <a:t>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bg1"/>
                </a:solidFill>
                <a:effectLst/>
                <a:latin typeface="+mj-lt"/>
              </a:rPr>
              <a:t>Xin Chúa làm nên cuộc Hiện Xuống mới trong đời sống Hội</a:t>
            </a:r>
            <a:br>
              <a:rPr lang="vi-VN" sz="4800" b="0">
                <a:solidFill>
                  <a:schemeClr val="bg1"/>
                </a:solidFill>
                <a:effectLst/>
                <a:latin typeface="+mj-lt"/>
              </a:rPr>
            </a:br>
            <a:r>
              <a:rPr lang="en-US" sz="4800" b="0">
                <a:solidFill>
                  <a:schemeClr val="bg1"/>
                </a:solidFill>
                <a:effectLst/>
                <a:latin typeface="+mj-lt"/>
                <a:cs typeface="Times New Roman" pitchFamily="18" charset="0"/>
              </a:rPr>
              <a:t>Thánh, </a:t>
            </a:r>
            <a:r>
              <a:rPr lang="vi-VN" sz="4800" b="0">
                <a:solidFill>
                  <a:schemeClr val="bg1"/>
                </a:solidFill>
                <a:effectLst/>
                <a:latin typeface="+mj-lt"/>
              </a:rPr>
              <a:t>xin tuôn tràn trên các Mục tử</a:t>
            </a:r>
            <a:r>
              <a:rPr lang="en-US" sz="4800" b="0">
                <a:solidFill>
                  <a:schemeClr val="bg1"/>
                </a:solidFill>
                <a:effectLst/>
                <a:latin typeface="+mj-lt"/>
              </a:rPr>
              <a:t> </a:t>
            </a:r>
            <a:r>
              <a:rPr lang="vi-VN" sz="4800" b="0">
                <a:solidFill>
                  <a:schemeClr val="bg1"/>
                </a:solidFill>
                <a:effectLst/>
                <a:latin typeface="+mj-lt"/>
              </a:rPr>
              <a:t> ơn khôn ngoan và thông hiểu,</a:t>
            </a:r>
            <a:r>
              <a:rPr lang="en-US" sz="4800" b="0">
                <a:solidFill>
                  <a:schemeClr val="bg1"/>
                </a:solidFill>
                <a:effectLst/>
                <a:latin typeface="+mj-lt"/>
              </a:rPr>
              <a:t>  </a:t>
            </a:r>
            <a:r>
              <a:rPr lang="en-US" sz="4800" b="0">
                <a:solidFill>
                  <a:schemeClr val="bg1"/>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bg1"/>
                </a:solidFill>
                <a:effectLst/>
                <a:latin typeface="+mj-lt"/>
              </a:rPr>
              <a:t>để các ngài cùng nhau tìm hiểu những điều đẹp ý</a:t>
            </a:r>
            <a:br>
              <a:rPr lang="vi-VN" sz="5400" b="0">
                <a:solidFill>
                  <a:schemeClr val="bg1"/>
                </a:solidFill>
                <a:effectLst/>
                <a:latin typeface="+mj-lt"/>
              </a:rPr>
            </a:br>
            <a:r>
              <a:rPr lang="en-US" sz="5400" b="0">
                <a:solidFill>
                  <a:schemeClr val="bg1"/>
                </a:solidFill>
                <a:effectLst/>
                <a:latin typeface="+mj-lt"/>
                <a:cs typeface="Times New Roman" pitchFamily="18" charset="0"/>
              </a:rPr>
              <a:t>Chúa,</a:t>
            </a:r>
            <a:r>
              <a:rPr lang="en-US" sz="5400" b="0">
                <a:solidFill>
                  <a:schemeClr val="bg1"/>
                </a:solidFill>
                <a:effectLst/>
                <a:latin typeface="+mj-lt"/>
              </a:rPr>
              <a:t> </a:t>
            </a:r>
            <a:r>
              <a:rPr lang="vi-VN" sz="5400" b="0">
                <a:solidFill>
                  <a:schemeClr val="bg1"/>
                </a:solidFill>
                <a:effectLst/>
                <a:latin typeface="+mj-lt"/>
              </a:rPr>
              <a:t>và hướng dẫn đoàn Dân Chúa thực thi những điều Chúa truyền dạy.</a:t>
            </a:r>
            <a:endParaRPr lang="en-US" sz="5400" b="0">
              <a:solidFill>
                <a:schemeClr val="bg1"/>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bg1"/>
                </a:solidFill>
                <a:effectLst/>
                <a:latin typeface="+mj-lt"/>
              </a:rPr>
              <a:t>Các giáo phận Việt Nam chúng</a:t>
            </a:r>
            <a:r>
              <a:rPr lang="en-US" b="0">
                <a:solidFill>
                  <a:schemeClr val="bg1"/>
                </a:solidFill>
                <a:effectLst/>
                <a:latin typeface="+mj-lt"/>
              </a:rPr>
              <a:t> </a:t>
            </a:r>
            <a:r>
              <a:rPr lang="vi-VN" b="0">
                <a:solidFill>
                  <a:schemeClr val="bg1"/>
                </a:solidFill>
                <a:effectLst/>
                <a:latin typeface="+mj-lt"/>
              </a:rPr>
              <a:t>con</a:t>
            </a:r>
            <a:r>
              <a:rPr lang="en-US" b="0">
                <a:solidFill>
                  <a:schemeClr val="bg1"/>
                </a:solidFill>
                <a:effectLst/>
                <a:latin typeface="+mj-lt"/>
                <a:cs typeface="Times New Roman" pitchFamily="18" charset="0"/>
              </a:rPr>
              <a:t>,</a:t>
            </a:r>
            <a:r>
              <a:rPr lang="vi-VN" b="0">
                <a:solidFill>
                  <a:schemeClr val="bg1"/>
                </a:solidFill>
                <a:effectLst/>
                <a:latin typeface="+mj-lt"/>
              </a:rPr>
              <a:t/>
            </a:r>
            <a:br>
              <a:rPr lang="vi-VN" b="0">
                <a:solidFill>
                  <a:schemeClr val="bg1"/>
                </a:solidFill>
                <a:effectLst/>
                <a:latin typeface="+mj-lt"/>
              </a:rPr>
            </a:br>
            <a:r>
              <a:rPr lang="vi-VN" b="0">
                <a:solidFill>
                  <a:schemeClr val="bg1"/>
                </a:solidFill>
                <a:effectLst/>
                <a:latin typeface="+mj-lt"/>
              </a:rPr>
              <a:t>luôn muốn cùng chung nhịp bước với</a:t>
            </a:r>
            <a:r>
              <a:rPr lang="en-US" b="0">
                <a:solidFill>
                  <a:schemeClr val="bg1"/>
                </a:solidFill>
                <a:effectLst/>
                <a:latin typeface="+mj-lt"/>
              </a:rPr>
              <a:t> </a:t>
            </a:r>
            <a:r>
              <a:rPr lang="vi-VN" b="0">
                <a:solidFill>
                  <a:schemeClr val="bg1"/>
                </a:solidFill>
                <a:effectLst/>
                <a:latin typeface="+mj-lt"/>
              </a:rPr>
              <a:t>Hội</a:t>
            </a:r>
            <a:r>
              <a:rPr lang="en-US" b="0">
                <a:solidFill>
                  <a:schemeClr val="bg1"/>
                </a:solidFill>
                <a:effectLst/>
                <a:latin typeface="+mj-lt"/>
              </a:rPr>
              <a:t> </a:t>
            </a:r>
            <a:r>
              <a:rPr lang="vi-VN" b="0">
                <a:solidFill>
                  <a:schemeClr val="bg1"/>
                </a:solidFill>
                <a:effectLst/>
                <a:latin typeface="+mj-lt"/>
              </a:rPr>
              <a:t>Thánh</a:t>
            </a:r>
            <a:r>
              <a:rPr lang="en-US" b="0">
                <a:solidFill>
                  <a:schemeClr val="bg1"/>
                </a:solidFill>
                <a:effectLst/>
                <a:latin typeface="+mj-lt"/>
              </a:rPr>
              <a:t> </a:t>
            </a:r>
            <a:r>
              <a:rPr lang="vi-VN" b="0">
                <a:solidFill>
                  <a:schemeClr val="bg1"/>
                </a:solidFill>
                <a:effectLst/>
                <a:latin typeface="+mj-lt"/>
              </a:rPr>
              <a:t>hoàn</a:t>
            </a:r>
            <a:r>
              <a:rPr lang="en-US" b="0">
                <a:solidFill>
                  <a:schemeClr val="bg1"/>
                </a:solidFill>
                <a:effectLst/>
                <a:latin typeface="+mj-lt"/>
              </a:rPr>
              <a:t> </a:t>
            </a:r>
            <a:r>
              <a:rPr lang="vi-VN" b="0">
                <a:solidFill>
                  <a:schemeClr val="bg1"/>
                </a:solidFill>
                <a:effectLst/>
                <a:latin typeface="+mj-lt"/>
              </a:rPr>
              <a:t>vũ,</a:t>
            </a:r>
            <a:r>
              <a:rPr lang="en-US" b="0">
                <a:solidFill>
                  <a:schemeClr val="bg1"/>
                </a:solidFill>
                <a:effectLst/>
                <a:latin typeface="+mj-lt"/>
              </a:rPr>
              <a:t> </a:t>
            </a:r>
            <a:r>
              <a:rPr lang="vi-VN" b="0">
                <a:solidFill>
                  <a:schemeClr val="bg1"/>
                </a:solidFill>
                <a:effectLst/>
                <a:latin typeface="+mj-lt"/>
              </a:rPr>
              <a:t>xin cho chúng con</a:t>
            </a:r>
            <a:r>
              <a:rPr lang="en-US" b="0">
                <a:solidFill>
                  <a:schemeClr val="bg1"/>
                </a:solidFill>
                <a:effectLst/>
                <a:latin typeface="+mj-lt"/>
              </a:rPr>
              <a:t> </a:t>
            </a:r>
            <a:r>
              <a:rPr lang="vi-VN" b="0">
                <a:solidFill>
                  <a:schemeClr val="bg1"/>
                </a:solidFill>
                <a:effectLst/>
                <a:latin typeface="+mj-lt"/>
              </a:rPr>
              <a:t>biết đồng cảm với nỗi thao thức của các Mục tử trên toàn thế giới,</a:t>
            </a:r>
            <a:r>
              <a:rPr lang="en-US" b="0">
                <a:solidFill>
                  <a:schemeClr val="bg1"/>
                </a:solidFill>
                <a:effectLst/>
                <a:latin typeface="+mj-lt"/>
              </a:rPr>
              <a:t> </a:t>
            </a:r>
            <a:r>
              <a:rPr lang="vi-VN" b="0">
                <a:solidFill>
                  <a:schemeClr val="bg1"/>
                </a:solidFill>
                <a:effectLst/>
                <a:latin typeface="+mj-lt"/>
              </a:rPr>
              <a:t>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en-US" sz="4900" b="0">
                <a:solidFill>
                  <a:schemeClr val="bg1"/>
                </a:solidFill>
                <a:effectLst/>
                <a:latin typeface="+mj-lt"/>
                <a:cs typeface="Times New Roman" pitchFamily="18" charset="0"/>
              </a:rPr>
              <a:t>Thánh, </a:t>
            </a:r>
            <a:r>
              <a:rPr lang="vi-VN" sz="4900" b="0">
                <a:solidFill>
                  <a:schemeClr val="bg1"/>
                </a:solidFill>
                <a:effectLst/>
                <a:latin typeface="+mj-lt"/>
              </a:rPr>
              <a:t>Nhờ lời chuyển cầu của Đức Trinh</a:t>
            </a:r>
            <a:r>
              <a:rPr lang="en-US" sz="4900" b="0">
                <a:solidFill>
                  <a:schemeClr val="bg1"/>
                </a:solidFill>
                <a:effectLst/>
                <a:latin typeface="+mj-lt"/>
              </a:rPr>
              <a:t> </a:t>
            </a:r>
            <a:r>
              <a:rPr lang="en-US" sz="4900" b="0">
                <a:solidFill>
                  <a:schemeClr val="bg1"/>
                </a:solidFill>
                <a:effectLst/>
                <a:latin typeface="+mj-lt"/>
                <a:cs typeface="Times New Roman" pitchFamily="18" charset="0"/>
              </a:rPr>
              <a:t>Nữ Maria, </a:t>
            </a:r>
            <a:r>
              <a:rPr lang="vi-VN" sz="4900" b="0">
                <a:solidFill>
                  <a:schemeClr val="bg1"/>
                </a:solidFill>
                <a:effectLst/>
                <a:latin typeface="+mj-lt"/>
              </a:rPr>
              <a:t>Nữ Vương các Tông đồ</a:t>
            </a:r>
            <a:r>
              <a:rPr lang="en-US" sz="4900" b="0">
                <a:solidFill>
                  <a:schemeClr val="bg1"/>
                </a:solidFill>
                <a:effectLst/>
                <a:latin typeface="+mj-lt"/>
              </a:rPr>
              <a:t> </a:t>
            </a:r>
            <a:r>
              <a:rPr lang="vi-VN" sz="4900" b="0">
                <a:solidFill>
                  <a:schemeClr val="bg1"/>
                </a:solidFill>
                <a:effectLst/>
                <a:latin typeface="+mj-lt"/>
              </a:rPr>
              <a:t>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FF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FF00"/>
                </a:solidFill>
                <a:effectLst/>
                <a:latin typeface="+mj-lt"/>
                <a:ea typeface="Tahoma" pitchFamily="34" charset="0"/>
                <a:cs typeface="Times New Roman" pitchFamily="18" charset="0"/>
              </a:rPr>
              <a:t>Ca </a:t>
            </a:r>
            <a:r>
              <a:rPr lang="en-US" sz="7200" b="0" u="sng" dirty="0" err="1">
                <a:solidFill>
                  <a:srgbClr val="FFFF00"/>
                </a:solidFill>
                <a:effectLst/>
                <a:latin typeface="+mj-lt"/>
                <a:ea typeface="Tahoma" pitchFamily="34" charset="0"/>
                <a:cs typeface="Times New Roman" pitchFamily="18" charset="0"/>
              </a:rPr>
              <a:t>nhập</a:t>
            </a:r>
            <a:r>
              <a:rPr lang="en-US" sz="7200" b="0" u="sng" dirty="0">
                <a:solidFill>
                  <a:srgbClr val="FFFF00"/>
                </a:solidFill>
                <a:effectLst/>
                <a:latin typeface="+mj-lt"/>
                <a:ea typeface="Tahoma" pitchFamily="34" charset="0"/>
                <a:cs typeface="Times New Roman" pitchFamily="18" charset="0"/>
              </a:rPr>
              <a:t> </a:t>
            </a:r>
            <a:r>
              <a:rPr lang="en-US" sz="7200" b="0" u="sng" dirty="0" err="1">
                <a:solidFill>
                  <a:srgbClr val="FFFF00"/>
                </a:solidFill>
                <a:effectLst/>
                <a:latin typeface="+mj-lt"/>
                <a:ea typeface="Tahoma" pitchFamily="34" charset="0"/>
                <a:cs typeface="Times New Roman" pitchFamily="18" charset="0"/>
              </a:rPr>
              <a:t>lễ</a:t>
            </a:r>
            <a:r>
              <a:rPr lang="en-US" sz="72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200" b="0" dirty="0" err="1" smtClean="0">
                <a:solidFill>
                  <a:srgbClr val="FFFF00"/>
                </a:solidFill>
                <a:effectLst/>
                <a:latin typeface="+mj-lt"/>
                <a:ea typeface="Tahoma" pitchFamily="34" charset="0"/>
                <a:cs typeface="Times New Roman" pitchFamily="18" charset="0"/>
              </a:rPr>
              <a:t>Xin</a:t>
            </a:r>
            <a:r>
              <a:rPr lang="en-US" sz="5200" b="0" dirty="0" smtClean="0">
                <a:solidFill>
                  <a:srgbClr val="FFFF00"/>
                </a:solidFill>
                <a:effectLst/>
                <a:latin typeface="+mj-lt"/>
                <a:ea typeface="Tahoma" pitchFamily="34" charset="0"/>
                <a:cs typeface="Times New Roman" pitchFamily="18" charset="0"/>
              </a:rPr>
              <a:t> </a:t>
            </a:r>
            <a:r>
              <a:rPr lang="en-US" sz="5200" b="0" dirty="0" err="1" smtClean="0">
                <a:solidFill>
                  <a:srgbClr val="FFFF00"/>
                </a:solidFill>
                <a:effectLst/>
                <a:latin typeface="+mj-lt"/>
                <a:ea typeface="Tahoma" pitchFamily="34" charset="0"/>
                <a:cs typeface="Times New Roman" pitchFamily="18" charset="0"/>
              </a:rPr>
              <a:t>Ngôi</a:t>
            </a:r>
            <a:r>
              <a:rPr lang="en-US" sz="5200" b="0" dirty="0" smtClean="0">
                <a:solidFill>
                  <a:srgbClr val="FFFF00"/>
                </a:solidFill>
                <a:effectLst/>
                <a:latin typeface="+mj-lt"/>
                <a:ea typeface="Tahoma" pitchFamily="34" charset="0"/>
                <a:cs typeface="Times New Roman" pitchFamily="18" charset="0"/>
              </a:rPr>
              <a:t> Ba </a:t>
            </a:r>
            <a:r>
              <a:rPr lang="en-US" sz="5200" b="0" dirty="0" err="1" smtClean="0">
                <a:solidFill>
                  <a:srgbClr val="FFFF00"/>
                </a:solidFill>
                <a:effectLst/>
                <a:latin typeface="+mj-lt"/>
                <a:ea typeface="Tahoma" pitchFamily="34" charset="0"/>
                <a:cs typeface="Times New Roman" pitchFamily="18" charset="0"/>
              </a:rPr>
              <a:t>Thiên</a:t>
            </a:r>
            <a:r>
              <a:rPr lang="en-US" sz="5200" b="0" dirty="0" smtClean="0">
                <a:solidFill>
                  <a:srgbClr val="FFFF00"/>
                </a:solidFill>
                <a:effectLst/>
                <a:latin typeface="+mj-lt"/>
                <a:ea typeface="Tahoma" pitchFamily="34" charset="0"/>
                <a:cs typeface="Times New Roman" pitchFamily="18" charset="0"/>
              </a:rPr>
              <a:t> </a:t>
            </a:r>
            <a:r>
              <a:rPr lang="en-US" sz="5200" b="0" dirty="0" err="1" smtClean="0">
                <a:solidFill>
                  <a:srgbClr val="FFFF00"/>
                </a:solidFill>
                <a:effectLst/>
                <a:latin typeface="+mj-lt"/>
                <a:ea typeface="Tahoma" pitchFamily="34" charset="0"/>
                <a:cs typeface="Times New Roman" pitchFamily="18" charset="0"/>
              </a:rPr>
              <a:t>Chúa</a:t>
            </a:r>
            <a:endParaRPr lang="en-US" sz="5200" b="0" dirty="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5400" b="0" i="1" dirty="0" smtClean="0">
                <a:solidFill>
                  <a:schemeClr val="bg1"/>
                </a:solidFill>
                <a:effectLst/>
                <a:latin typeface="+mj-lt"/>
                <a:ea typeface="Tahoma" pitchFamily="34" charset="0"/>
                <a:cs typeface="Times New Roman" pitchFamily="18" charset="0"/>
              </a:rPr>
              <a:t>Kim Long</a:t>
            </a:r>
            <a:endParaRPr lang="en-US" sz="40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4970"/>
            <a:ext cx="9144000" cy="4573560"/>
          </a:xfrm>
        </p:spPr>
        <p:txBody>
          <a:bodyPr wrap="square" anchor="ctr" anchorCtr="0">
            <a:normAutofit/>
          </a:bodyPr>
          <a:lstStyle/>
          <a:p>
            <a:pPr marL="27432" indent="0" algn="just">
              <a:lnSpc>
                <a:spcPct val="130000"/>
              </a:lnSpc>
              <a:buNone/>
            </a:pPr>
            <a:r>
              <a:rPr lang="en-US" sz="5600" b="0" u="sng" dirty="0" err="1" smtClean="0">
                <a:solidFill>
                  <a:srgbClr val="FFFF00"/>
                </a:solidFill>
                <a:effectLst/>
                <a:latin typeface="+mj-lt"/>
                <a:ea typeface="Tahoma" pitchFamily="34" charset="0"/>
                <a:cs typeface="Times New Roman" pitchFamily="18" charset="0"/>
              </a:rPr>
              <a:t>Đk</a:t>
            </a:r>
            <a:r>
              <a:rPr lang="en-US" sz="5600" b="0" u="sng" dirty="0" smtClean="0">
                <a:solidFill>
                  <a:srgbClr val="FFFF00"/>
                </a:solidFill>
                <a:effectLst/>
                <a:latin typeface="+mj-lt"/>
                <a:ea typeface="Tahoma" pitchFamily="34" charset="0"/>
                <a:cs typeface="Times New Roman" pitchFamily="18" charset="0"/>
              </a:rPr>
              <a:t>:</a:t>
            </a:r>
            <a:r>
              <a:rPr lang="en-US" sz="5600" b="0" dirty="0">
                <a:solidFill>
                  <a:schemeClr val="bg1"/>
                </a:solidFill>
                <a:effectLst/>
                <a:latin typeface="+mj-lt"/>
              </a:rPr>
              <a:t> </a:t>
            </a:r>
            <a:r>
              <a:rPr lang="en-US" sz="5600" b="0" dirty="0" err="1" smtClean="0">
                <a:solidFill>
                  <a:schemeClr val="bg1"/>
                </a:solidFill>
                <a:effectLst/>
                <a:latin typeface="+mj-lt"/>
              </a:rPr>
              <a:t>Xin</a:t>
            </a:r>
            <a:r>
              <a:rPr lang="en-US" sz="5600" b="0" dirty="0" smtClean="0">
                <a:solidFill>
                  <a:schemeClr val="bg1"/>
                </a:solidFill>
                <a:effectLst/>
                <a:latin typeface="+mj-lt"/>
              </a:rPr>
              <a:t> </a:t>
            </a:r>
            <a:r>
              <a:rPr lang="en-US" sz="5600" b="0" dirty="0" err="1" smtClean="0">
                <a:solidFill>
                  <a:schemeClr val="bg1"/>
                </a:solidFill>
                <a:effectLst/>
                <a:latin typeface="+mj-lt"/>
              </a:rPr>
              <a:t>Ngôi</a:t>
            </a:r>
            <a:r>
              <a:rPr lang="en-US" sz="5600" b="0" dirty="0" smtClean="0">
                <a:solidFill>
                  <a:schemeClr val="bg1"/>
                </a:solidFill>
                <a:effectLst/>
                <a:latin typeface="+mj-lt"/>
              </a:rPr>
              <a:t> Ba </a:t>
            </a:r>
            <a:r>
              <a:rPr lang="en-US" sz="5600" b="0" dirty="0" err="1" smtClean="0">
                <a:solidFill>
                  <a:schemeClr val="bg1"/>
                </a:solidFill>
                <a:effectLst/>
                <a:latin typeface="+mj-lt"/>
              </a:rPr>
              <a:t>Thiên</a:t>
            </a:r>
            <a:r>
              <a:rPr lang="en-US" sz="5600" b="0" dirty="0" smtClean="0">
                <a:solidFill>
                  <a:schemeClr val="bg1"/>
                </a:solidFill>
                <a:effectLst/>
                <a:latin typeface="+mj-lt"/>
              </a:rPr>
              <a:t> </a:t>
            </a:r>
            <a:r>
              <a:rPr lang="en-US" sz="5600" b="0" dirty="0" err="1" smtClean="0">
                <a:solidFill>
                  <a:schemeClr val="bg1"/>
                </a:solidFill>
                <a:effectLst/>
                <a:latin typeface="+mj-lt"/>
              </a:rPr>
              <a:t>Chúa</a:t>
            </a:r>
            <a:r>
              <a:rPr lang="en-US" sz="5600" b="0" dirty="0" smtClean="0">
                <a:solidFill>
                  <a:schemeClr val="bg1"/>
                </a:solidFill>
                <a:effectLst/>
                <a:latin typeface="+mj-lt"/>
              </a:rPr>
              <a:t> </a:t>
            </a:r>
            <a:r>
              <a:rPr lang="en-US" sz="5600" b="0" dirty="0" err="1" smtClean="0">
                <a:solidFill>
                  <a:schemeClr val="bg1"/>
                </a:solidFill>
                <a:effectLst/>
                <a:latin typeface="+mj-lt"/>
              </a:rPr>
              <a:t>ngự</a:t>
            </a:r>
            <a:r>
              <a:rPr lang="en-US" sz="5600" b="0" dirty="0" smtClean="0">
                <a:solidFill>
                  <a:schemeClr val="bg1"/>
                </a:solidFill>
                <a:effectLst/>
                <a:latin typeface="+mj-lt"/>
              </a:rPr>
              <a:t> </a:t>
            </a:r>
            <a:r>
              <a:rPr lang="en-US" sz="5600" b="0" dirty="0" err="1" smtClean="0">
                <a:solidFill>
                  <a:schemeClr val="bg1"/>
                </a:solidFill>
                <a:effectLst/>
                <a:latin typeface="+mj-lt"/>
              </a:rPr>
              <a:t>xuống</a:t>
            </a:r>
            <a:r>
              <a:rPr lang="en-US" sz="5600" b="0" dirty="0" smtClean="0">
                <a:solidFill>
                  <a:schemeClr val="bg1"/>
                </a:solidFill>
                <a:effectLst/>
                <a:latin typeface="+mj-lt"/>
              </a:rPr>
              <a:t> </a:t>
            </a:r>
            <a:r>
              <a:rPr lang="en-US" sz="5600" b="0" dirty="0" err="1" smtClean="0">
                <a:solidFill>
                  <a:schemeClr val="bg1"/>
                </a:solidFill>
                <a:effectLst/>
                <a:latin typeface="+mj-lt"/>
              </a:rPr>
              <a:t>trên</a:t>
            </a:r>
            <a:r>
              <a:rPr lang="en-US" sz="5600" b="0" dirty="0" smtClean="0">
                <a:solidFill>
                  <a:schemeClr val="bg1"/>
                </a:solidFill>
                <a:effectLst/>
                <a:latin typeface="+mj-lt"/>
              </a:rPr>
              <a:t> </a:t>
            </a:r>
            <a:r>
              <a:rPr lang="en-US" sz="5600" b="0" dirty="0" err="1" smtClean="0">
                <a:solidFill>
                  <a:schemeClr val="bg1"/>
                </a:solidFill>
                <a:effectLst/>
                <a:latin typeface="+mj-lt"/>
              </a:rPr>
              <a:t>chúng</a:t>
            </a:r>
            <a:r>
              <a:rPr lang="en-US" sz="5600" b="0" dirty="0" smtClean="0">
                <a:solidFill>
                  <a:schemeClr val="bg1"/>
                </a:solidFill>
                <a:effectLst/>
                <a:latin typeface="+mj-lt"/>
              </a:rPr>
              <a:t> con. Ban </a:t>
            </a:r>
            <a:r>
              <a:rPr lang="en-US" sz="5600" b="0" dirty="0" err="1" smtClean="0">
                <a:solidFill>
                  <a:schemeClr val="bg1"/>
                </a:solidFill>
                <a:effectLst/>
                <a:latin typeface="+mj-lt"/>
              </a:rPr>
              <a:t>hồng</a:t>
            </a:r>
            <a:r>
              <a:rPr lang="en-US" sz="5600" b="0" dirty="0" smtClean="0">
                <a:solidFill>
                  <a:schemeClr val="bg1"/>
                </a:solidFill>
                <a:effectLst/>
                <a:latin typeface="+mj-lt"/>
              </a:rPr>
              <a:t> </a:t>
            </a:r>
            <a:r>
              <a:rPr lang="en-US" sz="5600" b="0" dirty="0" err="1" smtClean="0">
                <a:solidFill>
                  <a:schemeClr val="bg1"/>
                </a:solidFill>
                <a:effectLst/>
                <a:latin typeface="+mj-lt"/>
              </a:rPr>
              <a:t>ân</a:t>
            </a:r>
            <a:r>
              <a:rPr lang="en-US" sz="5600" b="0" dirty="0" smtClean="0">
                <a:solidFill>
                  <a:schemeClr val="bg1"/>
                </a:solidFill>
                <a:effectLst/>
                <a:latin typeface="+mj-lt"/>
              </a:rPr>
              <a:t> </a:t>
            </a:r>
            <a:r>
              <a:rPr lang="en-US" sz="5600" b="0" dirty="0" err="1" smtClean="0">
                <a:solidFill>
                  <a:schemeClr val="bg1"/>
                </a:solidFill>
                <a:effectLst/>
                <a:latin typeface="+mj-lt"/>
              </a:rPr>
              <a:t>chan</a:t>
            </a:r>
            <a:r>
              <a:rPr lang="en-US" sz="5600" b="0" dirty="0" smtClean="0">
                <a:solidFill>
                  <a:schemeClr val="bg1"/>
                </a:solidFill>
                <a:effectLst/>
                <a:latin typeface="+mj-lt"/>
              </a:rPr>
              <a:t> </a:t>
            </a:r>
            <a:r>
              <a:rPr lang="en-US" sz="5600" b="0" dirty="0" err="1" smtClean="0">
                <a:solidFill>
                  <a:schemeClr val="bg1"/>
                </a:solidFill>
                <a:effectLst/>
                <a:latin typeface="+mj-lt"/>
              </a:rPr>
              <a:t>chứa</a:t>
            </a:r>
            <a:r>
              <a:rPr lang="en-US" sz="5600" b="0" dirty="0" smtClean="0">
                <a:solidFill>
                  <a:schemeClr val="bg1"/>
                </a:solidFill>
                <a:effectLst/>
                <a:latin typeface="+mj-lt"/>
              </a:rPr>
              <a:t> </a:t>
            </a:r>
            <a:r>
              <a:rPr lang="en-US" sz="5600" b="0" dirty="0" err="1" smtClean="0">
                <a:solidFill>
                  <a:schemeClr val="bg1"/>
                </a:solidFill>
                <a:effectLst/>
                <a:latin typeface="+mj-lt"/>
              </a:rPr>
              <a:t>thấm</a:t>
            </a:r>
            <a:r>
              <a:rPr lang="en-US" sz="5600" b="0" dirty="0" smtClean="0">
                <a:solidFill>
                  <a:schemeClr val="bg1"/>
                </a:solidFill>
                <a:effectLst/>
                <a:latin typeface="+mj-lt"/>
              </a:rPr>
              <a:t> </a:t>
            </a:r>
            <a:r>
              <a:rPr lang="en-US" sz="5600" b="0" dirty="0" err="1" smtClean="0">
                <a:solidFill>
                  <a:schemeClr val="bg1"/>
                </a:solidFill>
                <a:effectLst/>
                <a:latin typeface="+mj-lt"/>
              </a:rPr>
              <a:t>nhuần</a:t>
            </a:r>
            <a:r>
              <a:rPr lang="en-US" sz="5600" b="0" dirty="0" smtClean="0">
                <a:solidFill>
                  <a:schemeClr val="bg1"/>
                </a:solidFill>
                <a:effectLst/>
                <a:latin typeface="+mj-lt"/>
              </a:rPr>
              <a:t> </a:t>
            </a:r>
            <a:r>
              <a:rPr lang="en-US" sz="5600" b="0" dirty="0" err="1" smtClean="0">
                <a:solidFill>
                  <a:schemeClr val="bg1"/>
                </a:solidFill>
                <a:effectLst/>
                <a:latin typeface="+mj-lt"/>
              </a:rPr>
              <a:t>hồn</a:t>
            </a:r>
            <a:r>
              <a:rPr lang="en-US" sz="5600" b="0" dirty="0" smtClean="0">
                <a:solidFill>
                  <a:schemeClr val="bg1"/>
                </a:solidFill>
                <a:effectLst/>
                <a:latin typeface="+mj-lt"/>
              </a:rPr>
              <a:t> </a:t>
            </a:r>
            <a:r>
              <a:rPr lang="en-US" sz="5600" b="0" dirty="0" err="1" smtClean="0">
                <a:solidFill>
                  <a:schemeClr val="bg1"/>
                </a:solidFill>
                <a:effectLst/>
                <a:latin typeface="+mj-lt"/>
              </a:rPr>
              <a:t>xác</a:t>
            </a:r>
            <a:r>
              <a:rPr lang="en-US" sz="5600" b="0" dirty="0" smtClean="0">
                <a:solidFill>
                  <a:schemeClr val="bg1"/>
                </a:solidFill>
                <a:effectLst/>
                <a:latin typeface="+mj-lt"/>
              </a:rPr>
              <a:t> </a:t>
            </a:r>
            <a:r>
              <a:rPr lang="en-US" sz="5600" b="0" dirty="0" err="1" smtClean="0">
                <a:solidFill>
                  <a:schemeClr val="bg1"/>
                </a:solidFill>
                <a:effectLst/>
                <a:latin typeface="+mj-lt"/>
              </a:rPr>
              <a:t>chúng</a:t>
            </a:r>
            <a:r>
              <a:rPr lang="en-US" sz="5600" b="0" dirty="0" smtClean="0">
                <a:solidFill>
                  <a:schemeClr val="bg1"/>
                </a:solidFill>
                <a:effectLst/>
                <a:latin typeface="+mj-lt"/>
              </a:rPr>
              <a:t> con</a:t>
            </a:r>
            <a:r>
              <a:rPr lang="vi-VN" sz="5600" b="0" dirty="0" smtClean="0">
                <a:solidFill>
                  <a:schemeClr val="bg1"/>
                </a:solidFill>
                <a:effectLst/>
                <a:latin typeface="+mj-lt"/>
              </a:rPr>
              <a:t>.</a:t>
            </a:r>
            <a:endParaRPr lang="vi-VN" sz="5600" b="0" dirty="0">
              <a:solidFill>
                <a:schemeClr val="bg1"/>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4970"/>
            <a:ext cx="9144000" cy="4573560"/>
          </a:xfrm>
        </p:spPr>
        <p:txBody>
          <a:bodyPr wrap="square" anchor="ctr" anchorCtr="0">
            <a:normAutofit fontScale="85000" lnSpcReduction="10000"/>
          </a:bodyPr>
          <a:lstStyle/>
          <a:p>
            <a:pPr marL="27432" indent="0" algn="just">
              <a:lnSpc>
                <a:spcPct val="130000"/>
              </a:lnSpc>
              <a:buNone/>
            </a:pPr>
            <a:r>
              <a:rPr lang="en-US" sz="5600" b="0" u="sng" dirty="0" smtClean="0">
                <a:solidFill>
                  <a:srgbClr val="FFFF00"/>
                </a:solidFill>
                <a:effectLst/>
                <a:latin typeface="+mj-lt"/>
                <a:ea typeface="Tahoma" pitchFamily="34" charset="0"/>
                <a:cs typeface="Times New Roman" pitchFamily="18" charset="0"/>
              </a:rPr>
              <a:t>**:</a:t>
            </a:r>
            <a:r>
              <a:rPr lang="en-US" sz="5600" b="0" dirty="0">
                <a:solidFill>
                  <a:schemeClr val="bg1"/>
                </a:solidFill>
                <a:effectLst/>
                <a:latin typeface="+mj-lt"/>
              </a:rPr>
              <a:t> </a:t>
            </a:r>
            <a:r>
              <a:rPr lang="en-US" sz="6000" b="0" dirty="0">
                <a:solidFill>
                  <a:schemeClr val="bg1"/>
                </a:solidFill>
                <a:effectLst/>
              </a:rPr>
              <a:t> </a:t>
            </a:r>
            <a:r>
              <a:rPr lang="en-US" sz="6000" b="0" dirty="0" err="1">
                <a:solidFill>
                  <a:schemeClr val="bg1"/>
                </a:solidFill>
                <a:effectLst/>
              </a:rPr>
              <a:t>Biến</a:t>
            </a:r>
            <a:r>
              <a:rPr lang="en-US" sz="6000" b="0" dirty="0">
                <a:solidFill>
                  <a:schemeClr val="bg1"/>
                </a:solidFill>
                <a:effectLst/>
              </a:rPr>
              <a:t> </a:t>
            </a:r>
            <a:r>
              <a:rPr lang="en-US" sz="6000" b="0" dirty="0" err="1">
                <a:solidFill>
                  <a:schemeClr val="bg1"/>
                </a:solidFill>
                <a:effectLst/>
              </a:rPr>
              <a:t>chúng</a:t>
            </a:r>
            <a:r>
              <a:rPr lang="en-US" sz="6000" b="0" dirty="0">
                <a:solidFill>
                  <a:schemeClr val="bg1"/>
                </a:solidFill>
                <a:effectLst/>
              </a:rPr>
              <a:t> con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những</a:t>
            </a:r>
            <a:r>
              <a:rPr lang="en-US" sz="6000" b="0" dirty="0">
                <a:solidFill>
                  <a:schemeClr val="bg1"/>
                </a:solidFill>
                <a:effectLst/>
              </a:rPr>
              <a:t> </a:t>
            </a:r>
            <a:r>
              <a:rPr lang="en-US" sz="6000" b="0" dirty="0" err="1">
                <a:solidFill>
                  <a:schemeClr val="bg1"/>
                </a:solidFill>
                <a:effectLst/>
              </a:rPr>
              <a:t>chiến</a:t>
            </a:r>
            <a:r>
              <a:rPr lang="en-US" sz="6000" b="0" dirty="0">
                <a:solidFill>
                  <a:schemeClr val="bg1"/>
                </a:solidFill>
                <a:effectLst/>
              </a:rPr>
              <a:t> </a:t>
            </a:r>
            <a:r>
              <a:rPr lang="en-US" sz="6000" b="0" dirty="0" err="1">
                <a:solidFill>
                  <a:schemeClr val="bg1"/>
                </a:solidFill>
                <a:effectLst/>
              </a:rPr>
              <a:t>sĩ</a:t>
            </a:r>
            <a:r>
              <a:rPr lang="en-US" sz="6000" b="0" dirty="0">
                <a:solidFill>
                  <a:schemeClr val="bg1"/>
                </a:solidFill>
                <a:effectLst/>
              </a:rPr>
              <a:t> </a:t>
            </a:r>
            <a:r>
              <a:rPr lang="en-US" sz="6000" b="0" dirty="0" err="1">
                <a:solidFill>
                  <a:schemeClr val="bg1"/>
                </a:solidFill>
                <a:effectLst/>
              </a:rPr>
              <a:t>theo</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Ki-</a:t>
            </a:r>
            <a:r>
              <a:rPr lang="en-US" sz="6000" b="0" dirty="0" err="1">
                <a:solidFill>
                  <a:schemeClr val="bg1"/>
                </a:solidFill>
                <a:effectLst/>
              </a:rPr>
              <a:t>tô</a:t>
            </a:r>
            <a:r>
              <a:rPr lang="en-US" sz="6000" b="0" dirty="0">
                <a:solidFill>
                  <a:schemeClr val="bg1"/>
                </a:solidFill>
                <a:effectLst/>
              </a:rPr>
              <a:t>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nhân</a:t>
            </a:r>
            <a:r>
              <a:rPr lang="en-US" sz="6000" b="0" dirty="0">
                <a:solidFill>
                  <a:schemeClr val="bg1"/>
                </a:solidFill>
                <a:effectLst/>
              </a:rPr>
              <a:t> </a:t>
            </a:r>
            <a:r>
              <a:rPr lang="en-US" sz="6000" b="0" dirty="0" err="1">
                <a:solidFill>
                  <a:schemeClr val="bg1"/>
                </a:solidFill>
                <a:effectLst/>
              </a:rPr>
              <a:t>chứng</a:t>
            </a:r>
            <a:r>
              <a:rPr lang="en-US" sz="6000" b="0" dirty="0">
                <a:solidFill>
                  <a:schemeClr val="bg1"/>
                </a:solidFill>
                <a:effectLst/>
              </a:rPr>
              <a:t> </a:t>
            </a:r>
            <a:r>
              <a:rPr lang="en-US" sz="6000" b="0" dirty="0" err="1">
                <a:solidFill>
                  <a:schemeClr val="bg1"/>
                </a:solidFill>
                <a:effectLst/>
              </a:rPr>
              <a:t>nước</a:t>
            </a:r>
            <a:r>
              <a:rPr lang="en-US" sz="6000" b="0" dirty="0">
                <a:solidFill>
                  <a:schemeClr val="bg1"/>
                </a:solidFill>
                <a:effectLst/>
              </a:rPr>
              <a:t> </a:t>
            </a:r>
            <a:r>
              <a:rPr lang="en-US" sz="6000" b="0" dirty="0" err="1">
                <a:solidFill>
                  <a:schemeClr val="bg1"/>
                </a:solidFill>
                <a:effectLst/>
              </a:rPr>
              <a:t>trời</a:t>
            </a:r>
            <a:r>
              <a:rPr lang="en-US" sz="6000" b="0" dirty="0">
                <a:solidFill>
                  <a:schemeClr val="bg1"/>
                </a:solidFill>
                <a:effectLst/>
              </a:rPr>
              <a:t> </a:t>
            </a:r>
            <a:r>
              <a:rPr lang="en-US" sz="6000" b="0" dirty="0" err="1">
                <a:solidFill>
                  <a:schemeClr val="bg1"/>
                </a:solidFill>
                <a:effectLst/>
              </a:rPr>
              <a:t>cho</a:t>
            </a:r>
            <a:r>
              <a:rPr lang="en-US" sz="6000" b="0" dirty="0">
                <a:solidFill>
                  <a:schemeClr val="bg1"/>
                </a:solidFill>
                <a:effectLst/>
              </a:rPr>
              <a:t> </a:t>
            </a:r>
            <a:r>
              <a:rPr lang="en-US" sz="6000" b="0" dirty="0" err="1">
                <a:solidFill>
                  <a:schemeClr val="bg1"/>
                </a:solidFill>
                <a:effectLst/>
              </a:rPr>
              <a:t>muôn</a:t>
            </a:r>
            <a:r>
              <a:rPr lang="en-US" sz="6000" b="0" dirty="0">
                <a:solidFill>
                  <a:schemeClr val="bg1"/>
                </a:solidFill>
                <a:effectLst/>
              </a:rPr>
              <a:t> </a:t>
            </a:r>
            <a:r>
              <a:rPr lang="en-US" sz="6000" b="0" dirty="0" err="1">
                <a:solidFill>
                  <a:schemeClr val="bg1"/>
                </a:solidFill>
                <a:effectLst/>
              </a:rPr>
              <a:t>người</a:t>
            </a:r>
            <a:r>
              <a:rPr lang="en-US" sz="6000" b="0" dirty="0">
                <a:solidFill>
                  <a:schemeClr val="bg1"/>
                </a:solidFill>
                <a:effectLst/>
              </a:rPr>
              <a:t> </a:t>
            </a:r>
            <a:r>
              <a:rPr lang="en-US" sz="6000" b="0" dirty="0" err="1">
                <a:solidFill>
                  <a:schemeClr val="bg1"/>
                </a:solidFill>
                <a:effectLst/>
              </a:rPr>
              <a:t>trong</a:t>
            </a:r>
            <a:r>
              <a:rPr lang="en-US" sz="6000" b="0" dirty="0">
                <a:solidFill>
                  <a:schemeClr val="bg1"/>
                </a:solidFill>
                <a:effectLst/>
              </a:rPr>
              <a:t> </a:t>
            </a:r>
            <a:r>
              <a:rPr lang="en-US" sz="6000" b="0" dirty="0" err="1">
                <a:solidFill>
                  <a:schemeClr val="bg1"/>
                </a:solidFill>
                <a:effectLst/>
              </a:rPr>
              <a:t>khắp</a:t>
            </a:r>
            <a:r>
              <a:rPr lang="en-US" sz="6000" b="0" dirty="0">
                <a:solidFill>
                  <a:schemeClr val="bg1"/>
                </a:solidFill>
                <a:effectLst/>
              </a:rPr>
              <a:t> </a:t>
            </a:r>
            <a:r>
              <a:rPr lang="en-US" sz="6000" b="0" dirty="0" err="1">
                <a:solidFill>
                  <a:schemeClr val="bg1"/>
                </a:solidFill>
                <a:effectLst/>
              </a:rPr>
              <a:t>nơi</a:t>
            </a:r>
            <a:r>
              <a:rPr lang="en-US" sz="6000" b="0" dirty="0">
                <a:solidFill>
                  <a:schemeClr val="bg1"/>
                </a:solidFill>
                <a:effectLst/>
              </a:rPr>
              <a:t>.</a:t>
            </a:r>
            <a:endParaRPr lang="vi-VN" sz="5600" b="0" dirty="0">
              <a:solidFill>
                <a:schemeClr val="bg1"/>
              </a:solidFill>
              <a:effectLst/>
              <a:latin typeface="+mj-lt"/>
            </a:endParaRPr>
          </a:p>
        </p:txBody>
      </p:sp>
    </p:spTree>
    <p:extLst>
      <p:ext uri="{BB962C8B-B14F-4D97-AF65-F5344CB8AC3E}">
        <p14:creationId xmlns:p14="http://schemas.microsoft.com/office/powerpoint/2010/main" val="2533764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smtClean="0">
                <a:solidFill>
                  <a:srgbClr val="FFFF00"/>
                </a:solidFill>
                <a:effectLst/>
                <a:cs typeface="Times New Roman" pitchFamily="18" charset="0"/>
              </a:rPr>
              <a:t>Tập Hát Cộng Đoàn</a:t>
            </a:r>
            <a:endParaRPr lang="en-US" sz="7200" b="0" dirty="0">
              <a:solidFill>
                <a:srgbClr val="FFFF00"/>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rmAutofit/>
          </a:bodyPr>
          <a:lstStyle/>
          <a:p>
            <a:pPr marL="27432" indent="0" algn="just">
              <a:lnSpc>
                <a:spcPct val="130000"/>
              </a:lnSpc>
              <a:buNone/>
            </a:pPr>
            <a:r>
              <a:rPr lang="en-US" sz="4800" b="0" u="sng" dirty="0" smtClean="0">
                <a:solidFill>
                  <a:srgbClr val="FFFF00"/>
                </a:solidFill>
                <a:effectLst/>
                <a:latin typeface="+mj-lt"/>
                <a:ea typeface="Tahoma" pitchFamily="34" charset="0"/>
                <a:cs typeface="Times New Roman" pitchFamily="18" charset="0"/>
              </a:rPr>
              <a:t>Tk1:</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Nguyện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Chúa</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Thánh</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Thần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xin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ngự</a:t>
            </a:r>
            <a:r>
              <a:rPr lang="en-US" sz="4800" b="0" dirty="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đến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Lòng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vạn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lòng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đợi</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trông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Ngài</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soi</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sáng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Và</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luyện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lọc</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hầu</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mong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được</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xứng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đáng</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với</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danh</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hiệu</a:t>
            </a:r>
            <a:r>
              <a:rPr lang="en-US" sz="4800" b="0" dirty="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Đền</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Thánh</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Chúa</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cao</a:t>
            </a:r>
            <a:r>
              <a:rPr lang="en-US" sz="4800" b="0" dirty="0" smtClean="0">
                <a:solidFill>
                  <a:schemeClr val="bg1"/>
                </a:solidFill>
                <a:effectLst/>
                <a:latin typeface="+mj-lt"/>
                <a:ea typeface="Tahoma" pitchFamily="34" charset="0"/>
                <a:cs typeface="Times New Roman" pitchFamily="18" charset="0"/>
              </a:rPr>
              <a:t> </a:t>
            </a:r>
            <a:r>
              <a:rPr lang="en-US" sz="4800" b="0" dirty="0" err="1" smtClean="0">
                <a:solidFill>
                  <a:schemeClr val="bg1"/>
                </a:solidFill>
                <a:effectLst/>
                <a:latin typeface="+mj-lt"/>
                <a:ea typeface="Tahoma" pitchFamily="34" charset="0"/>
                <a:cs typeface="Times New Roman" pitchFamily="18" charset="0"/>
              </a:rPr>
              <a:t>quang</a:t>
            </a:r>
            <a:r>
              <a:rPr lang="en-US" sz="4800" b="0" dirty="0" smtClean="0">
                <a:solidFill>
                  <a:schemeClr val="bg1"/>
                </a:solidFill>
                <a:effectLst/>
                <a:latin typeface="+mj-lt"/>
                <a:ea typeface="Tahoma" pitchFamily="34" charset="0"/>
                <a:cs typeface="Times New Roman" pitchFamily="18" charset="0"/>
              </a:rPr>
              <a:t>.</a:t>
            </a:r>
            <a:endParaRPr lang="en-US" sz="48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4970"/>
            <a:ext cx="9144000" cy="4573560"/>
          </a:xfrm>
        </p:spPr>
        <p:txBody>
          <a:bodyPr wrap="square" anchor="ctr" anchorCtr="0">
            <a:normAutofit/>
          </a:bodyPr>
          <a:lstStyle/>
          <a:p>
            <a:pPr marL="27432" indent="0" algn="just">
              <a:lnSpc>
                <a:spcPct val="130000"/>
              </a:lnSpc>
              <a:buNone/>
            </a:pPr>
            <a:r>
              <a:rPr lang="en-US" sz="5600" b="0" u="sng" dirty="0" err="1" smtClean="0">
                <a:solidFill>
                  <a:srgbClr val="FFFF00"/>
                </a:solidFill>
                <a:effectLst/>
                <a:latin typeface="+mj-lt"/>
                <a:ea typeface="Tahoma" pitchFamily="34" charset="0"/>
                <a:cs typeface="Times New Roman" pitchFamily="18" charset="0"/>
              </a:rPr>
              <a:t>Đk</a:t>
            </a:r>
            <a:r>
              <a:rPr lang="en-US" sz="5600" b="0" u="sng" dirty="0" smtClean="0">
                <a:solidFill>
                  <a:srgbClr val="FFFF00"/>
                </a:solidFill>
                <a:effectLst/>
                <a:latin typeface="+mj-lt"/>
                <a:ea typeface="Tahoma" pitchFamily="34" charset="0"/>
                <a:cs typeface="Times New Roman" pitchFamily="18" charset="0"/>
              </a:rPr>
              <a:t>:</a:t>
            </a:r>
            <a:r>
              <a:rPr lang="en-US" sz="5600" b="0" dirty="0">
                <a:solidFill>
                  <a:schemeClr val="bg1"/>
                </a:solidFill>
                <a:effectLst/>
                <a:latin typeface="+mj-lt"/>
              </a:rPr>
              <a:t> </a:t>
            </a:r>
            <a:r>
              <a:rPr lang="en-US" sz="5600" b="0" dirty="0" err="1" smtClean="0">
                <a:solidFill>
                  <a:schemeClr val="bg1"/>
                </a:solidFill>
                <a:effectLst/>
                <a:latin typeface="+mj-lt"/>
              </a:rPr>
              <a:t>Xin</a:t>
            </a:r>
            <a:r>
              <a:rPr lang="en-US" sz="5600" b="0" dirty="0" smtClean="0">
                <a:solidFill>
                  <a:schemeClr val="bg1"/>
                </a:solidFill>
                <a:effectLst/>
                <a:latin typeface="+mj-lt"/>
              </a:rPr>
              <a:t> </a:t>
            </a:r>
            <a:r>
              <a:rPr lang="en-US" sz="5600" b="0" dirty="0" err="1" smtClean="0">
                <a:solidFill>
                  <a:schemeClr val="bg1"/>
                </a:solidFill>
                <a:effectLst/>
                <a:latin typeface="+mj-lt"/>
              </a:rPr>
              <a:t>Ngôi</a:t>
            </a:r>
            <a:r>
              <a:rPr lang="en-US" sz="5600" b="0" dirty="0" smtClean="0">
                <a:solidFill>
                  <a:schemeClr val="bg1"/>
                </a:solidFill>
                <a:effectLst/>
                <a:latin typeface="+mj-lt"/>
              </a:rPr>
              <a:t> Ba </a:t>
            </a:r>
            <a:r>
              <a:rPr lang="en-US" sz="5600" b="0" dirty="0" err="1" smtClean="0">
                <a:solidFill>
                  <a:schemeClr val="bg1"/>
                </a:solidFill>
                <a:effectLst/>
                <a:latin typeface="+mj-lt"/>
              </a:rPr>
              <a:t>Thiên</a:t>
            </a:r>
            <a:r>
              <a:rPr lang="en-US" sz="5600" b="0" dirty="0" smtClean="0">
                <a:solidFill>
                  <a:schemeClr val="bg1"/>
                </a:solidFill>
                <a:effectLst/>
                <a:latin typeface="+mj-lt"/>
              </a:rPr>
              <a:t> </a:t>
            </a:r>
            <a:r>
              <a:rPr lang="en-US" sz="5600" b="0" dirty="0" err="1" smtClean="0">
                <a:solidFill>
                  <a:schemeClr val="bg1"/>
                </a:solidFill>
                <a:effectLst/>
                <a:latin typeface="+mj-lt"/>
              </a:rPr>
              <a:t>Chúa</a:t>
            </a:r>
            <a:r>
              <a:rPr lang="en-US" sz="5600" b="0" dirty="0" smtClean="0">
                <a:solidFill>
                  <a:schemeClr val="bg1"/>
                </a:solidFill>
                <a:effectLst/>
                <a:latin typeface="+mj-lt"/>
              </a:rPr>
              <a:t> </a:t>
            </a:r>
            <a:r>
              <a:rPr lang="en-US" sz="5600" b="0" dirty="0" err="1" smtClean="0">
                <a:solidFill>
                  <a:schemeClr val="bg1"/>
                </a:solidFill>
                <a:effectLst/>
                <a:latin typeface="+mj-lt"/>
              </a:rPr>
              <a:t>ngự</a:t>
            </a:r>
            <a:r>
              <a:rPr lang="en-US" sz="5600" b="0" dirty="0" smtClean="0">
                <a:solidFill>
                  <a:schemeClr val="bg1"/>
                </a:solidFill>
                <a:effectLst/>
                <a:latin typeface="+mj-lt"/>
              </a:rPr>
              <a:t> </a:t>
            </a:r>
            <a:r>
              <a:rPr lang="en-US" sz="5600" b="0" dirty="0" err="1" smtClean="0">
                <a:solidFill>
                  <a:schemeClr val="bg1"/>
                </a:solidFill>
                <a:effectLst/>
                <a:latin typeface="+mj-lt"/>
              </a:rPr>
              <a:t>xuống</a:t>
            </a:r>
            <a:r>
              <a:rPr lang="en-US" sz="5600" b="0" dirty="0" smtClean="0">
                <a:solidFill>
                  <a:schemeClr val="bg1"/>
                </a:solidFill>
                <a:effectLst/>
                <a:latin typeface="+mj-lt"/>
              </a:rPr>
              <a:t> </a:t>
            </a:r>
            <a:r>
              <a:rPr lang="en-US" sz="5600" b="0" dirty="0" err="1" smtClean="0">
                <a:solidFill>
                  <a:schemeClr val="bg1"/>
                </a:solidFill>
                <a:effectLst/>
                <a:latin typeface="+mj-lt"/>
              </a:rPr>
              <a:t>trên</a:t>
            </a:r>
            <a:r>
              <a:rPr lang="en-US" sz="5600" b="0" dirty="0" smtClean="0">
                <a:solidFill>
                  <a:schemeClr val="bg1"/>
                </a:solidFill>
                <a:effectLst/>
                <a:latin typeface="+mj-lt"/>
              </a:rPr>
              <a:t> </a:t>
            </a:r>
            <a:r>
              <a:rPr lang="en-US" sz="5600" b="0" dirty="0" err="1" smtClean="0">
                <a:solidFill>
                  <a:schemeClr val="bg1"/>
                </a:solidFill>
                <a:effectLst/>
                <a:latin typeface="+mj-lt"/>
              </a:rPr>
              <a:t>chúng</a:t>
            </a:r>
            <a:r>
              <a:rPr lang="en-US" sz="5600" b="0" dirty="0" smtClean="0">
                <a:solidFill>
                  <a:schemeClr val="bg1"/>
                </a:solidFill>
                <a:effectLst/>
                <a:latin typeface="+mj-lt"/>
              </a:rPr>
              <a:t> con. Ban </a:t>
            </a:r>
            <a:r>
              <a:rPr lang="en-US" sz="5600" b="0" dirty="0" err="1" smtClean="0">
                <a:solidFill>
                  <a:schemeClr val="bg1"/>
                </a:solidFill>
                <a:effectLst/>
                <a:latin typeface="+mj-lt"/>
              </a:rPr>
              <a:t>hồng</a:t>
            </a:r>
            <a:r>
              <a:rPr lang="en-US" sz="5600" b="0" dirty="0" smtClean="0">
                <a:solidFill>
                  <a:schemeClr val="bg1"/>
                </a:solidFill>
                <a:effectLst/>
                <a:latin typeface="+mj-lt"/>
              </a:rPr>
              <a:t> </a:t>
            </a:r>
            <a:r>
              <a:rPr lang="en-US" sz="5600" b="0" dirty="0" err="1" smtClean="0">
                <a:solidFill>
                  <a:schemeClr val="bg1"/>
                </a:solidFill>
                <a:effectLst/>
                <a:latin typeface="+mj-lt"/>
              </a:rPr>
              <a:t>ân</a:t>
            </a:r>
            <a:r>
              <a:rPr lang="en-US" sz="5600" b="0" dirty="0" smtClean="0">
                <a:solidFill>
                  <a:schemeClr val="bg1"/>
                </a:solidFill>
                <a:effectLst/>
                <a:latin typeface="+mj-lt"/>
              </a:rPr>
              <a:t> </a:t>
            </a:r>
            <a:r>
              <a:rPr lang="en-US" sz="5600" b="0" dirty="0" err="1" smtClean="0">
                <a:solidFill>
                  <a:schemeClr val="bg1"/>
                </a:solidFill>
                <a:effectLst/>
                <a:latin typeface="+mj-lt"/>
              </a:rPr>
              <a:t>chan</a:t>
            </a:r>
            <a:r>
              <a:rPr lang="en-US" sz="5600" b="0" dirty="0" smtClean="0">
                <a:solidFill>
                  <a:schemeClr val="bg1"/>
                </a:solidFill>
                <a:effectLst/>
                <a:latin typeface="+mj-lt"/>
              </a:rPr>
              <a:t> </a:t>
            </a:r>
            <a:r>
              <a:rPr lang="en-US" sz="5600" b="0" dirty="0" err="1" smtClean="0">
                <a:solidFill>
                  <a:schemeClr val="bg1"/>
                </a:solidFill>
                <a:effectLst/>
                <a:latin typeface="+mj-lt"/>
              </a:rPr>
              <a:t>chứa</a:t>
            </a:r>
            <a:r>
              <a:rPr lang="en-US" sz="5600" b="0" dirty="0" smtClean="0">
                <a:solidFill>
                  <a:schemeClr val="bg1"/>
                </a:solidFill>
                <a:effectLst/>
                <a:latin typeface="+mj-lt"/>
              </a:rPr>
              <a:t> </a:t>
            </a:r>
            <a:r>
              <a:rPr lang="en-US" sz="5600" b="0" dirty="0" err="1" smtClean="0">
                <a:solidFill>
                  <a:schemeClr val="bg1"/>
                </a:solidFill>
                <a:effectLst/>
                <a:latin typeface="+mj-lt"/>
              </a:rPr>
              <a:t>thấm</a:t>
            </a:r>
            <a:r>
              <a:rPr lang="en-US" sz="5600" b="0" dirty="0" smtClean="0">
                <a:solidFill>
                  <a:schemeClr val="bg1"/>
                </a:solidFill>
                <a:effectLst/>
                <a:latin typeface="+mj-lt"/>
              </a:rPr>
              <a:t> </a:t>
            </a:r>
            <a:r>
              <a:rPr lang="en-US" sz="5600" b="0" dirty="0" err="1" smtClean="0">
                <a:solidFill>
                  <a:schemeClr val="bg1"/>
                </a:solidFill>
                <a:effectLst/>
                <a:latin typeface="+mj-lt"/>
              </a:rPr>
              <a:t>nhuần</a:t>
            </a:r>
            <a:r>
              <a:rPr lang="en-US" sz="5600" b="0" dirty="0" smtClean="0">
                <a:solidFill>
                  <a:schemeClr val="bg1"/>
                </a:solidFill>
                <a:effectLst/>
                <a:latin typeface="+mj-lt"/>
              </a:rPr>
              <a:t> </a:t>
            </a:r>
            <a:r>
              <a:rPr lang="en-US" sz="5600" b="0" dirty="0" err="1" smtClean="0">
                <a:solidFill>
                  <a:schemeClr val="bg1"/>
                </a:solidFill>
                <a:effectLst/>
                <a:latin typeface="+mj-lt"/>
              </a:rPr>
              <a:t>hồn</a:t>
            </a:r>
            <a:r>
              <a:rPr lang="en-US" sz="5600" b="0" dirty="0" smtClean="0">
                <a:solidFill>
                  <a:schemeClr val="bg1"/>
                </a:solidFill>
                <a:effectLst/>
                <a:latin typeface="+mj-lt"/>
              </a:rPr>
              <a:t> </a:t>
            </a:r>
            <a:r>
              <a:rPr lang="en-US" sz="5600" b="0" dirty="0" err="1" smtClean="0">
                <a:solidFill>
                  <a:schemeClr val="bg1"/>
                </a:solidFill>
                <a:effectLst/>
                <a:latin typeface="+mj-lt"/>
              </a:rPr>
              <a:t>xác</a:t>
            </a:r>
            <a:r>
              <a:rPr lang="en-US" sz="5600" b="0" dirty="0" smtClean="0">
                <a:solidFill>
                  <a:schemeClr val="bg1"/>
                </a:solidFill>
                <a:effectLst/>
                <a:latin typeface="+mj-lt"/>
              </a:rPr>
              <a:t> </a:t>
            </a:r>
            <a:r>
              <a:rPr lang="en-US" sz="5600" b="0" dirty="0" err="1" smtClean="0">
                <a:solidFill>
                  <a:schemeClr val="bg1"/>
                </a:solidFill>
                <a:effectLst/>
                <a:latin typeface="+mj-lt"/>
              </a:rPr>
              <a:t>chúng</a:t>
            </a:r>
            <a:r>
              <a:rPr lang="en-US" sz="5600" b="0" dirty="0" smtClean="0">
                <a:solidFill>
                  <a:schemeClr val="bg1"/>
                </a:solidFill>
                <a:effectLst/>
                <a:latin typeface="+mj-lt"/>
              </a:rPr>
              <a:t> con</a:t>
            </a:r>
            <a:r>
              <a:rPr lang="vi-VN" sz="5600" b="0" dirty="0" smtClean="0">
                <a:solidFill>
                  <a:schemeClr val="bg1"/>
                </a:solidFill>
                <a:effectLst/>
                <a:latin typeface="+mj-lt"/>
              </a:rPr>
              <a:t>.</a:t>
            </a:r>
            <a:endParaRPr lang="vi-VN" sz="5600" b="0" dirty="0">
              <a:solidFill>
                <a:schemeClr val="bg1"/>
              </a:solidFill>
              <a:effectLst/>
              <a:latin typeface="+mj-lt"/>
            </a:endParaRPr>
          </a:p>
        </p:txBody>
      </p:sp>
    </p:spTree>
    <p:extLst>
      <p:ext uri="{BB962C8B-B14F-4D97-AF65-F5344CB8AC3E}">
        <p14:creationId xmlns:p14="http://schemas.microsoft.com/office/powerpoint/2010/main" val="1135361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4970"/>
            <a:ext cx="9144000" cy="4573560"/>
          </a:xfrm>
        </p:spPr>
        <p:txBody>
          <a:bodyPr wrap="square" anchor="ctr" anchorCtr="0">
            <a:normAutofit fontScale="85000" lnSpcReduction="10000"/>
          </a:bodyPr>
          <a:lstStyle/>
          <a:p>
            <a:pPr marL="27432" indent="0" algn="just">
              <a:lnSpc>
                <a:spcPct val="130000"/>
              </a:lnSpc>
              <a:buNone/>
            </a:pPr>
            <a:r>
              <a:rPr lang="en-US" sz="5600" b="0" u="sng" dirty="0" smtClean="0">
                <a:solidFill>
                  <a:srgbClr val="FFFF00"/>
                </a:solidFill>
                <a:effectLst/>
                <a:latin typeface="+mj-lt"/>
                <a:ea typeface="Tahoma" pitchFamily="34" charset="0"/>
                <a:cs typeface="Times New Roman" pitchFamily="18" charset="0"/>
              </a:rPr>
              <a:t>**:</a:t>
            </a:r>
            <a:r>
              <a:rPr lang="en-US" sz="5600" b="0" dirty="0">
                <a:solidFill>
                  <a:schemeClr val="bg1"/>
                </a:solidFill>
                <a:effectLst/>
                <a:latin typeface="+mj-lt"/>
              </a:rPr>
              <a:t> </a:t>
            </a:r>
            <a:r>
              <a:rPr lang="en-US" sz="6000" b="0" dirty="0">
                <a:solidFill>
                  <a:schemeClr val="bg1"/>
                </a:solidFill>
                <a:effectLst/>
              </a:rPr>
              <a:t> </a:t>
            </a:r>
            <a:r>
              <a:rPr lang="en-US" sz="6000" b="0" dirty="0" err="1">
                <a:solidFill>
                  <a:schemeClr val="bg1"/>
                </a:solidFill>
                <a:effectLst/>
              </a:rPr>
              <a:t>Biến</a:t>
            </a:r>
            <a:r>
              <a:rPr lang="en-US" sz="6000" b="0" dirty="0">
                <a:solidFill>
                  <a:schemeClr val="bg1"/>
                </a:solidFill>
                <a:effectLst/>
              </a:rPr>
              <a:t> </a:t>
            </a:r>
            <a:r>
              <a:rPr lang="en-US" sz="6000" b="0" dirty="0" err="1">
                <a:solidFill>
                  <a:schemeClr val="bg1"/>
                </a:solidFill>
                <a:effectLst/>
              </a:rPr>
              <a:t>chúng</a:t>
            </a:r>
            <a:r>
              <a:rPr lang="en-US" sz="6000" b="0" dirty="0">
                <a:solidFill>
                  <a:schemeClr val="bg1"/>
                </a:solidFill>
                <a:effectLst/>
              </a:rPr>
              <a:t> con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những</a:t>
            </a:r>
            <a:r>
              <a:rPr lang="en-US" sz="6000" b="0" dirty="0">
                <a:solidFill>
                  <a:schemeClr val="bg1"/>
                </a:solidFill>
                <a:effectLst/>
              </a:rPr>
              <a:t> </a:t>
            </a:r>
            <a:r>
              <a:rPr lang="en-US" sz="6000" b="0" dirty="0" err="1">
                <a:solidFill>
                  <a:schemeClr val="bg1"/>
                </a:solidFill>
                <a:effectLst/>
              </a:rPr>
              <a:t>chiến</a:t>
            </a:r>
            <a:r>
              <a:rPr lang="en-US" sz="6000" b="0" dirty="0">
                <a:solidFill>
                  <a:schemeClr val="bg1"/>
                </a:solidFill>
                <a:effectLst/>
              </a:rPr>
              <a:t> </a:t>
            </a:r>
            <a:r>
              <a:rPr lang="en-US" sz="6000" b="0" dirty="0" err="1">
                <a:solidFill>
                  <a:schemeClr val="bg1"/>
                </a:solidFill>
                <a:effectLst/>
              </a:rPr>
              <a:t>sĩ</a:t>
            </a:r>
            <a:r>
              <a:rPr lang="en-US" sz="6000" b="0" dirty="0">
                <a:solidFill>
                  <a:schemeClr val="bg1"/>
                </a:solidFill>
                <a:effectLst/>
              </a:rPr>
              <a:t> </a:t>
            </a:r>
            <a:r>
              <a:rPr lang="en-US" sz="6000" b="0" dirty="0" err="1">
                <a:solidFill>
                  <a:schemeClr val="bg1"/>
                </a:solidFill>
                <a:effectLst/>
              </a:rPr>
              <a:t>theo</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Ki-</a:t>
            </a:r>
            <a:r>
              <a:rPr lang="en-US" sz="6000" b="0" dirty="0" err="1">
                <a:solidFill>
                  <a:schemeClr val="bg1"/>
                </a:solidFill>
                <a:effectLst/>
              </a:rPr>
              <a:t>tô</a:t>
            </a:r>
            <a:r>
              <a:rPr lang="en-US" sz="6000" b="0" dirty="0">
                <a:solidFill>
                  <a:schemeClr val="bg1"/>
                </a:solidFill>
                <a:effectLst/>
              </a:rPr>
              <a:t>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nhân</a:t>
            </a:r>
            <a:r>
              <a:rPr lang="en-US" sz="6000" b="0" dirty="0">
                <a:solidFill>
                  <a:schemeClr val="bg1"/>
                </a:solidFill>
                <a:effectLst/>
              </a:rPr>
              <a:t> </a:t>
            </a:r>
            <a:r>
              <a:rPr lang="en-US" sz="6000" b="0" dirty="0" err="1">
                <a:solidFill>
                  <a:schemeClr val="bg1"/>
                </a:solidFill>
                <a:effectLst/>
              </a:rPr>
              <a:t>chứng</a:t>
            </a:r>
            <a:r>
              <a:rPr lang="en-US" sz="6000" b="0" dirty="0">
                <a:solidFill>
                  <a:schemeClr val="bg1"/>
                </a:solidFill>
                <a:effectLst/>
              </a:rPr>
              <a:t> </a:t>
            </a:r>
            <a:r>
              <a:rPr lang="en-US" sz="6000" b="0" dirty="0" err="1">
                <a:solidFill>
                  <a:schemeClr val="bg1"/>
                </a:solidFill>
                <a:effectLst/>
              </a:rPr>
              <a:t>nước</a:t>
            </a:r>
            <a:r>
              <a:rPr lang="en-US" sz="6000" b="0" dirty="0">
                <a:solidFill>
                  <a:schemeClr val="bg1"/>
                </a:solidFill>
                <a:effectLst/>
              </a:rPr>
              <a:t> </a:t>
            </a:r>
            <a:r>
              <a:rPr lang="en-US" sz="6000" b="0" dirty="0" err="1">
                <a:solidFill>
                  <a:schemeClr val="bg1"/>
                </a:solidFill>
                <a:effectLst/>
              </a:rPr>
              <a:t>trời</a:t>
            </a:r>
            <a:r>
              <a:rPr lang="en-US" sz="6000" b="0" dirty="0">
                <a:solidFill>
                  <a:schemeClr val="bg1"/>
                </a:solidFill>
                <a:effectLst/>
              </a:rPr>
              <a:t> </a:t>
            </a:r>
            <a:r>
              <a:rPr lang="en-US" sz="6000" b="0" dirty="0" err="1">
                <a:solidFill>
                  <a:schemeClr val="bg1"/>
                </a:solidFill>
                <a:effectLst/>
              </a:rPr>
              <a:t>cho</a:t>
            </a:r>
            <a:r>
              <a:rPr lang="en-US" sz="6000" b="0" dirty="0">
                <a:solidFill>
                  <a:schemeClr val="bg1"/>
                </a:solidFill>
                <a:effectLst/>
              </a:rPr>
              <a:t> </a:t>
            </a:r>
            <a:r>
              <a:rPr lang="en-US" sz="6000" b="0" dirty="0" err="1">
                <a:solidFill>
                  <a:schemeClr val="bg1"/>
                </a:solidFill>
                <a:effectLst/>
              </a:rPr>
              <a:t>muôn</a:t>
            </a:r>
            <a:r>
              <a:rPr lang="en-US" sz="6000" b="0" dirty="0">
                <a:solidFill>
                  <a:schemeClr val="bg1"/>
                </a:solidFill>
                <a:effectLst/>
              </a:rPr>
              <a:t> </a:t>
            </a:r>
            <a:r>
              <a:rPr lang="en-US" sz="6000" b="0" dirty="0" err="1">
                <a:solidFill>
                  <a:schemeClr val="bg1"/>
                </a:solidFill>
                <a:effectLst/>
              </a:rPr>
              <a:t>người</a:t>
            </a:r>
            <a:r>
              <a:rPr lang="en-US" sz="6000" b="0" dirty="0">
                <a:solidFill>
                  <a:schemeClr val="bg1"/>
                </a:solidFill>
                <a:effectLst/>
              </a:rPr>
              <a:t> </a:t>
            </a:r>
            <a:r>
              <a:rPr lang="en-US" sz="6000" b="0" dirty="0" err="1">
                <a:solidFill>
                  <a:schemeClr val="bg1"/>
                </a:solidFill>
                <a:effectLst/>
              </a:rPr>
              <a:t>trong</a:t>
            </a:r>
            <a:r>
              <a:rPr lang="en-US" sz="6000" b="0" dirty="0">
                <a:solidFill>
                  <a:schemeClr val="bg1"/>
                </a:solidFill>
                <a:effectLst/>
              </a:rPr>
              <a:t> </a:t>
            </a:r>
            <a:r>
              <a:rPr lang="en-US" sz="6000" b="0" dirty="0" err="1">
                <a:solidFill>
                  <a:schemeClr val="bg1"/>
                </a:solidFill>
                <a:effectLst/>
              </a:rPr>
              <a:t>khắp</a:t>
            </a:r>
            <a:r>
              <a:rPr lang="en-US" sz="6000" b="0" dirty="0">
                <a:solidFill>
                  <a:schemeClr val="bg1"/>
                </a:solidFill>
                <a:effectLst/>
              </a:rPr>
              <a:t> </a:t>
            </a:r>
            <a:r>
              <a:rPr lang="en-US" sz="6000" b="0" dirty="0" err="1">
                <a:solidFill>
                  <a:schemeClr val="bg1"/>
                </a:solidFill>
                <a:effectLst/>
              </a:rPr>
              <a:t>nơi</a:t>
            </a:r>
            <a:r>
              <a:rPr lang="en-US" sz="6000" b="0" dirty="0">
                <a:solidFill>
                  <a:schemeClr val="bg1"/>
                </a:solidFill>
                <a:effectLst/>
              </a:rPr>
              <a:t>.</a:t>
            </a:r>
            <a:endParaRPr lang="vi-VN" sz="5600" b="0" dirty="0">
              <a:solidFill>
                <a:schemeClr val="bg1"/>
              </a:solidFill>
              <a:effectLst/>
              <a:latin typeface="+mj-lt"/>
            </a:endParaRPr>
          </a:p>
        </p:txBody>
      </p:sp>
    </p:spTree>
    <p:extLst>
      <p:ext uri="{BB962C8B-B14F-4D97-AF65-F5344CB8AC3E}">
        <p14:creationId xmlns:p14="http://schemas.microsoft.com/office/powerpoint/2010/main" val="3947211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rmAutofit/>
          </a:bodyPr>
          <a:lstStyle/>
          <a:p>
            <a:pPr marL="27432" indent="0" algn="just">
              <a:lnSpc>
                <a:spcPct val="130000"/>
              </a:lnSpc>
              <a:buNone/>
            </a:pPr>
            <a:r>
              <a:rPr lang="en-US" sz="5000" b="0" u="sng" dirty="0" smtClean="0">
                <a:solidFill>
                  <a:srgbClr val="FFFF00"/>
                </a:solidFill>
                <a:effectLst/>
                <a:latin typeface="+mj-lt"/>
                <a:ea typeface="Tahoma" pitchFamily="34" charset="0"/>
                <a:cs typeface="Times New Roman" pitchFamily="18" charset="0"/>
              </a:rPr>
              <a:t>Tk2:</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Nguyện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Chúa</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Thánh</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Thần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xin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ngự</a:t>
            </a:r>
            <a:r>
              <a:rPr lang="en-US" sz="5000" b="0" dirty="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đến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Ngài</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là</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nguồn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ủi</a:t>
            </a:r>
            <a:r>
              <a:rPr lang="en-US" sz="5000" b="0" dirty="0" smtClean="0">
                <a:solidFill>
                  <a:schemeClr val="bg1"/>
                </a:solidFill>
                <a:effectLst/>
                <a:latin typeface="+mj-lt"/>
                <a:ea typeface="Tahoma" pitchFamily="34" charset="0"/>
                <a:cs typeface="Times New Roman" pitchFamily="18" charset="0"/>
              </a:rPr>
              <a:t> an </a:t>
            </a:r>
            <a:r>
              <a:rPr lang="en-US" sz="5000" b="0" dirty="0" err="1" smtClean="0">
                <a:solidFill>
                  <a:schemeClr val="bg1"/>
                </a:solidFill>
                <a:effectLst/>
                <a:latin typeface="+mj-lt"/>
                <a:ea typeface="Tahoma" pitchFamily="34" charset="0"/>
                <a:cs typeface="Times New Roman" pitchFamily="18" charset="0"/>
              </a:rPr>
              <a:t>kẻ</a:t>
            </a:r>
            <a:r>
              <a:rPr lang="en-US" sz="5000" b="0" dirty="0" smtClean="0">
                <a:solidFill>
                  <a:schemeClr val="bg1"/>
                </a:solidFill>
                <a:effectLst/>
                <a:latin typeface="+mj-lt"/>
                <a:ea typeface="Tahoma" pitchFamily="34" charset="0"/>
                <a:cs typeface="Times New Roman" pitchFamily="18" charset="0"/>
              </a:rPr>
              <a:t> than </a:t>
            </a:r>
            <a:r>
              <a:rPr lang="en-US" sz="5000" b="0" dirty="0" err="1" smtClean="0">
                <a:solidFill>
                  <a:schemeClr val="bg1"/>
                </a:solidFill>
                <a:effectLst/>
                <a:latin typeface="+mj-lt"/>
                <a:ea typeface="Tahoma" pitchFamily="34" charset="0"/>
                <a:cs typeface="Times New Roman" pitchFamily="18" charset="0"/>
              </a:rPr>
              <a:t>khóc</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là</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mạch</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nguồn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tràn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lan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mọi</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ơn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phúc</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Suối</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êm</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dịu</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hàn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gắn</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những</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thương</a:t>
            </a:r>
            <a:r>
              <a:rPr lang="en-US" sz="5000" b="0" dirty="0" smtClean="0">
                <a:solidFill>
                  <a:schemeClr val="bg1"/>
                </a:solidFill>
                <a:effectLst/>
                <a:latin typeface="+mj-lt"/>
                <a:ea typeface="Tahoma" pitchFamily="34" charset="0"/>
                <a:cs typeface="Times New Roman" pitchFamily="18" charset="0"/>
              </a:rPr>
              <a:t> </a:t>
            </a:r>
            <a:r>
              <a:rPr lang="en-US" sz="5000" b="0" dirty="0" err="1" smtClean="0">
                <a:solidFill>
                  <a:schemeClr val="bg1"/>
                </a:solidFill>
                <a:effectLst/>
                <a:latin typeface="+mj-lt"/>
                <a:ea typeface="Tahoma" pitchFamily="34" charset="0"/>
                <a:cs typeface="Times New Roman" pitchFamily="18" charset="0"/>
              </a:rPr>
              <a:t>đau</a:t>
            </a:r>
            <a:r>
              <a:rPr lang="en-US" sz="5000" b="0" dirty="0" smtClean="0">
                <a:solidFill>
                  <a:schemeClr val="bg1"/>
                </a:solidFill>
                <a:effectLst/>
                <a:latin typeface="+mj-lt"/>
                <a:ea typeface="Tahoma" pitchFamily="34" charset="0"/>
                <a:cs typeface="Times New Roman" pitchFamily="18" charset="0"/>
              </a:rPr>
              <a:t>.</a:t>
            </a:r>
            <a:endParaRPr lang="en-US" sz="50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140638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4970"/>
            <a:ext cx="9144000" cy="4573560"/>
          </a:xfrm>
        </p:spPr>
        <p:txBody>
          <a:bodyPr wrap="square" anchor="ctr" anchorCtr="0">
            <a:normAutofit/>
          </a:bodyPr>
          <a:lstStyle/>
          <a:p>
            <a:pPr marL="27432" indent="0" algn="just">
              <a:lnSpc>
                <a:spcPct val="130000"/>
              </a:lnSpc>
              <a:buNone/>
            </a:pPr>
            <a:r>
              <a:rPr lang="en-US" sz="5600" b="0" u="sng" dirty="0" err="1" smtClean="0">
                <a:solidFill>
                  <a:srgbClr val="FFFF00"/>
                </a:solidFill>
                <a:effectLst/>
                <a:latin typeface="+mj-lt"/>
                <a:ea typeface="Tahoma" pitchFamily="34" charset="0"/>
                <a:cs typeface="Times New Roman" pitchFamily="18" charset="0"/>
              </a:rPr>
              <a:t>Đk</a:t>
            </a:r>
            <a:r>
              <a:rPr lang="en-US" sz="5600" b="0" u="sng" dirty="0" smtClean="0">
                <a:solidFill>
                  <a:srgbClr val="FFFF00"/>
                </a:solidFill>
                <a:effectLst/>
                <a:latin typeface="+mj-lt"/>
                <a:ea typeface="Tahoma" pitchFamily="34" charset="0"/>
                <a:cs typeface="Times New Roman" pitchFamily="18" charset="0"/>
              </a:rPr>
              <a:t>:</a:t>
            </a:r>
            <a:r>
              <a:rPr lang="en-US" sz="5600" b="0" dirty="0">
                <a:solidFill>
                  <a:schemeClr val="bg1"/>
                </a:solidFill>
                <a:effectLst/>
                <a:latin typeface="+mj-lt"/>
              </a:rPr>
              <a:t> </a:t>
            </a:r>
            <a:r>
              <a:rPr lang="en-US" sz="5600" b="0" dirty="0" err="1" smtClean="0">
                <a:solidFill>
                  <a:schemeClr val="bg1"/>
                </a:solidFill>
                <a:effectLst/>
                <a:latin typeface="+mj-lt"/>
              </a:rPr>
              <a:t>Xin</a:t>
            </a:r>
            <a:r>
              <a:rPr lang="en-US" sz="5600" b="0" dirty="0" smtClean="0">
                <a:solidFill>
                  <a:schemeClr val="bg1"/>
                </a:solidFill>
                <a:effectLst/>
                <a:latin typeface="+mj-lt"/>
              </a:rPr>
              <a:t> </a:t>
            </a:r>
            <a:r>
              <a:rPr lang="en-US" sz="5600" b="0" dirty="0" err="1" smtClean="0">
                <a:solidFill>
                  <a:schemeClr val="bg1"/>
                </a:solidFill>
                <a:effectLst/>
                <a:latin typeface="+mj-lt"/>
              </a:rPr>
              <a:t>Ngôi</a:t>
            </a:r>
            <a:r>
              <a:rPr lang="en-US" sz="5600" b="0" dirty="0" smtClean="0">
                <a:solidFill>
                  <a:schemeClr val="bg1"/>
                </a:solidFill>
                <a:effectLst/>
                <a:latin typeface="+mj-lt"/>
              </a:rPr>
              <a:t> Ba </a:t>
            </a:r>
            <a:r>
              <a:rPr lang="en-US" sz="5600" b="0" dirty="0" err="1" smtClean="0">
                <a:solidFill>
                  <a:schemeClr val="bg1"/>
                </a:solidFill>
                <a:effectLst/>
                <a:latin typeface="+mj-lt"/>
              </a:rPr>
              <a:t>Thiên</a:t>
            </a:r>
            <a:r>
              <a:rPr lang="en-US" sz="5600" b="0" dirty="0" smtClean="0">
                <a:solidFill>
                  <a:schemeClr val="bg1"/>
                </a:solidFill>
                <a:effectLst/>
                <a:latin typeface="+mj-lt"/>
              </a:rPr>
              <a:t> </a:t>
            </a:r>
            <a:r>
              <a:rPr lang="en-US" sz="5600" b="0" dirty="0" err="1" smtClean="0">
                <a:solidFill>
                  <a:schemeClr val="bg1"/>
                </a:solidFill>
                <a:effectLst/>
                <a:latin typeface="+mj-lt"/>
              </a:rPr>
              <a:t>Chúa</a:t>
            </a:r>
            <a:r>
              <a:rPr lang="en-US" sz="5600" b="0" dirty="0" smtClean="0">
                <a:solidFill>
                  <a:schemeClr val="bg1"/>
                </a:solidFill>
                <a:effectLst/>
                <a:latin typeface="+mj-lt"/>
              </a:rPr>
              <a:t> </a:t>
            </a:r>
            <a:r>
              <a:rPr lang="en-US" sz="5600" b="0" dirty="0" err="1" smtClean="0">
                <a:solidFill>
                  <a:schemeClr val="bg1"/>
                </a:solidFill>
                <a:effectLst/>
                <a:latin typeface="+mj-lt"/>
              </a:rPr>
              <a:t>ngự</a:t>
            </a:r>
            <a:r>
              <a:rPr lang="en-US" sz="5600" b="0" dirty="0" smtClean="0">
                <a:solidFill>
                  <a:schemeClr val="bg1"/>
                </a:solidFill>
                <a:effectLst/>
                <a:latin typeface="+mj-lt"/>
              </a:rPr>
              <a:t> </a:t>
            </a:r>
            <a:r>
              <a:rPr lang="en-US" sz="5600" b="0" dirty="0" err="1" smtClean="0">
                <a:solidFill>
                  <a:schemeClr val="bg1"/>
                </a:solidFill>
                <a:effectLst/>
                <a:latin typeface="+mj-lt"/>
              </a:rPr>
              <a:t>xuống</a:t>
            </a:r>
            <a:r>
              <a:rPr lang="en-US" sz="5600" b="0" dirty="0" smtClean="0">
                <a:solidFill>
                  <a:schemeClr val="bg1"/>
                </a:solidFill>
                <a:effectLst/>
                <a:latin typeface="+mj-lt"/>
              </a:rPr>
              <a:t> </a:t>
            </a:r>
            <a:r>
              <a:rPr lang="en-US" sz="5600" b="0" dirty="0" err="1" smtClean="0">
                <a:solidFill>
                  <a:schemeClr val="bg1"/>
                </a:solidFill>
                <a:effectLst/>
                <a:latin typeface="+mj-lt"/>
              </a:rPr>
              <a:t>trên</a:t>
            </a:r>
            <a:r>
              <a:rPr lang="en-US" sz="5600" b="0" dirty="0" smtClean="0">
                <a:solidFill>
                  <a:schemeClr val="bg1"/>
                </a:solidFill>
                <a:effectLst/>
                <a:latin typeface="+mj-lt"/>
              </a:rPr>
              <a:t> </a:t>
            </a:r>
            <a:r>
              <a:rPr lang="en-US" sz="5600" b="0" dirty="0" err="1" smtClean="0">
                <a:solidFill>
                  <a:schemeClr val="bg1"/>
                </a:solidFill>
                <a:effectLst/>
                <a:latin typeface="+mj-lt"/>
              </a:rPr>
              <a:t>chúng</a:t>
            </a:r>
            <a:r>
              <a:rPr lang="en-US" sz="5600" b="0" dirty="0" smtClean="0">
                <a:solidFill>
                  <a:schemeClr val="bg1"/>
                </a:solidFill>
                <a:effectLst/>
                <a:latin typeface="+mj-lt"/>
              </a:rPr>
              <a:t> con. Ban </a:t>
            </a:r>
            <a:r>
              <a:rPr lang="en-US" sz="5600" b="0" dirty="0" err="1" smtClean="0">
                <a:solidFill>
                  <a:schemeClr val="bg1"/>
                </a:solidFill>
                <a:effectLst/>
                <a:latin typeface="+mj-lt"/>
              </a:rPr>
              <a:t>hồng</a:t>
            </a:r>
            <a:r>
              <a:rPr lang="en-US" sz="5600" b="0" dirty="0" smtClean="0">
                <a:solidFill>
                  <a:schemeClr val="bg1"/>
                </a:solidFill>
                <a:effectLst/>
                <a:latin typeface="+mj-lt"/>
              </a:rPr>
              <a:t> </a:t>
            </a:r>
            <a:r>
              <a:rPr lang="en-US" sz="5600" b="0" dirty="0" err="1" smtClean="0">
                <a:solidFill>
                  <a:schemeClr val="bg1"/>
                </a:solidFill>
                <a:effectLst/>
                <a:latin typeface="+mj-lt"/>
              </a:rPr>
              <a:t>ân</a:t>
            </a:r>
            <a:r>
              <a:rPr lang="en-US" sz="5600" b="0" dirty="0" smtClean="0">
                <a:solidFill>
                  <a:schemeClr val="bg1"/>
                </a:solidFill>
                <a:effectLst/>
                <a:latin typeface="+mj-lt"/>
              </a:rPr>
              <a:t> </a:t>
            </a:r>
            <a:r>
              <a:rPr lang="en-US" sz="5600" b="0" dirty="0" err="1" smtClean="0">
                <a:solidFill>
                  <a:schemeClr val="bg1"/>
                </a:solidFill>
                <a:effectLst/>
                <a:latin typeface="+mj-lt"/>
              </a:rPr>
              <a:t>chan</a:t>
            </a:r>
            <a:r>
              <a:rPr lang="en-US" sz="5600" b="0" dirty="0" smtClean="0">
                <a:solidFill>
                  <a:schemeClr val="bg1"/>
                </a:solidFill>
                <a:effectLst/>
                <a:latin typeface="+mj-lt"/>
              </a:rPr>
              <a:t> </a:t>
            </a:r>
            <a:r>
              <a:rPr lang="en-US" sz="5600" b="0" dirty="0" err="1" smtClean="0">
                <a:solidFill>
                  <a:schemeClr val="bg1"/>
                </a:solidFill>
                <a:effectLst/>
                <a:latin typeface="+mj-lt"/>
              </a:rPr>
              <a:t>chứa</a:t>
            </a:r>
            <a:r>
              <a:rPr lang="en-US" sz="5600" b="0" dirty="0" smtClean="0">
                <a:solidFill>
                  <a:schemeClr val="bg1"/>
                </a:solidFill>
                <a:effectLst/>
                <a:latin typeface="+mj-lt"/>
              </a:rPr>
              <a:t> </a:t>
            </a:r>
            <a:r>
              <a:rPr lang="en-US" sz="5600" b="0" dirty="0" err="1" smtClean="0">
                <a:solidFill>
                  <a:schemeClr val="bg1"/>
                </a:solidFill>
                <a:effectLst/>
                <a:latin typeface="+mj-lt"/>
              </a:rPr>
              <a:t>thấm</a:t>
            </a:r>
            <a:r>
              <a:rPr lang="en-US" sz="5600" b="0" dirty="0" smtClean="0">
                <a:solidFill>
                  <a:schemeClr val="bg1"/>
                </a:solidFill>
                <a:effectLst/>
                <a:latin typeface="+mj-lt"/>
              </a:rPr>
              <a:t> </a:t>
            </a:r>
            <a:r>
              <a:rPr lang="en-US" sz="5600" b="0" dirty="0" err="1" smtClean="0">
                <a:solidFill>
                  <a:schemeClr val="bg1"/>
                </a:solidFill>
                <a:effectLst/>
                <a:latin typeface="+mj-lt"/>
              </a:rPr>
              <a:t>nhuần</a:t>
            </a:r>
            <a:r>
              <a:rPr lang="en-US" sz="5600" b="0" dirty="0" smtClean="0">
                <a:solidFill>
                  <a:schemeClr val="bg1"/>
                </a:solidFill>
                <a:effectLst/>
                <a:latin typeface="+mj-lt"/>
              </a:rPr>
              <a:t> </a:t>
            </a:r>
            <a:r>
              <a:rPr lang="en-US" sz="5600" b="0" dirty="0" err="1" smtClean="0">
                <a:solidFill>
                  <a:schemeClr val="bg1"/>
                </a:solidFill>
                <a:effectLst/>
                <a:latin typeface="+mj-lt"/>
              </a:rPr>
              <a:t>hồn</a:t>
            </a:r>
            <a:r>
              <a:rPr lang="en-US" sz="5600" b="0" dirty="0" smtClean="0">
                <a:solidFill>
                  <a:schemeClr val="bg1"/>
                </a:solidFill>
                <a:effectLst/>
                <a:latin typeface="+mj-lt"/>
              </a:rPr>
              <a:t> </a:t>
            </a:r>
            <a:r>
              <a:rPr lang="en-US" sz="5600" b="0" dirty="0" err="1" smtClean="0">
                <a:solidFill>
                  <a:schemeClr val="bg1"/>
                </a:solidFill>
                <a:effectLst/>
                <a:latin typeface="+mj-lt"/>
              </a:rPr>
              <a:t>xác</a:t>
            </a:r>
            <a:r>
              <a:rPr lang="en-US" sz="5600" b="0" dirty="0" smtClean="0">
                <a:solidFill>
                  <a:schemeClr val="bg1"/>
                </a:solidFill>
                <a:effectLst/>
                <a:latin typeface="+mj-lt"/>
              </a:rPr>
              <a:t> </a:t>
            </a:r>
            <a:r>
              <a:rPr lang="en-US" sz="5600" b="0" dirty="0" err="1" smtClean="0">
                <a:solidFill>
                  <a:schemeClr val="bg1"/>
                </a:solidFill>
                <a:effectLst/>
                <a:latin typeface="+mj-lt"/>
              </a:rPr>
              <a:t>chúng</a:t>
            </a:r>
            <a:r>
              <a:rPr lang="en-US" sz="5600" b="0" dirty="0" smtClean="0">
                <a:solidFill>
                  <a:schemeClr val="bg1"/>
                </a:solidFill>
                <a:effectLst/>
                <a:latin typeface="+mj-lt"/>
              </a:rPr>
              <a:t> con</a:t>
            </a:r>
            <a:r>
              <a:rPr lang="vi-VN" sz="5600" b="0" dirty="0" smtClean="0">
                <a:solidFill>
                  <a:schemeClr val="bg1"/>
                </a:solidFill>
                <a:effectLst/>
                <a:latin typeface="+mj-lt"/>
              </a:rPr>
              <a:t>.</a:t>
            </a:r>
            <a:endParaRPr lang="vi-VN" sz="5600" b="0" dirty="0">
              <a:solidFill>
                <a:schemeClr val="bg1"/>
              </a:solidFill>
              <a:effectLst/>
              <a:latin typeface="+mj-lt"/>
            </a:endParaRPr>
          </a:p>
        </p:txBody>
      </p:sp>
    </p:spTree>
    <p:extLst>
      <p:ext uri="{BB962C8B-B14F-4D97-AF65-F5344CB8AC3E}">
        <p14:creationId xmlns:p14="http://schemas.microsoft.com/office/powerpoint/2010/main" val="4169050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4970"/>
            <a:ext cx="9144000" cy="4573560"/>
          </a:xfrm>
        </p:spPr>
        <p:txBody>
          <a:bodyPr wrap="square" anchor="ctr" anchorCtr="0">
            <a:normAutofit fontScale="85000" lnSpcReduction="10000"/>
          </a:bodyPr>
          <a:lstStyle/>
          <a:p>
            <a:pPr marL="27432" indent="0" algn="just">
              <a:lnSpc>
                <a:spcPct val="130000"/>
              </a:lnSpc>
              <a:buNone/>
            </a:pPr>
            <a:r>
              <a:rPr lang="en-US" sz="5600" b="0" u="sng" dirty="0" smtClean="0">
                <a:solidFill>
                  <a:srgbClr val="FFFF00"/>
                </a:solidFill>
                <a:effectLst/>
                <a:latin typeface="+mj-lt"/>
                <a:ea typeface="Tahoma" pitchFamily="34" charset="0"/>
                <a:cs typeface="Times New Roman" pitchFamily="18" charset="0"/>
              </a:rPr>
              <a:t>**:</a:t>
            </a:r>
            <a:r>
              <a:rPr lang="en-US" sz="5600" b="0" dirty="0">
                <a:solidFill>
                  <a:schemeClr val="bg1"/>
                </a:solidFill>
                <a:effectLst/>
                <a:latin typeface="+mj-lt"/>
              </a:rPr>
              <a:t> </a:t>
            </a:r>
            <a:r>
              <a:rPr lang="en-US" sz="6000" b="0" dirty="0">
                <a:solidFill>
                  <a:schemeClr val="bg1"/>
                </a:solidFill>
                <a:effectLst/>
              </a:rPr>
              <a:t> </a:t>
            </a:r>
            <a:r>
              <a:rPr lang="en-US" sz="6000" b="0" dirty="0" err="1">
                <a:solidFill>
                  <a:schemeClr val="bg1"/>
                </a:solidFill>
                <a:effectLst/>
              </a:rPr>
              <a:t>Biến</a:t>
            </a:r>
            <a:r>
              <a:rPr lang="en-US" sz="6000" b="0" dirty="0">
                <a:solidFill>
                  <a:schemeClr val="bg1"/>
                </a:solidFill>
                <a:effectLst/>
              </a:rPr>
              <a:t> </a:t>
            </a:r>
            <a:r>
              <a:rPr lang="en-US" sz="6000" b="0" dirty="0" err="1">
                <a:solidFill>
                  <a:schemeClr val="bg1"/>
                </a:solidFill>
                <a:effectLst/>
              </a:rPr>
              <a:t>chúng</a:t>
            </a:r>
            <a:r>
              <a:rPr lang="en-US" sz="6000" b="0" dirty="0">
                <a:solidFill>
                  <a:schemeClr val="bg1"/>
                </a:solidFill>
                <a:effectLst/>
              </a:rPr>
              <a:t> con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những</a:t>
            </a:r>
            <a:r>
              <a:rPr lang="en-US" sz="6000" b="0" dirty="0">
                <a:solidFill>
                  <a:schemeClr val="bg1"/>
                </a:solidFill>
                <a:effectLst/>
              </a:rPr>
              <a:t> </a:t>
            </a:r>
            <a:r>
              <a:rPr lang="en-US" sz="6000" b="0" dirty="0" err="1">
                <a:solidFill>
                  <a:schemeClr val="bg1"/>
                </a:solidFill>
                <a:effectLst/>
              </a:rPr>
              <a:t>chiến</a:t>
            </a:r>
            <a:r>
              <a:rPr lang="en-US" sz="6000" b="0" dirty="0">
                <a:solidFill>
                  <a:schemeClr val="bg1"/>
                </a:solidFill>
                <a:effectLst/>
              </a:rPr>
              <a:t> </a:t>
            </a:r>
            <a:r>
              <a:rPr lang="en-US" sz="6000" b="0" dirty="0" err="1">
                <a:solidFill>
                  <a:schemeClr val="bg1"/>
                </a:solidFill>
                <a:effectLst/>
              </a:rPr>
              <a:t>sĩ</a:t>
            </a:r>
            <a:r>
              <a:rPr lang="en-US" sz="6000" b="0" dirty="0">
                <a:solidFill>
                  <a:schemeClr val="bg1"/>
                </a:solidFill>
                <a:effectLst/>
              </a:rPr>
              <a:t> </a:t>
            </a:r>
            <a:r>
              <a:rPr lang="en-US" sz="6000" b="0" dirty="0" err="1">
                <a:solidFill>
                  <a:schemeClr val="bg1"/>
                </a:solidFill>
                <a:effectLst/>
              </a:rPr>
              <a:t>theo</a:t>
            </a:r>
            <a:r>
              <a:rPr lang="en-US" sz="6000" b="0" dirty="0">
                <a:solidFill>
                  <a:schemeClr val="bg1"/>
                </a:solidFill>
                <a:effectLst/>
              </a:rPr>
              <a:t> </a:t>
            </a:r>
            <a:r>
              <a:rPr lang="en-US" sz="6000" b="0" dirty="0" err="1">
                <a:solidFill>
                  <a:schemeClr val="bg1"/>
                </a:solidFill>
                <a:effectLst/>
              </a:rPr>
              <a:t>Chúa</a:t>
            </a:r>
            <a:r>
              <a:rPr lang="en-US" sz="6000" b="0" dirty="0">
                <a:solidFill>
                  <a:schemeClr val="bg1"/>
                </a:solidFill>
                <a:effectLst/>
              </a:rPr>
              <a:t> Ki-</a:t>
            </a:r>
            <a:r>
              <a:rPr lang="en-US" sz="6000" b="0" dirty="0" err="1">
                <a:solidFill>
                  <a:schemeClr val="bg1"/>
                </a:solidFill>
                <a:effectLst/>
              </a:rPr>
              <a:t>tô</a:t>
            </a:r>
            <a:r>
              <a:rPr lang="en-US" sz="6000" b="0" dirty="0">
                <a:solidFill>
                  <a:schemeClr val="bg1"/>
                </a:solidFill>
                <a:effectLst/>
              </a:rPr>
              <a:t> </a:t>
            </a:r>
            <a:r>
              <a:rPr lang="en-US" sz="6000" b="0" dirty="0" err="1">
                <a:solidFill>
                  <a:schemeClr val="bg1"/>
                </a:solidFill>
                <a:effectLst/>
              </a:rPr>
              <a:t>thành</a:t>
            </a:r>
            <a:r>
              <a:rPr lang="en-US" sz="6000" b="0" dirty="0">
                <a:solidFill>
                  <a:schemeClr val="bg1"/>
                </a:solidFill>
                <a:effectLst/>
              </a:rPr>
              <a:t> </a:t>
            </a:r>
            <a:r>
              <a:rPr lang="en-US" sz="6000" b="0" dirty="0" err="1">
                <a:solidFill>
                  <a:schemeClr val="bg1"/>
                </a:solidFill>
                <a:effectLst/>
              </a:rPr>
              <a:t>nhân</a:t>
            </a:r>
            <a:r>
              <a:rPr lang="en-US" sz="6000" b="0" dirty="0">
                <a:solidFill>
                  <a:schemeClr val="bg1"/>
                </a:solidFill>
                <a:effectLst/>
              </a:rPr>
              <a:t> </a:t>
            </a:r>
            <a:r>
              <a:rPr lang="en-US" sz="6000" b="0" dirty="0" err="1">
                <a:solidFill>
                  <a:schemeClr val="bg1"/>
                </a:solidFill>
                <a:effectLst/>
              </a:rPr>
              <a:t>chứng</a:t>
            </a:r>
            <a:r>
              <a:rPr lang="en-US" sz="6000" b="0" dirty="0">
                <a:solidFill>
                  <a:schemeClr val="bg1"/>
                </a:solidFill>
                <a:effectLst/>
              </a:rPr>
              <a:t> </a:t>
            </a:r>
            <a:r>
              <a:rPr lang="en-US" sz="6000" b="0" dirty="0" err="1">
                <a:solidFill>
                  <a:schemeClr val="bg1"/>
                </a:solidFill>
                <a:effectLst/>
              </a:rPr>
              <a:t>nước</a:t>
            </a:r>
            <a:r>
              <a:rPr lang="en-US" sz="6000" b="0" dirty="0">
                <a:solidFill>
                  <a:schemeClr val="bg1"/>
                </a:solidFill>
                <a:effectLst/>
              </a:rPr>
              <a:t> </a:t>
            </a:r>
            <a:r>
              <a:rPr lang="en-US" sz="6000" b="0" dirty="0" err="1">
                <a:solidFill>
                  <a:schemeClr val="bg1"/>
                </a:solidFill>
                <a:effectLst/>
              </a:rPr>
              <a:t>trời</a:t>
            </a:r>
            <a:r>
              <a:rPr lang="en-US" sz="6000" b="0" dirty="0">
                <a:solidFill>
                  <a:schemeClr val="bg1"/>
                </a:solidFill>
                <a:effectLst/>
              </a:rPr>
              <a:t> </a:t>
            </a:r>
            <a:r>
              <a:rPr lang="en-US" sz="6000" b="0" dirty="0" err="1">
                <a:solidFill>
                  <a:schemeClr val="bg1"/>
                </a:solidFill>
                <a:effectLst/>
              </a:rPr>
              <a:t>cho</a:t>
            </a:r>
            <a:r>
              <a:rPr lang="en-US" sz="6000" b="0" dirty="0">
                <a:solidFill>
                  <a:schemeClr val="bg1"/>
                </a:solidFill>
                <a:effectLst/>
              </a:rPr>
              <a:t> </a:t>
            </a:r>
            <a:r>
              <a:rPr lang="en-US" sz="6000" b="0" dirty="0" err="1">
                <a:solidFill>
                  <a:schemeClr val="bg1"/>
                </a:solidFill>
                <a:effectLst/>
              </a:rPr>
              <a:t>muôn</a:t>
            </a:r>
            <a:r>
              <a:rPr lang="en-US" sz="6000" b="0" dirty="0">
                <a:solidFill>
                  <a:schemeClr val="bg1"/>
                </a:solidFill>
                <a:effectLst/>
              </a:rPr>
              <a:t> </a:t>
            </a:r>
            <a:r>
              <a:rPr lang="en-US" sz="6000" b="0" dirty="0" err="1">
                <a:solidFill>
                  <a:schemeClr val="bg1"/>
                </a:solidFill>
                <a:effectLst/>
              </a:rPr>
              <a:t>người</a:t>
            </a:r>
            <a:r>
              <a:rPr lang="en-US" sz="6000" b="0" dirty="0">
                <a:solidFill>
                  <a:schemeClr val="bg1"/>
                </a:solidFill>
                <a:effectLst/>
              </a:rPr>
              <a:t> </a:t>
            </a:r>
            <a:r>
              <a:rPr lang="en-US" sz="6000" b="0" dirty="0" err="1">
                <a:solidFill>
                  <a:schemeClr val="bg1"/>
                </a:solidFill>
                <a:effectLst/>
              </a:rPr>
              <a:t>trong</a:t>
            </a:r>
            <a:r>
              <a:rPr lang="en-US" sz="6000" b="0" dirty="0">
                <a:solidFill>
                  <a:schemeClr val="bg1"/>
                </a:solidFill>
                <a:effectLst/>
              </a:rPr>
              <a:t> </a:t>
            </a:r>
            <a:r>
              <a:rPr lang="en-US" sz="6000" b="0" dirty="0" err="1">
                <a:solidFill>
                  <a:schemeClr val="bg1"/>
                </a:solidFill>
                <a:effectLst/>
              </a:rPr>
              <a:t>khắp</a:t>
            </a:r>
            <a:r>
              <a:rPr lang="en-US" sz="6000" b="0" dirty="0">
                <a:solidFill>
                  <a:schemeClr val="bg1"/>
                </a:solidFill>
                <a:effectLst/>
              </a:rPr>
              <a:t> </a:t>
            </a:r>
            <a:r>
              <a:rPr lang="en-US" sz="6000" b="0" dirty="0" err="1">
                <a:solidFill>
                  <a:schemeClr val="bg1"/>
                </a:solidFill>
                <a:effectLst/>
              </a:rPr>
              <a:t>nơi</a:t>
            </a:r>
            <a:r>
              <a:rPr lang="en-US" sz="6000" b="0" dirty="0">
                <a:solidFill>
                  <a:schemeClr val="bg1"/>
                </a:solidFill>
                <a:effectLst/>
              </a:rPr>
              <a:t>.</a:t>
            </a:r>
            <a:endParaRPr lang="vi-VN" sz="5600" b="0" dirty="0">
              <a:solidFill>
                <a:schemeClr val="bg1"/>
              </a:solidFill>
              <a:effectLst/>
              <a:latin typeface="+mj-lt"/>
            </a:endParaRPr>
          </a:p>
        </p:txBody>
      </p:sp>
    </p:spTree>
    <p:extLst>
      <p:ext uri="{BB962C8B-B14F-4D97-AF65-F5344CB8AC3E}">
        <p14:creationId xmlns:p14="http://schemas.microsoft.com/office/powerpoint/2010/main" val="40592038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7200" b="0" dirty="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119537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smtClean="0">
                <a:solidFill>
                  <a:srgbClr val="FFFF00"/>
                </a:solidFill>
              </a:rPr>
              <a:t>Bài Đọc 1</a:t>
            </a:r>
          </a:p>
          <a:p>
            <a:r>
              <a:rPr lang="en-US" sz="3200" smtClean="0">
                <a:solidFill>
                  <a:srgbClr val="FFFF00"/>
                </a:solidFill>
              </a:rPr>
              <a:t>Ai nấy được tràn đầy ơn Thánh Thần</a:t>
            </a:r>
            <a:endParaRPr lang="en-US" sz="320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smtClean="0">
                <a:solidFill>
                  <a:srgbClr val="FFFF00"/>
                </a:solidFill>
              </a:rPr>
              <a:t>Bài trích sách Công vụ Tông Đồ</a:t>
            </a:r>
            <a:endParaRPr lang="en-US">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solidFill>
                  <a:schemeClr val="bg1"/>
                </a:solidFill>
                <a:effectLst/>
                <a:latin typeface="+mj-lt"/>
              </a:rPr>
              <a:t/>
            </a:r>
            <a:br>
              <a:rPr lang="en-US" b="0" smtClean="0">
                <a:solidFill>
                  <a:schemeClr val="bg1"/>
                </a:solidFill>
                <a:effectLst/>
                <a:latin typeface="+mj-lt"/>
              </a:rPr>
            </a:br>
            <a:endParaRPr lang="en-US" b="0" smtClean="0">
              <a:solidFill>
                <a:schemeClr val="bg1"/>
              </a:solidFill>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smtClean="0">
                <a:solidFill>
                  <a:srgbClr val="FFFF00"/>
                </a:solidFill>
                <a:effectLst/>
                <a:latin typeface="+mj-lt"/>
                <a:cs typeface="Tahoma" pitchFamily="34" charset="0"/>
              </a:rPr>
              <a:t>Thánh Vịnh 103</a:t>
            </a:r>
          </a:p>
          <a:p>
            <a:pPr eaLnBrk="1" hangingPunct="1">
              <a:lnSpc>
                <a:spcPct val="105000"/>
              </a:lnSpc>
              <a:defRPr/>
            </a:pPr>
            <a:r>
              <a:rPr lang="en-US" sz="4800" b="0" smtClean="0">
                <a:solidFill>
                  <a:srgbClr val="FFFF00"/>
                </a:solidFill>
                <a:effectLst/>
                <a:latin typeface="+mj-lt"/>
                <a:cs typeface="Tahoma" pitchFamily="34" charset="0"/>
              </a:rPr>
              <a:t>Chúa Nhật</a:t>
            </a:r>
            <a:br>
              <a:rPr lang="en-US" sz="4800" b="0" smtClean="0">
                <a:solidFill>
                  <a:srgbClr val="FFFF00"/>
                </a:solidFill>
                <a:effectLst/>
                <a:latin typeface="+mj-lt"/>
                <a:cs typeface="Tahoma" pitchFamily="34" charset="0"/>
              </a:rPr>
            </a:br>
            <a:r>
              <a:rPr lang="en-US" sz="4800" b="0" smtClean="0">
                <a:solidFill>
                  <a:srgbClr val="FFFF00"/>
                </a:solidFill>
                <a:effectLst/>
                <a:latin typeface="+mj-lt"/>
                <a:cs typeface="Tahoma" pitchFamily="34" charset="0"/>
              </a:rPr>
              <a:t>Chúa Thánh Thần Hiện Xuống</a:t>
            </a:r>
          </a:p>
          <a:p>
            <a:pPr eaLnBrk="1" hangingPunct="1">
              <a:lnSpc>
                <a:spcPct val="105000"/>
              </a:lnSpc>
              <a:defRPr/>
            </a:pPr>
            <a:r>
              <a:rPr lang="en-US" sz="4800" b="0" i="1" smtClean="0">
                <a:solidFill>
                  <a:schemeClr val="bg1"/>
                </a:solidFill>
                <a:effectLst/>
                <a:latin typeface="+mj-lt"/>
                <a:cs typeface="Tahoma" pitchFamily="34" charset="0"/>
              </a:rPr>
              <a:t>Lm. Kim Long</a:t>
            </a:r>
          </a:p>
          <a:p>
            <a:pPr eaLnBrk="1" hangingPunct="1">
              <a:lnSpc>
                <a:spcPct val="105000"/>
              </a:lnSpc>
              <a:defRPr/>
            </a:pPr>
            <a:r>
              <a:rPr lang="en-US" sz="4800" b="0" i="1" smtClean="0">
                <a:solidFill>
                  <a:schemeClr val="bg1"/>
                </a:solidFill>
                <a:effectLst/>
                <a:latin typeface="+mj-lt"/>
                <a:cs typeface="Tahoma" pitchFamily="34" charset="0"/>
              </a:rPr>
              <a:t>03 câu</a:t>
            </a:r>
            <a:endParaRPr lang="en-US" sz="4400" b="0" i="1" smtClean="0">
              <a:solidFill>
                <a:schemeClr val="bg1"/>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600" b="0" dirty="0">
                <a:solidFill>
                  <a:schemeClr val="bg1"/>
                </a:solidFill>
                <a:effectLst/>
                <a:latin typeface="+mj-lt"/>
                <a:cs typeface="Times New Roman" pitchFamily="18" charset="0"/>
              </a:rPr>
              <a:t> </a:t>
            </a:r>
            <a:r>
              <a:rPr lang="vi-VN" sz="7200" b="0" dirty="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300" b="0" u="sng" dirty="0">
                <a:solidFill>
                  <a:srgbClr val="FFFF00"/>
                </a:solidFill>
                <a:effectLst/>
                <a:cs typeface="Times New Roman" pitchFamily="18" charset="0"/>
              </a:rPr>
              <a:t>Tk1:</a:t>
            </a:r>
            <a:r>
              <a:rPr lang="en-US" sz="5300" b="0" dirty="0">
                <a:solidFill>
                  <a:schemeClr val="bg1"/>
                </a:solidFill>
                <a:effectLst/>
                <a:cs typeface="Times New Roman" pitchFamily="18" charset="0"/>
              </a:rPr>
              <a:t> </a:t>
            </a:r>
            <a:r>
              <a:rPr lang="vi-VN" sz="5300" b="0" dirty="0">
                <a:solidFill>
                  <a:schemeClr val="bg1"/>
                </a:solidFill>
                <a:effectLst/>
              </a:rPr>
              <a:t>Hồn tôi hỡi chúc tụng Chúa đi, lạy Thiên Chúa Đấng con thờ kính, Ngài cao cả muôn trùng. Quá nhiều việc đều do tay Chúa làm, địa cầu đầy dẫy những vật Chúa tạo ra.</a:t>
            </a:r>
            <a:endParaRPr lang="en-US" sz="5300" b="0" dirty="0">
              <a:solidFill>
                <a:schemeClr val="bg1"/>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500" b="0" u="sng" dirty="0" err="1">
                <a:solidFill>
                  <a:srgbClr val="FFFF00"/>
                </a:solidFill>
                <a:effectLst/>
                <a:cs typeface="Times New Roman" pitchFamily="18" charset="0"/>
              </a:rPr>
              <a:t>Đk</a:t>
            </a:r>
            <a:r>
              <a:rPr lang="en-US" sz="7500" b="0" u="sng" dirty="0">
                <a:solidFill>
                  <a:srgbClr val="FFFF00"/>
                </a:solidFill>
                <a:effectLst/>
                <a:cs typeface="Times New Roman" pitchFamily="18" charset="0"/>
              </a:rPr>
              <a:t>:</a:t>
            </a:r>
            <a:r>
              <a:rPr lang="en-US" sz="7500" b="0" dirty="0">
                <a:solidFill>
                  <a:schemeClr val="bg1"/>
                </a:solidFill>
                <a:effectLst/>
                <a:cs typeface="Times New Roman" pitchFamily="18" charset="0"/>
              </a:rPr>
              <a:t> </a:t>
            </a:r>
            <a:r>
              <a:rPr lang="vi-VN" sz="7500" b="0" dirty="0">
                <a:solidFill>
                  <a:schemeClr val="bg1"/>
                </a:solidFill>
                <a:effectLst/>
                <a:latin typeface="+mn-lt"/>
              </a:rPr>
              <a:t>Xin sai Thánh Thần Chúa đến để Người đổi mới mặt đất này.</a:t>
            </a:r>
            <a:endParaRPr lang="en-US" sz="75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40187038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200" b="0" u="sng" dirty="0">
                <a:solidFill>
                  <a:srgbClr val="FFFF00"/>
                </a:solidFill>
                <a:effectLst/>
                <a:cs typeface="Times New Roman" pitchFamily="18" charset="0"/>
              </a:rPr>
              <a:t>Tk1:</a:t>
            </a:r>
            <a:r>
              <a:rPr lang="en-US" sz="5200" b="0" dirty="0">
                <a:solidFill>
                  <a:schemeClr val="bg1"/>
                </a:solidFill>
                <a:effectLst/>
                <a:cs typeface="Times New Roman" pitchFamily="18" charset="0"/>
              </a:rPr>
              <a:t> </a:t>
            </a:r>
            <a:r>
              <a:rPr lang="vi-VN" sz="5200" b="0" dirty="0">
                <a:solidFill>
                  <a:schemeClr val="bg1"/>
                </a:solidFill>
                <a:effectLst/>
              </a:rPr>
              <a:t>Hồn tôi hỡi chúc tụng Chúa đi, lạy Thiên Chúa Đấng con thờ kính, Ngài cao cả muôn trùng. Quá nhiều việc đều do tay Chúa làm, địa cầu đầy dẫy những vật Chúa tạo ra.</a:t>
            </a:r>
            <a:endParaRPr lang="en-US" sz="5200" b="0" dirty="0">
              <a:solidFill>
                <a:schemeClr val="bg1"/>
              </a:solidFill>
              <a:effectLst/>
              <a:cs typeface="Times New Roman" pitchFamily="18" charset="0"/>
            </a:endParaRPr>
          </a:p>
        </p:txBody>
      </p:sp>
    </p:spTree>
    <p:extLst>
      <p:ext uri="{BB962C8B-B14F-4D97-AF65-F5344CB8AC3E}">
        <p14:creationId xmlns:p14="http://schemas.microsoft.com/office/powerpoint/2010/main" val="1148164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smtClean="0">
                <a:solidFill>
                  <a:srgbClr val="FFFF00"/>
                </a:solidFill>
                <a:effectLst/>
                <a:latin typeface="+mn-lt"/>
                <a:cs typeface="Times New Roman" pitchFamily="18" charset="0"/>
              </a:rPr>
              <a:t>Tk2:</a:t>
            </a:r>
            <a:r>
              <a:rPr lang="en-US" sz="5400" b="0" dirty="0">
                <a:solidFill>
                  <a:schemeClr val="bg1"/>
                </a:solidFill>
                <a:effectLst/>
                <a:latin typeface="+mn-lt"/>
                <a:cs typeface="Times New Roman" pitchFamily="18" charset="0"/>
              </a:rPr>
              <a:t> </a:t>
            </a:r>
            <a:r>
              <a:rPr lang="vi-VN" sz="5400" b="0" dirty="0">
                <a:solidFill>
                  <a:schemeClr val="bg1"/>
                </a:solidFill>
                <a:effectLst/>
                <a:latin typeface="+mn-lt"/>
              </a:rPr>
              <a:t>Vừa khi Chúa rút lại khí thiêng, là thân chúng trở lui bụi cát vì tắt </a:t>
            </a:r>
            <a:r>
              <a:rPr lang="en-US" sz="5400" b="0" dirty="0" err="1" smtClean="0">
                <a:solidFill>
                  <a:schemeClr val="bg1"/>
                </a:solidFill>
                <a:effectLst/>
                <a:latin typeface="+mn-lt"/>
              </a:rPr>
              <a:t>hơi</a:t>
            </a:r>
            <a:r>
              <a:rPr lang="en-US" sz="5400" b="0" dirty="0" smtClean="0">
                <a:solidFill>
                  <a:schemeClr val="bg1"/>
                </a:solidFill>
                <a:effectLst/>
                <a:latin typeface="+mn-lt"/>
              </a:rPr>
              <a:t> </a:t>
            </a:r>
            <a:r>
              <a:rPr lang="vi-VN" sz="5400" b="0" dirty="0" smtClean="0">
                <a:solidFill>
                  <a:schemeClr val="bg1"/>
                </a:solidFill>
                <a:effectLst/>
                <a:latin typeface="+mn-lt"/>
              </a:rPr>
              <a:t>thở rồi</a:t>
            </a:r>
            <a:r>
              <a:rPr lang="vi-VN" sz="5400" b="0" dirty="0">
                <a:solidFill>
                  <a:schemeClr val="bg1"/>
                </a:solidFill>
                <a:effectLst/>
                <a:latin typeface="+mn-lt"/>
              </a:rPr>
              <a:t>. Muốn tạo lại Ngài ban sinh khí vào, bởi Ngài đổi mới bộ mặt của trần gian.</a:t>
            </a:r>
            <a:endParaRPr lang="en-US" sz="54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500" b="0" u="sng" dirty="0" err="1">
                <a:solidFill>
                  <a:srgbClr val="FFFF00"/>
                </a:solidFill>
                <a:effectLst/>
                <a:cs typeface="Times New Roman" pitchFamily="18" charset="0"/>
              </a:rPr>
              <a:t>Đk</a:t>
            </a:r>
            <a:r>
              <a:rPr lang="en-US" sz="7500" b="0" u="sng" dirty="0">
                <a:solidFill>
                  <a:srgbClr val="FFFF00"/>
                </a:solidFill>
                <a:effectLst/>
                <a:cs typeface="Times New Roman" pitchFamily="18" charset="0"/>
              </a:rPr>
              <a:t>:</a:t>
            </a:r>
            <a:r>
              <a:rPr lang="en-US" sz="7500" b="0" dirty="0">
                <a:solidFill>
                  <a:schemeClr val="bg1"/>
                </a:solidFill>
                <a:effectLst/>
                <a:cs typeface="Times New Roman" pitchFamily="18" charset="0"/>
              </a:rPr>
              <a:t> </a:t>
            </a:r>
            <a:r>
              <a:rPr lang="vi-VN" sz="7500" b="0" dirty="0">
                <a:solidFill>
                  <a:schemeClr val="bg1"/>
                </a:solidFill>
                <a:effectLst/>
                <a:latin typeface="+mn-lt"/>
              </a:rPr>
              <a:t>Xin sai Thánh Thần Chúa đến để Người đổi mới mặt đất này.</a:t>
            </a:r>
            <a:endParaRPr lang="en-US" sz="75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9279949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chor="ctr" anchorCtr="0">
            <a:noAutofit/>
          </a:bodyPr>
          <a:lstStyle/>
          <a:p>
            <a:pPr algn="just"/>
            <a:r>
              <a:rPr lang="en-US" sz="5100" b="0" u="sng" dirty="0">
                <a:solidFill>
                  <a:srgbClr val="FFFF00"/>
                </a:solidFill>
                <a:effectLst/>
                <a:cs typeface="Times New Roman" pitchFamily="18" charset="0"/>
              </a:rPr>
              <a:t>Tk3:</a:t>
            </a:r>
            <a:r>
              <a:rPr lang="en-US" sz="5100" b="0" dirty="0">
                <a:solidFill>
                  <a:schemeClr val="bg1"/>
                </a:solidFill>
                <a:effectLst/>
                <a:cs typeface="Times New Roman" pitchFamily="18" charset="0"/>
              </a:rPr>
              <a:t> </a:t>
            </a:r>
            <a:r>
              <a:rPr lang="vi-VN" sz="5100" b="0" dirty="0">
                <a:solidFill>
                  <a:schemeClr val="bg1"/>
                </a:solidFill>
                <a:effectLst/>
              </a:rPr>
              <a:t>Nguyện muôn kiếp Chúa hằng hiển vinh, và mong ước những công trình Chúa làm Chúa mãi vui mừng. Tiếng lòng này cầu mong vui ý Ngài, bởi Ngài là chính hoan lạc của đời tôi.</a:t>
            </a:r>
            <a:endParaRPr lang="en-US" sz="5100" b="0" dirty="0">
              <a:solidFill>
                <a:schemeClr val="bg1"/>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500" b="0" u="sng" dirty="0" err="1">
                <a:solidFill>
                  <a:srgbClr val="FFFF00"/>
                </a:solidFill>
                <a:effectLst/>
                <a:cs typeface="Times New Roman" pitchFamily="18" charset="0"/>
              </a:rPr>
              <a:t>Đk</a:t>
            </a:r>
            <a:r>
              <a:rPr lang="en-US" sz="7500" b="0" u="sng" dirty="0">
                <a:solidFill>
                  <a:srgbClr val="FFFF00"/>
                </a:solidFill>
                <a:effectLst/>
                <a:cs typeface="Times New Roman" pitchFamily="18" charset="0"/>
              </a:rPr>
              <a:t>:</a:t>
            </a:r>
            <a:r>
              <a:rPr lang="en-US" sz="7500" b="0" dirty="0">
                <a:solidFill>
                  <a:schemeClr val="bg1"/>
                </a:solidFill>
                <a:effectLst/>
                <a:cs typeface="Times New Roman" pitchFamily="18" charset="0"/>
              </a:rPr>
              <a:t> </a:t>
            </a:r>
            <a:r>
              <a:rPr lang="vi-VN" sz="7500" b="0" dirty="0">
                <a:solidFill>
                  <a:schemeClr val="bg1"/>
                </a:solidFill>
                <a:effectLst/>
                <a:latin typeface="+mn-lt"/>
              </a:rPr>
              <a:t>Xin sai Thánh Thần Chúa đến để Người đổi mới mặt đất này.</a:t>
            </a:r>
            <a:endParaRPr lang="en-US" sz="75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Chúng ta đều đã chịu phép rửa trong cùng một Thần Khí</a:t>
            </a:r>
            <a:endParaRPr lang="en-US" sz="280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smtClean="0">
                <a:solidFill>
                  <a:srgbClr val="FFFF00"/>
                </a:solidFill>
              </a:rPr>
              <a:t>Bài trích thư thứ nhất của Thánh Phaolô tông đồ</a:t>
            </a:r>
          </a:p>
          <a:p>
            <a:r>
              <a:rPr lang="en-US" sz="2000" smtClean="0">
                <a:solidFill>
                  <a:srgbClr val="FFFF00"/>
                </a:solidFill>
              </a:rPr>
              <a:t>Gửi tín hữu Côrintô</a:t>
            </a:r>
            <a:endParaRPr lang="en-US" sz="2000">
              <a:solidFill>
                <a:srgbClr val="FFFF00"/>
              </a:solidFill>
            </a:endParaRP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solidFill>
                  <a:schemeClr val="bg1"/>
                </a:solidFill>
                <a:effectLst/>
                <a:latin typeface="+mj-lt"/>
              </a:rPr>
              <a:t/>
            </a:r>
            <a:br>
              <a:rPr lang="en-US" b="0" smtClean="0">
                <a:solidFill>
                  <a:schemeClr val="bg1"/>
                </a:solidFill>
                <a:effectLst/>
                <a:latin typeface="+mj-lt"/>
              </a:rPr>
            </a:br>
            <a:endParaRPr lang="en-US" b="0" smtClean="0">
              <a:solidFill>
                <a:schemeClr val="bg1"/>
              </a:solidFill>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0" dirty="0" err="1" smtClean="0">
                <a:solidFill>
                  <a:srgbClr val="FFFF00"/>
                </a:solidFill>
                <a:effectLst/>
                <a:latin typeface="+mj-lt"/>
                <a:cs typeface="Tahoma" pitchFamily="34" charset="0"/>
              </a:rPr>
              <a:t>Ca</a:t>
            </a:r>
            <a:r>
              <a:rPr lang="en-US" sz="4800" b="0" dirty="0" smtClean="0">
                <a:solidFill>
                  <a:srgbClr val="FFFF00"/>
                </a:solidFill>
                <a:effectLst/>
                <a:latin typeface="+mj-lt"/>
                <a:cs typeface="Tahoma" pitchFamily="34" charset="0"/>
              </a:rPr>
              <a:t> </a:t>
            </a:r>
            <a:r>
              <a:rPr lang="en-US" sz="4800" b="0" dirty="0" err="1" smtClean="0">
                <a:solidFill>
                  <a:srgbClr val="FFFF00"/>
                </a:solidFill>
                <a:effectLst/>
                <a:latin typeface="+mj-lt"/>
                <a:cs typeface="Tahoma" pitchFamily="34" charset="0"/>
              </a:rPr>
              <a:t>Tiếp</a:t>
            </a:r>
            <a:r>
              <a:rPr lang="en-US" sz="4800" b="0" dirty="0" smtClean="0">
                <a:solidFill>
                  <a:srgbClr val="FFFF00"/>
                </a:solidFill>
                <a:effectLst/>
                <a:latin typeface="+mj-lt"/>
                <a:cs typeface="Tahoma" pitchFamily="34" charset="0"/>
              </a:rPr>
              <a:t> </a:t>
            </a:r>
            <a:r>
              <a:rPr lang="en-US" sz="4800" b="0" dirty="0" err="1" smtClean="0">
                <a:solidFill>
                  <a:srgbClr val="FFFF00"/>
                </a:solidFill>
                <a:effectLst/>
                <a:latin typeface="+mj-lt"/>
                <a:cs typeface="Tahoma" pitchFamily="34" charset="0"/>
              </a:rPr>
              <a:t>Liên</a:t>
            </a:r>
            <a:endParaRPr lang="en-US" sz="4800" b="0" dirty="0" smtClean="0">
              <a:solidFill>
                <a:srgbClr val="FFFF00"/>
              </a:solidFill>
              <a:effectLst/>
              <a:latin typeface="+mj-lt"/>
              <a:cs typeface="Tahoma" pitchFamily="34" charset="0"/>
            </a:endParaRPr>
          </a:p>
          <a:p>
            <a:pPr eaLnBrk="1" hangingPunct="1">
              <a:lnSpc>
                <a:spcPct val="200000"/>
              </a:lnSpc>
              <a:defRPr/>
            </a:pPr>
            <a:r>
              <a:rPr lang="en-US" sz="4800" b="0" i="1" dirty="0" err="1" smtClean="0">
                <a:solidFill>
                  <a:schemeClr val="bg1"/>
                </a:solidFill>
                <a:effectLst/>
                <a:latin typeface="+mj-lt"/>
                <a:cs typeface="Tahoma" pitchFamily="34" charset="0"/>
              </a:rPr>
              <a:t>Thái</a:t>
            </a:r>
            <a:r>
              <a:rPr lang="en-US" sz="4800" b="0" i="1" dirty="0" smtClean="0">
                <a:solidFill>
                  <a:schemeClr val="bg1"/>
                </a:solidFill>
                <a:effectLst/>
                <a:latin typeface="+mj-lt"/>
                <a:cs typeface="Tahoma" pitchFamily="34" charset="0"/>
              </a:rPr>
              <a:t> </a:t>
            </a:r>
            <a:r>
              <a:rPr lang="en-US" sz="4800" b="0" i="1" dirty="0" err="1" smtClean="0">
                <a:solidFill>
                  <a:schemeClr val="bg1"/>
                </a:solidFill>
                <a:effectLst/>
                <a:latin typeface="+mj-lt"/>
                <a:cs typeface="Tahoma" pitchFamily="34" charset="0"/>
              </a:rPr>
              <a:t>Nguyên</a:t>
            </a:r>
            <a:endParaRPr lang="en-US" sz="4800" b="0" i="1" dirty="0" smtClean="0">
              <a:solidFill>
                <a:schemeClr val="bg1"/>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500" b="0" u="sng" dirty="0" err="1">
                <a:solidFill>
                  <a:srgbClr val="FFFF00"/>
                </a:solidFill>
                <a:effectLst/>
                <a:cs typeface="Times New Roman" pitchFamily="18" charset="0"/>
              </a:rPr>
              <a:t>Đk</a:t>
            </a:r>
            <a:r>
              <a:rPr lang="en-US" sz="5500" b="0" u="sng" dirty="0">
                <a:solidFill>
                  <a:srgbClr val="FFFF00"/>
                </a:solidFill>
                <a:effectLst/>
                <a:cs typeface="Times New Roman" pitchFamily="18" charset="0"/>
              </a:rPr>
              <a:t>:</a:t>
            </a:r>
            <a:r>
              <a:rPr lang="en-US" sz="5500" b="0" dirty="0">
                <a:solidFill>
                  <a:schemeClr val="bg1"/>
                </a:solidFill>
                <a:effectLst/>
                <a:cs typeface="Times New Roman" pitchFamily="18" charset="0"/>
              </a:rPr>
              <a:t> </a:t>
            </a:r>
            <a:r>
              <a:rPr lang="en-US" sz="5500" b="0" dirty="0" err="1" smtClean="0">
                <a:solidFill>
                  <a:schemeClr val="bg1"/>
                </a:solidFill>
                <a:effectLst/>
                <a:cs typeface="Times New Roman" pitchFamily="18" charset="0"/>
              </a:rPr>
              <a:t>Lạy</a:t>
            </a:r>
            <a:r>
              <a:rPr lang="en-US" sz="5500" b="0" dirty="0" smtClean="0">
                <a:solidFill>
                  <a:schemeClr val="bg1"/>
                </a:solidFill>
                <a:effectLst/>
                <a:cs typeface="Times New Roman" pitchFamily="18" charset="0"/>
              </a:rPr>
              <a:t> </a:t>
            </a:r>
            <a:r>
              <a:rPr lang="en-US" sz="5500" b="0" dirty="0" err="1" smtClean="0">
                <a:solidFill>
                  <a:schemeClr val="bg1"/>
                </a:solidFill>
                <a:effectLst/>
                <a:cs typeface="Times New Roman" pitchFamily="18" charset="0"/>
              </a:rPr>
              <a:t>Chúa</a:t>
            </a:r>
            <a:r>
              <a:rPr lang="en-US" sz="5500" b="0" dirty="0" smtClean="0">
                <a:solidFill>
                  <a:schemeClr val="bg1"/>
                </a:solidFill>
                <a:effectLst/>
                <a:cs typeface="Times New Roman" pitchFamily="18" charset="0"/>
              </a:rPr>
              <a:t> </a:t>
            </a:r>
            <a:r>
              <a:rPr lang="vi-VN" sz="5500" b="0" dirty="0" smtClean="0">
                <a:solidFill>
                  <a:schemeClr val="bg1"/>
                </a:solidFill>
                <a:effectLst/>
                <a:latin typeface="+mn-lt"/>
              </a:rPr>
              <a:t>Thánh </a:t>
            </a:r>
            <a:r>
              <a:rPr lang="vi-VN" sz="5500" b="0" dirty="0">
                <a:solidFill>
                  <a:schemeClr val="bg1"/>
                </a:solidFill>
                <a:effectLst/>
                <a:latin typeface="+mn-lt"/>
              </a:rPr>
              <a:t>Thần </a:t>
            </a:r>
            <a:r>
              <a:rPr lang="vi-VN" sz="5500" b="0" dirty="0" smtClean="0">
                <a:solidFill>
                  <a:schemeClr val="bg1"/>
                </a:solidFill>
                <a:effectLst/>
                <a:latin typeface="+mn-lt"/>
              </a:rPr>
              <a:t>Chúa</a:t>
            </a:r>
            <a:r>
              <a:rPr lang="en-US" sz="5500" b="0" dirty="0">
                <a:solidFill>
                  <a:schemeClr val="bg1"/>
                </a:solidFill>
                <a:effectLst/>
                <a:latin typeface="+mn-lt"/>
              </a:rPr>
              <a:t> </a:t>
            </a:r>
            <a:r>
              <a:rPr lang="en-US" sz="5500" b="0" dirty="0" err="1" smtClean="0">
                <a:solidFill>
                  <a:schemeClr val="bg1"/>
                </a:solidFill>
                <a:effectLst/>
                <a:latin typeface="+mn-lt"/>
              </a:rPr>
              <a:t>xin</a:t>
            </a:r>
            <a:r>
              <a:rPr lang="en-US" sz="5500" b="0" dirty="0" smtClean="0">
                <a:solidFill>
                  <a:schemeClr val="bg1"/>
                </a:solidFill>
                <a:effectLst/>
                <a:latin typeface="+mn-lt"/>
              </a:rPr>
              <a:t> </a:t>
            </a:r>
            <a:r>
              <a:rPr lang="en-US" sz="5500" b="0" dirty="0" err="1" smtClean="0">
                <a:solidFill>
                  <a:schemeClr val="bg1"/>
                </a:solidFill>
                <a:effectLst/>
                <a:latin typeface="+mn-lt"/>
              </a:rPr>
              <a:t>Ngài</a:t>
            </a:r>
            <a:r>
              <a:rPr lang="en-US" sz="5500" b="0" dirty="0" smtClean="0">
                <a:solidFill>
                  <a:schemeClr val="bg1"/>
                </a:solidFill>
                <a:effectLst/>
                <a:latin typeface="+mn-lt"/>
              </a:rPr>
              <a:t> </a:t>
            </a:r>
            <a:r>
              <a:rPr lang="en-US" sz="5500" b="0" dirty="0" err="1" smtClean="0">
                <a:solidFill>
                  <a:schemeClr val="bg1"/>
                </a:solidFill>
                <a:effectLst/>
                <a:latin typeface="+mn-lt"/>
              </a:rPr>
              <a:t>ngự</a:t>
            </a:r>
            <a:r>
              <a:rPr lang="en-US" sz="5500" b="0" dirty="0" smtClean="0">
                <a:solidFill>
                  <a:schemeClr val="bg1"/>
                </a:solidFill>
                <a:effectLst/>
                <a:latin typeface="+mn-lt"/>
              </a:rPr>
              <a:t> </a:t>
            </a:r>
            <a:r>
              <a:rPr lang="vi-VN" sz="5500" b="0" dirty="0" smtClean="0">
                <a:solidFill>
                  <a:schemeClr val="bg1"/>
                </a:solidFill>
                <a:effectLst/>
                <a:latin typeface="+mn-lt"/>
              </a:rPr>
              <a:t>đến</a:t>
            </a:r>
            <a:r>
              <a:rPr lang="en-US" sz="5500" b="0" dirty="0" smtClean="0">
                <a:solidFill>
                  <a:schemeClr val="bg1"/>
                </a:solidFill>
                <a:effectLst/>
                <a:latin typeface="+mn-lt"/>
              </a:rPr>
              <a:t>,</a:t>
            </a:r>
            <a:r>
              <a:rPr lang="vi-VN" sz="5500" b="0" dirty="0">
                <a:solidFill>
                  <a:schemeClr val="bg1"/>
                </a:solidFill>
                <a:effectLst/>
                <a:latin typeface="+mn-lt"/>
              </a:rPr>
              <a:t> </a:t>
            </a:r>
            <a:r>
              <a:rPr lang="en-US" sz="5500" b="0" dirty="0" err="1" smtClean="0">
                <a:solidFill>
                  <a:schemeClr val="bg1"/>
                </a:solidFill>
                <a:effectLst/>
                <a:latin typeface="+mn-lt"/>
              </a:rPr>
              <a:t>và</a:t>
            </a:r>
            <a:r>
              <a:rPr lang="en-US" sz="5500" b="0" dirty="0" smtClean="0">
                <a:solidFill>
                  <a:schemeClr val="bg1"/>
                </a:solidFill>
                <a:effectLst/>
                <a:latin typeface="+mn-lt"/>
              </a:rPr>
              <a:t> </a:t>
            </a:r>
            <a:r>
              <a:rPr lang="en-US" sz="5500" b="0" dirty="0" err="1" smtClean="0">
                <a:solidFill>
                  <a:schemeClr val="bg1"/>
                </a:solidFill>
                <a:effectLst/>
                <a:latin typeface="+mn-lt"/>
              </a:rPr>
              <a:t>tự</a:t>
            </a:r>
            <a:r>
              <a:rPr lang="en-US" sz="5500" b="0" dirty="0" smtClean="0">
                <a:solidFill>
                  <a:schemeClr val="bg1"/>
                </a:solidFill>
                <a:effectLst/>
                <a:latin typeface="+mn-lt"/>
              </a:rPr>
              <a:t> </a:t>
            </a:r>
            <a:r>
              <a:rPr lang="en-US" sz="5500" b="0" dirty="0" err="1" smtClean="0">
                <a:solidFill>
                  <a:schemeClr val="bg1"/>
                </a:solidFill>
                <a:effectLst/>
                <a:latin typeface="+mn-lt"/>
              </a:rPr>
              <a:t>trời</a:t>
            </a:r>
            <a:r>
              <a:rPr lang="en-US" sz="5500" b="0" dirty="0" smtClean="0">
                <a:solidFill>
                  <a:schemeClr val="bg1"/>
                </a:solidFill>
                <a:effectLst/>
                <a:latin typeface="+mn-lt"/>
              </a:rPr>
              <a:t> </a:t>
            </a:r>
            <a:r>
              <a:rPr lang="en-US" sz="5500" b="0" dirty="0" err="1" smtClean="0">
                <a:solidFill>
                  <a:schemeClr val="bg1"/>
                </a:solidFill>
                <a:effectLst/>
                <a:latin typeface="+mn-lt"/>
              </a:rPr>
              <a:t>tỏa</a:t>
            </a:r>
            <a:r>
              <a:rPr lang="en-US" sz="5500" b="0" dirty="0" smtClean="0">
                <a:solidFill>
                  <a:schemeClr val="bg1"/>
                </a:solidFill>
                <a:effectLst/>
                <a:latin typeface="+mn-lt"/>
              </a:rPr>
              <a:t> </a:t>
            </a:r>
            <a:r>
              <a:rPr lang="en-US" sz="5500" b="0" dirty="0" err="1" smtClean="0">
                <a:solidFill>
                  <a:schemeClr val="bg1"/>
                </a:solidFill>
                <a:effectLst/>
                <a:latin typeface="+mn-lt"/>
              </a:rPr>
              <a:t>ánh</a:t>
            </a:r>
            <a:r>
              <a:rPr lang="en-US" sz="5500" b="0" dirty="0" smtClean="0">
                <a:solidFill>
                  <a:schemeClr val="bg1"/>
                </a:solidFill>
                <a:effectLst/>
                <a:latin typeface="+mn-lt"/>
              </a:rPr>
              <a:t> </a:t>
            </a:r>
            <a:r>
              <a:rPr lang="en-US" sz="5500" b="0" dirty="0" err="1" smtClean="0">
                <a:solidFill>
                  <a:schemeClr val="bg1"/>
                </a:solidFill>
                <a:effectLst/>
                <a:latin typeface="+mn-lt"/>
              </a:rPr>
              <a:t>quang</a:t>
            </a:r>
            <a:r>
              <a:rPr lang="en-US" sz="5500" b="0" dirty="0" smtClean="0">
                <a:solidFill>
                  <a:schemeClr val="bg1"/>
                </a:solidFill>
                <a:effectLst/>
                <a:latin typeface="+mn-lt"/>
              </a:rPr>
              <a:t> minh. </a:t>
            </a:r>
            <a:r>
              <a:rPr lang="en-US" sz="5500" b="0" dirty="0" err="1" smtClean="0">
                <a:solidFill>
                  <a:schemeClr val="bg1"/>
                </a:solidFill>
                <a:effectLst/>
                <a:latin typeface="+mn-lt"/>
              </a:rPr>
              <a:t>Lạy</a:t>
            </a:r>
            <a:r>
              <a:rPr lang="en-US" sz="5500" b="0" dirty="0" smtClean="0">
                <a:solidFill>
                  <a:schemeClr val="bg1"/>
                </a:solidFill>
                <a:effectLst/>
                <a:latin typeface="+mn-lt"/>
              </a:rPr>
              <a:t> Cha </a:t>
            </a:r>
            <a:r>
              <a:rPr lang="en-US" sz="5500" b="0" dirty="0" err="1" smtClean="0">
                <a:solidFill>
                  <a:schemeClr val="bg1"/>
                </a:solidFill>
                <a:effectLst/>
                <a:latin typeface="+mn-lt"/>
              </a:rPr>
              <a:t>kẻ</a:t>
            </a:r>
            <a:r>
              <a:rPr lang="en-US" sz="5500" b="0" dirty="0" smtClean="0">
                <a:solidFill>
                  <a:schemeClr val="bg1"/>
                </a:solidFill>
                <a:effectLst/>
                <a:latin typeface="+mn-lt"/>
              </a:rPr>
              <a:t> </a:t>
            </a:r>
            <a:r>
              <a:rPr lang="en-US" sz="5500" b="0" dirty="0" err="1" smtClean="0">
                <a:solidFill>
                  <a:schemeClr val="bg1"/>
                </a:solidFill>
                <a:effectLst/>
                <a:latin typeface="+mn-lt"/>
              </a:rPr>
              <a:t>cơ</a:t>
            </a:r>
            <a:r>
              <a:rPr lang="en-US" sz="5500" b="0" dirty="0" smtClean="0">
                <a:solidFill>
                  <a:schemeClr val="bg1"/>
                </a:solidFill>
                <a:effectLst/>
                <a:latin typeface="+mn-lt"/>
              </a:rPr>
              <a:t> </a:t>
            </a:r>
            <a:r>
              <a:rPr lang="en-US" sz="5500" b="0" dirty="0" err="1" smtClean="0">
                <a:solidFill>
                  <a:schemeClr val="bg1"/>
                </a:solidFill>
                <a:effectLst/>
                <a:latin typeface="+mn-lt"/>
              </a:rPr>
              <a:t>bần</a:t>
            </a:r>
            <a:r>
              <a:rPr lang="en-US" sz="5500" b="0" dirty="0" smtClean="0">
                <a:solidFill>
                  <a:schemeClr val="bg1"/>
                </a:solidFill>
                <a:effectLst/>
                <a:latin typeface="+mn-lt"/>
              </a:rPr>
              <a:t> </a:t>
            </a:r>
            <a:r>
              <a:rPr lang="en-US" sz="5500" b="0" dirty="0" err="1" smtClean="0">
                <a:solidFill>
                  <a:schemeClr val="bg1"/>
                </a:solidFill>
                <a:effectLst/>
                <a:latin typeface="+mn-lt"/>
              </a:rPr>
              <a:t>xin</a:t>
            </a:r>
            <a:r>
              <a:rPr lang="en-US" sz="5500" b="0" dirty="0" smtClean="0">
                <a:solidFill>
                  <a:schemeClr val="bg1"/>
                </a:solidFill>
                <a:effectLst/>
                <a:latin typeface="+mn-lt"/>
              </a:rPr>
              <a:t> </a:t>
            </a:r>
            <a:r>
              <a:rPr lang="en-US" sz="5500" b="0" dirty="0" err="1" smtClean="0">
                <a:solidFill>
                  <a:schemeClr val="bg1"/>
                </a:solidFill>
                <a:effectLst/>
                <a:latin typeface="+mn-lt"/>
              </a:rPr>
              <a:t>Ngài</a:t>
            </a:r>
            <a:r>
              <a:rPr lang="en-US" sz="5500" b="0" dirty="0" smtClean="0">
                <a:solidFill>
                  <a:schemeClr val="bg1"/>
                </a:solidFill>
                <a:effectLst/>
                <a:latin typeface="+mn-lt"/>
              </a:rPr>
              <a:t> </a:t>
            </a:r>
            <a:r>
              <a:rPr lang="en-US" sz="5500" b="0" dirty="0" err="1" smtClean="0">
                <a:solidFill>
                  <a:schemeClr val="bg1"/>
                </a:solidFill>
                <a:effectLst/>
                <a:latin typeface="+mn-lt"/>
              </a:rPr>
              <a:t>ngự</a:t>
            </a:r>
            <a:r>
              <a:rPr lang="en-US" sz="5500" b="0" dirty="0" smtClean="0">
                <a:solidFill>
                  <a:schemeClr val="bg1"/>
                </a:solidFill>
                <a:effectLst/>
                <a:latin typeface="+mn-lt"/>
              </a:rPr>
              <a:t> </a:t>
            </a:r>
            <a:r>
              <a:rPr lang="en-US" sz="5500" b="0" dirty="0" err="1" smtClean="0">
                <a:solidFill>
                  <a:schemeClr val="bg1"/>
                </a:solidFill>
                <a:effectLst/>
                <a:latin typeface="+mn-lt"/>
              </a:rPr>
              <a:t>đến</a:t>
            </a:r>
            <a:r>
              <a:rPr lang="en-US" sz="5500" b="0" dirty="0" smtClean="0">
                <a:solidFill>
                  <a:schemeClr val="bg1"/>
                </a:solidFill>
                <a:effectLst/>
                <a:latin typeface="+mn-lt"/>
              </a:rPr>
              <a:t>, </a:t>
            </a:r>
            <a:r>
              <a:rPr lang="en-US" sz="5500" b="0" dirty="0" err="1" smtClean="0">
                <a:solidFill>
                  <a:schemeClr val="bg1"/>
                </a:solidFill>
                <a:effectLst/>
                <a:latin typeface="+mn-lt"/>
              </a:rPr>
              <a:t>Đấng</a:t>
            </a:r>
            <a:r>
              <a:rPr lang="en-US" sz="5500" b="0" dirty="0" smtClean="0">
                <a:solidFill>
                  <a:schemeClr val="bg1"/>
                </a:solidFill>
                <a:effectLst/>
                <a:latin typeface="+mn-lt"/>
              </a:rPr>
              <a:t> ban </a:t>
            </a:r>
            <a:r>
              <a:rPr lang="en-US" sz="5500" b="0" dirty="0" err="1" smtClean="0">
                <a:solidFill>
                  <a:schemeClr val="bg1"/>
                </a:solidFill>
                <a:effectLst/>
                <a:latin typeface="+mn-lt"/>
              </a:rPr>
              <a:t>ân</a:t>
            </a:r>
            <a:r>
              <a:rPr lang="en-US" sz="5500" b="0" dirty="0" smtClean="0">
                <a:solidFill>
                  <a:schemeClr val="bg1"/>
                </a:solidFill>
                <a:effectLst/>
                <a:latin typeface="+mn-lt"/>
              </a:rPr>
              <a:t> </a:t>
            </a:r>
            <a:r>
              <a:rPr lang="en-US" sz="5500" b="0" dirty="0" err="1" smtClean="0">
                <a:solidFill>
                  <a:schemeClr val="bg1"/>
                </a:solidFill>
                <a:effectLst/>
                <a:latin typeface="+mn-lt"/>
              </a:rPr>
              <a:t>huệ</a:t>
            </a:r>
            <a:r>
              <a:rPr lang="en-US" sz="5500" b="0" dirty="0" smtClean="0">
                <a:solidFill>
                  <a:schemeClr val="bg1"/>
                </a:solidFill>
                <a:effectLst/>
                <a:latin typeface="+mn-lt"/>
              </a:rPr>
              <a:t> </a:t>
            </a:r>
            <a:r>
              <a:rPr lang="en-US" sz="5500" b="0" dirty="0" err="1" smtClean="0">
                <a:solidFill>
                  <a:schemeClr val="bg1"/>
                </a:solidFill>
                <a:effectLst/>
                <a:latin typeface="+mn-lt"/>
              </a:rPr>
              <a:t>chiếu</a:t>
            </a:r>
            <a:r>
              <a:rPr lang="en-US" sz="5500" b="0" dirty="0" smtClean="0">
                <a:solidFill>
                  <a:schemeClr val="bg1"/>
                </a:solidFill>
                <a:effectLst/>
                <a:latin typeface="+mn-lt"/>
              </a:rPr>
              <a:t> </a:t>
            </a:r>
            <a:r>
              <a:rPr lang="en-US" sz="5500" b="0" dirty="0" err="1" smtClean="0">
                <a:solidFill>
                  <a:schemeClr val="bg1"/>
                </a:solidFill>
                <a:effectLst/>
                <a:latin typeface="+mn-lt"/>
              </a:rPr>
              <a:t>soi</a:t>
            </a:r>
            <a:r>
              <a:rPr lang="en-US" sz="5500" b="0" dirty="0" smtClean="0">
                <a:solidFill>
                  <a:schemeClr val="bg1"/>
                </a:solidFill>
                <a:effectLst/>
                <a:latin typeface="+mn-lt"/>
              </a:rPr>
              <a:t> </a:t>
            </a:r>
            <a:r>
              <a:rPr lang="en-US" sz="5500" b="0" dirty="0" err="1" smtClean="0">
                <a:solidFill>
                  <a:schemeClr val="bg1"/>
                </a:solidFill>
                <a:effectLst/>
                <a:latin typeface="+mn-lt"/>
              </a:rPr>
              <a:t>tâm</a:t>
            </a:r>
            <a:r>
              <a:rPr lang="en-US" sz="5500" b="0" dirty="0" smtClean="0">
                <a:solidFill>
                  <a:schemeClr val="bg1"/>
                </a:solidFill>
                <a:effectLst/>
                <a:latin typeface="+mn-lt"/>
              </a:rPr>
              <a:t> </a:t>
            </a:r>
            <a:r>
              <a:rPr lang="en-US" sz="5500" b="0" dirty="0" err="1" smtClean="0">
                <a:solidFill>
                  <a:schemeClr val="bg1"/>
                </a:solidFill>
                <a:effectLst/>
                <a:latin typeface="+mn-lt"/>
              </a:rPr>
              <a:t>hồn</a:t>
            </a:r>
            <a:r>
              <a:rPr lang="en-US" sz="5500" b="0" dirty="0" smtClean="0">
                <a:solidFill>
                  <a:schemeClr val="bg1"/>
                </a:solidFill>
                <a:effectLst/>
                <a:latin typeface="+mn-lt"/>
              </a:rPr>
              <a:t>.</a:t>
            </a:r>
            <a:endParaRPr lang="en-US" sz="55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800" b="0" u="sng" dirty="0" smtClean="0">
                <a:solidFill>
                  <a:srgbClr val="FFFF00"/>
                </a:solidFill>
                <a:effectLst/>
                <a:cs typeface="Times New Roman" pitchFamily="18" charset="0"/>
              </a:rPr>
              <a:t>**:</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Lạy</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Đấng</a:t>
            </a:r>
            <a:r>
              <a:rPr lang="en-US" sz="5800" b="0" dirty="0" smtClean="0">
                <a:solidFill>
                  <a:schemeClr val="bg1"/>
                </a:solidFill>
                <a:effectLst/>
                <a:cs typeface="Times New Roman" pitchFamily="18" charset="0"/>
              </a:rPr>
              <a:t> an </a:t>
            </a:r>
            <a:r>
              <a:rPr lang="en-US" sz="5800" b="0" dirty="0" err="1" smtClean="0">
                <a:solidFill>
                  <a:schemeClr val="bg1"/>
                </a:solidFill>
                <a:effectLst/>
                <a:cs typeface="Times New Roman" pitchFamily="18" charset="0"/>
              </a:rPr>
              <a:t>ủi</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tuyệt</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vời</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là</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khách</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trọ</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hiền</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lương</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của</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tâm</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hồn</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Chúa</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là</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sự</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nghỉ</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ngơi</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trong</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cảnh</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lầm</a:t>
            </a:r>
            <a:r>
              <a:rPr lang="en-US" sz="5800" b="0" dirty="0" smtClean="0">
                <a:solidFill>
                  <a:schemeClr val="bg1"/>
                </a:solidFill>
                <a:effectLst/>
                <a:cs typeface="Times New Roman" pitchFamily="18" charset="0"/>
              </a:rPr>
              <a:t> than </a:t>
            </a:r>
            <a:r>
              <a:rPr lang="en-US" sz="5800" b="0" dirty="0" err="1" smtClean="0">
                <a:solidFill>
                  <a:schemeClr val="bg1"/>
                </a:solidFill>
                <a:effectLst/>
                <a:cs typeface="Times New Roman" pitchFamily="18" charset="0"/>
              </a:rPr>
              <a:t>là</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niềm</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bình</a:t>
            </a:r>
            <a:r>
              <a:rPr lang="en-US" sz="5800" b="0" dirty="0" smtClean="0">
                <a:solidFill>
                  <a:schemeClr val="bg1"/>
                </a:solidFill>
                <a:effectLst/>
                <a:cs typeface="Times New Roman" pitchFamily="18" charset="0"/>
              </a:rPr>
              <a:t> an </a:t>
            </a:r>
            <a:r>
              <a:rPr lang="en-US" sz="5800" b="0" dirty="0" err="1" smtClean="0">
                <a:solidFill>
                  <a:schemeClr val="bg1"/>
                </a:solidFill>
                <a:effectLst/>
                <a:cs typeface="Times New Roman" pitchFamily="18" charset="0"/>
              </a:rPr>
              <a:t>trong</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lúc</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lệ</a:t>
            </a:r>
            <a:r>
              <a:rPr lang="en-US" sz="5800" b="0" dirty="0" smtClean="0">
                <a:solidFill>
                  <a:schemeClr val="bg1"/>
                </a:solidFill>
                <a:effectLst/>
                <a:cs typeface="Times New Roman" pitchFamily="18" charset="0"/>
              </a:rPr>
              <a:t> </a:t>
            </a:r>
            <a:r>
              <a:rPr lang="en-US" sz="5800" b="0" dirty="0" err="1" smtClean="0">
                <a:solidFill>
                  <a:schemeClr val="bg1"/>
                </a:solidFill>
                <a:effectLst/>
                <a:cs typeface="Times New Roman" pitchFamily="18" charset="0"/>
              </a:rPr>
              <a:t>rơi</a:t>
            </a:r>
            <a:r>
              <a:rPr lang="en-US" sz="5800" b="0" dirty="0" smtClean="0">
                <a:solidFill>
                  <a:schemeClr val="bg1"/>
                </a:solidFill>
                <a:effectLst/>
                <a:cs typeface="Times New Roman" pitchFamily="18" charset="0"/>
              </a:rPr>
              <a:t>.</a:t>
            </a:r>
            <a:r>
              <a:rPr lang="en-US" sz="5800" b="0" dirty="0" smtClean="0">
                <a:solidFill>
                  <a:schemeClr val="bg1"/>
                </a:solidFill>
                <a:effectLst/>
                <a:latin typeface="+mn-lt"/>
              </a:rPr>
              <a:t> </a:t>
            </a:r>
            <a:endParaRPr lang="en-US" sz="58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6687813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0" u="sng" dirty="0" smtClean="0">
                <a:solidFill>
                  <a:srgbClr val="FFFF00"/>
                </a:solidFill>
                <a:effectLst/>
                <a:cs typeface="Times New Roman" pitchFamily="18" charset="0"/>
              </a:rPr>
              <a:t>**:</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Ôi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sự</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sáng</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chứa</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chan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hồng</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ân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xin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chiếu</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soi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ngập</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tràn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tâm</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hồn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tín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hữu</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Nếu</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không</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có</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Chúa</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trợ</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phù</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thì</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còn</a:t>
            </a:r>
            <a:r>
              <a:rPr lang="en-US" sz="5600" b="0" dirty="0" smtClean="0">
                <a:solidFill>
                  <a:schemeClr val="bg1"/>
                </a:solidFill>
                <a:effectLst/>
                <a:cs typeface="Times New Roman" pitchFamily="18" charset="0"/>
              </a:rPr>
              <a:t> chi </a:t>
            </a:r>
            <a:r>
              <a:rPr lang="en-US" sz="5600" b="0" dirty="0" err="1" smtClean="0">
                <a:solidFill>
                  <a:schemeClr val="bg1"/>
                </a:solidFill>
                <a:effectLst/>
                <a:cs typeface="Times New Roman" pitchFamily="18" charset="0"/>
              </a:rPr>
              <a:t>thanh</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khiết</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thì</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còn</a:t>
            </a:r>
            <a:r>
              <a:rPr lang="en-US" sz="5600" b="0" dirty="0" smtClean="0">
                <a:solidFill>
                  <a:schemeClr val="bg1"/>
                </a:solidFill>
                <a:effectLst/>
                <a:cs typeface="Times New Roman" pitchFamily="18" charset="0"/>
              </a:rPr>
              <a:t> chi </a:t>
            </a:r>
            <a:r>
              <a:rPr lang="en-US" sz="5600" b="0" dirty="0" err="1" smtClean="0">
                <a:solidFill>
                  <a:schemeClr val="bg1"/>
                </a:solidFill>
                <a:effectLst/>
                <a:cs typeface="Times New Roman" pitchFamily="18" charset="0"/>
              </a:rPr>
              <a:t>vô</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tội</a:t>
            </a:r>
            <a:r>
              <a:rPr lang="en-US" sz="5600" b="0" dirty="0" smtClean="0">
                <a:solidFill>
                  <a:schemeClr val="bg1"/>
                </a:solidFill>
                <a:effectLst/>
                <a:cs typeface="Times New Roman" pitchFamily="18" charset="0"/>
              </a:rPr>
              <a:t>.</a:t>
            </a:r>
            <a:endParaRPr lang="en-US" sz="5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600" b="0" u="sng" dirty="0" smtClean="0">
                <a:solidFill>
                  <a:srgbClr val="FFFF00"/>
                </a:solidFill>
                <a:effectLst/>
                <a:cs typeface="Times New Roman" pitchFamily="18" charset="0"/>
              </a:rPr>
              <a:t>**:</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Xin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Chúa</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rửa</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sạch</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bợn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nhơ</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tưới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gội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chỗ</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khô</a:t>
            </a:r>
            <a:r>
              <a:rPr lang="en-US" sz="5600" b="0" dirty="0" smtClean="0">
                <a:solidFill>
                  <a:schemeClr val="bg1"/>
                </a:solidFill>
                <a:effectLst/>
                <a:cs typeface="Times New Roman" pitchFamily="18" charset="0"/>
              </a:rPr>
              <a:t> khan </a:t>
            </a:r>
            <a:r>
              <a:rPr lang="en-US" sz="5600" b="0" dirty="0" err="1" smtClean="0">
                <a:solidFill>
                  <a:schemeClr val="bg1"/>
                </a:solidFill>
                <a:effectLst/>
                <a:cs typeface="Times New Roman" pitchFamily="18" charset="0"/>
              </a:rPr>
              <a:t>chữa</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cho</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lành</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thương</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tích</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Xin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uốn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nắn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điều</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cứng</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cõi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sưởi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ấm</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lạnh</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lùng</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chỉnh</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đốn</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sai</a:t>
            </a:r>
            <a:r>
              <a:rPr lang="en-US" sz="5600" b="0" dirty="0" smtClean="0">
                <a:solidFill>
                  <a:schemeClr val="bg1"/>
                </a:solidFill>
                <a:effectLst/>
                <a:cs typeface="Times New Roman" pitchFamily="18" charset="0"/>
              </a:rPr>
              <a:t> </a:t>
            </a:r>
            <a:r>
              <a:rPr lang="en-US" sz="5600" b="0" dirty="0" err="1" smtClean="0">
                <a:solidFill>
                  <a:schemeClr val="bg1"/>
                </a:solidFill>
                <a:effectLst/>
                <a:cs typeface="Times New Roman" pitchFamily="18" charset="0"/>
              </a:rPr>
              <a:t>lầm</a:t>
            </a:r>
            <a:r>
              <a:rPr lang="en-US" sz="5600" b="0" dirty="0" smtClean="0">
                <a:solidFill>
                  <a:schemeClr val="bg1"/>
                </a:solidFill>
                <a:effectLst/>
                <a:cs typeface="Times New Roman" pitchFamily="18" charset="0"/>
              </a:rPr>
              <a:t>.</a:t>
            </a:r>
            <a:endParaRPr lang="en-US" sz="5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2817716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FF00"/>
                </a:solidFill>
                <a:effectLst/>
                <a:latin typeface="+mj-lt"/>
                <a:cs typeface="Times New Roman" pitchFamily="18" charset="0"/>
              </a:rPr>
              <a:t>Đk</a:t>
            </a:r>
            <a:r>
              <a:rPr lang="en-US" sz="6000" b="0" u="sng">
                <a:solidFill>
                  <a:srgbClr val="FFFF00"/>
                </a:solidFill>
                <a:effectLst/>
                <a:latin typeface="+mj-lt"/>
                <a:cs typeface="Times New Roman" pitchFamily="18" charset="0"/>
              </a:rPr>
              <a:t>:</a:t>
            </a:r>
            <a:r>
              <a:rPr lang="en-US" sz="6600" b="0">
                <a:solidFill>
                  <a:schemeClr val="bg1"/>
                </a:solidFill>
                <a:effectLst/>
                <a:latin typeface="+mj-lt"/>
                <a:cs typeface="Times New Roman" pitchFamily="18" charset="0"/>
              </a:rPr>
              <a:t> </a:t>
            </a:r>
            <a:r>
              <a:rPr lang="vi-VN" sz="7200" b="0">
                <a:solidFill>
                  <a:schemeClr val="bg1"/>
                </a:solidFill>
                <a:effectLst/>
                <a:latin typeface="+mn-lt"/>
              </a:rPr>
              <a:t>Xin sai Thánh Thần Chúa đến để Người đổi mới mặt đất này.</a:t>
            </a:r>
            <a:endParaRPr lang="en-US" sz="66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7390596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900" b="0" u="sng" dirty="0" smtClean="0">
                <a:solidFill>
                  <a:srgbClr val="FFFF00"/>
                </a:solidFill>
                <a:effectLst/>
                <a:cs typeface="Times New Roman" pitchFamily="18" charset="0"/>
              </a:rPr>
              <a:t>**:</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Xin</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Chúa</a:t>
            </a:r>
            <a:r>
              <a:rPr lang="en-US" sz="5900" b="0" dirty="0" smtClean="0">
                <a:solidFill>
                  <a:schemeClr val="bg1"/>
                </a:solidFill>
                <a:effectLst/>
                <a:cs typeface="Times New Roman" pitchFamily="18" charset="0"/>
              </a:rPr>
              <a:t> ban </a:t>
            </a:r>
            <a:r>
              <a:rPr lang="en-US" sz="5900" b="0" dirty="0" err="1" smtClean="0">
                <a:solidFill>
                  <a:schemeClr val="bg1"/>
                </a:solidFill>
                <a:effectLst/>
                <a:cs typeface="Times New Roman" pitchFamily="18" charset="0"/>
              </a:rPr>
              <a:t>cho</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mọi</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tín</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hữu</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là</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những</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người</a:t>
            </a:r>
            <a:r>
              <a:rPr lang="en-US" sz="5900" b="0" dirty="0" smtClean="0">
                <a:solidFill>
                  <a:schemeClr val="bg1"/>
                </a:solidFill>
                <a:effectLst/>
                <a:cs typeface="Times New Roman" pitchFamily="18" charset="0"/>
              </a:rPr>
              <a:t> tin </a:t>
            </a:r>
            <a:r>
              <a:rPr lang="en-US" sz="5900" b="0" dirty="0" err="1" smtClean="0">
                <a:solidFill>
                  <a:schemeClr val="bg1"/>
                </a:solidFill>
                <a:effectLst/>
                <a:cs typeface="Times New Roman" pitchFamily="18" charset="0"/>
              </a:rPr>
              <a:t>cậy</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nơi</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Chúa</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Chúa</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ơi</a:t>
            </a:r>
            <a:r>
              <a:rPr lang="en-US" sz="5900" b="0" dirty="0" smtClean="0">
                <a:solidFill>
                  <a:schemeClr val="bg1"/>
                </a:solidFill>
                <a:effectLst/>
                <a:cs typeface="Times New Roman" pitchFamily="18" charset="0"/>
              </a:rPr>
              <a:t>. Cho </a:t>
            </a:r>
            <a:r>
              <a:rPr lang="en-US" sz="5900" b="0" dirty="0" err="1" smtClean="0">
                <a:solidFill>
                  <a:schemeClr val="bg1"/>
                </a:solidFill>
                <a:effectLst/>
                <a:cs typeface="Times New Roman" pitchFamily="18" charset="0"/>
              </a:rPr>
              <a:t>họ</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được</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hạnh</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phúc</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cứu</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độ</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và</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được</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hoan</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hỉ</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muôn</a:t>
            </a:r>
            <a:r>
              <a:rPr lang="en-US" sz="5900" b="0" dirty="0" smtClean="0">
                <a:solidFill>
                  <a:schemeClr val="bg1"/>
                </a:solidFill>
                <a:effectLst/>
                <a:cs typeface="Times New Roman" pitchFamily="18" charset="0"/>
              </a:rPr>
              <a:t> </a:t>
            </a:r>
            <a:r>
              <a:rPr lang="en-US" sz="5900" b="0" dirty="0" err="1" smtClean="0">
                <a:solidFill>
                  <a:schemeClr val="bg1"/>
                </a:solidFill>
                <a:effectLst/>
                <a:cs typeface="Times New Roman" pitchFamily="18" charset="0"/>
              </a:rPr>
              <a:t>đời</a:t>
            </a:r>
            <a:r>
              <a:rPr lang="en-US" sz="5900" b="0" dirty="0" smtClean="0">
                <a:solidFill>
                  <a:schemeClr val="bg1"/>
                </a:solidFill>
                <a:effectLst/>
                <a:cs typeface="Times New Roman" pitchFamily="18" charset="0"/>
              </a:rPr>
              <a:t>.</a:t>
            </a:r>
            <a:endParaRPr lang="en-US" sz="59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8717610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solidFill>
                  <a:schemeClr val="bg1"/>
                </a:solidFill>
                <a:effectLst/>
                <a:latin typeface="+mj-lt"/>
              </a:rPr>
              <a:t/>
            </a:r>
            <a:br>
              <a:rPr lang="en-US" b="0" smtClean="0">
                <a:solidFill>
                  <a:schemeClr val="bg1"/>
                </a:solidFill>
                <a:effectLst/>
                <a:latin typeface="+mj-lt"/>
              </a:rPr>
            </a:br>
            <a:endParaRPr lang="en-US" b="0" smtClean="0">
              <a:solidFill>
                <a:schemeClr val="bg1"/>
              </a:solidFill>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0" u="sng" smtClean="0">
                <a:solidFill>
                  <a:srgbClr val="FFFF00"/>
                </a:solidFill>
                <a:effectLst/>
                <a:latin typeface="+mj-lt"/>
                <a:cs typeface="Times New Roman" pitchFamily="18" charset="0"/>
              </a:rPr>
              <a:t>Alleluia-alleluia:</a:t>
            </a:r>
            <a:r>
              <a:rPr lang="en-US" sz="5400" b="0" smtClean="0">
                <a:solidFill>
                  <a:schemeClr val="bg1"/>
                </a:solidFill>
                <a:effectLst/>
                <a:latin typeface="+mj-lt"/>
                <a:cs typeface="Times New Roman" pitchFamily="18" charset="0"/>
              </a:rPr>
              <a:t> </a:t>
            </a:r>
            <a:r>
              <a:rPr lang="vi-VN" sz="5400" b="0">
                <a:solidFill>
                  <a:schemeClr val="bg1"/>
                </a:solidFill>
                <a:effectLst/>
                <a:latin typeface="+mj-lt"/>
                <a:cs typeface="Times New Roman" pitchFamily="18" charset="0"/>
              </a:rPr>
              <a:t>Lạy Chúa Thánh Thần xin xuống tràn ngập cõi lòng các tín hữu Chúa và thắp sáng lửa tình yêu Chúa trong lòng họ. </a:t>
            </a:r>
            <a:r>
              <a:rPr lang="en-US" sz="5400" b="0" u="sng" smtClean="0">
                <a:solidFill>
                  <a:srgbClr val="FFFF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solidFill>
                  <a:schemeClr val="bg1"/>
                </a:solidFill>
                <a:effectLst/>
                <a:latin typeface="+mj-lt"/>
              </a:rPr>
              <a:t/>
            </a:r>
            <a:br>
              <a:rPr lang="en-US" b="0" smtClean="0">
                <a:solidFill>
                  <a:schemeClr val="bg1"/>
                </a:solidFill>
                <a:effectLst/>
                <a:latin typeface="+mj-lt"/>
              </a:rPr>
            </a:br>
            <a:endParaRPr lang="en-US" b="0" smtClean="0">
              <a:solidFill>
                <a:schemeClr val="bg1"/>
              </a:solidFill>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0" u="sng" smtClean="0">
                <a:solidFill>
                  <a:srgbClr val="FFFF00"/>
                </a:solidFill>
                <a:effectLst/>
                <a:latin typeface="+mj-lt"/>
                <a:cs typeface="Times New Roman" pitchFamily="18" charset="0"/>
              </a:rPr>
              <a:t>Alleluia-alleluia:</a:t>
            </a:r>
            <a:r>
              <a:rPr lang="en-US" sz="5400" b="0" smtClean="0">
                <a:solidFill>
                  <a:schemeClr val="bg1"/>
                </a:solidFill>
                <a:effectLst/>
                <a:latin typeface="+mj-lt"/>
                <a:cs typeface="Times New Roman" pitchFamily="18" charset="0"/>
              </a:rPr>
              <a:t> </a:t>
            </a:r>
            <a:r>
              <a:rPr lang="vi-VN" sz="5400" b="0">
                <a:solidFill>
                  <a:schemeClr val="bg1"/>
                </a:solidFill>
                <a:effectLst/>
                <a:latin typeface="+mj-lt"/>
                <a:cs typeface="Times New Roman" pitchFamily="18" charset="0"/>
              </a:rPr>
              <a:t>Lạy Chúa Thánh Thần xin xuống tràn ngập cõi lòng các tín hữu Chúa và thắp sáng lửa tình yêu Chúa trong lòng họ. </a:t>
            </a:r>
            <a:r>
              <a:rPr lang="en-US" sz="5400" b="0" u="sng" smtClean="0">
                <a:solidFill>
                  <a:srgbClr val="FFFF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0" dirty="0" err="1" smtClean="0">
                <a:solidFill>
                  <a:srgbClr val="FFFF00"/>
                </a:solidFill>
                <a:effectLst/>
                <a:latin typeface="+mj-lt"/>
                <a:cs typeface="Times New Roman" pitchFamily="18" charset="0"/>
              </a:rPr>
              <a:t>Ca</a:t>
            </a:r>
            <a:r>
              <a:rPr lang="en-US" sz="5400" b="0" dirty="0" smtClean="0">
                <a:solidFill>
                  <a:srgbClr val="FFFF00"/>
                </a:solidFill>
                <a:effectLst/>
                <a:latin typeface="+mj-lt"/>
                <a:cs typeface="Times New Roman" pitchFamily="18" charset="0"/>
              </a:rPr>
              <a:t> </a:t>
            </a:r>
            <a:r>
              <a:rPr lang="en-US" sz="5400" b="0" dirty="0" err="1" smtClean="0">
                <a:solidFill>
                  <a:srgbClr val="FFFF00"/>
                </a:solidFill>
                <a:effectLst/>
                <a:latin typeface="+mj-lt"/>
                <a:cs typeface="Times New Roman" pitchFamily="18" charset="0"/>
              </a:rPr>
              <a:t>Dâng</a:t>
            </a:r>
            <a:r>
              <a:rPr lang="en-US" sz="5400" b="0" dirty="0" smtClean="0">
                <a:solidFill>
                  <a:srgbClr val="FFFF00"/>
                </a:solidFill>
                <a:effectLst/>
                <a:latin typeface="+mj-l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r>
            <a:br>
              <a:rPr lang="en-US" sz="5400" b="0" dirty="0">
                <a:solidFill>
                  <a:srgbClr val="FFFF00"/>
                </a:solidFill>
                <a:effectLst/>
                <a:cs typeface="Times New Roman" pitchFamily="18" charset="0"/>
              </a:rPr>
            </a:br>
            <a:r>
              <a:rPr lang="en-US" sz="3600" b="0" dirty="0" smtClean="0">
                <a:solidFill>
                  <a:srgbClr val="FFFF00"/>
                </a:solidFill>
                <a:effectLst/>
                <a:cs typeface="Times New Roman" pitchFamily="18" charset="0"/>
              </a:rPr>
              <a:t>CÙNG TIẾN DÂNG</a:t>
            </a:r>
            <a:br>
              <a:rPr lang="en-US" sz="3600" b="0" dirty="0" smtClean="0">
                <a:solidFill>
                  <a:srgbClr val="FFFF00"/>
                </a:solidFill>
                <a:effectLst/>
                <a:cs typeface="Times New Roman" pitchFamily="18" charset="0"/>
              </a:rPr>
            </a:br>
            <a:r>
              <a:rPr lang="en-US" sz="3600" b="0" i="1" dirty="0" err="1" smtClean="0">
                <a:solidFill>
                  <a:srgbClr val="FFFF00"/>
                </a:solidFill>
                <a:effectLst/>
                <a:cs typeface="Times New Roman" pitchFamily="18" charset="0"/>
              </a:rPr>
              <a:t>Nguyên</a:t>
            </a:r>
            <a:r>
              <a:rPr lang="en-US" sz="3600" b="0" i="1" dirty="0" smtClean="0">
                <a:solidFill>
                  <a:srgbClr val="FFFF00"/>
                </a:solidFill>
                <a:effectLst/>
                <a:cs typeface="Times New Roman" pitchFamily="18" charset="0"/>
              </a:rPr>
              <a:t> </a:t>
            </a:r>
            <a:r>
              <a:rPr lang="en-US" sz="3600" b="0" i="1" dirty="0" err="1" smtClean="0">
                <a:solidFill>
                  <a:srgbClr val="FFFF00"/>
                </a:solidFill>
                <a:effectLst/>
                <a:cs typeface="Times New Roman" pitchFamily="18" charset="0"/>
              </a:rPr>
              <a:t>Kha</a:t>
            </a:r>
            <a:r>
              <a:rPr lang="en-US" sz="5400" b="0" dirty="0">
                <a:solidFill>
                  <a:srgbClr val="FFFF00"/>
                </a:solidFill>
                <a:effectLst/>
                <a:cs typeface="Times New Roman" pitchFamily="18" charset="0"/>
              </a:rPr>
              <a:t/>
            </a:r>
            <a:br>
              <a:rPr lang="en-US" sz="5400" b="0" dirty="0">
                <a:solidFill>
                  <a:srgbClr val="FFFF00"/>
                </a:solidFill>
                <a:effectLst/>
                <a:cs typeface="Times New Roman" pitchFamily="18" charset="0"/>
              </a:rPr>
            </a:br>
            <a:endParaRPr lang="en-US" sz="5400" b="0" dirty="0">
              <a:solidFill>
                <a:srgbClr val="FFFF00"/>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just">
              <a:lnSpc>
                <a:spcPct val="130000"/>
              </a:lnSpc>
              <a:buNone/>
            </a:pPr>
            <a:r>
              <a:rPr lang="en-US" altLang="en-US" sz="5000" b="0" u="sng" dirty="0" smtClean="0">
                <a:solidFill>
                  <a:srgbClr val="FFFF00"/>
                </a:solidFill>
                <a:effectLst/>
                <a:latin typeface="+mj-lt"/>
                <a:ea typeface="Tahoma" panose="020B0604030504040204" pitchFamily="34" charset="0"/>
                <a:cs typeface="Times New Roman" panose="02020603050405020304" pitchFamily="18" charset="0"/>
              </a:rPr>
              <a:t>Tk1:</a:t>
            </a:r>
            <a:r>
              <a:rPr lang="en-US" altLang="en-US" sz="5000" b="0" dirty="0" smtClean="0">
                <a:solidFill>
                  <a:schemeClr val="bg1"/>
                </a:solidFill>
                <a:effectLst/>
                <a:latin typeface="+mj-lt"/>
                <a:ea typeface="Tahoma" panose="020B0604030504040204" pitchFamily="34" charset="0"/>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Xin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Chúa</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sai</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sứ</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thần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dâng</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lễ</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vật</a:t>
            </a:r>
            <a:r>
              <a:rPr lang="en-US" sz="5000" b="0" dirty="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này</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lên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trước</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Thiên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Nhan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Đây</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lễ</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vật</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tinh</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tuyền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lễ</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vật</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vô</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giá</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đoàn</a:t>
            </a:r>
            <a:r>
              <a:rPr lang="en-US" sz="5000" b="0" dirty="0" smtClean="0">
                <a:solidFill>
                  <a:schemeClr val="bg1"/>
                </a:solidFill>
                <a:effectLst/>
                <a:latin typeface="+mj-lt"/>
                <a:cs typeface="Times New Roman" panose="02020603050405020304" pitchFamily="18" charset="0"/>
              </a:rPr>
              <a:t> con </a:t>
            </a:r>
            <a:r>
              <a:rPr lang="en-US" sz="5000" b="0" dirty="0" err="1" smtClean="0">
                <a:solidFill>
                  <a:schemeClr val="bg1"/>
                </a:solidFill>
                <a:effectLst/>
                <a:latin typeface="+mj-lt"/>
                <a:cs typeface="Times New Roman" panose="02020603050405020304" pitchFamily="18" charset="0"/>
              </a:rPr>
              <a:t>dâng</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Chúa</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thiên</a:t>
            </a:r>
            <a:r>
              <a:rPr lang="en-US" sz="5000" b="0" dirty="0" smtClean="0">
                <a:solidFill>
                  <a:schemeClr val="bg1"/>
                </a:solidFill>
                <a:effectLst/>
                <a:latin typeface="+mj-lt"/>
                <a:cs typeface="Times New Roman" panose="02020603050405020304" pitchFamily="18" charset="0"/>
              </a:rPr>
              <a:t> </a:t>
            </a:r>
            <a:r>
              <a:rPr lang="en-US" sz="5000" b="0" dirty="0" err="1" smtClean="0">
                <a:solidFill>
                  <a:schemeClr val="bg1"/>
                </a:solidFill>
                <a:effectLst/>
                <a:latin typeface="+mj-lt"/>
                <a:cs typeface="Times New Roman" panose="02020603050405020304" pitchFamily="18" charset="0"/>
              </a:rPr>
              <a:t>tòa</a:t>
            </a:r>
            <a:r>
              <a:rPr lang="en-US" sz="5000" b="0" dirty="0" smtClean="0">
                <a:solidFill>
                  <a:schemeClr val="bg1"/>
                </a:solidFill>
                <a:effectLst/>
                <a:latin typeface="+mj-lt"/>
                <a:cs typeface="Times New Roman" panose="02020603050405020304" pitchFamily="18" charset="0"/>
              </a:rPr>
              <a:t>.</a:t>
            </a:r>
            <a:endParaRPr lang="en-US" altLang="en-US" sz="5000" b="0" u="sng" dirty="0">
              <a:solidFill>
                <a:srgbClr val="FFFF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chor="ctr" anchorCtr="0">
            <a:normAutofit lnSpcReduction="10000"/>
          </a:bodyPr>
          <a:lstStyle/>
          <a:p>
            <a:pPr marL="27385" indent="0" algn="just">
              <a:lnSpc>
                <a:spcPct val="130000"/>
              </a:lnSpc>
              <a:buNone/>
            </a:pPr>
            <a:r>
              <a:rPr lang="en-US" altLang="en-US" sz="5200" b="0" u="sng" dirty="0" err="1" smtClean="0">
                <a:solidFill>
                  <a:srgbClr val="FFFF00"/>
                </a:solidFill>
                <a:effectLst/>
                <a:latin typeface="+mj-lt"/>
                <a:ea typeface="Tahoma" panose="020B0604030504040204" pitchFamily="34" charset="0"/>
                <a:cs typeface="Times New Roman" panose="02020603050405020304" pitchFamily="18" charset="0"/>
              </a:rPr>
              <a:t>Đk</a:t>
            </a:r>
            <a:r>
              <a:rPr lang="en-US" altLang="en-US" sz="5200" b="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5200" b="0" dirty="0" smtClean="0">
                <a:solidFill>
                  <a:schemeClr val="bg1"/>
                </a:solidFill>
                <a:effectLst/>
                <a:latin typeface="+mj-lt"/>
                <a:ea typeface="Tahoma" panose="020B0604030504040204" pitchFamily="34" charset="0"/>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Cùng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cùng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này</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rượu</a:t>
            </a:r>
            <a:r>
              <a:rPr lang="en-US" sz="5200" b="0" dirty="0" smtClean="0">
                <a:solidFill>
                  <a:schemeClr val="bg1"/>
                </a:solidFill>
                <a:effectLst/>
                <a:latin typeface="+mj-lt"/>
                <a:cs typeface="Times New Roman" panose="02020603050405020304" pitchFamily="18" charset="0"/>
              </a:rPr>
              <a:t> (í a) </a:t>
            </a:r>
            <a:r>
              <a:rPr lang="en-US" sz="5200" b="0" dirty="0" err="1" smtClean="0">
                <a:solidFill>
                  <a:schemeClr val="bg1"/>
                </a:solidFill>
                <a:effectLst/>
                <a:latin typeface="+mj-lt"/>
                <a:cs typeface="Times New Roman" panose="02020603050405020304" pitchFamily="18" charset="0"/>
              </a:rPr>
              <a:t>bánh</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thơm</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Cùng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Cha </a:t>
            </a:r>
            <a:r>
              <a:rPr lang="en-US" sz="5200" b="0" dirty="0" err="1" smtClean="0">
                <a:solidFill>
                  <a:schemeClr val="bg1"/>
                </a:solidFill>
                <a:effectLst/>
                <a:latin typeface="+mj-lt"/>
                <a:cs typeface="Times New Roman" panose="02020603050405020304" pitchFamily="18" charset="0"/>
              </a:rPr>
              <a:t>thân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xác</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tâm</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hồn</a:t>
            </a:r>
            <a:r>
              <a:rPr lang="en-US" sz="5200" b="0" dirty="0" smtClean="0">
                <a:solidFill>
                  <a:schemeClr val="bg1"/>
                </a:solidFill>
                <a:effectLst/>
                <a:latin typeface="+mj-lt"/>
                <a:cs typeface="Times New Roman" panose="02020603050405020304" pitchFamily="18" charset="0"/>
              </a:rPr>
              <a:t>.</a:t>
            </a:r>
            <a:endParaRPr lang="en-US" altLang="en-US" sz="5200" b="0" u="sng" dirty="0">
              <a:solidFill>
                <a:srgbClr val="FFFF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just">
              <a:lnSpc>
                <a:spcPct val="130000"/>
              </a:lnSpc>
              <a:buNone/>
            </a:pPr>
            <a:r>
              <a:rPr lang="en-US" altLang="en-US" sz="4800" b="0" u="sng" dirty="0" smtClean="0">
                <a:solidFill>
                  <a:srgbClr val="FFFF00"/>
                </a:solidFill>
                <a:effectLst/>
                <a:latin typeface="+mj-lt"/>
                <a:ea typeface="Tahoma" panose="020B0604030504040204" pitchFamily="34" charset="0"/>
                <a:cs typeface="Times New Roman" panose="02020603050405020304" pitchFamily="18" charset="0"/>
              </a:rPr>
              <a:t>Tk2:</a:t>
            </a:r>
            <a:r>
              <a:rPr lang="en-US" altLang="en-US" sz="4800" b="0" dirty="0" smtClean="0">
                <a:solidFill>
                  <a:schemeClr val="bg1"/>
                </a:solidFill>
                <a:effectLst/>
                <a:latin typeface="+mj-lt"/>
                <a:ea typeface="Tahoma" panose="020B0604030504040204" pitchFamily="34" charset="0"/>
                <a:cs typeface="Times New Roman" panose="02020603050405020304" pitchFamily="18" charset="0"/>
              </a:rPr>
              <a:t> </a:t>
            </a:r>
            <a:r>
              <a:rPr lang="en-US" sz="4800" b="0" dirty="0" smtClean="0">
                <a:solidFill>
                  <a:schemeClr val="bg1"/>
                </a:solidFill>
                <a:effectLst/>
                <a:latin typeface="+mj-lt"/>
              </a:rPr>
              <a:t>Con </a:t>
            </a:r>
            <a:r>
              <a:rPr lang="en-US" sz="4800" b="0" dirty="0" err="1" smtClean="0">
                <a:solidFill>
                  <a:schemeClr val="bg1"/>
                </a:solidFill>
                <a:effectLst/>
                <a:latin typeface="+mj-lt"/>
              </a:rPr>
              <a:t>ước</a:t>
            </a:r>
            <a:r>
              <a:rPr lang="en-US" sz="4800" b="0" dirty="0" smtClean="0">
                <a:solidFill>
                  <a:schemeClr val="bg1"/>
                </a:solidFill>
                <a:effectLst/>
                <a:latin typeface="+mj-lt"/>
              </a:rPr>
              <a:t> </a:t>
            </a:r>
            <a:r>
              <a:rPr lang="en-US" sz="4800" b="0" dirty="0" err="1" smtClean="0">
                <a:solidFill>
                  <a:schemeClr val="bg1"/>
                </a:solidFill>
                <a:effectLst/>
                <a:latin typeface="+mj-lt"/>
              </a:rPr>
              <a:t>mong</a:t>
            </a:r>
            <a:r>
              <a:rPr lang="en-US" sz="4800" b="0" dirty="0" smtClean="0">
                <a:solidFill>
                  <a:schemeClr val="bg1"/>
                </a:solidFill>
                <a:effectLst/>
                <a:latin typeface="+mj-lt"/>
              </a:rPr>
              <a:t> </a:t>
            </a:r>
            <a:r>
              <a:rPr lang="en-US" sz="4800" b="0" dirty="0" err="1" smtClean="0">
                <a:solidFill>
                  <a:schemeClr val="bg1"/>
                </a:solidFill>
                <a:effectLst/>
                <a:latin typeface="+mj-lt"/>
              </a:rPr>
              <a:t>tâm</a:t>
            </a:r>
            <a:r>
              <a:rPr lang="en-US" sz="4800" b="0" dirty="0" smtClean="0">
                <a:solidFill>
                  <a:schemeClr val="bg1"/>
                </a:solidFill>
                <a:effectLst/>
                <a:latin typeface="+mj-lt"/>
              </a:rPr>
              <a:t> </a:t>
            </a:r>
            <a:r>
              <a:rPr lang="en-US" sz="4800" b="0" dirty="0" err="1" smtClean="0">
                <a:solidFill>
                  <a:schemeClr val="bg1"/>
                </a:solidFill>
                <a:effectLst/>
                <a:latin typeface="+mj-lt"/>
              </a:rPr>
              <a:t>hồn</a:t>
            </a:r>
            <a:r>
              <a:rPr lang="en-US" sz="4800" b="0" dirty="0" smtClean="0">
                <a:solidFill>
                  <a:schemeClr val="bg1"/>
                </a:solidFill>
                <a:effectLst/>
                <a:latin typeface="+mj-lt"/>
              </a:rPr>
              <a:t> </a:t>
            </a:r>
            <a:r>
              <a:rPr lang="en-US" sz="4800" b="0" dirty="0" err="1" smtClean="0">
                <a:solidFill>
                  <a:schemeClr val="bg1"/>
                </a:solidFill>
                <a:effectLst/>
                <a:latin typeface="+mj-lt"/>
              </a:rPr>
              <a:t>trinh</a:t>
            </a:r>
            <a:r>
              <a:rPr lang="en-US" sz="4800" b="0" dirty="0" smtClean="0">
                <a:solidFill>
                  <a:schemeClr val="bg1"/>
                </a:solidFill>
                <a:effectLst/>
                <a:latin typeface="+mj-lt"/>
              </a:rPr>
              <a:t> </a:t>
            </a:r>
            <a:r>
              <a:rPr lang="en-US" sz="4800" b="0" dirty="0" err="1" smtClean="0">
                <a:solidFill>
                  <a:schemeClr val="bg1"/>
                </a:solidFill>
                <a:effectLst/>
                <a:latin typeface="+mj-lt"/>
              </a:rPr>
              <a:t>trong</a:t>
            </a:r>
            <a:r>
              <a:rPr lang="en-US" sz="4800" b="0" dirty="0" smtClean="0">
                <a:solidFill>
                  <a:schemeClr val="bg1"/>
                </a:solidFill>
                <a:effectLst/>
                <a:latin typeface="+mj-lt"/>
              </a:rPr>
              <a:t> </a:t>
            </a:r>
            <a:r>
              <a:rPr lang="en-US" sz="4800" b="0" dirty="0" err="1" smtClean="0">
                <a:solidFill>
                  <a:schemeClr val="bg1"/>
                </a:solidFill>
                <a:effectLst/>
                <a:latin typeface="+mj-lt"/>
              </a:rPr>
              <a:t>tinh</a:t>
            </a:r>
            <a:r>
              <a:rPr lang="en-US" sz="4800" b="0" dirty="0" smtClean="0">
                <a:solidFill>
                  <a:schemeClr val="bg1"/>
                </a:solidFill>
                <a:effectLst/>
                <a:latin typeface="+mj-lt"/>
              </a:rPr>
              <a:t> </a:t>
            </a:r>
            <a:r>
              <a:rPr lang="en-US" sz="4800" b="0" dirty="0" err="1" smtClean="0">
                <a:solidFill>
                  <a:schemeClr val="bg1"/>
                </a:solidFill>
                <a:effectLst/>
                <a:latin typeface="+mj-lt"/>
              </a:rPr>
              <a:t>tuyền</a:t>
            </a:r>
            <a:r>
              <a:rPr lang="en-US" sz="4800" b="0" dirty="0" smtClean="0">
                <a:solidFill>
                  <a:schemeClr val="bg1"/>
                </a:solidFill>
                <a:effectLst/>
                <a:latin typeface="+mj-lt"/>
              </a:rPr>
              <a:t> </a:t>
            </a:r>
            <a:r>
              <a:rPr lang="en-US" sz="4800" b="0" dirty="0" err="1" smtClean="0">
                <a:solidFill>
                  <a:schemeClr val="bg1"/>
                </a:solidFill>
                <a:effectLst/>
                <a:latin typeface="+mj-lt"/>
              </a:rPr>
              <a:t>như</a:t>
            </a:r>
            <a:r>
              <a:rPr lang="en-US" sz="4800" b="0" dirty="0" smtClean="0">
                <a:solidFill>
                  <a:schemeClr val="bg1"/>
                </a:solidFill>
                <a:effectLst/>
                <a:latin typeface="+mj-lt"/>
              </a:rPr>
              <a:t> </a:t>
            </a:r>
            <a:r>
              <a:rPr lang="en-US" sz="4800" b="0" dirty="0" err="1" smtClean="0">
                <a:solidFill>
                  <a:schemeClr val="bg1"/>
                </a:solidFill>
                <a:effectLst/>
                <a:latin typeface="+mj-lt"/>
              </a:rPr>
              <a:t>bánh</a:t>
            </a:r>
            <a:r>
              <a:rPr lang="en-US" sz="4800" b="0" dirty="0" smtClean="0">
                <a:solidFill>
                  <a:schemeClr val="bg1"/>
                </a:solidFill>
                <a:effectLst/>
                <a:latin typeface="+mj-lt"/>
              </a:rPr>
              <a:t> con </a:t>
            </a:r>
            <a:r>
              <a:rPr lang="en-US" sz="4800" b="0" dirty="0" err="1" smtClean="0">
                <a:solidFill>
                  <a:schemeClr val="bg1"/>
                </a:solidFill>
                <a:effectLst/>
                <a:latin typeface="+mj-lt"/>
              </a:rPr>
              <a:t>dâng</a:t>
            </a:r>
            <a:r>
              <a:rPr lang="en-US" sz="4800" b="0" dirty="0" smtClean="0">
                <a:solidFill>
                  <a:schemeClr val="bg1"/>
                </a:solidFill>
                <a:effectLst/>
                <a:latin typeface="+mj-lt"/>
              </a:rPr>
              <a:t>. </a:t>
            </a:r>
            <a:r>
              <a:rPr lang="en-US" sz="4800" b="0" dirty="0" err="1" smtClean="0">
                <a:solidFill>
                  <a:schemeClr val="bg1"/>
                </a:solidFill>
                <a:effectLst/>
                <a:latin typeface="+mj-lt"/>
              </a:rPr>
              <a:t>Như</a:t>
            </a:r>
            <a:r>
              <a:rPr lang="en-US" sz="4800" b="0" dirty="0" smtClean="0">
                <a:solidFill>
                  <a:schemeClr val="bg1"/>
                </a:solidFill>
                <a:effectLst/>
                <a:latin typeface="+mj-lt"/>
              </a:rPr>
              <a:t> </a:t>
            </a:r>
            <a:r>
              <a:rPr lang="en-US" sz="4800" b="0" dirty="0" err="1" smtClean="0">
                <a:solidFill>
                  <a:schemeClr val="bg1"/>
                </a:solidFill>
                <a:effectLst/>
                <a:latin typeface="+mj-lt"/>
              </a:rPr>
              <a:t>đóa</a:t>
            </a:r>
            <a:r>
              <a:rPr lang="en-US" sz="4800" b="0" dirty="0" smtClean="0">
                <a:solidFill>
                  <a:schemeClr val="bg1"/>
                </a:solidFill>
                <a:effectLst/>
                <a:latin typeface="+mj-lt"/>
              </a:rPr>
              <a:t> </a:t>
            </a:r>
            <a:r>
              <a:rPr lang="en-US" sz="4800" b="0" dirty="0" err="1" smtClean="0">
                <a:solidFill>
                  <a:schemeClr val="bg1"/>
                </a:solidFill>
                <a:effectLst/>
                <a:latin typeface="+mj-lt"/>
              </a:rPr>
              <a:t>huệ</a:t>
            </a:r>
            <a:r>
              <a:rPr lang="en-US" sz="4800" b="0" dirty="0" smtClean="0">
                <a:solidFill>
                  <a:schemeClr val="bg1"/>
                </a:solidFill>
                <a:effectLst/>
                <a:latin typeface="+mj-lt"/>
              </a:rPr>
              <a:t> </a:t>
            </a:r>
            <a:r>
              <a:rPr lang="en-US" sz="4800" b="0" dirty="0" err="1" smtClean="0">
                <a:solidFill>
                  <a:schemeClr val="bg1"/>
                </a:solidFill>
                <a:effectLst/>
                <a:latin typeface="+mj-lt"/>
              </a:rPr>
              <a:t>trắng</a:t>
            </a:r>
            <a:r>
              <a:rPr lang="en-US" sz="4800" b="0" dirty="0" smtClean="0">
                <a:solidFill>
                  <a:schemeClr val="bg1"/>
                </a:solidFill>
                <a:effectLst/>
                <a:latin typeface="+mj-lt"/>
              </a:rPr>
              <a:t> </a:t>
            </a:r>
            <a:r>
              <a:rPr lang="en-US" sz="4800" b="0" dirty="0" err="1" smtClean="0">
                <a:solidFill>
                  <a:schemeClr val="bg1"/>
                </a:solidFill>
                <a:effectLst/>
                <a:latin typeface="+mj-lt"/>
              </a:rPr>
              <a:t>ngần</a:t>
            </a:r>
            <a:r>
              <a:rPr lang="en-US" sz="4800" b="0" dirty="0" smtClean="0">
                <a:solidFill>
                  <a:schemeClr val="bg1"/>
                </a:solidFill>
                <a:effectLst/>
                <a:latin typeface="+mj-lt"/>
              </a:rPr>
              <a:t> </a:t>
            </a:r>
            <a:r>
              <a:rPr lang="en-US" sz="4800" b="0" dirty="0" err="1" smtClean="0">
                <a:solidFill>
                  <a:schemeClr val="bg1"/>
                </a:solidFill>
                <a:effectLst/>
                <a:latin typeface="+mj-lt"/>
              </a:rPr>
              <a:t>hương</a:t>
            </a:r>
            <a:r>
              <a:rPr lang="en-US" sz="4800" b="0" dirty="0" smtClean="0">
                <a:solidFill>
                  <a:schemeClr val="bg1"/>
                </a:solidFill>
                <a:effectLst/>
                <a:latin typeface="+mj-lt"/>
              </a:rPr>
              <a:t> </a:t>
            </a:r>
            <a:r>
              <a:rPr lang="en-US" sz="4800" b="0" dirty="0" err="1" smtClean="0">
                <a:solidFill>
                  <a:schemeClr val="bg1"/>
                </a:solidFill>
                <a:effectLst/>
                <a:latin typeface="+mj-lt"/>
              </a:rPr>
              <a:t>trầm</a:t>
            </a:r>
            <a:r>
              <a:rPr lang="en-US" sz="4800" b="0" dirty="0" smtClean="0">
                <a:solidFill>
                  <a:schemeClr val="bg1"/>
                </a:solidFill>
                <a:effectLst/>
                <a:latin typeface="+mj-lt"/>
              </a:rPr>
              <a:t> </a:t>
            </a:r>
            <a:r>
              <a:rPr lang="en-US" sz="4800" b="0" dirty="0" err="1" smtClean="0">
                <a:solidFill>
                  <a:schemeClr val="bg1"/>
                </a:solidFill>
                <a:effectLst/>
                <a:latin typeface="+mj-lt"/>
              </a:rPr>
              <a:t>nghi</a:t>
            </a:r>
            <a:r>
              <a:rPr lang="en-US" sz="4800" b="0" dirty="0" smtClean="0">
                <a:solidFill>
                  <a:schemeClr val="bg1"/>
                </a:solidFill>
                <a:effectLst/>
                <a:latin typeface="+mj-lt"/>
              </a:rPr>
              <a:t> </a:t>
            </a:r>
            <a:r>
              <a:rPr lang="en-US" sz="4800" b="0" dirty="0" err="1" smtClean="0">
                <a:solidFill>
                  <a:schemeClr val="bg1"/>
                </a:solidFill>
                <a:effectLst/>
                <a:latin typeface="+mj-lt"/>
              </a:rPr>
              <a:t>ngút</a:t>
            </a:r>
            <a:r>
              <a:rPr lang="en-US" sz="4800" b="0" dirty="0" smtClean="0">
                <a:solidFill>
                  <a:schemeClr val="bg1"/>
                </a:solidFill>
                <a:effectLst/>
                <a:latin typeface="+mj-lt"/>
              </a:rPr>
              <a:t> </a:t>
            </a:r>
            <a:r>
              <a:rPr lang="en-US" sz="4800" b="0" dirty="0" err="1" smtClean="0">
                <a:solidFill>
                  <a:schemeClr val="bg1"/>
                </a:solidFill>
                <a:effectLst/>
                <a:latin typeface="+mj-lt"/>
              </a:rPr>
              <a:t>nhẹ</a:t>
            </a:r>
            <a:r>
              <a:rPr lang="en-US" sz="4800" b="0" dirty="0" smtClean="0">
                <a:solidFill>
                  <a:schemeClr val="bg1"/>
                </a:solidFill>
                <a:effectLst/>
                <a:latin typeface="+mj-lt"/>
              </a:rPr>
              <a:t> bay </a:t>
            </a:r>
            <a:r>
              <a:rPr lang="en-US" sz="4800" b="0" dirty="0" err="1" smtClean="0">
                <a:solidFill>
                  <a:schemeClr val="bg1"/>
                </a:solidFill>
                <a:effectLst/>
                <a:latin typeface="+mj-lt"/>
              </a:rPr>
              <a:t>lên</a:t>
            </a:r>
            <a:r>
              <a:rPr lang="en-US" sz="4800" b="0" dirty="0" smtClean="0">
                <a:solidFill>
                  <a:schemeClr val="bg1"/>
                </a:solidFill>
                <a:effectLst/>
                <a:latin typeface="+mj-lt"/>
              </a:rPr>
              <a:t> </a:t>
            </a:r>
            <a:r>
              <a:rPr lang="en-US" sz="4800" b="0" dirty="0" err="1" smtClean="0">
                <a:solidFill>
                  <a:schemeClr val="bg1"/>
                </a:solidFill>
                <a:effectLst/>
                <a:latin typeface="+mj-lt"/>
              </a:rPr>
              <a:t>cõi</a:t>
            </a:r>
            <a:r>
              <a:rPr lang="en-US" sz="4800" b="0" dirty="0" smtClean="0">
                <a:solidFill>
                  <a:schemeClr val="bg1"/>
                </a:solidFill>
                <a:effectLst/>
                <a:latin typeface="+mj-lt"/>
              </a:rPr>
              <a:t> </a:t>
            </a:r>
            <a:r>
              <a:rPr lang="en-US" sz="4800" b="0" dirty="0" err="1" smtClean="0">
                <a:solidFill>
                  <a:schemeClr val="bg1"/>
                </a:solidFill>
                <a:effectLst/>
                <a:latin typeface="+mj-lt"/>
              </a:rPr>
              <a:t>thiên</a:t>
            </a:r>
            <a:r>
              <a:rPr lang="en-US" sz="4800" b="0" dirty="0" smtClean="0">
                <a:solidFill>
                  <a:schemeClr val="bg1"/>
                </a:solidFill>
                <a:effectLst/>
                <a:latin typeface="+mj-lt"/>
              </a:rPr>
              <a:t> </a:t>
            </a:r>
            <a:r>
              <a:rPr lang="en-US" sz="4800" b="0" dirty="0" err="1" smtClean="0">
                <a:solidFill>
                  <a:schemeClr val="bg1"/>
                </a:solidFill>
                <a:effectLst/>
                <a:latin typeface="+mj-lt"/>
              </a:rPr>
              <a:t>đàng</a:t>
            </a:r>
            <a:r>
              <a:rPr lang="en-US" sz="4800" b="0" dirty="0" smtClean="0">
                <a:solidFill>
                  <a:schemeClr val="bg1"/>
                </a:solidFill>
                <a:effectLst/>
                <a:latin typeface="+mj-lt"/>
              </a:rPr>
              <a:t>.</a:t>
            </a:r>
            <a:endParaRPr lang="en-US" altLang="en-US" sz="5400" b="0" u="sng" dirty="0">
              <a:solidFill>
                <a:schemeClr val="bg1"/>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15240" y="-95250"/>
            <a:ext cx="9144000" cy="5143500"/>
          </a:xfrm>
        </p:spPr>
        <p:txBody>
          <a:bodyPr anchor="ctr" anchorCtr="0">
            <a:normAutofit lnSpcReduction="10000"/>
          </a:bodyPr>
          <a:lstStyle/>
          <a:p>
            <a:pPr marL="27385" indent="0" algn="just">
              <a:lnSpc>
                <a:spcPct val="130000"/>
              </a:lnSpc>
              <a:buNone/>
            </a:pPr>
            <a:r>
              <a:rPr lang="en-US" altLang="en-US" sz="5200" b="0" u="sng" dirty="0" err="1" smtClean="0">
                <a:solidFill>
                  <a:srgbClr val="FFFF00"/>
                </a:solidFill>
                <a:effectLst/>
                <a:latin typeface="+mj-lt"/>
                <a:ea typeface="Tahoma" panose="020B0604030504040204" pitchFamily="34" charset="0"/>
                <a:cs typeface="Times New Roman" panose="02020603050405020304" pitchFamily="18" charset="0"/>
              </a:rPr>
              <a:t>Đk</a:t>
            </a:r>
            <a:r>
              <a:rPr lang="en-US" altLang="en-US" sz="5200" b="0" u="sng" dirty="0" smtClean="0">
                <a:solidFill>
                  <a:srgbClr val="FFFF00"/>
                </a:solidFill>
                <a:effectLst/>
                <a:latin typeface="+mj-lt"/>
                <a:ea typeface="Tahoma" panose="020B0604030504040204" pitchFamily="34" charset="0"/>
                <a:cs typeface="Times New Roman" panose="02020603050405020304" pitchFamily="18" charset="0"/>
              </a:rPr>
              <a:t>:</a:t>
            </a:r>
            <a:r>
              <a:rPr lang="en-US" altLang="en-US" sz="5200" b="0" dirty="0" smtClean="0">
                <a:solidFill>
                  <a:schemeClr val="bg1"/>
                </a:solidFill>
                <a:effectLst/>
                <a:latin typeface="+mj-lt"/>
                <a:ea typeface="Tahoma" panose="020B0604030504040204" pitchFamily="34" charset="0"/>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Cùng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cùng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này</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rượu</a:t>
            </a:r>
            <a:r>
              <a:rPr lang="en-US" sz="5200" b="0" dirty="0" smtClean="0">
                <a:solidFill>
                  <a:schemeClr val="bg1"/>
                </a:solidFill>
                <a:effectLst/>
                <a:latin typeface="+mj-lt"/>
                <a:cs typeface="Times New Roman" panose="02020603050405020304" pitchFamily="18" charset="0"/>
              </a:rPr>
              <a:t> (í a) </a:t>
            </a:r>
            <a:r>
              <a:rPr lang="en-US" sz="5200" b="0" dirty="0" err="1" smtClean="0">
                <a:solidFill>
                  <a:schemeClr val="bg1"/>
                </a:solidFill>
                <a:effectLst/>
                <a:latin typeface="+mj-lt"/>
                <a:cs typeface="Times New Roman" panose="02020603050405020304" pitchFamily="18" charset="0"/>
              </a:rPr>
              <a:t>bánh</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thơm</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Cùng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tiến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dâng</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lên</a:t>
            </a:r>
            <a:r>
              <a:rPr lang="en-US" sz="5200" b="0" dirty="0" smtClean="0">
                <a:solidFill>
                  <a:schemeClr val="bg1"/>
                </a:solidFill>
                <a:effectLst/>
                <a:latin typeface="+mj-lt"/>
                <a:cs typeface="Times New Roman" panose="02020603050405020304" pitchFamily="18" charset="0"/>
              </a:rPr>
              <a:t> Cha </a:t>
            </a:r>
            <a:r>
              <a:rPr lang="en-US" sz="5200" b="0" dirty="0" err="1" smtClean="0">
                <a:solidFill>
                  <a:schemeClr val="bg1"/>
                </a:solidFill>
                <a:effectLst/>
                <a:latin typeface="+mj-lt"/>
                <a:cs typeface="Times New Roman" panose="02020603050405020304" pitchFamily="18" charset="0"/>
              </a:rPr>
              <a:t>thân</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xác</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tâm</a:t>
            </a:r>
            <a:r>
              <a:rPr lang="en-US" sz="5200" b="0" dirty="0" smtClean="0">
                <a:solidFill>
                  <a:schemeClr val="bg1"/>
                </a:solidFill>
                <a:effectLst/>
                <a:latin typeface="+mj-lt"/>
                <a:cs typeface="Times New Roman" panose="02020603050405020304" pitchFamily="18" charset="0"/>
              </a:rPr>
              <a:t> </a:t>
            </a:r>
            <a:r>
              <a:rPr lang="en-US" sz="5200" b="0" dirty="0" err="1" smtClean="0">
                <a:solidFill>
                  <a:schemeClr val="bg1"/>
                </a:solidFill>
                <a:effectLst/>
                <a:latin typeface="+mj-lt"/>
                <a:cs typeface="Times New Roman" panose="02020603050405020304" pitchFamily="18" charset="0"/>
              </a:rPr>
              <a:t>hồn</a:t>
            </a:r>
            <a:r>
              <a:rPr lang="en-US" sz="5200" b="0" dirty="0" smtClean="0">
                <a:solidFill>
                  <a:schemeClr val="bg1"/>
                </a:solidFill>
                <a:effectLst/>
                <a:latin typeface="+mj-lt"/>
                <a:cs typeface="Times New Roman" panose="02020603050405020304" pitchFamily="18" charset="0"/>
              </a:rPr>
              <a:t>.</a:t>
            </a:r>
            <a:endParaRPr lang="en-US" altLang="en-US" sz="5200" b="0" u="sng" dirty="0">
              <a:solidFill>
                <a:srgbClr val="FFFF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77874888"/>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err="1">
                <a:solidFill>
                  <a:srgbClr val="FFFF00"/>
                </a:solidFill>
                <a:effectLst/>
                <a:latin typeface="+mj-lt"/>
                <a:ea typeface="Tahoma" pitchFamily="34" charset="0"/>
                <a:cs typeface="Times New Roman" pitchFamily="18" charset="0"/>
              </a:rPr>
              <a:t>Ca</a:t>
            </a:r>
            <a:r>
              <a:rPr lang="en-US" sz="7200" b="0" u="sng" dirty="0">
                <a:solidFill>
                  <a:srgbClr val="FFFF00"/>
                </a:solidFill>
                <a:effectLst/>
                <a:latin typeface="+mj-lt"/>
                <a:ea typeface="Tahoma" pitchFamily="34" charset="0"/>
                <a:cs typeface="Times New Roman" pitchFamily="18" charset="0"/>
              </a:rPr>
              <a:t> </a:t>
            </a:r>
            <a:r>
              <a:rPr lang="en-US" sz="7200" b="0" u="sng" dirty="0" err="1" smtClean="0">
                <a:solidFill>
                  <a:srgbClr val="FFFF00"/>
                </a:solidFill>
                <a:effectLst/>
                <a:latin typeface="+mj-lt"/>
                <a:ea typeface="Tahoma" pitchFamily="34" charset="0"/>
                <a:cs typeface="Times New Roman" pitchFamily="18" charset="0"/>
              </a:rPr>
              <a:t>Nguyện</a:t>
            </a:r>
            <a:r>
              <a:rPr lang="en-US" sz="7200" b="0" u="sng" dirty="0" smtClean="0">
                <a:solidFill>
                  <a:srgbClr val="FFFF00"/>
                </a:solidFill>
                <a:effectLst/>
                <a:latin typeface="+mj-lt"/>
                <a:ea typeface="Tahoma" pitchFamily="34" charset="0"/>
                <a:cs typeface="Times New Roman" pitchFamily="18" charset="0"/>
              </a:rPr>
              <a:t> </a:t>
            </a:r>
            <a:r>
              <a:rPr lang="en-US" sz="7200" b="0" u="sng" dirty="0" err="1" smtClean="0">
                <a:solidFill>
                  <a:srgbClr val="FFFF00"/>
                </a:solidFill>
                <a:effectLst/>
                <a:latin typeface="+mj-lt"/>
                <a:ea typeface="Tahoma" pitchFamily="34" charset="0"/>
                <a:cs typeface="Times New Roman" pitchFamily="18" charset="0"/>
              </a:rPr>
              <a:t>Hiệp</a:t>
            </a:r>
            <a:r>
              <a:rPr lang="en-US" sz="7200" b="0" u="sng" dirty="0" smtClean="0">
                <a:solidFill>
                  <a:srgbClr val="FFFF00"/>
                </a:solidFill>
                <a:effectLst/>
                <a:latin typeface="+mj-lt"/>
                <a:ea typeface="Tahoma" pitchFamily="34" charset="0"/>
                <a:cs typeface="Times New Roman" pitchFamily="18" charset="0"/>
              </a:rPr>
              <a:t> </a:t>
            </a:r>
            <a:r>
              <a:rPr lang="en-US" sz="7200" b="0" u="sng" dirty="0" err="1">
                <a:solidFill>
                  <a:srgbClr val="FFFF00"/>
                </a:solidFill>
                <a:effectLst/>
                <a:latin typeface="+mj-lt"/>
                <a:ea typeface="Tahoma" pitchFamily="34" charset="0"/>
                <a:cs typeface="Times New Roman" pitchFamily="18" charset="0"/>
              </a:rPr>
              <a:t>lễ</a:t>
            </a:r>
            <a:r>
              <a:rPr lang="en-US" sz="7200" b="0" dirty="0">
                <a:solidFill>
                  <a:srgbClr val="FFFF00"/>
                </a:solidFill>
                <a:effectLst/>
                <a:latin typeface="+mj-lt"/>
                <a:ea typeface="Tahoma" pitchFamily="34" charset="0"/>
                <a:cs typeface="Times New Roman" pitchFamily="18" charset="0"/>
              </a:rPr>
              <a:t> </a:t>
            </a:r>
          </a:p>
          <a:p>
            <a:pPr marL="27432" indent="0" algn="ctr">
              <a:lnSpc>
                <a:spcPct val="120000"/>
              </a:lnSpc>
              <a:buNone/>
            </a:pPr>
            <a:r>
              <a:rPr lang="en-US" sz="5200" b="0" dirty="0" err="1" smtClean="0">
                <a:solidFill>
                  <a:srgbClr val="FFFF00"/>
                </a:solidFill>
                <a:effectLst/>
                <a:latin typeface="+mj-lt"/>
                <a:ea typeface="Tahoma" pitchFamily="34" charset="0"/>
                <a:cs typeface="Times New Roman" pitchFamily="18" charset="0"/>
              </a:rPr>
              <a:t>Thánh</a:t>
            </a:r>
            <a:r>
              <a:rPr lang="en-US" sz="5200" b="0" dirty="0" smtClean="0">
                <a:solidFill>
                  <a:srgbClr val="FFFF00"/>
                </a:solidFill>
                <a:effectLst/>
                <a:latin typeface="+mj-lt"/>
                <a:ea typeface="Tahoma" pitchFamily="34" charset="0"/>
                <a:cs typeface="Times New Roman" pitchFamily="18" charset="0"/>
              </a:rPr>
              <a:t> </a:t>
            </a:r>
            <a:r>
              <a:rPr lang="en-US" sz="5200" b="0" dirty="0" err="1" smtClean="0">
                <a:solidFill>
                  <a:srgbClr val="FFFF00"/>
                </a:solidFill>
                <a:effectLst/>
                <a:latin typeface="+mj-lt"/>
                <a:ea typeface="Tahoma" pitchFamily="34" charset="0"/>
                <a:cs typeface="Times New Roman" pitchFamily="18" charset="0"/>
              </a:rPr>
              <a:t>Thần</a:t>
            </a:r>
            <a:r>
              <a:rPr lang="en-US" sz="5200" b="0" dirty="0" smtClean="0">
                <a:solidFill>
                  <a:srgbClr val="FFFF00"/>
                </a:solidFill>
                <a:effectLst/>
                <a:latin typeface="+mj-lt"/>
                <a:ea typeface="Tahoma" pitchFamily="34" charset="0"/>
                <a:cs typeface="Times New Roman" pitchFamily="18" charset="0"/>
              </a:rPr>
              <a:t> </a:t>
            </a:r>
            <a:r>
              <a:rPr lang="en-US" sz="5200" b="0" dirty="0" err="1" smtClean="0">
                <a:solidFill>
                  <a:srgbClr val="FFFF00"/>
                </a:solidFill>
                <a:effectLst/>
                <a:latin typeface="+mj-lt"/>
                <a:ea typeface="Tahoma" pitchFamily="34" charset="0"/>
                <a:cs typeface="Times New Roman" pitchFamily="18" charset="0"/>
              </a:rPr>
              <a:t>Hãy</a:t>
            </a:r>
            <a:r>
              <a:rPr lang="en-US" sz="5200" b="0" dirty="0" smtClean="0">
                <a:solidFill>
                  <a:srgbClr val="FFFF00"/>
                </a:solidFill>
                <a:effectLst/>
                <a:latin typeface="+mj-lt"/>
                <a:ea typeface="Tahoma" pitchFamily="34" charset="0"/>
                <a:cs typeface="Times New Roman" pitchFamily="18" charset="0"/>
              </a:rPr>
              <a:t> </a:t>
            </a:r>
            <a:r>
              <a:rPr lang="en-US" sz="5200" b="0" dirty="0" err="1" smtClean="0">
                <a:solidFill>
                  <a:srgbClr val="FFFF00"/>
                </a:solidFill>
                <a:effectLst/>
                <a:latin typeface="+mj-lt"/>
                <a:ea typeface="Tahoma" pitchFamily="34" charset="0"/>
                <a:cs typeface="Times New Roman" pitchFamily="18" charset="0"/>
              </a:rPr>
              <a:t>Đến</a:t>
            </a:r>
            <a:endParaRPr lang="en-US" sz="5200" b="0" dirty="0">
              <a:solidFill>
                <a:srgbClr val="FFFF00"/>
              </a:solidFill>
              <a:effectLst/>
              <a:latin typeface="+mj-lt"/>
              <a:ea typeface="Tahoma" pitchFamily="34" charset="0"/>
              <a:cs typeface="Times New Roman" pitchFamily="18" charset="0"/>
            </a:endParaRPr>
          </a:p>
          <a:p>
            <a:pPr marL="27432" indent="0" algn="ctr">
              <a:lnSpc>
                <a:spcPct val="120000"/>
              </a:lnSpc>
              <a:buNone/>
            </a:pPr>
            <a:r>
              <a:rPr lang="en-US" sz="5400" b="0" i="1" dirty="0">
                <a:solidFill>
                  <a:schemeClr val="bg1"/>
                </a:solidFill>
                <a:effectLst/>
                <a:latin typeface="+mj-lt"/>
                <a:ea typeface="Tahoma" pitchFamily="34" charset="0"/>
                <a:cs typeface="Times New Roman" pitchFamily="18" charset="0"/>
              </a:rPr>
              <a:t>Lm. </a:t>
            </a:r>
            <a:r>
              <a:rPr lang="en-US" sz="5400" b="0" i="1" dirty="0" err="1" smtClean="0">
                <a:solidFill>
                  <a:schemeClr val="bg1"/>
                </a:solidFill>
                <a:effectLst/>
                <a:latin typeface="+mj-lt"/>
                <a:ea typeface="Tahoma" pitchFamily="34" charset="0"/>
                <a:cs typeface="Times New Roman" pitchFamily="18" charset="0"/>
              </a:rPr>
              <a:t>Thành</a:t>
            </a:r>
            <a:r>
              <a:rPr lang="en-US" sz="5400" b="0" i="1" dirty="0" smtClean="0">
                <a:solidFill>
                  <a:schemeClr val="bg1"/>
                </a:solidFill>
                <a:effectLst/>
                <a:latin typeface="+mj-lt"/>
                <a:ea typeface="Tahoma" pitchFamily="34" charset="0"/>
                <a:cs typeface="Times New Roman" pitchFamily="18" charset="0"/>
              </a:rPr>
              <a:t> </a:t>
            </a:r>
            <a:r>
              <a:rPr lang="en-US" sz="5400" b="0" i="1" dirty="0" err="1" smtClean="0">
                <a:solidFill>
                  <a:schemeClr val="bg1"/>
                </a:solidFill>
                <a:effectLst/>
                <a:latin typeface="+mj-lt"/>
                <a:ea typeface="Tahoma" pitchFamily="34" charset="0"/>
                <a:cs typeface="Times New Roman" pitchFamily="18" charset="0"/>
              </a:rPr>
              <a:t>Tâm</a:t>
            </a:r>
            <a:endParaRPr lang="en-US" sz="40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7599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rmAutofit/>
          </a:bodyPr>
          <a:lstStyle/>
          <a:p>
            <a:pPr marL="27432" indent="0" algn="just">
              <a:lnSpc>
                <a:spcPct val="130000"/>
              </a:lnSpc>
              <a:buNone/>
            </a:pPr>
            <a:r>
              <a:rPr lang="en-US" sz="4000" b="0" u="sng" dirty="0" smtClean="0">
                <a:solidFill>
                  <a:srgbClr val="FFFF00"/>
                </a:solidFill>
                <a:effectLst/>
                <a:latin typeface="+mj-lt"/>
                <a:ea typeface="Tahoma" pitchFamily="34" charset="0"/>
                <a:cs typeface="Times New Roman" pitchFamily="18" charset="0"/>
              </a:rPr>
              <a:t>Tk1:</a:t>
            </a:r>
            <a:r>
              <a:rPr lang="en-US" sz="4000" b="0" dirty="0">
                <a:solidFill>
                  <a:schemeClr val="bg1"/>
                </a:solidFill>
                <a:effectLst/>
                <a:latin typeface="+mj-lt"/>
              </a:rPr>
              <a:t> </a:t>
            </a:r>
            <a:r>
              <a:rPr lang="vi-VN" sz="4000" b="0" dirty="0">
                <a:solidFill>
                  <a:schemeClr val="bg1"/>
                </a:solidFill>
                <a:effectLst/>
                <a:latin typeface="+mj-lt"/>
              </a:rPr>
              <a:t>Thánh </a:t>
            </a:r>
            <a:r>
              <a:rPr lang="vi-VN" sz="4000" b="0" dirty="0" smtClean="0">
                <a:solidFill>
                  <a:schemeClr val="bg1"/>
                </a:solidFill>
                <a:effectLst/>
                <a:latin typeface="+mj-lt"/>
              </a:rPr>
              <a:t>Thần</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a:solidFill>
                  <a:schemeClr val="bg1"/>
                </a:solidFill>
                <a:effectLst/>
                <a:latin typeface="+mj-lt"/>
              </a:rPr>
              <a:t>K</a:t>
            </a:r>
            <a:r>
              <a:rPr lang="vi-VN" sz="4000" b="0" dirty="0" smtClean="0">
                <a:solidFill>
                  <a:schemeClr val="bg1"/>
                </a:solidFill>
                <a:effectLst/>
                <a:latin typeface="+mj-lt"/>
              </a:rPr>
              <a:t>hấn </a:t>
            </a:r>
            <a:r>
              <a:rPr lang="vi-VN" sz="4000" b="0" dirty="0">
                <a:solidFill>
                  <a:schemeClr val="bg1"/>
                </a:solidFill>
                <a:effectLst/>
                <a:latin typeface="+mj-lt"/>
              </a:rPr>
              <a:t>xin ngự </a:t>
            </a:r>
            <a:r>
              <a:rPr lang="vi-VN" sz="4000" b="0" dirty="0" smtClean="0">
                <a:solidFill>
                  <a:schemeClr val="bg1"/>
                </a:solidFill>
                <a:effectLst/>
                <a:latin typeface="+mj-lt"/>
              </a:rPr>
              <a:t>đến</a:t>
            </a:r>
            <a:r>
              <a:rPr lang="en-US" sz="4000" b="0" dirty="0" smtClean="0">
                <a:solidFill>
                  <a:schemeClr val="bg1"/>
                </a:solidFill>
                <a:effectLst/>
                <a:latin typeface="+mj-lt"/>
              </a:rPr>
              <a:t>. H</a:t>
            </a:r>
            <a:r>
              <a:rPr lang="vi-VN" sz="4000" b="0" dirty="0" smtClean="0">
                <a:solidFill>
                  <a:schemeClr val="bg1"/>
                </a:solidFill>
                <a:effectLst/>
                <a:latin typeface="+mj-lt"/>
              </a:rPr>
              <a:t>ồn </a:t>
            </a:r>
            <a:r>
              <a:rPr lang="vi-VN" sz="4000" b="0" dirty="0">
                <a:solidFill>
                  <a:schemeClr val="bg1"/>
                </a:solidFill>
                <a:effectLst/>
                <a:latin typeface="+mj-lt"/>
              </a:rPr>
              <a:t>con đang mong chờ </a:t>
            </a:r>
            <a:r>
              <a:rPr lang="vi-VN" sz="4000" b="0" dirty="0" smtClean="0">
                <a:solidFill>
                  <a:schemeClr val="bg1"/>
                </a:solidFill>
                <a:effectLst/>
                <a:latin typeface="+mj-lt"/>
              </a:rPr>
              <a:t>Ngài</a:t>
            </a:r>
            <a:r>
              <a:rPr lang="en-US" sz="4000" b="0" dirty="0" smtClean="0">
                <a:solidFill>
                  <a:schemeClr val="bg1"/>
                </a:solidFill>
                <a:effectLst/>
                <a:latin typeface="+mj-lt"/>
              </a:rPr>
              <a:t>. </a:t>
            </a:r>
            <a:r>
              <a:rPr lang="en-US" sz="4000" b="0" dirty="0" err="1" smtClean="0">
                <a:solidFill>
                  <a:schemeClr val="bg1"/>
                </a:solidFill>
                <a:effectLst/>
                <a:latin typeface="+mj-lt"/>
              </a:rPr>
              <a:t>Suối</a:t>
            </a:r>
            <a:r>
              <a:rPr lang="en-US" sz="4000" b="0" dirty="0" smtClean="0">
                <a:solidFill>
                  <a:schemeClr val="bg1"/>
                </a:solidFill>
                <a:effectLst/>
                <a:latin typeface="+mj-lt"/>
              </a:rPr>
              <a:t> </a:t>
            </a:r>
            <a:r>
              <a:rPr lang="en-US" sz="4000" b="0" dirty="0" err="1" smtClean="0">
                <a:solidFill>
                  <a:schemeClr val="bg1"/>
                </a:solidFill>
                <a:effectLst/>
                <a:latin typeface="+mj-lt"/>
              </a:rPr>
              <a:t>nguồn</a:t>
            </a:r>
            <a:r>
              <a:rPr lang="en-US" sz="4000" b="0" dirty="0" smtClean="0">
                <a:solidFill>
                  <a:schemeClr val="bg1"/>
                </a:solidFill>
                <a:effectLst/>
                <a:latin typeface="+mj-lt"/>
              </a:rPr>
              <a:t> </a:t>
            </a:r>
            <a:r>
              <a:rPr lang="en-US" sz="4000" b="0" dirty="0" err="1" smtClean="0">
                <a:solidFill>
                  <a:schemeClr val="bg1"/>
                </a:solidFill>
                <a:effectLst/>
                <a:latin typeface="+mj-lt"/>
              </a:rPr>
              <a:t>thánh</a:t>
            </a:r>
            <a:r>
              <a:rPr lang="en-US" sz="4000" b="0" dirty="0" smtClean="0">
                <a:solidFill>
                  <a:schemeClr val="bg1"/>
                </a:solidFill>
                <a:effectLst/>
                <a:latin typeface="+mj-lt"/>
              </a:rPr>
              <a:t> </a:t>
            </a:r>
            <a:r>
              <a:rPr lang="en-US" sz="4000" b="0" dirty="0" err="1" smtClean="0">
                <a:solidFill>
                  <a:schemeClr val="bg1"/>
                </a:solidFill>
                <a:effectLst/>
                <a:latin typeface="+mj-lt"/>
              </a:rPr>
              <a:t>ân</a:t>
            </a:r>
            <a:r>
              <a:rPr lang="en-US" sz="4000" b="0" dirty="0" smtClean="0">
                <a:solidFill>
                  <a:schemeClr val="bg1"/>
                </a:solidFill>
                <a:effectLst/>
                <a:latin typeface="+mj-lt"/>
              </a:rPr>
              <a:t> </a:t>
            </a:r>
            <a:r>
              <a:rPr lang="en-US" sz="4000" b="0" dirty="0" err="1" smtClean="0">
                <a:solidFill>
                  <a:schemeClr val="bg1"/>
                </a:solidFill>
                <a:effectLst/>
                <a:latin typeface="+mj-lt"/>
              </a:rPr>
              <a:t>hiện</a:t>
            </a:r>
            <a:r>
              <a:rPr lang="en-US" sz="4000" b="0" dirty="0" smtClean="0">
                <a:solidFill>
                  <a:schemeClr val="bg1"/>
                </a:solidFill>
                <a:effectLst/>
                <a:latin typeface="+mj-lt"/>
              </a:rPr>
              <a:t> </a:t>
            </a:r>
            <a:r>
              <a:rPr lang="en-US" sz="4000" b="0" dirty="0" err="1" smtClean="0">
                <a:solidFill>
                  <a:schemeClr val="bg1"/>
                </a:solidFill>
                <a:effectLst/>
                <a:latin typeface="+mj-lt"/>
              </a:rPr>
              <a:t>xuống</a:t>
            </a:r>
            <a:r>
              <a:rPr lang="en-US" sz="4000" b="0" dirty="0" smtClean="0">
                <a:solidFill>
                  <a:schemeClr val="bg1"/>
                </a:solidFill>
                <a:effectLst/>
                <a:latin typeface="+mj-lt"/>
              </a:rPr>
              <a:t>. </a:t>
            </a:r>
            <a:r>
              <a:rPr lang="en-US" sz="4000" b="0" dirty="0" err="1" smtClean="0">
                <a:solidFill>
                  <a:schemeClr val="bg1"/>
                </a:solidFill>
                <a:effectLst/>
                <a:latin typeface="+mj-lt"/>
              </a:rPr>
              <a:t>Này</a:t>
            </a:r>
            <a:r>
              <a:rPr lang="en-US" sz="4000" b="0" dirty="0" smtClean="0">
                <a:solidFill>
                  <a:schemeClr val="bg1"/>
                </a:solidFill>
                <a:effectLst/>
                <a:latin typeface="+mj-lt"/>
              </a:rPr>
              <a:t> </a:t>
            </a:r>
            <a:r>
              <a:rPr lang="en-US" sz="4000" b="0" dirty="0" err="1" smtClean="0">
                <a:solidFill>
                  <a:schemeClr val="bg1"/>
                </a:solidFill>
                <a:effectLst/>
                <a:latin typeface="+mj-lt"/>
              </a:rPr>
              <a:t>dương</a:t>
            </a:r>
            <a:r>
              <a:rPr lang="en-US" sz="4000" b="0" dirty="0" smtClean="0">
                <a:solidFill>
                  <a:schemeClr val="bg1"/>
                </a:solidFill>
                <a:effectLst/>
                <a:latin typeface="+mj-lt"/>
              </a:rPr>
              <a:t> </a:t>
            </a:r>
            <a:r>
              <a:rPr lang="en-US" sz="4000" b="0" dirty="0" err="1" smtClean="0">
                <a:solidFill>
                  <a:schemeClr val="bg1"/>
                </a:solidFill>
                <a:effectLst/>
                <a:latin typeface="+mj-lt"/>
              </a:rPr>
              <a:t>gian</a:t>
            </a:r>
            <a:r>
              <a:rPr lang="en-US" sz="4000" b="0" dirty="0" smtClean="0">
                <a:solidFill>
                  <a:schemeClr val="bg1"/>
                </a:solidFill>
                <a:effectLst/>
                <a:latin typeface="+mj-lt"/>
              </a:rPr>
              <a:t> </a:t>
            </a:r>
            <a:r>
              <a:rPr lang="en-US" sz="4000" b="0" dirty="0" err="1" smtClean="0">
                <a:solidFill>
                  <a:schemeClr val="bg1"/>
                </a:solidFill>
                <a:effectLst/>
                <a:latin typeface="+mj-lt"/>
              </a:rPr>
              <a:t>xin</a:t>
            </a:r>
            <a:r>
              <a:rPr lang="en-US" sz="4000" b="0" dirty="0" smtClean="0">
                <a:solidFill>
                  <a:schemeClr val="bg1"/>
                </a:solidFill>
                <a:effectLst/>
                <a:latin typeface="+mj-lt"/>
              </a:rPr>
              <a:t> </a:t>
            </a:r>
            <a:r>
              <a:rPr lang="en-US" sz="4000" b="0" dirty="0" err="1" smtClean="0">
                <a:solidFill>
                  <a:schemeClr val="bg1"/>
                </a:solidFill>
                <a:effectLst/>
                <a:latin typeface="+mj-lt"/>
              </a:rPr>
              <a:t>Ngài</a:t>
            </a:r>
            <a:r>
              <a:rPr lang="en-US" sz="4000" b="0" dirty="0">
                <a:solidFill>
                  <a:schemeClr val="bg1"/>
                </a:solidFill>
                <a:effectLst/>
                <a:latin typeface="+mj-lt"/>
              </a:rPr>
              <a:t> </a:t>
            </a:r>
            <a:r>
              <a:rPr lang="en-US" sz="4000" b="0" dirty="0" err="1" smtClean="0">
                <a:solidFill>
                  <a:schemeClr val="bg1"/>
                </a:solidFill>
                <a:effectLst/>
                <a:latin typeface="+mj-lt"/>
              </a:rPr>
              <a:t>đổi</a:t>
            </a:r>
            <a:r>
              <a:rPr lang="en-US" sz="4000" b="0" dirty="0" smtClean="0">
                <a:solidFill>
                  <a:schemeClr val="bg1"/>
                </a:solidFill>
                <a:effectLst/>
                <a:latin typeface="+mj-lt"/>
              </a:rPr>
              <a:t> </a:t>
            </a:r>
            <a:r>
              <a:rPr lang="en-US" sz="4000" b="0" dirty="0" err="1" smtClean="0">
                <a:solidFill>
                  <a:schemeClr val="bg1"/>
                </a:solidFill>
                <a:effectLst/>
                <a:latin typeface="+mj-lt"/>
              </a:rPr>
              <a:t>mới</a:t>
            </a:r>
            <a:r>
              <a:rPr lang="en-US" sz="4000" b="0" dirty="0" smtClean="0">
                <a:solidFill>
                  <a:schemeClr val="bg1"/>
                </a:solidFill>
                <a:effectLst/>
                <a:latin typeface="+mj-lt"/>
              </a:rPr>
              <a:t>. </a:t>
            </a:r>
            <a:r>
              <a:rPr lang="en-US" sz="4000" b="0" dirty="0" err="1" smtClean="0">
                <a:solidFill>
                  <a:schemeClr val="bg1"/>
                </a:solidFill>
                <a:effectLst/>
                <a:latin typeface="+mj-lt"/>
              </a:rPr>
              <a:t>Ngài</a:t>
            </a:r>
            <a:r>
              <a:rPr lang="en-US" sz="4000" b="0" dirty="0" smtClean="0">
                <a:solidFill>
                  <a:schemeClr val="bg1"/>
                </a:solidFill>
                <a:effectLst/>
                <a:latin typeface="+mj-lt"/>
              </a:rPr>
              <a:t> </a:t>
            </a:r>
            <a:r>
              <a:rPr lang="en-US" sz="4000" b="0" dirty="0" err="1" smtClean="0">
                <a:solidFill>
                  <a:schemeClr val="bg1"/>
                </a:solidFill>
                <a:effectLst/>
                <a:latin typeface="+mj-lt"/>
              </a:rPr>
              <a:t>ơi</a:t>
            </a:r>
            <a:r>
              <a:rPr lang="en-US" sz="4000" b="0" dirty="0" smtClean="0">
                <a:solidFill>
                  <a:schemeClr val="bg1"/>
                </a:solidFill>
                <a:effectLst/>
                <a:latin typeface="+mj-lt"/>
              </a:rPr>
              <a:t>! </a:t>
            </a:r>
            <a:r>
              <a:rPr lang="en-US" sz="4000" b="0" dirty="0" err="1" smtClean="0">
                <a:solidFill>
                  <a:schemeClr val="bg1"/>
                </a:solidFill>
                <a:effectLst/>
                <a:latin typeface="+mj-lt"/>
              </a:rPr>
              <a:t>Xin</a:t>
            </a:r>
            <a:r>
              <a:rPr lang="en-US" sz="4000" b="0" dirty="0" smtClean="0">
                <a:solidFill>
                  <a:schemeClr val="bg1"/>
                </a:solidFill>
                <a:effectLst/>
                <a:latin typeface="+mj-lt"/>
              </a:rPr>
              <a:t> </a:t>
            </a:r>
            <a:r>
              <a:rPr lang="en-US" sz="4000" b="0" dirty="0" err="1" smtClean="0">
                <a:solidFill>
                  <a:schemeClr val="bg1"/>
                </a:solidFill>
                <a:effectLst/>
                <a:latin typeface="+mj-lt"/>
              </a:rPr>
              <a:t>Ngài</a:t>
            </a:r>
            <a:r>
              <a:rPr lang="en-US" sz="4000" b="0" dirty="0" smtClean="0">
                <a:solidFill>
                  <a:schemeClr val="bg1"/>
                </a:solidFill>
                <a:effectLst/>
                <a:latin typeface="+mj-lt"/>
              </a:rPr>
              <a:t> </a:t>
            </a:r>
            <a:r>
              <a:rPr lang="en-US" sz="4000" b="0" dirty="0" err="1" smtClean="0">
                <a:solidFill>
                  <a:schemeClr val="bg1"/>
                </a:solidFill>
                <a:effectLst/>
                <a:latin typeface="+mj-lt"/>
              </a:rPr>
              <a:t>hãy</a:t>
            </a:r>
            <a:r>
              <a:rPr lang="en-US" sz="4000" b="0" dirty="0" smtClean="0">
                <a:solidFill>
                  <a:schemeClr val="bg1"/>
                </a:solidFill>
                <a:effectLst/>
                <a:latin typeface="+mj-lt"/>
              </a:rPr>
              <a:t> </a:t>
            </a:r>
            <a:r>
              <a:rPr lang="en-US" sz="4000" b="0" dirty="0" err="1" smtClean="0">
                <a:solidFill>
                  <a:schemeClr val="bg1"/>
                </a:solidFill>
                <a:effectLst/>
                <a:latin typeface="+mj-lt"/>
              </a:rPr>
              <a:t>đến</a:t>
            </a:r>
            <a:r>
              <a:rPr lang="en-US" sz="4000" b="0" dirty="0" smtClean="0">
                <a:solidFill>
                  <a:schemeClr val="bg1"/>
                </a:solidFill>
                <a:effectLst/>
                <a:latin typeface="+mj-lt"/>
              </a:rPr>
              <a:t> </a:t>
            </a:r>
            <a:r>
              <a:rPr lang="en-US" sz="4000" b="0" dirty="0" err="1" smtClean="0">
                <a:solidFill>
                  <a:schemeClr val="bg1"/>
                </a:solidFill>
                <a:effectLst/>
                <a:latin typeface="+mj-lt"/>
              </a:rPr>
              <a:t>chiếu</a:t>
            </a:r>
            <a:r>
              <a:rPr lang="en-US" sz="4000" b="0" dirty="0" smtClean="0">
                <a:solidFill>
                  <a:schemeClr val="bg1"/>
                </a:solidFill>
                <a:effectLst/>
                <a:latin typeface="+mj-lt"/>
              </a:rPr>
              <a:t> </a:t>
            </a:r>
            <a:r>
              <a:rPr lang="en-US" sz="4000" b="0" dirty="0" err="1" smtClean="0">
                <a:solidFill>
                  <a:schemeClr val="bg1"/>
                </a:solidFill>
                <a:effectLst/>
                <a:latin typeface="+mj-lt"/>
              </a:rPr>
              <a:t>sáng</a:t>
            </a:r>
            <a:r>
              <a:rPr lang="en-US" sz="4000" b="0" dirty="0" smtClean="0">
                <a:solidFill>
                  <a:schemeClr val="bg1"/>
                </a:solidFill>
                <a:effectLst/>
                <a:latin typeface="+mj-lt"/>
              </a:rPr>
              <a:t> </a:t>
            </a:r>
            <a:r>
              <a:rPr lang="en-US" sz="4000" b="0" dirty="0" err="1" smtClean="0">
                <a:solidFill>
                  <a:schemeClr val="bg1"/>
                </a:solidFill>
                <a:effectLst/>
                <a:latin typeface="+mj-lt"/>
              </a:rPr>
              <a:t>thế</a:t>
            </a:r>
            <a:r>
              <a:rPr lang="en-US" sz="4000" b="0" dirty="0" smtClean="0">
                <a:solidFill>
                  <a:schemeClr val="bg1"/>
                </a:solidFill>
                <a:effectLst/>
                <a:latin typeface="+mj-lt"/>
              </a:rPr>
              <a:t> </a:t>
            </a:r>
            <a:r>
              <a:rPr lang="en-US" sz="4000" b="0" dirty="0" err="1" smtClean="0">
                <a:solidFill>
                  <a:schemeClr val="bg1"/>
                </a:solidFill>
                <a:effectLst/>
                <a:latin typeface="+mj-lt"/>
              </a:rPr>
              <a:t>gian</a:t>
            </a:r>
            <a:r>
              <a:rPr lang="en-US" sz="4000" b="0" dirty="0" smtClean="0">
                <a:solidFill>
                  <a:schemeClr val="bg1"/>
                </a:solidFill>
                <a:effectLst/>
                <a:latin typeface="+mj-lt"/>
              </a:rPr>
              <a:t> u </a:t>
            </a:r>
            <a:r>
              <a:rPr lang="en-US" sz="4000" b="0" dirty="0" err="1" smtClean="0">
                <a:solidFill>
                  <a:schemeClr val="bg1"/>
                </a:solidFill>
                <a:effectLst/>
                <a:latin typeface="+mj-lt"/>
              </a:rPr>
              <a:t>mê</a:t>
            </a:r>
            <a:r>
              <a:rPr lang="en-US" sz="4000" b="0" dirty="0" smtClean="0">
                <a:solidFill>
                  <a:schemeClr val="bg1"/>
                </a:solidFill>
                <a:effectLst/>
                <a:latin typeface="+mj-lt"/>
              </a:rPr>
              <a:t> </a:t>
            </a:r>
            <a:r>
              <a:rPr lang="en-US" sz="4000" b="0" dirty="0" err="1" smtClean="0">
                <a:solidFill>
                  <a:schemeClr val="bg1"/>
                </a:solidFill>
                <a:effectLst/>
                <a:latin typeface="+mj-lt"/>
              </a:rPr>
              <a:t>tối</a:t>
            </a:r>
            <a:r>
              <a:rPr lang="en-US" sz="4000" b="0" dirty="0" smtClean="0">
                <a:solidFill>
                  <a:schemeClr val="bg1"/>
                </a:solidFill>
                <a:effectLst/>
                <a:latin typeface="+mj-lt"/>
              </a:rPr>
              <a:t> </a:t>
            </a:r>
            <a:r>
              <a:rPr lang="en-US" sz="4000" b="0" dirty="0" err="1" smtClean="0">
                <a:solidFill>
                  <a:schemeClr val="bg1"/>
                </a:solidFill>
                <a:effectLst/>
                <a:latin typeface="+mj-lt"/>
              </a:rPr>
              <a:t>tăm</a:t>
            </a:r>
            <a:r>
              <a:rPr lang="en-US" sz="4000" b="0" dirty="0" smtClean="0">
                <a:solidFill>
                  <a:schemeClr val="bg1"/>
                </a:solidFill>
                <a:effectLst/>
                <a:latin typeface="+mj-lt"/>
              </a:rPr>
              <a:t>. </a:t>
            </a:r>
            <a:r>
              <a:rPr lang="en-US" sz="4000" b="0" dirty="0" err="1" smtClean="0">
                <a:solidFill>
                  <a:schemeClr val="bg1"/>
                </a:solidFill>
                <a:effectLst/>
                <a:latin typeface="+mj-lt"/>
              </a:rPr>
              <a:t>Ngài</a:t>
            </a:r>
            <a:r>
              <a:rPr lang="en-US" sz="4000" b="0" dirty="0" smtClean="0">
                <a:solidFill>
                  <a:schemeClr val="bg1"/>
                </a:solidFill>
                <a:effectLst/>
                <a:latin typeface="+mj-lt"/>
              </a:rPr>
              <a:t> </a:t>
            </a:r>
            <a:r>
              <a:rPr lang="en-US" sz="4000" b="0" dirty="0" err="1" smtClean="0">
                <a:solidFill>
                  <a:schemeClr val="bg1"/>
                </a:solidFill>
                <a:effectLst/>
                <a:latin typeface="+mj-lt"/>
              </a:rPr>
              <a:t>ơi</a:t>
            </a:r>
            <a:r>
              <a:rPr lang="en-US" sz="4000" b="0" dirty="0" smtClean="0">
                <a:solidFill>
                  <a:schemeClr val="bg1"/>
                </a:solidFill>
                <a:effectLst/>
                <a:latin typeface="+mj-lt"/>
              </a:rPr>
              <a:t>! </a:t>
            </a:r>
            <a:r>
              <a:rPr lang="en-US" sz="4000" b="0" dirty="0" err="1" smtClean="0">
                <a:solidFill>
                  <a:schemeClr val="bg1"/>
                </a:solidFill>
                <a:effectLst/>
                <a:latin typeface="+mj-lt"/>
              </a:rPr>
              <a:t>Xin</a:t>
            </a:r>
            <a:r>
              <a:rPr lang="en-US" sz="4000" b="0" dirty="0" smtClean="0">
                <a:solidFill>
                  <a:schemeClr val="bg1"/>
                </a:solidFill>
                <a:effectLst/>
                <a:latin typeface="+mj-lt"/>
              </a:rPr>
              <a:t> </a:t>
            </a:r>
            <a:r>
              <a:rPr lang="en-US" sz="4000" b="0" dirty="0" err="1" smtClean="0">
                <a:solidFill>
                  <a:schemeClr val="bg1"/>
                </a:solidFill>
                <a:effectLst/>
                <a:latin typeface="+mj-lt"/>
              </a:rPr>
              <a:t>Ngài</a:t>
            </a:r>
            <a:r>
              <a:rPr lang="en-US" sz="4000" b="0" dirty="0" smtClean="0">
                <a:solidFill>
                  <a:schemeClr val="bg1"/>
                </a:solidFill>
                <a:effectLst/>
                <a:latin typeface="+mj-lt"/>
              </a:rPr>
              <a:t> </a:t>
            </a:r>
            <a:r>
              <a:rPr lang="en-US" sz="4000" b="0" dirty="0" err="1" smtClean="0">
                <a:solidFill>
                  <a:schemeClr val="bg1"/>
                </a:solidFill>
                <a:effectLst/>
                <a:latin typeface="+mj-lt"/>
              </a:rPr>
              <a:t>hãy</a:t>
            </a:r>
            <a:r>
              <a:rPr lang="en-US" sz="4000" b="0" dirty="0" smtClean="0">
                <a:solidFill>
                  <a:schemeClr val="bg1"/>
                </a:solidFill>
                <a:effectLst/>
                <a:latin typeface="+mj-lt"/>
              </a:rPr>
              <a:t> </a:t>
            </a:r>
            <a:r>
              <a:rPr lang="en-US" sz="4000" b="0" dirty="0" err="1" smtClean="0">
                <a:solidFill>
                  <a:schemeClr val="bg1"/>
                </a:solidFill>
                <a:effectLst/>
                <a:latin typeface="+mj-lt"/>
              </a:rPr>
              <a:t>đến</a:t>
            </a:r>
            <a:r>
              <a:rPr lang="en-US" sz="4000" b="0" dirty="0" smtClean="0">
                <a:solidFill>
                  <a:schemeClr val="bg1"/>
                </a:solidFill>
                <a:effectLst/>
                <a:latin typeface="+mj-lt"/>
              </a:rPr>
              <a:t> </a:t>
            </a:r>
            <a:r>
              <a:rPr lang="en-US" sz="4000" b="0" dirty="0" err="1" smtClean="0">
                <a:solidFill>
                  <a:schemeClr val="bg1"/>
                </a:solidFill>
                <a:effectLst/>
                <a:latin typeface="+mj-lt"/>
              </a:rPr>
              <a:t>hiển</a:t>
            </a:r>
            <a:r>
              <a:rPr lang="en-US" sz="4000" b="0" dirty="0" smtClean="0">
                <a:solidFill>
                  <a:schemeClr val="bg1"/>
                </a:solidFill>
                <a:effectLst/>
                <a:latin typeface="+mj-lt"/>
              </a:rPr>
              <a:t> </a:t>
            </a:r>
            <a:r>
              <a:rPr lang="en-US" sz="4000" b="0" dirty="0" err="1" smtClean="0">
                <a:solidFill>
                  <a:schemeClr val="bg1"/>
                </a:solidFill>
                <a:effectLst/>
                <a:latin typeface="+mj-lt"/>
              </a:rPr>
              <a:t>linh</a:t>
            </a:r>
            <a:r>
              <a:rPr lang="en-US" sz="4000" b="0" dirty="0" smtClean="0">
                <a:solidFill>
                  <a:schemeClr val="bg1"/>
                </a:solidFill>
                <a:effectLst/>
                <a:latin typeface="+mj-lt"/>
              </a:rPr>
              <a:t> </a:t>
            </a:r>
            <a:r>
              <a:rPr lang="en-US" sz="4000" b="0" dirty="0" err="1" smtClean="0">
                <a:solidFill>
                  <a:schemeClr val="bg1"/>
                </a:solidFill>
                <a:effectLst/>
                <a:latin typeface="+mj-lt"/>
              </a:rPr>
              <a:t>Ngài</a:t>
            </a:r>
            <a:r>
              <a:rPr lang="en-US" sz="4000" b="0" dirty="0" smtClean="0">
                <a:solidFill>
                  <a:schemeClr val="bg1"/>
                </a:solidFill>
                <a:effectLst/>
                <a:latin typeface="+mj-lt"/>
              </a:rPr>
              <a:t> </a:t>
            </a:r>
            <a:r>
              <a:rPr lang="en-US" sz="4000" b="0" dirty="0" err="1" smtClean="0">
                <a:solidFill>
                  <a:schemeClr val="bg1"/>
                </a:solidFill>
                <a:effectLst/>
                <a:latin typeface="+mj-lt"/>
              </a:rPr>
              <a:t>ơi</a:t>
            </a:r>
            <a:r>
              <a:rPr lang="en-US" sz="4000" b="0" dirty="0" smtClean="0">
                <a:solidFill>
                  <a:schemeClr val="bg1"/>
                </a:solidFill>
                <a:effectLst/>
                <a:latin typeface="+mj-lt"/>
              </a:rPr>
              <a:t>!</a:t>
            </a:r>
            <a:endParaRPr lang="vi-VN" sz="4000" b="0" dirty="0">
              <a:solidFill>
                <a:schemeClr val="bg1"/>
              </a:solidFill>
              <a:effectLst/>
              <a:latin typeface="+mj-lt"/>
            </a:endParaRPr>
          </a:p>
        </p:txBody>
      </p:sp>
    </p:spTree>
    <p:extLst>
      <p:ext uri="{BB962C8B-B14F-4D97-AF65-F5344CB8AC3E}">
        <p14:creationId xmlns:p14="http://schemas.microsoft.com/office/powerpoint/2010/main" val="3993675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rmAutofit lnSpcReduction="10000"/>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dirty="0">
                <a:solidFill>
                  <a:srgbClr val="FFFF00"/>
                </a:solidFill>
                <a:effectLst/>
                <a:latin typeface="+mj-lt"/>
                <a:ea typeface="Tahoma" pitchFamily="34" charset="0"/>
                <a:cs typeface="Times New Roman" pitchFamily="18" charset="0"/>
              </a:rPr>
              <a:t>:</a:t>
            </a:r>
            <a:r>
              <a:rPr lang="en-US" sz="4300" b="0" dirty="0">
                <a:solidFill>
                  <a:schemeClr val="bg1"/>
                </a:solidFill>
                <a:effectLst/>
                <a:latin typeface="+mj-lt"/>
                <a:ea typeface="Tahoma" pitchFamily="34" charset="0"/>
                <a:cs typeface="Times New Roman" pitchFamily="18" charset="0"/>
              </a:rPr>
              <a:t> </a:t>
            </a:r>
            <a:r>
              <a:rPr lang="vi-VN" sz="4300" b="0" dirty="0">
                <a:solidFill>
                  <a:schemeClr val="bg1"/>
                </a:solidFill>
                <a:effectLst/>
                <a:latin typeface="+mj-lt"/>
              </a:rPr>
              <a:t>Lạy Ngài xin đến dẫn đắt chúng con trên </a:t>
            </a:r>
            <a:r>
              <a:rPr lang="en-US" sz="4300" b="0" dirty="0" err="1" smtClean="0">
                <a:solidFill>
                  <a:schemeClr val="bg1"/>
                </a:solidFill>
                <a:effectLst/>
                <a:latin typeface="+mj-lt"/>
              </a:rPr>
              <a:t>đời</a:t>
            </a:r>
            <a:r>
              <a:rPr lang="vi-VN" sz="4300" b="0" dirty="0" smtClean="0">
                <a:solidFill>
                  <a:schemeClr val="bg1"/>
                </a:solidFill>
                <a:effectLst/>
                <a:latin typeface="+mj-lt"/>
              </a:rPr>
              <a:t>. </a:t>
            </a:r>
            <a:r>
              <a:rPr lang="vi-VN" sz="4300" b="0" dirty="0">
                <a:solidFill>
                  <a:schemeClr val="bg1"/>
                </a:solidFill>
                <a:effectLst/>
                <a:latin typeface="+mj-lt"/>
              </a:rPr>
              <a:t>Cầu Ngài liên kết chúng con nhất tâm trong Ngài. Cầu Ngài ban ơn thêm sức kiên vững không lay. Sống sao nên người con Chúa chứng nhân tình yêu. </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42886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rmAutofit/>
          </a:bodyPr>
          <a:lstStyle/>
          <a:p>
            <a:pPr marL="27432" indent="0" algn="just">
              <a:lnSpc>
                <a:spcPct val="130000"/>
              </a:lnSpc>
              <a:buNone/>
            </a:pPr>
            <a:r>
              <a:rPr lang="en-US" sz="4000" b="0" u="sng" dirty="0" smtClean="0">
                <a:solidFill>
                  <a:srgbClr val="FFFF00"/>
                </a:solidFill>
                <a:effectLst/>
                <a:latin typeface="+mj-lt"/>
                <a:ea typeface="Tahoma" pitchFamily="34" charset="0"/>
                <a:cs typeface="Times New Roman" pitchFamily="18" charset="0"/>
              </a:rPr>
              <a:t>Tk2:</a:t>
            </a:r>
            <a:r>
              <a:rPr lang="en-US" sz="4000" b="0" dirty="0">
                <a:solidFill>
                  <a:schemeClr val="bg1"/>
                </a:solidFill>
                <a:effectLst/>
                <a:latin typeface="+mj-lt"/>
              </a:rPr>
              <a:t> </a:t>
            </a:r>
            <a:r>
              <a:rPr lang="vi-VN" sz="4000" b="0" dirty="0">
                <a:solidFill>
                  <a:schemeClr val="bg1"/>
                </a:solidFill>
                <a:effectLst/>
                <a:latin typeface="+mj-lt"/>
              </a:rPr>
              <a:t>Thánh </a:t>
            </a:r>
            <a:r>
              <a:rPr lang="vi-VN" sz="4000" b="0" dirty="0" smtClean="0">
                <a:solidFill>
                  <a:schemeClr val="bg1"/>
                </a:solidFill>
                <a:effectLst/>
                <a:latin typeface="+mj-lt"/>
              </a:rPr>
              <a:t>Thần</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K</a:t>
            </a:r>
            <a:r>
              <a:rPr lang="vi-VN" sz="4000" b="0" dirty="0" smtClean="0">
                <a:solidFill>
                  <a:schemeClr val="bg1"/>
                </a:solidFill>
                <a:effectLst/>
                <a:latin typeface="+mj-lt"/>
              </a:rPr>
              <a:t>hấn </a:t>
            </a:r>
            <a:r>
              <a:rPr lang="vi-VN" sz="4000" b="0" dirty="0">
                <a:solidFill>
                  <a:schemeClr val="bg1"/>
                </a:solidFill>
                <a:effectLst/>
                <a:latin typeface="+mj-lt"/>
              </a:rPr>
              <a:t>xin ngự </a:t>
            </a:r>
            <a:r>
              <a:rPr lang="vi-VN" sz="4000" b="0" dirty="0" smtClean="0">
                <a:solidFill>
                  <a:schemeClr val="bg1"/>
                </a:solidFill>
                <a:effectLst/>
                <a:latin typeface="+mj-lt"/>
              </a:rPr>
              <a:t>đến</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a:solidFill>
                  <a:schemeClr val="bg1"/>
                </a:solidFill>
                <a:effectLst/>
                <a:latin typeface="+mj-lt"/>
              </a:rPr>
              <a:t>H</a:t>
            </a:r>
            <a:r>
              <a:rPr lang="vi-VN" sz="4000" b="0" dirty="0" smtClean="0">
                <a:solidFill>
                  <a:schemeClr val="bg1"/>
                </a:solidFill>
                <a:effectLst/>
                <a:latin typeface="+mj-lt"/>
              </a:rPr>
              <a:t>ồn </a:t>
            </a:r>
            <a:r>
              <a:rPr lang="vi-VN" sz="4000" b="0" dirty="0">
                <a:solidFill>
                  <a:schemeClr val="bg1"/>
                </a:solidFill>
                <a:effectLst/>
                <a:latin typeface="+mj-lt"/>
              </a:rPr>
              <a:t>con đang mong chờ </a:t>
            </a:r>
            <a:r>
              <a:rPr lang="vi-VN" sz="4000" b="0" dirty="0" smtClean="0">
                <a:solidFill>
                  <a:schemeClr val="bg1"/>
                </a:solidFill>
                <a:effectLst/>
                <a:latin typeface="+mj-lt"/>
              </a:rPr>
              <a:t>Ngài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M</a:t>
            </a:r>
            <a:r>
              <a:rPr lang="vi-VN" sz="4000" b="0" dirty="0" smtClean="0">
                <a:solidFill>
                  <a:schemeClr val="bg1"/>
                </a:solidFill>
                <a:effectLst/>
                <a:latin typeface="+mj-lt"/>
              </a:rPr>
              <a:t>ở </a:t>
            </a:r>
            <a:r>
              <a:rPr lang="vi-VN" sz="4000" b="0" dirty="0">
                <a:solidFill>
                  <a:schemeClr val="bg1"/>
                </a:solidFill>
                <a:effectLst/>
                <a:latin typeface="+mj-lt"/>
              </a:rPr>
              <a:t>lòng sáng soi đường </a:t>
            </a:r>
            <a:r>
              <a:rPr lang="vi-VN" sz="4000" b="0" dirty="0" smtClean="0">
                <a:solidFill>
                  <a:schemeClr val="bg1"/>
                </a:solidFill>
                <a:effectLst/>
                <a:latin typeface="+mj-lt"/>
              </a:rPr>
              <a:t>đi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T</a:t>
            </a:r>
            <a:r>
              <a:rPr lang="vi-VN" sz="4000" b="0" dirty="0" smtClean="0">
                <a:solidFill>
                  <a:schemeClr val="bg1"/>
                </a:solidFill>
                <a:effectLst/>
                <a:latin typeface="+mj-lt"/>
              </a:rPr>
              <a:t>ìm </a:t>
            </a:r>
            <a:r>
              <a:rPr lang="vi-VN" sz="4000" b="0" dirty="0">
                <a:solidFill>
                  <a:schemeClr val="bg1"/>
                </a:solidFill>
                <a:effectLst/>
                <a:latin typeface="+mj-lt"/>
              </a:rPr>
              <a:t>chân lý, công bình bác ái. Ngài </a:t>
            </a:r>
            <a:r>
              <a:rPr lang="vi-VN" sz="4000" b="0" dirty="0" smtClean="0">
                <a:solidFill>
                  <a:schemeClr val="bg1"/>
                </a:solidFill>
                <a:effectLst/>
                <a:latin typeface="+mj-lt"/>
              </a:rPr>
              <a:t>ơi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X</a:t>
            </a:r>
            <a:r>
              <a:rPr lang="vi-VN" sz="4000" b="0" dirty="0" smtClean="0">
                <a:solidFill>
                  <a:schemeClr val="bg1"/>
                </a:solidFill>
                <a:effectLst/>
                <a:latin typeface="+mj-lt"/>
              </a:rPr>
              <a:t>in </a:t>
            </a:r>
            <a:r>
              <a:rPr lang="vi-VN" sz="4000" b="0" dirty="0">
                <a:solidFill>
                  <a:schemeClr val="bg1"/>
                </a:solidFill>
                <a:effectLst/>
                <a:latin typeface="+mj-lt"/>
              </a:rPr>
              <a:t>Ngài thương đến, uốn nắn nẻo đi quanh co sai lầm. Ngài </a:t>
            </a:r>
            <a:r>
              <a:rPr lang="vi-VN" sz="4000" b="0" dirty="0" smtClean="0">
                <a:solidFill>
                  <a:schemeClr val="bg1"/>
                </a:solidFill>
                <a:effectLst/>
                <a:latin typeface="+mj-lt"/>
              </a:rPr>
              <a:t>ơi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X</a:t>
            </a:r>
            <a:r>
              <a:rPr lang="vi-VN" sz="4000" b="0" dirty="0" smtClean="0">
                <a:solidFill>
                  <a:schemeClr val="bg1"/>
                </a:solidFill>
                <a:effectLst/>
                <a:latin typeface="+mj-lt"/>
              </a:rPr>
              <a:t>in </a:t>
            </a:r>
            <a:r>
              <a:rPr lang="vi-VN" sz="4000" b="0" dirty="0">
                <a:solidFill>
                  <a:schemeClr val="bg1"/>
                </a:solidFill>
                <a:effectLst/>
                <a:latin typeface="+mj-lt"/>
              </a:rPr>
              <a:t>Ngài hãy đến, dẫn đi đường ngay. </a:t>
            </a:r>
          </a:p>
        </p:txBody>
      </p:sp>
    </p:spTree>
    <p:extLst>
      <p:ext uri="{BB962C8B-B14F-4D97-AF65-F5344CB8AC3E}">
        <p14:creationId xmlns:p14="http://schemas.microsoft.com/office/powerpoint/2010/main" val="2137916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rmAutofit lnSpcReduction="10000"/>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dirty="0">
                <a:solidFill>
                  <a:srgbClr val="FFFF00"/>
                </a:solidFill>
                <a:effectLst/>
                <a:latin typeface="+mj-lt"/>
                <a:ea typeface="Tahoma" pitchFamily="34" charset="0"/>
                <a:cs typeface="Times New Roman" pitchFamily="18" charset="0"/>
              </a:rPr>
              <a:t>:</a:t>
            </a:r>
            <a:r>
              <a:rPr lang="en-US" sz="4300" b="0" dirty="0">
                <a:solidFill>
                  <a:schemeClr val="bg1"/>
                </a:solidFill>
                <a:effectLst/>
                <a:latin typeface="+mj-lt"/>
                <a:ea typeface="Tahoma" pitchFamily="34" charset="0"/>
                <a:cs typeface="Times New Roman" pitchFamily="18" charset="0"/>
              </a:rPr>
              <a:t> </a:t>
            </a:r>
            <a:r>
              <a:rPr lang="vi-VN" sz="4300" b="0" dirty="0">
                <a:solidFill>
                  <a:schemeClr val="bg1"/>
                </a:solidFill>
                <a:effectLst/>
                <a:latin typeface="+mj-lt"/>
              </a:rPr>
              <a:t>Lạy Ngài xin đến dẫn đắt chúng con trên </a:t>
            </a:r>
            <a:r>
              <a:rPr lang="en-US" sz="4300" b="0" dirty="0" err="1" smtClean="0">
                <a:solidFill>
                  <a:schemeClr val="bg1"/>
                </a:solidFill>
                <a:effectLst/>
                <a:latin typeface="+mj-lt"/>
              </a:rPr>
              <a:t>đời</a:t>
            </a:r>
            <a:r>
              <a:rPr lang="vi-VN" sz="4300" b="0" dirty="0" smtClean="0">
                <a:solidFill>
                  <a:schemeClr val="bg1"/>
                </a:solidFill>
                <a:effectLst/>
                <a:latin typeface="+mj-lt"/>
              </a:rPr>
              <a:t>. </a:t>
            </a:r>
            <a:r>
              <a:rPr lang="vi-VN" sz="4300" b="0" dirty="0">
                <a:solidFill>
                  <a:schemeClr val="bg1"/>
                </a:solidFill>
                <a:effectLst/>
                <a:latin typeface="+mj-lt"/>
              </a:rPr>
              <a:t>Cầu Ngài liên kết chúng con nhất tâm trong Ngài. Cầu Ngài ban ơn thêm sức kiên vững không lay. Sống sao nên người con Chúa chứng nhân tình yêu. </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77343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rmAutofit/>
          </a:bodyPr>
          <a:lstStyle/>
          <a:p>
            <a:pPr marL="27432" indent="0" algn="just">
              <a:lnSpc>
                <a:spcPct val="130000"/>
              </a:lnSpc>
              <a:buNone/>
            </a:pPr>
            <a:r>
              <a:rPr lang="en-US" sz="4000" b="0" u="sng" dirty="0" smtClean="0">
                <a:solidFill>
                  <a:srgbClr val="FFFF00"/>
                </a:solidFill>
                <a:effectLst/>
                <a:latin typeface="+mj-lt"/>
                <a:ea typeface="Tahoma" pitchFamily="34" charset="0"/>
                <a:cs typeface="Times New Roman" pitchFamily="18" charset="0"/>
              </a:rPr>
              <a:t>Tk3:</a:t>
            </a:r>
            <a:r>
              <a:rPr lang="en-US" sz="4000" b="0" dirty="0">
                <a:solidFill>
                  <a:schemeClr val="bg1"/>
                </a:solidFill>
                <a:effectLst/>
                <a:latin typeface="+mj-lt"/>
              </a:rPr>
              <a:t> </a:t>
            </a:r>
            <a:r>
              <a:rPr lang="vi-VN" sz="4000" b="0" dirty="0">
                <a:solidFill>
                  <a:schemeClr val="bg1"/>
                </a:solidFill>
                <a:effectLst/>
                <a:latin typeface="+mj-lt"/>
              </a:rPr>
              <a:t>Thánh </a:t>
            </a:r>
            <a:r>
              <a:rPr lang="vi-VN" sz="4000" b="0" dirty="0" smtClean="0">
                <a:solidFill>
                  <a:schemeClr val="bg1"/>
                </a:solidFill>
                <a:effectLst/>
                <a:latin typeface="+mj-lt"/>
              </a:rPr>
              <a:t>Thần</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K</a:t>
            </a:r>
            <a:r>
              <a:rPr lang="vi-VN" sz="4000" b="0" dirty="0" smtClean="0">
                <a:solidFill>
                  <a:schemeClr val="bg1"/>
                </a:solidFill>
                <a:effectLst/>
                <a:latin typeface="+mj-lt"/>
              </a:rPr>
              <a:t>hấn </a:t>
            </a:r>
            <a:r>
              <a:rPr lang="vi-VN" sz="4000" b="0" dirty="0">
                <a:solidFill>
                  <a:schemeClr val="bg1"/>
                </a:solidFill>
                <a:effectLst/>
                <a:latin typeface="+mj-lt"/>
              </a:rPr>
              <a:t>xin ngự </a:t>
            </a:r>
            <a:r>
              <a:rPr lang="vi-VN" sz="4000" b="0" dirty="0" smtClean="0">
                <a:solidFill>
                  <a:schemeClr val="bg1"/>
                </a:solidFill>
                <a:effectLst/>
                <a:latin typeface="+mj-lt"/>
              </a:rPr>
              <a:t>đến</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H</a:t>
            </a:r>
            <a:r>
              <a:rPr lang="vi-VN" sz="4000" b="0" dirty="0" smtClean="0">
                <a:solidFill>
                  <a:schemeClr val="bg1"/>
                </a:solidFill>
                <a:effectLst/>
                <a:latin typeface="+mj-lt"/>
              </a:rPr>
              <a:t>ồn </a:t>
            </a:r>
            <a:r>
              <a:rPr lang="vi-VN" sz="4000" b="0" dirty="0">
                <a:solidFill>
                  <a:schemeClr val="bg1"/>
                </a:solidFill>
                <a:effectLst/>
                <a:latin typeface="+mj-lt"/>
              </a:rPr>
              <a:t>con đang mong chờ </a:t>
            </a:r>
            <a:r>
              <a:rPr lang="vi-VN" sz="4000" b="0" dirty="0" smtClean="0">
                <a:solidFill>
                  <a:schemeClr val="bg1"/>
                </a:solidFill>
                <a:effectLst/>
                <a:latin typeface="+mj-lt"/>
              </a:rPr>
              <a:t>Ngài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D</a:t>
            </a:r>
            <a:r>
              <a:rPr lang="vi-VN" sz="4000" b="0" dirty="0" smtClean="0">
                <a:solidFill>
                  <a:schemeClr val="bg1"/>
                </a:solidFill>
                <a:effectLst/>
                <a:latin typeface="+mj-lt"/>
              </a:rPr>
              <a:t>ẫn </a:t>
            </a:r>
            <a:r>
              <a:rPr lang="vi-VN" sz="4000" b="0" dirty="0">
                <a:solidFill>
                  <a:schemeClr val="bg1"/>
                </a:solidFill>
                <a:effectLst/>
                <a:latin typeface="+mj-lt"/>
              </a:rPr>
              <a:t>về những chiên lạc </a:t>
            </a:r>
            <a:r>
              <a:rPr lang="vi-VN" sz="4000" b="0" dirty="0" smtClean="0">
                <a:solidFill>
                  <a:schemeClr val="bg1"/>
                </a:solidFill>
                <a:effectLst/>
                <a:latin typeface="+mj-lt"/>
              </a:rPr>
              <a:t>hướng</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a:solidFill>
                  <a:schemeClr val="bg1"/>
                </a:solidFill>
                <a:effectLst/>
                <a:latin typeface="+mj-lt"/>
              </a:rPr>
              <a:t>V</a:t>
            </a:r>
            <a:r>
              <a:rPr lang="vi-VN" sz="4000" b="0" dirty="0" smtClean="0">
                <a:solidFill>
                  <a:schemeClr val="bg1"/>
                </a:solidFill>
                <a:effectLst/>
                <a:latin typeface="+mj-lt"/>
              </a:rPr>
              <a:t>ề </a:t>
            </a:r>
            <a:r>
              <a:rPr lang="vi-VN" sz="4000" b="0" dirty="0">
                <a:solidFill>
                  <a:schemeClr val="bg1"/>
                </a:solidFill>
                <a:effectLst/>
                <a:latin typeface="+mj-lt"/>
              </a:rPr>
              <a:t>chung sống trong đàn chiên Chúa. Ngài </a:t>
            </a:r>
            <a:r>
              <a:rPr lang="vi-VN" sz="4000" b="0" dirty="0" smtClean="0">
                <a:solidFill>
                  <a:schemeClr val="bg1"/>
                </a:solidFill>
                <a:effectLst/>
                <a:latin typeface="+mj-lt"/>
              </a:rPr>
              <a:t>ơi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X</a:t>
            </a:r>
            <a:r>
              <a:rPr lang="vi-VN" sz="4000" b="0" dirty="0" smtClean="0">
                <a:solidFill>
                  <a:schemeClr val="bg1"/>
                </a:solidFill>
                <a:effectLst/>
                <a:latin typeface="+mj-lt"/>
              </a:rPr>
              <a:t>in </a:t>
            </a:r>
            <a:r>
              <a:rPr lang="vi-VN" sz="4000" b="0" dirty="0">
                <a:solidFill>
                  <a:schemeClr val="bg1"/>
                </a:solidFill>
                <a:effectLst/>
                <a:latin typeface="+mj-lt"/>
              </a:rPr>
              <a:t>Ngài thương giúp chỉ lối những ai đi xa chưa về. Ngài </a:t>
            </a:r>
            <a:r>
              <a:rPr lang="vi-VN" sz="4000" b="0" dirty="0" smtClean="0">
                <a:solidFill>
                  <a:schemeClr val="bg1"/>
                </a:solidFill>
                <a:effectLst/>
                <a:latin typeface="+mj-lt"/>
              </a:rPr>
              <a:t>ơi</a:t>
            </a:r>
            <a:r>
              <a:rPr lang="en-US" sz="4000" b="0" dirty="0" smtClean="0">
                <a:solidFill>
                  <a:schemeClr val="bg1"/>
                </a:solidFill>
                <a:effectLst/>
                <a:latin typeface="+mj-lt"/>
              </a:rPr>
              <a:t>!</a:t>
            </a:r>
            <a:r>
              <a:rPr lang="vi-VN" sz="4000" b="0" dirty="0" smtClean="0">
                <a:solidFill>
                  <a:schemeClr val="bg1"/>
                </a:solidFill>
                <a:effectLst/>
                <a:latin typeface="+mj-lt"/>
              </a:rPr>
              <a:t> </a:t>
            </a:r>
            <a:r>
              <a:rPr lang="en-US" sz="4000" b="0" dirty="0" smtClean="0">
                <a:solidFill>
                  <a:schemeClr val="bg1"/>
                </a:solidFill>
                <a:effectLst/>
                <a:latin typeface="+mj-lt"/>
              </a:rPr>
              <a:t>X</a:t>
            </a:r>
            <a:r>
              <a:rPr lang="vi-VN" sz="4000" b="0" dirty="0" smtClean="0">
                <a:solidFill>
                  <a:schemeClr val="bg1"/>
                </a:solidFill>
                <a:effectLst/>
                <a:latin typeface="+mj-lt"/>
              </a:rPr>
              <a:t>in </a:t>
            </a:r>
            <a:r>
              <a:rPr lang="vi-VN" sz="4000" b="0" dirty="0">
                <a:solidFill>
                  <a:schemeClr val="bg1"/>
                </a:solidFill>
                <a:effectLst/>
                <a:latin typeface="+mj-lt"/>
              </a:rPr>
              <a:t>Ngài hãy đến, ủi an Ngài </a:t>
            </a:r>
            <a:r>
              <a:rPr lang="vi-VN" sz="4000" b="0" dirty="0" smtClean="0">
                <a:solidFill>
                  <a:schemeClr val="bg1"/>
                </a:solidFill>
                <a:effectLst/>
                <a:latin typeface="+mj-lt"/>
              </a:rPr>
              <a:t>ơi</a:t>
            </a:r>
            <a:r>
              <a:rPr lang="en-US" sz="4000" b="0" dirty="0">
                <a:solidFill>
                  <a:schemeClr val="bg1"/>
                </a:solidFill>
                <a:effectLst/>
                <a:latin typeface="+mj-lt"/>
              </a:rPr>
              <a:t>!</a:t>
            </a:r>
            <a:endParaRPr lang="vi-VN" sz="4000" b="0" dirty="0">
              <a:solidFill>
                <a:schemeClr val="bg1"/>
              </a:solidFill>
              <a:effectLst/>
              <a:latin typeface="+mj-lt"/>
            </a:endParaRPr>
          </a:p>
        </p:txBody>
      </p:sp>
    </p:spTree>
    <p:extLst>
      <p:ext uri="{BB962C8B-B14F-4D97-AF65-F5344CB8AC3E}">
        <p14:creationId xmlns:p14="http://schemas.microsoft.com/office/powerpoint/2010/main" val="3446063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rmAutofit lnSpcReduction="10000"/>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dirty="0">
                <a:solidFill>
                  <a:srgbClr val="FFFF00"/>
                </a:solidFill>
                <a:effectLst/>
                <a:latin typeface="+mj-lt"/>
                <a:ea typeface="Tahoma" pitchFamily="34" charset="0"/>
                <a:cs typeface="Times New Roman" pitchFamily="18" charset="0"/>
              </a:rPr>
              <a:t>:</a:t>
            </a:r>
            <a:r>
              <a:rPr lang="en-US" sz="4300" b="0" dirty="0">
                <a:solidFill>
                  <a:schemeClr val="bg1"/>
                </a:solidFill>
                <a:effectLst/>
                <a:latin typeface="+mj-lt"/>
                <a:ea typeface="Tahoma" pitchFamily="34" charset="0"/>
                <a:cs typeface="Times New Roman" pitchFamily="18" charset="0"/>
              </a:rPr>
              <a:t> </a:t>
            </a:r>
            <a:r>
              <a:rPr lang="vi-VN" sz="4300" b="0" dirty="0">
                <a:solidFill>
                  <a:schemeClr val="bg1"/>
                </a:solidFill>
                <a:effectLst/>
                <a:latin typeface="+mj-lt"/>
              </a:rPr>
              <a:t>Lạy Ngài xin đến dẫn đắt chúng con trên </a:t>
            </a:r>
            <a:r>
              <a:rPr lang="en-US" sz="4300" b="0" dirty="0" err="1" smtClean="0">
                <a:solidFill>
                  <a:schemeClr val="bg1"/>
                </a:solidFill>
                <a:effectLst/>
                <a:latin typeface="+mj-lt"/>
              </a:rPr>
              <a:t>đời</a:t>
            </a:r>
            <a:r>
              <a:rPr lang="vi-VN" sz="4300" b="0" dirty="0" smtClean="0">
                <a:solidFill>
                  <a:schemeClr val="bg1"/>
                </a:solidFill>
                <a:effectLst/>
                <a:latin typeface="+mj-lt"/>
              </a:rPr>
              <a:t>. </a:t>
            </a:r>
            <a:r>
              <a:rPr lang="vi-VN" sz="4300" b="0" dirty="0">
                <a:solidFill>
                  <a:schemeClr val="bg1"/>
                </a:solidFill>
                <a:effectLst/>
                <a:latin typeface="+mj-lt"/>
              </a:rPr>
              <a:t>Cầu Ngài liên kết chúng con nhất tâm trong Ngài. Cầu Ngài ban ơn thêm sức kiên vững không lay. Sống sao nên người con Chúa chứng nhân tình yêu. </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0178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rmAutofit/>
          </a:bodyPr>
          <a:lstStyle/>
          <a:p>
            <a:pPr marL="27432" indent="0" algn="just">
              <a:lnSpc>
                <a:spcPct val="130000"/>
              </a:lnSpc>
              <a:buNone/>
            </a:pPr>
            <a:r>
              <a:rPr lang="en-US" sz="3900" b="0" u="sng" dirty="0" smtClean="0">
                <a:solidFill>
                  <a:srgbClr val="FFFF00"/>
                </a:solidFill>
                <a:effectLst/>
                <a:latin typeface="+mj-lt"/>
                <a:ea typeface="Tahoma" pitchFamily="34" charset="0"/>
                <a:cs typeface="Times New Roman" pitchFamily="18" charset="0"/>
              </a:rPr>
              <a:t>Tk4:</a:t>
            </a:r>
            <a:r>
              <a:rPr lang="en-US" sz="3900" b="0" dirty="0">
                <a:solidFill>
                  <a:schemeClr val="bg1"/>
                </a:solidFill>
                <a:effectLst/>
                <a:latin typeface="+mj-lt"/>
              </a:rPr>
              <a:t> </a:t>
            </a:r>
            <a:r>
              <a:rPr lang="vi-VN" sz="3900" b="0" dirty="0">
                <a:solidFill>
                  <a:schemeClr val="bg1"/>
                </a:solidFill>
                <a:effectLst/>
                <a:latin typeface="+mj-lt"/>
              </a:rPr>
              <a:t>Thánh </a:t>
            </a:r>
            <a:r>
              <a:rPr lang="vi-VN" sz="3900" b="0" dirty="0" smtClean="0">
                <a:solidFill>
                  <a:schemeClr val="bg1"/>
                </a:solidFill>
                <a:effectLst/>
                <a:latin typeface="+mj-lt"/>
              </a:rPr>
              <a:t>Thần</a:t>
            </a:r>
            <a:r>
              <a:rPr lang="en-US" sz="3900" b="0" dirty="0" smtClean="0">
                <a:solidFill>
                  <a:schemeClr val="bg1"/>
                </a:solidFill>
                <a:effectLst/>
                <a:latin typeface="+mj-lt"/>
              </a:rPr>
              <a:t>!</a:t>
            </a:r>
            <a:r>
              <a:rPr lang="vi-VN" sz="3900" b="0" dirty="0" smtClean="0">
                <a:solidFill>
                  <a:schemeClr val="bg1"/>
                </a:solidFill>
                <a:effectLst/>
                <a:latin typeface="+mj-lt"/>
              </a:rPr>
              <a:t> </a:t>
            </a:r>
            <a:r>
              <a:rPr lang="en-US" sz="3900" b="0" dirty="0" smtClean="0">
                <a:solidFill>
                  <a:schemeClr val="bg1"/>
                </a:solidFill>
                <a:effectLst/>
                <a:latin typeface="+mj-lt"/>
              </a:rPr>
              <a:t>K</a:t>
            </a:r>
            <a:r>
              <a:rPr lang="vi-VN" sz="3900" b="0" dirty="0" smtClean="0">
                <a:solidFill>
                  <a:schemeClr val="bg1"/>
                </a:solidFill>
                <a:effectLst/>
                <a:latin typeface="+mj-lt"/>
              </a:rPr>
              <a:t>hấn </a:t>
            </a:r>
            <a:r>
              <a:rPr lang="vi-VN" sz="3900" b="0" dirty="0">
                <a:solidFill>
                  <a:schemeClr val="bg1"/>
                </a:solidFill>
                <a:effectLst/>
                <a:latin typeface="+mj-lt"/>
              </a:rPr>
              <a:t>xin ngự </a:t>
            </a:r>
            <a:r>
              <a:rPr lang="vi-VN" sz="3900" b="0" dirty="0" smtClean="0">
                <a:solidFill>
                  <a:schemeClr val="bg1"/>
                </a:solidFill>
                <a:effectLst/>
                <a:latin typeface="+mj-lt"/>
              </a:rPr>
              <a:t>đến</a:t>
            </a:r>
            <a:r>
              <a:rPr lang="en-US" sz="3900" b="0" dirty="0" smtClean="0">
                <a:solidFill>
                  <a:schemeClr val="bg1"/>
                </a:solidFill>
                <a:effectLst/>
                <a:latin typeface="+mj-lt"/>
              </a:rPr>
              <a:t>.</a:t>
            </a:r>
            <a:r>
              <a:rPr lang="vi-VN" sz="3900" b="0" dirty="0" smtClean="0">
                <a:solidFill>
                  <a:schemeClr val="bg1"/>
                </a:solidFill>
                <a:effectLst/>
                <a:latin typeface="+mj-lt"/>
              </a:rPr>
              <a:t> </a:t>
            </a:r>
            <a:r>
              <a:rPr lang="en-US" sz="3900" b="0" dirty="0" smtClean="0">
                <a:solidFill>
                  <a:schemeClr val="bg1"/>
                </a:solidFill>
                <a:effectLst/>
                <a:latin typeface="+mj-lt"/>
              </a:rPr>
              <a:t>H</a:t>
            </a:r>
            <a:r>
              <a:rPr lang="vi-VN" sz="3900" b="0" dirty="0" smtClean="0">
                <a:solidFill>
                  <a:schemeClr val="bg1"/>
                </a:solidFill>
                <a:effectLst/>
                <a:latin typeface="+mj-lt"/>
              </a:rPr>
              <a:t>ồn </a:t>
            </a:r>
            <a:r>
              <a:rPr lang="vi-VN" sz="3900" b="0" dirty="0">
                <a:solidFill>
                  <a:schemeClr val="bg1"/>
                </a:solidFill>
                <a:effectLst/>
                <a:latin typeface="+mj-lt"/>
              </a:rPr>
              <a:t>con đang mong chờ </a:t>
            </a:r>
            <a:r>
              <a:rPr lang="vi-VN" sz="3900" b="0" dirty="0" smtClean="0">
                <a:solidFill>
                  <a:schemeClr val="bg1"/>
                </a:solidFill>
                <a:effectLst/>
                <a:latin typeface="+mj-lt"/>
              </a:rPr>
              <a:t>Ngài</a:t>
            </a:r>
            <a:r>
              <a:rPr lang="en-US" sz="3900" b="0" dirty="0" smtClean="0">
                <a:solidFill>
                  <a:schemeClr val="bg1"/>
                </a:solidFill>
                <a:effectLst/>
                <a:latin typeface="+mj-lt"/>
              </a:rPr>
              <a:t>.</a:t>
            </a:r>
            <a:r>
              <a:rPr lang="vi-VN" sz="3900" b="0" dirty="0" smtClean="0">
                <a:solidFill>
                  <a:schemeClr val="bg1"/>
                </a:solidFill>
                <a:effectLst/>
                <a:latin typeface="+mj-lt"/>
              </a:rPr>
              <a:t> </a:t>
            </a:r>
            <a:r>
              <a:rPr lang="en-US" sz="3900" b="0" dirty="0" err="1" smtClean="0">
                <a:solidFill>
                  <a:schemeClr val="bg1"/>
                </a:solidFill>
                <a:effectLst/>
                <a:latin typeface="+mj-lt"/>
              </a:rPr>
              <a:t>Sưởi</a:t>
            </a:r>
            <a:r>
              <a:rPr lang="en-US" sz="3900" b="0" dirty="0" smtClean="0">
                <a:solidFill>
                  <a:schemeClr val="bg1"/>
                </a:solidFill>
                <a:effectLst/>
                <a:latin typeface="+mj-lt"/>
              </a:rPr>
              <a:t> </a:t>
            </a:r>
            <a:r>
              <a:rPr lang="en-US" sz="3900" b="0" dirty="0" err="1" smtClean="0">
                <a:solidFill>
                  <a:schemeClr val="bg1"/>
                </a:solidFill>
                <a:effectLst/>
                <a:latin typeface="+mj-lt"/>
              </a:rPr>
              <a:t>lòng</a:t>
            </a:r>
            <a:r>
              <a:rPr lang="en-US" sz="3900" b="0" dirty="0" smtClean="0">
                <a:solidFill>
                  <a:schemeClr val="bg1"/>
                </a:solidFill>
                <a:effectLst/>
                <a:latin typeface="+mj-lt"/>
              </a:rPr>
              <a:t> </a:t>
            </a:r>
            <a:r>
              <a:rPr lang="en-US" sz="3900" b="0" dirty="0" err="1" smtClean="0">
                <a:solidFill>
                  <a:schemeClr val="bg1"/>
                </a:solidFill>
                <a:effectLst/>
                <a:latin typeface="+mj-lt"/>
              </a:rPr>
              <a:t>những</a:t>
            </a:r>
            <a:r>
              <a:rPr lang="en-US" sz="3900" b="0" dirty="0" smtClean="0">
                <a:solidFill>
                  <a:schemeClr val="bg1"/>
                </a:solidFill>
                <a:effectLst/>
                <a:latin typeface="+mj-lt"/>
              </a:rPr>
              <a:t> </a:t>
            </a:r>
            <a:r>
              <a:rPr lang="en-US" sz="3900" b="0" dirty="0" err="1" smtClean="0">
                <a:solidFill>
                  <a:schemeClr val="bg1"/>
                </a:solidFill>
                <a:effectLst/>
                <a:latin typeface="+mj-lt"/>
              </a:rPr>
              <a:t>ai</a:t>
            </a:r>
            <a:r>
              <a:rPr lang="en-US" sz="3900" b="0" dirty="0" smtClean="0">
                <a:solidFill>
                  <a:schemeClr val="bg1"/>
                </a:solidFill>
                <a:effectLst/>
                <a:latin typeface="+mj-lt"/>
              </a:rPr>
              <a:t> </a:t>
            </a:r>
            <a:r>
              <a:rPr lang="en-US" sz="3900" b="0" dirty="0" err="1" smtClean="0">
                <a:solidFill>
                  <a:schemeClr val="bg1"/>
                </a:solidFill>
                <a:effectLst/>
                <a:latin typeface="+mj-lt"/>
              </a:rPr>
              <a:t>lạnh</a:t>
            </a:r>
            <a:r>
              <a:rPr lang="en-US" sz="3900" b="0" dirty="0" smtClean="0">
                <a:solidFill>
                  <a:schemeClr val="bg1"/>
                </a:solidFill>
                <a:effectLst/>
                <a:latin typeface="+mj-lt"/>
              </a:rPr>
              <a:t> </a:t>
            </a:r>
            <a:r>
              <a:rPr lang="en-US" sz="3900" b="0" dirty="0" err="1" smtClean="0">
                <a:solidFill>
                  <a:schemeClr val="bg1"/>
                </a:solidFill>
                <a:effectLst/>
                <a:latin typeface="+mj-lt"/>
              </a:rPr>
              <a:t>giá</a:t>
            </a:r>
            <a:r>
              <a:rPr lang="en-US" sz="3900" b="0" dirty="0" smtClean="0">
                <a:solidFill>
                  <a:schemeClr val="bg1"/>
                </a:solidFill>
                <a:effectLst/>
                <a:latin typeface="+mj-lt"/>
              </a:rPr>
              <a:t>. </a:t>
            </a:r>
            <a:r>
              <a:rPr lang="en-US" sz="3900" b="0" dirty="0" err="1" smtClean="0">
                <a:solidFill>
                  <a:schemeClr val="bg1"/>
                </a:solidFill>
                <a:effectLst/>
                <a:latin typeface="+mj-lt"/>
              </a:rPr>
              <a:t>Gặp</a:t>
            </a:r>
            <a:r>
              <a:rPr lang="en-US" sz="3900" b="0" dirty="0" smtClean="0">
                <a:solidFill>
                  <a:schemeClr val="bg1"/>
                </a:solidFill>
                <a:effectLst/>
                <a:latin typeface="+mj-lt"/>
              </a:rPr>
              <a:t> </a:t>
            </a:r>
            <a:r>
              <a:rPr lang="en-US" sz="3900" b="0" dirty="0" err="1" smtClean="0">
                <a:solidFill>
                  <a:schemeClr val="bg1"/>
                </a:solidFill>
                <a:effectLst/>
                <a:latin typeface="+mj-lt"/>
              </a:rPr>
              <a:t>phong</a:t>
            </a:r>
            <a:r>
              <a:rPr lang="en-US" sz="3900" b="0" dirty="0" smtClean="0">
                <a:solidFill>
                  <a:schemeClr val="bg1"/>
                </a:solidFill>
                <a:effectLst/>
                <a:latin typeface="+mj-lt"/>
              </a:rPr>
              <a:t> </a:t>
            </a:r>
            <a:r>
              <a:rPr lang="en-US" sz="3900" b="0" dirty="0" err="1" smtClean="0">
                <a:solidFill>
                  <a:schemeClr val="bg1"/>
                </a:solidFill>
                <a:effectLst/>
                <a:latin typeface="+mj-lt"/>
              </a:rPr>
              <a:t>ba</a:t>
            </a:r>
            <a:r>
              <a:rPr lang="en-US" sz="3900" b="0" dirty="0" smtClean="0">
                <a:solidFill>
                  <a:schemeClr val="bg1"/>
                </a:solidFill>
                <a:effectLst/>
                <a:latin typeface="+mj-lt"/>
              </a:rPr>
              <a:t> </a:t>
            </a:r>
            <a:r>
              <a:rPr lang="en-US" sz="3900" b="0" dirty="0" err="1" smtClean="0">
                <a:solidFill>
                  <a:schemeClr val="bg1"/>
                </a:solidFill>
                <a:effectLst/>
                <a:latin typeface="+mj-lt"/>
              </a:rPr>
              <a:t>không</a:t>
            </a:r>
            <a:r>
              <a:rPr lang="en-US" sz="3900" b="0" dirty="0" smtClean="0">
                <a:solidFill>
                  <a:schemeClr val="bg1"/>
                </a:solidFill>
                <a:effectLst/>
                <a:latin typeface="+mj-lt"/>
              </a:rPr>
              <a:t> </a:t>
            </a:r>
            <a:r>
              <a:rPr lang="en-US" sz="3900" b="0" dirty="0" err="1" smtClean="0">
                <a:solidFill>
                  <a:schemeClr val="bg1"/>
                </a:solidFill>
                <a:effectLst/>
                <a:latin typeface="+mj-lt"/>
              </a:rPr>
              <a:t>còn</a:t>
            </a:r>
            <a:r>
              <a:rPr lang="en-US" sz="3900" b="0" dirty="0" smtClean="0">
                <a:solidFill>
                  <a:schemeClr val="bg1"/>
                </a:solidFill>
                <a:effectLst/>
                <a:latin typeface="+mj-lt"/>
              </a:rPr>
              <a:t> tin </a:t>
            </a:r>
            <a:r>
              <a:rPr lang="en-US" sz="3900" b="0" dirty="0" err="1" smtClean="0">
                <a:solidFill>
                  <a:schemeClr val="bg1"/>
                </a:solidFill>
                <a:effectLst/>
                <a:latin typeface="+mj-lt"/>
              </a:rPr>
              <a:t>yêu</a:t>
            </a:r>
            <a:r>
              <a:rPr lang="en-US" sz="3900" b="0" dirty="0" smtClean="0">
                <a:solidFill>
                  <a:schemeClr val="bg1"/>
                </a:solidFill>
                <a:effectLst/>
                <a:latin typeface="+mj-lt"/>
              </a:rPr>
              <a:t>. </a:t>
            </a:r>
            <a:r>
              <a:rPr lang="en-US" sz="3900" b="0" dirty="0" err="1" smtClean="0">
                <a:solidFill>
                  <a:schemeClr val="bg1"/>
                </a:solidFill>
                <a:effectLst/>
                <a:latin typeface="+mj-lt"/>
              </a:rPr>
              <a:t>Ngài</a:t>
            </a:r>
            <a:r>
              <a:rPr lang="en-US" sz="3900" b="0" dirty="0" smtClean="0">
                <a:solidFill>
                  <a:schemeClr val="bg1"/>
                </a:solidFill>
                <a:effectLst/>
                <a:latin typeface="+mj-lt"/>
              </a:rPr>
              <a:t> </a:t>
            </a:r>
            <a:r>
              <a:rPr lang="en-US" sz="3900" b="0" dirty="0" err="1" smtClean="0">
                <a:solidFill>
                  <a:schemeClr val="bg1"/>
                </a:solidFill>
                <a:effectLst/>
                <a:latin typeface="+mj-lt"/>
              </a:rPr>
              <a:t>ơi</a:t>
            </a:r>
            <a:r>
              <a:rPr lang="en-US" sz="3900" b="0" dirty="0" smtClean="0">
                <a:solidFill>
                  <a:schemeClr val="bg1"/>
                </a:solidFill>
                <a:effectLst/>
                <a:latin typeface="+mj-lt"/>
              </a:rPr>
              <a:t>! </a:t>
            </a:r>
            <a:r>
              <a:rPr lang="en-US" sz="3900" b="0" dirty="0" err="1" smtClean="0">
                <a:solidFill>
                  <a:schemeClr val="bg1"/>
                </a:solidFill>
                <a:effectLst/>
                <a:latin typeface="+mj-lt"/>
              </a:rPr>
              <a:t>Xin</a:t>
            </a:r>
            <a:r>
              <a:rPr lang="en-US" sz="3900" b="0" dirty="0" smtClean="0">
                <a:solidFill>
                  <a:schemeClr val="bg1"/>
                </a:solidFill>
                <a:effectLst/>
                <a:latin typeface="+mj-lt"/>
              </a:rPr>
              <a:t> </a:t>
            </a:r>
            <a:r>
              <a:rPr lang="en-US" sz="3900" b="0" dirty="0" err="1" smtClean="0">
                <a:solidFill>
                  <a:schemeClr val="bg1"/>
                </a:solidFill>
                <a:effectLst/>
                <a:latin typeface="+mj-lt"/>
              </a:rPr>
              <a:t>Ngài</a:t>
            </a:r>
            <a:r>
              <a:rPr lang="en-US" sz="3900" b="0" dirty="0" smtClean="0">
                <a:solidFill>
                  <a:schemeClr val="bg1"/>
                </a:solidFill>
                <a:effectLst/>
                <a:latin typeface="+mj-lt"/>
              </a:rPr>
              <a:t> </a:t>
            </a:r>
            <a:r>
              <a:rPr lang="en-US" sz="3900" b="0" dirty="0" err="1" smtClean="0">
                <a:solidFill>
                  <a:schemeClr val="bg1"/>
                </a:solidFill>
                <a:effectLst/>
                <a:latin typeface="+mj-lt"/>
              </a:rPr>
              <a:t>trông</a:t>
            </a:r>
            <a:r>
              <a:rPr lang="en-US" sz="3900" b="0" dirty="0" smtClean="0">
                <a:solidFill>
                  <a:schemeClr val="bg1"/>
                </a:solidFill>
                <a:effectLst/>
                <a:latin typeface="+mj-lt"/>
              </a:rPr>
              <a:t> </a:t>
            </a:r>
            <a:r>
              <a:rPr lang="en-US" sz="3900" b="0" dirty="0" err="1" smtClean="0">
                <a:solidFill>
                  <a:schemeClr val="bg1"/>
                </a:solidFill>
                <a:effectLst/>
                <a:latin typeface="+mj-lt"/>
              </a:rPr>
              <a:t>đến</a:t>
            </a:r>
            <a:r>
              <a:rPr lang="en-US" sz="3900" b="0" dirty="0" smtClean="0">
                <a:solidFill>
                  <a:schemeClr val="bg1"/>
                </a:solidFill>
                <a:effectLst/>
                <a:latin typeface="+mj-lt"/>
              </a:rPr>
              <a:t> </a:t>
            </a:r>
            <a:r>
              <a:rPr lang="en-US" sz="3900" b="0" dirty="0" err="1" smtClean="0">
                <a:solidFill>
                  <a:schemeClr val="bg1"/>
                </a:solidFill>
                <a:effectLst/>
                <a:latin typeface="+mj-lt"/>
              </a:rPr>
              <a:t>đốt</a:t>
            </a:r>
            <a:r>
              <a:rPr lang="en-US" sz="3900" b="0" dirty="0" smtClean="0">
                <a:solidFill>
                  <a:schemeClr val="bg1"/>
                </a:solidFill>
                <a:effectLst/>
                <a:latin typeface="+mj-lt"/>
              </a:rPr>
              <a:t> </a:t>
            </a:r>
            <a:r>
              <a:rPr lang="en-US" sz="3900" b="0" dirty="0" err="1" smtClean="0">
                <a:solidFill>
                  <a:schemeClr val="bg1"/>
                </a:solidFill>
                <a:effectLst/>
                <a:latin typeface="+mj-lt"/>
              </a:rPr>
              <a:t>cháy</a:t>
            </a:r>
            <a:r>
              <a:rPr lang="en-US" sz="3900" b="0" dirty="0" smtClean="0">
                <a:solidFill>
                  <a:schemeClr val="bg1"/>
                </a:solidFill>
                <a:effectLst/>
                <a:latin typeface="+mj-lt"/>
              </a:rPr>
              <a:t> </a:t>
            </a:r>
            <a:r>
              <a:rPr lang="en-US" sz="3900" b="0" dirty="0" err="1" smtClean="0">
                <a:solidFill>
                  <a:schemeClr val="bg1"/>
                </a:solidFill>
                <a:effectLst/>
                <a:latin typeface="+mj-lt"/>
              </a:rPr>
              <a:t>lửa</a:t>
            </a:r>
            <a:r>
              <a:rPr lang="en-US" sz="3900" b="0" dirty="0" smtClean="0">
                <a:solidFill>
                  <a:schemeClr val="bg1"/>
                </a:solidFill>
                <a:effectLst/>
                <a:latin typeface="+mj-lt"/>
              </a:rPr>
              <a:t> </a:t>
            </a:r>
            <a:r>
              <a:rPr lang="en-US" sz="3900" b="0" dirty="0" err="1" smtClean="0">
                <a:solidFill>
                  <a:schemeClr val="bg1"/>
                </a:solidFill>
                <a:effectLst/>
                <a:latin typeface="+mj-lt"/>
              </a:rPr>
              <a:t>thiêng</a:t>
            </a:r>
            <a:r>
              <a:rPr lang="en-US" sz="3900" b="0" dirty="0" smtClean="0">
                <a:solidFill>
                  <a:schemeClr val="bg1"/>
                </a:solidFill>
                <a:effectLst/>
                <a:latin typeface="+mj-lt"/>
              </a:rPr>
              <a:t> </a:t>
            </a:r>
            <a:r>
              <a:rPr lang="en-US" sz="3900" b="0" dirty="0" err="1" smtClean="0">
                <a:solidFill>
                  <a:schemeClr val="bg1"/>
                </a:solidFill>
                <a:effectLst/>
                <a:latin typeface="+mj-lt"/>
              </a:rPr>
              <a:t>vô</a:t>
            </a:r>
            <a:r>
              <a:rPr lang="en-US" sz="3900" b="0" dirty="0" smtClean="0">
                <a:solidFill>
                  <a:schemeClr val="bg1"/>
                </a:solidFill>
                <a:effectLst/>
                <a:latin typeface="+mj-lt"/>
              </a:rPr>
              <a:t> </a:t>
            </a:r>
            <a:r>
              <a:rPr lang="en-US" sz="3900" b="0" dirty="0" err="1" smtClean="0">
                <a:solidFill>
                  <a:schemeClr val="bg1"/>
                </a:solidFill>
                <a:effectLst/>
                <a:latin typeface="+mj-lt"/>
              </a:rPr>
              <a:t>biên</a:t>
            </a:r>
            <a:r>
              <a:rPr lang="en-US" sz="3900" b="0" dirty="0" smtClean="0">
                <a:solidFill>
                  <a:schemeClr val="bg1"/>
                </a:solidFill>
                <a:effectLst/>
                <a:latin typeface="+mj-lt"/>
              </a:rPr>
              <a:t> </a:t>
            </a:r>
            <a:r>
              <a:rPr lang="en-US" sz="3900" b="0" dirty="0" err="1" smtClean="0">
                <a:solidFill>
                  <a:schemeClr val="bg1"/>
                </a:solidFill>
                <a:effectLst/>
                <a:latin typeface="+mj-lt"/>
              </a:rPr>
              <a:t>mến</a:t>
            </a:r>
            <a:r>
              <a:rPr lang="en-US" sz="3900" b="0" dirty="0" smtClean="0">
                <a:solidFill>
                  <a:schemeClr val="bg1"/>
                </a:solidFill>
                <a:effectLst/>
                <a:latin typeface="+mj-lt"/>
              </a:rPr>
              <a:t> </a:t>
            </a:r>
            <a:r>
              <a:rPr lang="en-US" sz="3900" b="0" dirty="0" err="1" smtClean="0">
                <a:solidFill>
                  <a:schemeClr val="bg1"/>
                </a:solidFill>
                <a:effectLst/>
                <a:latin typeface="+mj-lt"/>
              </a:rPr>
              <a:t>thương</a:t>
            </a:r>
            <a:r>
              <a:rPr lang="en-US" sz="3900" b="0" dirty="0" smtClean="0">
                <a:solidFill>
                  <a:schemeClr val="bg1"/>
                </a:solidFill>
                <a:effectLst/>
                <a:latin typeface="+mj-lt"/>
              </a:rPr>
              <a:t>. </a:t>
            </a:r>
            <a:r>
              <a:rPr lang="en-US" sz="3900" b="0" dirty="0" err="1" smtClean="0">
                <a:solidFill>
                  <a:schemeClr val="bg1"/>
                </a:solidFill>
                <a:effectLst/>
                <a:latin typeface="+mj-lt"/>
              </a:rPr>
              <a:t>Ngài</a:t>
            </a:r>
            <a:r>
              <a:rPr lang="en-US" sz="3900" b="0" dirty="0" smtClean="0">
                <a:solidFill>
                  <a:schemeClr val="bg1"/>
                </a:solidFill>
                <a:effectLst/>
                <a:latin typeface="+mj-lt"/>
              </a:rPr>
              <a:t> </a:t>
            </a:r>
            <a:r>
              <a:rPr lang="en-US" sz="3900" b="0" dirty="0" err="1" smtClean="0">
                <a:solidFill>
                  <a:schemeClr val="bg1"/>
                </a:solidFill>
                <a:effectLst/>
                <a:latin typeface="+mj-lt"/>
              </a:rPr>
              <a:t>ơi</a:t>
            </a:r>
            <a:r>
              <a:rPr lang="en-US" sz="3900" b="0" dirty="0" smtClean="0">
                <a:solidFill>
                  <a:schemeClr val="bg1"/>
                </a:solidFill>
                <a:effectLst/>
                <a:latin typeface="+mj-lt"/>
              </a:rPr>
              <a:t>! </a:t>
            </a:r>
            <a:r>
              <a:rPr lang="en-US" sz="3900" b="0" dirty="0" err="1" smtClean="0">
                <a:solidFill>
                  <a:schemeClr val="bg1"/>
                </a:solidFill>
                <a:effectLst/>
                <a:latin typeface="+mj-lt"/>
              </a:rPr>
              <a:t>Xin</a:t>
            </a:r>
            <a:r>
              <a:rPr lang="en-US" sz="3900" b="0" dirty="0" smtClean="0">
                <a:solidFill>
                  <a:schemeClr val="bg1"/>
                </a:solidFill>
                <a:effectLst/>
                <a:latin typeface="+mj-lt"/>
              </a:rPr>
              <a:t> </a:t>
            </a:r>
            <a:r>
              <a:rPr lang="en-US" sz="3900" b="0" dirty="0" err="1" smtClean="0">
                <a:solidFill>
                  <a:schemeClr val="bg1"/>
                </a:solidFill>
                <a:effectLst/>
                <a:latin typeface="+mj-lt"/>
              </a:rPr>
              <a:t>Ngài</a:t>
            </a:r>
            <a:r>
              <a:rPr lang="en-US" sz="3900" b="0" dirty="0" smtClean="0">
                <a:solidFill>
                  <a:schemeClr val="bg1"/>
                </a:solidFill>
                <a:effectLst/>
                <a:latin typeface="+mj-lt"/>
              </a:rPr>
              <a:t> </a:t>
            </a:r>
            <a:r>
              <a:rPr lang="en-US" sz="3900" b="0" dirty="0" err="1" smtClean="0">
                <a:solidFill>
                  <a:schemeClr val="bg1"/>
                </a:solidFill>
                <a:effectLst/>
                <a:latin typeface="+mj-lt"/>
              </a:rPr>
              <a:t>hãy</a:t>
            </a:r>
            <a:r>
              <a:rPr lang="en-US" sz="3900" b="0" dirty="0" smtClean="0">
                <a:solidFill>
                  <a:schemeClr val="bg1"/>
                </a:solidFill>
                <a:effectLst/>
                <a:latin typeface="+mj-lt"/>
              </a:rPr>
              <a:t> </a:t>
            </a:r>
            <a:r>
              <a:rPr lang="en-US" sz="3900" b="0" dirty="0" err="1" smtClean="0">
                <a:solidFill>
                  <a:schemeClr val="bg1"/>
                </a:solidFill>
                <a:effectLst/>
                <a:latin typeface="+mj-lt"/>
              </a:rPr>
              <a:t>đến</a:t>
            </a:r>
            <a:r>
              <a:rPr lang="en-US" sz="3900" b="0" dirty="0" smtClean="0">
                <a:solidFill>
                  <a:schemeClr val="bg1"/>
                </a:solidFill>
                <a:effectLst/>
                <a:latin typeface="+mj-lt"/>
              </a:rPr>
              <a:t>, </a:t>
            </a:r>
            <a:r>
              <a:rPr lang="en-US" sz="3900" b="0" dirty="0" err="1" smtClean="0">
                <a:solidFill>
                  <a:schemeClr val="bg1"/>
                </a:solidFill>
                <a:effectLst/>
                <a:latin typeface="+mj-lt"/>
              </a:rPr>
              <a:t>đến</a:t>
            </a:r>
            <a:r>
              <a:rPr lang="en-US" sz="3900" b="0" dirty="0" smtClean="0">
                <a:solidFill>
                  <a:schemeClr val="bg1"/>
                </a:solidFill>
                <a:effectLst/>
                <a:latin typeface="+mj-lt"/>
              </a:rPr>
              <a:t> ban </a:t>
            </a:r>
            <a:r>
              <a:rPr lang="en-US" sz="3900" b="0" dirty="0" err="1" smtClean="0">
                <a:solidFill>
                  <a:schemeClr val="bg1"/>
                </a:solidFill>
                <a:effectLst/>
                <a:latin typeface="+mj-lt"/>
              </a:rPr>
              <a:t>bình</a:t>
            </a:r>
            <a:r>
              <a:rPr lang="en-US" sz="3900" b="0" dirty="0" smtClean="0">
                <a:solidFill>
                  <a:schemeClr val="bg1"/>
                </a:solidFill>
                <a:effectLst/>
                <a:latin typeface="+mj-lt"/>
              </a:rPr>
              <a:t> an.</a:t>
            </a:r>
            <a:r>
              <a:rPr lang="vi-VN" sz="3900" b="0" dirty="0" smtClean="0">
                <a:solidFill>
                  <a:schemeClr val="bg1"/>
                </a:solidFill>
                <a:effectLst/>
                <a:latin typeface="+mj-lt"/>
              </a:rPr>
              <a:t> </a:t>
            </a:r>
            <a:endParaRPr lang="vi-VN" sz="3900" b="0" dirty="0">
              <a:solidFill>
                <a:schemeClr val="bg1"/>
              </a:solidFill>
              <a:effectLst/>
              <a:latin typeface="+mj-lt"/>
            </a:endParaRPr>
          </a:p>
        </p:txBody>
      </p:sp>
    </p:spTree>
    <p:extLst>
      <p:ext uri="{BB962C8B-B14F-4D97-AF65-F5344CB8AC3E}">
        <p14:creationId xmlns:p14="http://schemas.microsoft.com/office/powerpoint/2010/main" val="2686161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rmAutofit lnSpcReduction="10000"/>
          </a:bodyPr>
          <a:lstStyle/>
          <a:p>
            <a:pPr marL="27432" indent="0" algn="just">
              <a:lnSpc>
                <a:spcPct val="130000"/>
              </a:lnSpc>
              <a:buNone/>
            </a:pPr>
            <a:r>
              <a:rPr lang="en-US" sz="4300" b="0" u="sng" dirty="0" err="1">
                <a:solidFill>
                  <a:srgbClr val="FFFF00"/>
                </a:solidFill>
                <a:effectLst/>
                <a:latin typeface="+mj-lt"/>
                <a:ea typeface="Tahoma" pitchFamily="34" charset="0"/>
                <a:cs typeface="Times New Roman" pitchFamily="18" charset="0"/>
              </a:rPr>
              <a:t>Đk</a:t>
            </a:r>
            <a:r>
              <a:rPr lang="en-US" sz="4300" b="0" u="sng" dirty="0">
                <a:solidFill>
                  <a:srgbClr val="FFFF00"/>
                </a:solidFill>
                <a:effectLst/>
                <a:latin typeface="+mj-lt"/>
                <a:ea typeface="Tahoma" pitchFamily="34" charset="0"/>
                <a:cs typeface="Times New Roman" pitchFamily="18" charset="0"/>
              </a:rPr>
              <a:t>:</a:t>
            </a:r>
            <a:r>
              <a:rPr lang="en-US" sz="4300" b="0" dirty="0">
                <a:solidFill>
                  <a:schemeClr val="bg1"/>
                </a:solidFill>
                <a:effectLst/>
                <a:latin typeface="+mj-lt"/>
                <a:ea typeface="Tahoma" pitchFamily="34" charset="0"/>
                <a:cs typeface="Times New Roman" pitchFamily="18" charset="0"/>
              </a:rPr>
              <a:t> </a:t>
            </a:r>
            <a:r>
              <a:rPr lang="vi-VN" sz="4300" b="0" dirty="0">
                <a:solidFill>
                  <a:schemeClr val="bg1"/>
                </a:solidFill>
                <a:effectLst/>
                <a:latin typeface="+mj-lt"/>
              </a:rPr>
              <a:t>Lạy Ngài xin đến dẫn đắt chúng con trên </a:t>
            </a:r>
            <a:r>
              <a:rPr lang="en-US" sz="4300" b="0" dirty="0" err="1" smtClean="0">
                <a:solidFill>
                  <a:schemeClr val="bg1"/>
                </a:solidFill>
                <a:effectLst/>
                <a:latin typeface="+mj-lt"/>
              </a:rPr>
              <a:t>đời</a:t>
            </a:r>
            <a:r>
              <a:rPr lang="vi-VN" sz="4300" b="0" dirty="0" smtClean="0">
                <a:solidFill>
                  <a:schemeClr val="bg1"/>
                </a:solidFill>
                <a:effectLst/>
                <a:latin typeface="+mj-lt"/>
              </a:rPr>
              <a:t>. </a:t>
            </a:r>
            <a:r>
              <a:rPr lang="vi-VN" sz="4300" b="0" dirty="0">
                <a:solidFill>
                  <a:schemeClr val="bg1"/>
                </a:solidFill>
                <a:effectLst/>
                <a:latin typeface="+mj-lt"/>
              </a:rPr>
              <a:t>Cầu Ngài liên kết chúng con nhất tâm trong Ngài. Cầu Ngài ban ơn thêm sức kiên vững không lay. Sống sao nên người con Chúa chứng nhân tình yêu. </a:t>
            </a:r>
            <a:endParaRPr lang="en-US" sz="4300" b="0" u="sng" dirty="0">
              <a:solidFill>
                <a:schemeClr val="bg1"/>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37791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solidFill>
                <a:schemeClr val="bg1"/>
              </a:solidFill>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HÃY CHIẾU SOI</a:t>
            </a:r>
            <a:endPar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Phanxico</a:t>
            </a:r>
            <a:endParaRPr lang="en-US" sz="60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0" indent="0" algn="just">
              <a:lnSpc>
                <a:spcPct val="120000"/>
              </a:lnSpc>
              <a:buNone/>
            </a:pPr>
            <a:r>
              <a:rPr lang="en-US" sz="5400" b="0" u="sng" dirty="0" err="1" smtClean="0">
                <a:solidFill>
                  <a:srgbClr val="FFFF00"/>
                </a:solidFill>
                <a:effectLst/>
                <a:latin typeface="+mj-lt"/>
                <a:ea typeface="SimHei" pitchFamily="49" charset="-122"/>
                <a:cs typeface="Times New Roman" pitchFamily="18" charset="0"/>
              </a:rPr>
              <a:t>Đk</a:t>
            </a:r>
            <a:r>
              <a:rPr lang="en-US" sz="5400" b="0" u="sng" dirty="0">
                <a:solidFill>
                  <a:srgbClr val="FFFF00"/>
                </a:solidFill>
                <a:effectLst/>
                <a:latin typeface="+mj-lt"/>
                <a:ea typeface="SimHei" pitchFamily="49" charset="-122"/>
                <a:cs typeface="Times New Roman" pitchFamily="18" charset="0"/>
              </a:rPr>
              <a:t>:</a:t>
            </a:r>
            <a:r>
              <a:rPr lang="en-US" sz="5400" b="0" dirty="0">
                <a:solidFill>
                  <a:schemeClr val="bg1"/>
                </a:solidFill>
                <a:effectLst/>
                <a:latin typeface="+mj-lt"/>
                <a:ea typeface="SimHei" pitchFamily="49" charset="-122"/>
                <a:cs typeface="Times New Roman" pitchFamily="18" charset="0"/>
              </a:rPr>
              <a:t> </a:t>
            </a:r>
            <a:r>
              <a:rPr lang="vi-VN" sz="5400" b="0" dirty="0">
                <a:solidFill>
                  <a:schemeClr val="bg1"/>
                </a:solidFill>
                <a:effectLst/>
                <a:latin typeface="+mj-lt"/>
                <a:ea typeface="SimHei" pitchFamily="49" charset="-122"/>
                <a:cs typeface="Times New Roman" panose="02020603050405020304" pitchFamily="18" charset="0"/>
              </a:rPr>
              <a:t>Hãy chiếu soi lửa hồng vào đêm tối sâu thẳm hồn </a:t>
            </a:r>
            <a:r>
              <a:rPr lang="vi-VN" sz="5400" b="0" dirty="0" smtClean="0">
                <a:solidFill>
                  <a:schemeClr val="bg1"/>
                </a:solidFill>
                <a:effectLst/>
                <a:latin typeface="+mj-lt"/>
                <a:ea typeface="SimHei" pitchFamily="49" charset="-122"/>
                <a:cs typeface="Times New Roman" panose="02020603050405020304" pitchFamily="18" charset="0"/>
              </a:rPr>
              <a:t>con</a:t>
            </a:r>
            <a:r>
              <a:rPr lang="en-US" sz="5400" b="0" dirty="0" smtClean="0">
                <a:solidFill>
                  <a:schemeClr val="bg1"/>
                </a:solidFill>
                <a:effectLst/>
                <a:latin typeface="+mj-lt"/>
                <a:ea typeface="SimHei" pitchFamily="49" charset="-122"/>
                <a:cs typeface="Times New Roman" panose="02020603050405020304" pitchFamily="18" charset="0"/>
              </a:rPr>
              <a:t>.</a:t>
            </a:r>
            <a:r>
              <a:rPr lang="vi-VN" sz="5400" b="0" dirty="0" smtClean="0">
                <a:solidFill>
                  <a:schemeClr val="bg1"/>
                </a:solidFill>
                <a:effectLst/>
                <a:latin typeface="+mj-lt"/>
                <a:ea typeface="SimHei" pitchFamily="49" charset="-122"/>
                <a:cs typeface="Times New Roman" panose="02020603050405020304" pitchFamily="18" charset="0"/>
              </a:rPr>
              <a:t> </a:t>
            </a:r>
            <a:r>
              <a:rPr lang="en-US" sz="5400" b="0" dirty="0" smtClean="0">
                <a:solidFill>
                  <a:schemeClr val="bg1"/>
                </a:solidFill>
                <a:effectLst/>
                <a:latin typeface="+mj-lt"/>
                <a:ea typeface="SimHei" pitchFamily="49" charset="-122"/>
                <a:cs typeface="Times New Roman" panose="02020603050405020304" pitchFamily="18" charset="0"/>
              </a:rPr>
              <a:t>L</a:t>
            </a:r>
            <a:r>
              <a:rPr lang="vi-VN" sz="5400" b="0" dirty="0" smtClean="0">
                <a:solidFill>
                  <a:schemeClr val="bg1"/>
                </a:solidFill>
                <a:effectLst/>
                <a:latin typeface="+mj-lt"/>
                <a:ea typeface="SimHei" pitchFamily="49" charset="-122"/>
                <a:cs typeface="Times New Roman" panose="02020603050405020304" pitchFamily="18" charset="0"/>
              </a:rPr>
              <a:t>ửa </a:t>
            </a:r>
            <a:r>
              <a:rPr lang="vi-VN" sz="5400" b="0" dirty="0">
                <a:solidFill>
                  <a:schemeClr val="bg1"/>
                </a:solidFill>
                <a:effectLst/>
                <a:latin typeface="+mj-lt"/>
                <a:ea typeface="SimHei" pitchFamily="49" charset="-122"/>
                <a:cs typeface="Times New Roman" panose="02020603050405020304" pitchFamily="18" charset="0"/>
              </a:rPr>
              <a:t>tình yêu, lửa huyền siêu, Ngôi Ba Thiên Chúa ban nhiều thánh ân.</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chor="ctr" anchorCtr="0">
            <a:normAutofit/>
          </a:bodyPr>
          <a:lstStyle/>
          <a:p>
            <a:pPr marL="0" indent="0" algn="just">
              <a:lnSpc>
                <a:spcPct val="120000"/>
              </a:lnSpc>
              <a:buNone/>
            </a:pPr>
            <a:r>
              <a:rPr lang="en-US" sz="5000" b="0" u="sng" dirty="0" smtClean="0">
                <a:solidFill>
                  <a:srgbClr val="FFFF00"/>
                </a:solidFill>
                <a:effectLst/>
                <a:latin typeface="+mj-lt"/>
                <a:ea typeface="SimHei" pitchFamily="49" charset="-122"/>
                <a:cs typeface="Times New Roman" pitchFamily="18" charset="0"/>
              </a:rPr>
              <a:t>Tk1:</a:t>
            </a:r>
            <a:r>
              <a:rPr lang="en-US" sz="5000" b="0" dirty="0" smtClean="0">
                <a:solidFill>
                  <a:schemeClr val="bg1"/>
                </a:solidFill>
                <a:effectLst/>
                <a:latin typeface="+mj-lt"/>
                <a:ea typeface="SimHei" pitchFamily="49" charset="-122"/>
                <a:cs typeface="Times New Roman" pitchFamily="18" charset="0"/>
              </a:rPr>
              <a:t> </a:t>
            </a:r>
            <a:r>
              <a:rPr lang="vi-VN" sz="5000" b="0" dirty="0">
                <a:solidFill>
                  <a:schemeClr val="bg1"/>
                </a:solidFill>
                <a:effectLst/>
                <a:latin typeface="+mj-lt"/>
                <a:cs typeface="Times New Roman" panose="02020603050405020304" pitchFamily="18" charset="0"/>
              </a:rPr>
              <a:t>Xin đưa bước con về tìm chân lý hừng đông chiếu soi, tìm bóng mát trong tình thương bát ngát, tìm an vui trong bàn tay hiền từ Chúa dìu đưa.</a:t>
            </a:r>
            <a:endParaRPr lang="en-US" sz="5000" b="0" dirty="0">
              <a:solidFill>
                <a:schemeClr val="bg1"/>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0" indent="0" algn="just">
              <a:lnSpc>
                <a:spcPct val="120000"/>
              </a:lnSpc>
              <a:buNone/>
            </a:pPr>
            <a:r>
              <a:rPr lang="en-US" sz="5400" b="0" u="sng" dirty="0" err="1" smtClean="0">
                <a:solidFill>
                  <a:srgbClr val="FFFF00"/>
                </a:solidFill>
                <a:effectLst/>
                <a:latin typeface="+mj-lt"/>
                <a:ea typeface="SimHei" pitchFamily="49" charset="-122"/>
                <a:cs typeface="Times New Roman" pitchFamily="18" charset="0"/>
              </a:rPr>
              <a:t>Đk</a:t>
            </a:r>
            <a:r>
              <a:rPr lang="en-US" sz="5400" b="0" u="sng" dirty="0">
                <a:solidFill>
                  <a:srgbClr val="FFFF00"/>
                </a:solidFill>
                <a:effectLst/>
                <a:latin typeface="+mj-lt"/>
                <a:ea typeface="SimHei" pitchFamily="49" charset="-122"/>
                <a:cs typeface="Times New Roman" pitchFamily="18" charset="0"/>
              </a:rPr>
              <a:t>:</a:t>
            </a:r>
            <a:r>
              <a:rPr lang="en-US" sz="5400" b="0" dirty="0">
                <a:solidFill>
                  <a:schemeClr val="bg1"/>
                </a:solidFill>
                <a:effectLst/>
                <a:latin typeface="+mj-lt"/>
                <a:ea typeface="SimHei" pitchFamily="49" charset="-122"/>
                <a:cs typeface="Times New Roman" pitchFamily="18" charset="0"/>
              </a:rPr>
              <a:t> </a:t>
            </a:r>
            <a:r>
              <a:rPr lang="vi-VN" sz="5400" b="0" dirty="0">
                <a:solidFill>
                  <a:schemeClr val="bg1"/>
                </a:solidFill>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555995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rPr>
              <a:t>Lạy Chúa Thánh Thần là Ánh sáng Chân lý vẹn toàn,</a:t>
            </a:r>
            <a:r>
              <a:rPr lang="en-US" sz="5400" b="0" dirty="0">
                <a:solidFill>
                  <a:schemeClr val="bg1"/>
                </a:solidFill>
                <a:effectLst/>
                <a:latin typeface="+mj-lt"/>
              </a:rPr>
              <a:t> C</a:t>
            </a:r>
            <a:r>
              <a:rPr lang="vi-VN" sz="5400" b="0" dirty="0" smtClean="0">
                <a:solidFill>
                  <a:schemeClr val="bg1"/>
                </a:solidFill>
                <a:effectLst/>
                <a:latin typeface="+mj-lt"/>
              </a:rPr>
              <a:t>húa </a:t>
            </a:r>
            <a:r>
              <a:rPr lang="vi-VN" sz="5400" b="0" dirty="0">
                <a:solidFill>
                  <a:schemeClr val="bg1"/>
                </a:solidFill>
                <a:effectLst/>
                <a:latin typeface="+mj-lt"/>
              </a:rPr>
              <a:t>ban những ân huệ thích hợp cho từng thời đại,</a:t>
            </a:r>
            <a:r>
              <a:rPr lang="en-US" sz="5400" b="0" dirty="0">
                <a:solidFill>
                  <a:schemeClr val="bg1"/>
                </a:solidFill>
                <a:effectLst/>
                <a:latin typeface="+mj-lt"/>
              </a:rPr>
              <a:t> </a:t>
            </a:r>
            <a:r>
              <a:rPr lang="vi-VN" sz="5400" b="0" dirty="0">
                <a:solidFill>
                  <a:schemeClr val="bg1"/>
                </a:solidFill>
                <a:effectLst/>
                <a:latin typeface="+mj-lt"/>
              </a:rPr>
              <a:t>và dùng nhiều cách thế kỳ diệu để hướng dẫn Hội Thánh,</a:t>
            </a:r>
            <a:endParaRPr lang="en-US" sz="5400" b="0" dirty="0">
              <a:solidFill>
                <a:schemeClr val="bg1"/>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
            <a:ext cx="9144000" cy="5143501"/>
          </a:xfrm>
        </p:spPr>
        <p:txBody>
          <a:bodyPr anchor="ctr" anchorCtr="0">
            <a:normAutofit lnSpcReduction="10000"/>
          </a:bodyPr>
          <a:lstStyle/>
          <a:p>
            <a:pPr marL="0" indent="0" algn="just">
              <a:lnSpc>
                <a:spcPct val="120000"/>
              </a:lnSpc>
              <a:buNone/>
            </a:pPr>
            <a:r>
              <a:rPr lang="en-US" sz="5000" b="0" u="sng" dirty="0" smtClean="0">
                <a:solidFill>
                  <a:srgbClr val="FFFF00"/>
                </a:solidFill>
                <a:effectLst/>
                <a:latin typeface="+mj-lt"/>
                <a:ea typeface="SimHei" pitchFamily="49" charset="-122"/>
                <a:cs typeface="Times New Roman" pitchFamily="18" charset="0"/>
              </a:rPr>
              <a:t>Tk2:</a:t>
            </a:r>
            <a:r>
              <a:rPr lang="en-US" sz="5000" b="0" dirty="0" smtClean="0">
                <a:solidFill>
                  <a:schemeClr val="bg1"/>
                </a:solidFill>
                <a:effectLst/>
                <a:latin typeface="+mj-lt"/>
                <a:ea typeface="SimHei" pitchFamily="49" charset="-122"/>
                <a:cs typeface="Times New Roman" pitchFamily="18" charset="0"/>
              </a:rPr>
              <a:t> </a:t>
            </a:r>
            <a:r>
              <a:rPr lang="vi-VN" sz="5000" b="0" dirty="0">
                <a:solidFill>
                  <a:schemeClr val="bg1"/>
                </a:solidFill>
                <a:effectLst/>
                <a:latin typeface="+mj-lt"/>
                <a:ea typeface="SimHei" pitchFamily="49" charset="-122"/>
                <a:cs typeface="Times New Roman" panose="02020603050405020304" pitchFamily="18" charset="0"/>
              </a:rPr>
              <a:t>Xin cho mãi một đời, lời thương mến bừng trong trái </a:t>
            </a:r>
            <a:r>
              <a:rPr lang="vi-VN" sz="5000" b="0" dirty="0" smtClean="0">
                <a:solidFill>
                  <a:schemeClr val="bg1"/>
                </a:solidFill>
                <a:effectLst/>
                <a:latin typeface="+mj-lt"/>
                <a:ea typeface="SimHei" pitchFamily="49" charset="-122"/>
                <a:cs typeface="Times New Roman" panose="02020603050405020304" pitchFamily="18" charset="0"/>
              </a:rPr>
              <a:t>tim</a:t>
            </a:r>
            <a:r>
              <a:rPr lang="en-US" sz="5000" b="0" dirty="0" smtClean="0">
                <a:solidFill>
                  <a:schemeClr val="bg1"/>
                </a:solidFill>
                <a:effectLst/>
                <a:latin typeface="+mj-lt"/>
                <a:ea typeface="SimHei" pitchFamily="49" charset="-122"/>
                <a:cs typeface="Times New Roman" panose="02020603050405020304" pitchFamily="18" charset="0"/>
              </a:rPr>
              <a:t>.</a:t>
            </a:r>
            <a:r>
              <a:rPr lang="vi-VN" sz="5000" b="0" dirty="0" smtClean="0">
                <a:solidFill>
                  <a:schemeClr val="bg1"/>
                </a:solidFill>
                <a:effectLst/>
                <a:latin typeface="+mj-lt"/>
                <a:ea typeface="SimHei" pitchFamily="49" charset="-122"/>
                <a:cs typeface="Times New Roman" panose="02020603050405020304" pitchFamily="18" charset="0"/>
              </a:rPr>
              <a:t> </a:t>
            </a:r>
            <a:r>
              <a:rPr lang="en-US" sz="5000" b="0" dirty="0" smtClean="0">
                <a:solidFill>
                  <a:schemeClr val="bg1"/>
                </a:solidFill>
                <a:effectLst/>
                <a:latin typeface="+mj-lt"/>
                <a:ea typeface="SimHei" pitchFamily="49" charset="-122"/>
                <a:cs typeface="Times New Roman" panose="02020603050405020304" pitchFamily="18" charset="0"/>
              </a:rPr>
              <a:t>T</a:t>
            </a:r>
            <a:r>
              <a:rPr lang="vi-VN" sz="5000" b="0" dirty="0" smtClean="0">
                <a:solidFill>
                  <a:schemeClr val="bg1"/>
                </a:solidFill>
                <a:effectLst/>
                <a:latin typeface="+mj-lt"/>
                <a:ea typeface="SimHei" pitchFamily="49" charset="-122"/>
                <a:cs typeface="Times New Roman" panose="02020603050405020304" pitchFamily="18" charset="0"/>
              </a:rPr>
              <a:t>ìm </a:t>
            </a:r>
            <a:r>
              <a:rPr lang="vi-VN" sz="5000" b="0" dirty="0">
                <a:solidFill>
                  <a:schemeClr val="bg1"/>
                </a:solidFill>
                <a:effectLst/>
                <a:latin typeface="+mj-lt"/>
                <a:ea typeface="SimHei" pitchFamily="49" charset="-122"/>
                <a:cs typeface="Times New Roman" panose="02020603050405020304" pitchFamily="18" charset="0"/>
              </a:rPr>
              <a:t>mến Chúa trong tình không héo úa, tìm thương nhau trong tình thương nồng nàn thắm bình an.</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0" indent="0" algn="just">
              <a:lnSpc>
                <a:spcPct val="120000"/>
              </a:lnSpc>
              <a:buNone/>
            </a:pPr>
            <a:r>
              <a:rPr lang="en-US" sz="5400" b="0" u="sng" dirty="0" err="1" smtClean="0">
                <a:solidFill>
                  <a:srgbClr val="FFFF00"/>
                </a:solidFill>
                <a:effectLst/>
                <a:latin typeface="+mj-lt"/>
                <a:ea typeface="SimHei" pitchFamily="49" charset="-122"/>
                <a:cs typeface="Times New Roman" pitchFamily="18" charset="0"/>
              </a:rPr>
              <a:t>Đk</a:t>
            </a:r>
            <a:r>
              <a:rPr lang="en-US" sz="5400" b="0" u="sng" dirty="0">
                <a:solidFill>
                  <a:srgbClr val="FFFF00"/>
                </a:solidFill>
                <a:effectLst/>
                <a:latin typeface="+mj-lt"/>
                <a:ea typeface="SimHei" pitchFamily="49" charset="-122"/>
                <a:cs typeface="Times New Roman" pitchFamily="18" charset="0"/>
              </a:rPr>
              <a:t>:</a:t>
            </a:r>
            <a:r>
              <a:rPr lang="en-US" sz="5400" b="0" dirty="0">
                <a:solidFill>
                  <a:schemeClr val="bg1"/>
                </a:solidFill>
                <a:effectLst/>
                <a:latin typeface="+mj-lt"/>
                <a:ea typeface="SimHei" pitchFamily="49" charset="-122"/>
                <a:cs typeface="Times New Roman" pitchFamily="18" charset="0"/>
              </a:rPr>
              <a:t> </a:t>
            </a:r>
            <a:r>
              <a:rPr lang="vi-VN" sz="5400" b="0" dirty="0">
                <a:solidFill>
                  <a:schemeClr val="bg1"/>
                </a:solidFill>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1753214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1063</TotalTime>
  <Words>1794</Words>
  <Application>Microsoft Office PowerPoint</Application>
  <PresentationFormat>On-screen Show (16:9)</PresentationFormat>
  <Paragraphs>120</Paragraphs>
  <Slides>92</Slides>
  <Notes>0</Notes>
  <HiddenSlides>0</HiddenSlides>
  <MMClips>0</MMClips>
  <ScaleCrop>false</ScaleCrop>
  <HeadingPairs>
    <vt:vector size="4" baseType="variant">
      <vt:variant>
        <vt:lpstr>Theme</vt:lpstr>
      </vt:variant>
      <vt:variant>
        <vt:i4>18</vt:i4>
      </vt:variant>
      <vt:variant>
        <vt:lpstr>Slide Titles</vt:lpstr>
      </vt:variant>
      <vt:variant>
        <vt:i4>92</vt:i4>
      </vt:variant>
    </vt:vector>
  </HeadingPairs>
  <TitlesOfParts>
    <vt:vector size="110"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27_Office Theme</vt:lpstr>
      <vt:lpstr>30_Office Theme</vt:lpstr>
      <vt:lpstr>17_Office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hơi thở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Thánh Thần Chúa xin Ngài ngự đến, và tự trời tỏa ánh quang minh. Lạy Cha kẻ cơ bần xin Ngài ngự đến, Đấng ban ân huệ chiếu soi tâm hồn.</vt:lpstr>
      <vt:lpstr>**: Lạy Đấng an ủi tuyệt vời là khách trọ hiền lương của tâm hồn. Chúa là sự nghỉ ngơi trong cảnh lầm than là niềm bình an trong lúc lệ rơi. </vt:lpstr>
      <vt:lpstr>**: Ôi sự sáng chứa chan hồng ân xin chiếu soi ngập tràn tâm hồn tín hữu. Nếu không có Chúa trợ phù thì còn chi thanh khiết thì còn chi vô tội.</vt:lpstr>
      <vt:lpstr>**: Xin Chúa rửa sạch bợn nhơ tưới gội chỗ khô khan chữa cho lành thương tích. Xin uốn nắn điều cứng cõi sưởi ấm lạnh lùng chỉnh đốn sai lầm.</vt:lpstr>
      <vt:lpstr>**: Xin Chúa ban cho mọi tín hữu là những người tin cậy nơi Chúa Chúa ơi. Cho họ được hạnh phúc cứu độ và được hoan hỉ muôn đời.</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TIẾN DÂNG Nguyên Kha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161</cp:revision>
  <dcterms:created xsi:type="dcterms:W3CDTF">2021-05-09T08:36:44Z</dcterms:created>
  <dcterms:modified xsi:type="dcterms:W3CDTF">2023-05-25T07:31:58Z</dcterms:modified>
</cp:coreProperties>
</file>