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916" r:id="rId8"/>
    <p:sldMasterId id="2147483928" r:id="rId9"/>
    <p:sldMasterId id="2147483940" r:id="rId10"/>
    <p:sldMasterId id="2147483948" r:id="rId11"/>
    <p:sldMasterId id="2147483960" r:id="rId12"/>
    <p:sldMasterId id="2147484116" r:id="rId13"/>
    <p:sldMasterId id="2147484128" r:id="rId14"/>
    <p:sldMasterId id="2147484140" r:id="rId15"/>
    <p:sldMasterId id="2147484164" r:id="rId16"/>
    <p:sldMasterId id="2147484176" r:id="rId17"/>
    <p:sldMasterId id="2147484188" r:id="rId18"/>
  </p:sldMasterIdLst>
  <p:notesMasterIdLst>
    <p:notesMasterId r:id="rId109"/>
  </p:notesMasterIdLst>
  <p:sldIdLst>
    <p:sldId id="256" r:id="rId19"/>
    <p:sldId id="9877" r:id="rId20"/>
    <p:sldId id="9959" r:id="rId21"/>
    <p:sldId id="9960" r:id="rId22"/>
    <p:sldId id="9964" r:id="rId23"/>
    <p:sldId id="9961" r:id="rId24"/>
    <p:sldId id="9923" r:id="rId25"/>
    <p:sldId id="9838" r:id="rId26"/>
    <p:sldId id="9839" r:id="rId27"/>
    <p:sldId id="9840" r:id="rId28"/>
    <p:sldId id="9841" r:id="rId29"/>
    <p:sldId id="9842" r:id="rId30"/>
    <p:sldId id="9843" r:id="rId31"/>
    <p:sldId id="9844" r:id="rId32"/>
    <p:sldId id="9845" r:id="rId33"/>
    <p:sldId id="9924" r:id="rId34"/>
    <p:sldId id="9927" r:id="rId35"/>
    <p:sldId id="9928" r:id="rId36"/>
    <p:sldId id="9929" r:id="rId37"/>
    <p:sldId id="9990" r:id="rId38"/>
    <p:sldId id="9965" r:id="rId39"/>
    <p:sldId id="9991" r:id="rId40"/>
    <p:sldId id="9925" r:id="rId41"/>
    <p:sldId id="9855" r:id="rId42"/>
    <p:sldId id="9856" r:id="rId43"/>
    <p:sldId id="9857" r:id="rId44"/>
    <p:sldId id="9858" r:id="rId45"/>
    <p:sldId id="9859" r:id="rId46"/>
    <p:sldId id="9860" r:id="rId47"/>
    <p:sldId id="9861" r:id="rId48"/>
    <p:sldId id="9862" r:id="rId49"/>
    <p:sldId id="9883" r:id="rId50"/>
    <p:sldId id="9835" r:id="rId51"/>
    <p:sldId id="9962" r:id="rId52"/>
    <p:sldId id="9963" r:id="rId53"/>
    <p:sldId id="9966" r:id="rId54"/>
    <p:sldId id="9971" r:id="rId55"/>
    <p:sldId id="9967" r:id="rId56"/>
    <p:sldId id="9968" r:id="rId57"/>
    <p:sldId id="9972" r:id="rId58"/>
    <p:sldId id="9969" r:id="rId59"/>
    <p:sldId id="9970" r:id="rId60"/>
    <p:sldId id="9973" r:id="rId61"/>
    <p:sldId id="9884" r:id="rId62"/>
    <p:sldId id="9837" r:id="rId63"/>
    <p:sldId id="9756" r:id="rId64"/>
    <p:sldId id="9899" r:id="rId65"/>
    <p:sldId id="9885" r:id="rId66"/>
    <p:sldId id="9886" r:id="rId67"/>
    <p:sldId id="9887" r:id="rId68"/>
    <p:sldId id="9888" r:id="rId69"/>
    <p:sldId id="9889" r:id="rId70"/>
    <p:sldId id="9890" r:id="rId71"/>
    <p:sldId id="9891" r:id="rId72"/>
    <p:sldId id="9892" r:id="rId73"/>
    <p:sldId id="9893" r:id="rId74"/>
    <p:sldId id="9894" r:id="rId75"/>
    <p:sldId id="9895" r:id="rId76"/>
    <p:sldId id="9896" r:id="rId77"/>
    <p:sldId id="9897" r:id="rId78"/>
    <p:sldId id="9898" r:id="rId79"/>
    <p:sldId id="9902" r:id="rId80"/>
    <p:sldId id="9934" r:id="rId81"/>
    <p:sldId id="9974" r:id="rId82"/>
    <p:sldId id="9975" r:id="rId83"/>
    <p:sldId id="9976" r:id="rId84"/>
    <p:sldId id="9977" r:id="rId85"/>
    <p:sldId id="9978" r:id="rId86"/>
    <p:sldId id="9669" r:id="rId87"/>
    <p:sldId id="9901" r:id="rId88"/>
    <p:sldId id="9940" r:id="rId89"/>
    <p:sldId id="9979" r:id="rId90"/>
    <p:sldId id="9941" r:id="rId91"/>
    <p:sldId id="9942" r:id="rId92"/>
    <p:sldId id="9984" r:id="rId93"/>
    <p:sldId id="9985" r:id="rId94"/>
    <p:sldId id="9980" r:id="rId95"/>
    <p:sldId id="9986" r:id="rId96"/>
    <p:sldId id="9987" r:id="rId97"/>
    <p:sldId id="9981" r:id="rId98"/>
    <p:sldId id="9988" r:id="rId99"/>
    <p:sldId id="9989" r:id="rId100"/>
    <p:sldId id="9514" r:id="rId101"/>
    <p:sldId id="9948" r:id="rId102"/>
    <p:sldId id="9949" r:id="rId103"/>
    <p:sldId id="9950" r:id="rId104"/>
    <p:sldId id="9983" r:id="rId105"/>
    <p:sldId id="9982" r:id="rId106"/>
    <p:sldId id="9992" r:id="rId107"/>
    <p:sldId id="9513" r:id="rId10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63" d="100"/>
          <a:sy n="63" d="100"/>
        </p:scale>
        <p:origin x="66" y="564"/>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12"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89.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102" Type="http://schemas.openxmlformats.org/officeDocument/2006/relationships/slide" Target="slides/slide84.xml"/><Relationship Id="rId5" Type="http://schemas.openxmlformats.org/officeDocument/2006/relationships/slideMaster" Target="slideMasters/slideMaster5.xml"/><Relationship Id="rId90" Type="http://schemas.openxmlformats.org/officeDocument/2006/relationships/slide" Target="slides/slide72.xml"/><Relationship Id="rId95" Type="http://schemas.openxmlformats.org/officeDocument/2006/relationships/slide" Target="slides/slide77.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113" Type="http://schemas.openxmlformats.org/officeDocument/2006/relationships/tableStyles" Target="tableStyles.xml"/><Relationship Id="rId80" Type="http://schemas.openxmlformats.org/officeDocument/2006/relationships/slide" Target="slides/slide62.xml"/><Relationship Id="rId85" Type="http://schemas.openxmlformats.org/officeDocument/2006/relationships/slide" Target="slides/slide6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5.xml"/><Relationship Id="rId38" Type="http://schemas.openxmlformats.org/officeDocument/2006/relationships/slide" Target="slides/slide20.xml"/><Relationship Id="rId59" Type="http://schemas.openxmlformats.org/officeDocument/2006/relationships/slide" Target="slides/slide41.xml"/><Relationship Id="rId103" Type="http://schemas.openxmlformats.org/officeDocument/2006/relationships/slide" Target="slides/slide85.xml"/><Relationship Id="rId108" Type="http://schemas.openxmlformats.org/officeDocument/2006/relationships/slide" Target="slides/slide90.xml"/><Relationship Id="rId54" Type="http://schemas.openxmlformats.org/officeDocument/2006/relationships/slide" Target="slides/slide36.xml"/><Relationship Id="rId70" Type="http://schemas.openxmlformats.org/officeDocument/2006/relationships/slide" Target="slides/slide52.xml"/><Relationship Id="rId75" Type="http://schemas.openxmlformats.org/officeDocument/2006/relationships/slide" Target="slides/slide57.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6" Type="http://schemas.openxmlformats.org/officeDocument/2006/relationships/slide" Target="slides/slide88.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slide" Target="slides/slide8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109" Type="http://schemas.openxmlformats.org/officeDocument/2006/relationships/notesMaster" Target="notesMasters/notesMaster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110" Type="http://schemas.openxmlformats.org/officeDocument/2006/relationships/presProps" Target="presProps.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slide" Target="slides/slide82.xml"/><Relationship Id="rId105" Type="http://schemas.openxmlformats.org/officeDocument/2006/relationships/slide" Target="slides/slide87.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slide" Target="slides/slide80.xml"/><Relationship Id="rId3" Type="http://schemas.openxmlformats.org/officeDocument/2006/relationships/slideMaster" Target="slideMasters/slideMaster3.xml"/><Relationship Id="rId25" Type="http://schemas.openxmlformats.org/officeDocument/2006/relationships/slide" Target="slides/slide7.xml"/><Relationship Id="rId46" Type="http://schemas.openxmlformats.org/officeDocument/2006/relationships/slide" Target="slides/slide28.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62" Type="http://schemas.openxmlformats.org/officeDocument/2006/relationships/slide" Target="slides/slide44.xml"/><Relationship Id="rId83" Type="http://schemas.openxmlformats.org/officeDocument/2006/relationships/slide" Target="slides/slide65.xml"/><Relationship Id="rId88" Type="http://schemas.openxmlformats.org/officeDocument/2006/relationships/slide" Target="slides/slide70.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781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643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49739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07/06/2023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013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07/06/2023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9827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07/06/2023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7559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07/06/2023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8348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07/06/2023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957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07/06/2023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4103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81110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8176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8209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8854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5681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07/06/2023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908928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07/06/2023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014416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07/06/2023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54397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07/06/2023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84719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07/06/2023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718077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07/06/2023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35441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96764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9013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7473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5206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7033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07/06/2023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82091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07/06/2023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4941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07/06/2023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5478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07/06/2023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71712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07/06/2023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33754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07/06/2023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17119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538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5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07/06/2023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68175441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07/06/2023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3266597592"/>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07/06/2023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791924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58.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58.xml"/><Relationship Id="rId1" Type="http://schemas.openxmlformats.org/officeDocument/2006/relationships/themeOverride" Target="../theme/themeOverr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58.xml"/><Relationship Id="rId1" Type="http://schemas.openxmlformats.org/officeDocument/2006/relationships/themeOverride" Target="../theme/themeOverr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52.xml"/><Relationship Id="rId1" Type="http://schemas.openxmlformats.org/officeDocument/2006/relationships/themeOverride" Target="../theme/themeOverride4.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52.xml"/><Relationship Id="rId1" Type="http://schemas.openxmlformats.org/officeDocument/2006/relationships/themeOverride" Target="../theme/themeOverride5.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52.xml"/><Relationship Id="rId1" Type="http://schemas.openxmlformats.org/officeDocument/2006/relationships/themeOverride" Target="../theme/themeOverride6.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52.xml"/><Relationship Id="rId1" Type="http://schemas.openxmlformats.org/officeDocument/2006/relationships/themeOverride" Target="../theme/themeOverride7.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52.xml"/><Relationship Id="rId1" Type="http://schemas.openxmlformats.org/officeDocument/2006/relationships/themeOverride" Target="../theme/themeOverride8.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52.xml"/><Relationship Id="rId1" Type="http://schemas.openxmlformats.org/officeDocument/2006/relationships/themeOverride" Target="../theme/themeOverride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52.xml"/><Relationship Id="rId1" Type="http://schemas.openxmlformats.org/officeDocument/2006/relationships/themeOverride" Target="../theme/themeOverride10.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52.xml"/><Relationship Id="rId1" Type="http://schemas.openxmlformats.org/officeDocument/2006/relationships/themeOverride" Target="../theme/themeOverride1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52.xml"/><Relationship Id="rId1" Type="http://schemas.openxmlformats.org/officeDocument/2006/relationships/themeOverride" Target="../theme/themeOverride1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52.xml"/><Relationship Id="rId1" Type="http://schemas.openxmlformats.org/officeDocument/2006/relationships/themeOverride" Target="../theme/themeOverride13.xml"/></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14.xml"/><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69.xml"/><Relationship Id="rId1" Type="http://schemas.openxmlformats.org/officeDocument/2006/relationships/themeOverride" Target="../theme/themeOverride14.xml"/></Relationships>
</file>

<file path=ppt/slides/_rels/slide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69.xml"/><Relationship Id="rId1" Type="http://schemas.openxmlformats.org/officeDocument/2006/relationships/themeOverride" Target="../theme/themeOverride15.xml"/></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69.xml"/><Relationship Id="rId1" Type="http://schemas.openxmlformats.org/officeDocument/2006/relationships/themeOverride" Target="../theme/themeOverride16.xml"/></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69.xml"/><Relationship Id="rId1" Type="http://schemas.openxmlformats.org/officeDocument/2006/relationships/themeOverride" Target="../theme/themeOverride17.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69.xml"/><Relationship Id="rId1" Type="http://schemas.openxmlformats.org/officeDocument/2006/relationships/themeOverride" Target="../theme/themeOverride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6.xml"/></Relationships>
</file>

<file path=ppt/slides/_rels/slide7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80.xml"/><Relationship Id="rId1" Type="http://schemas.openxmlformats.org/officeDocument/2006/relationships/themeOverride" Target="../theme/themeOverride19.xml"/></Relationships>
</file>

<file path=ppt/slides/_rels/slide7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80.xml"/><Relationship Id="rId1" Type="http://schemas.openxmlformats.org/officeDocument/2006/relationships/themeOverride" Target="../theme/themeOverride20.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7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80.xml"/><Relationship Id="rId1" Type="http://schemas.openxmlformats.org/officeDocument/2006/relationships/themeOverride" Target="../theme/themeOverride21.xml"/></Relationships>
</file>

<file path=ppt/slides/_rels/slide7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80.xml"/><Relationship Id="rId1" Type="http://schemas.openxmlformats.org/officeDocument/2006/relationships/themeOverride" Target="../theme/themeOverride22.xml"/></Relationships>
</file>

<file path=ppt/slides/_rels/slide7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80.xml"/><Relationship Id="rId1" Type="http://schemas.openxmlformats.org/officeDocument/2006/relationships/themeOverride" Target="../theme/themeOverride23.xml"/></Relationships>
</file>

<file path=ppt/slides/_rels/slide7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80.xml"/><Relationship Id="rId1" Type="http://schemas.openxmlformats.org/officeDocument/2006/relationships/themeOverride" Target="../theme/themeOverride24.xml"/></Relationships>
</file>

<file path=ppt/slides/_rels/slide7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80.xml"/><Relationship Id="rId1" Type="http://schemas.openxmlformats.org/officeDocument/2006/relationships/themeOverride" Target="../theme/themeOverride2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80.xml"/><Relationship Id="rId1" Type="http://schemas.openxmlformats.org/officeDocument/2006/relationships/themeOverride" Target="../theme/themeOverride26.xml"/></Relationships>
</file>

<file path=ppt/slides/_rels/slide8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80.xml"/><Relationship Id="rId1" Type="http://schemas.openxmlformats.org/officeDocument/2006/relationships/themeOverride" Target="../theme/themeOverride27.xml"/></Relationships>
</file>

<file path=ppt/slides/_rels/slide8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80.xml"/><Relationship Id="rId1" Type="http://schemas.openxmlformats.org/officeDocument/2006/relationships/themeOverride" Target="../theme/themeOverride28.xml"/></Relationships>
</file>

<file path=ppt/slides/_rels/slide8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4.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8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58.xml"/><Relationship Id="rId1" Type="http://schemas.openxmlformats.org/officeDocument/2006/relationships/themeOverride" Target="../theme/themeOverride29.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7400" b="0" spc="-150" dirty="0">
                <a:solidFill>
                  <a:srgbClr val="FF0000"/>
                </a:solidFill>
                <a:latin typeface="+mj-lt"/>
              </a:rPr>
              <a:t> </a:t>
            </a:r>
            <a:r>
              <a:rPr lang="en-US" sz="7000" b="0" spc="-150" dirty="0" err="1" smtClean="0">
                <a:solidFill>
                  <a:srgbClr val="FF0000"/>
                </a:solidFill>
                <a:latin typeface="+mj-lt"/>
              </a:rPr>
              <a:t>Ca</a:t>
            </a:r>
            <a:r>
              <a:rPr lang="en-US" sz="7000" b="0" spc="-150" dirty="0" smtClean="0">
                <a:solidFill>
                  <a:srgbClr val="FF0000"/>
                </a:solidFill>
                <a:latin typeface="+mj-lt"/>
              </a:rPr>
              <a:t> </a:t>
            </a:r>
            <a:r>
              <a:rPr lang="en-US" sz="7000" b="0" spc="-150" dirty="0" err="1" smtClean="0">
                <a:solidFill>
                  <a:srgbClr val="FF0000"/>
                </a:solidFill>
                <a:latin typeface="+mj-lt"/>
              </a:rPr>
              <a:t>Nhập</a:t>
            </a:r>
            <a:r>
              <a:rPr lang="en-US" sz="7000" b="0" spc="-150" dirty="0" smtClean="0">
                <a:solidFill>
                  <a:srgbClr val="FF0000"/>
                </a:solidFill>
                <a:latin typeface="+mj-lt"/>
              </a:rPr>
              <a:t> </a:t>
            </a:r>
            <a:r>
              <a:rPr lang="en-US" sz="7000" b="0" spc="-150" dirty="0" err="1" smtClean="0">
                <a:solidFill>
                  <a:srgbClr val="FF0000"/>
                </a:solidFill>
                <a:latin typeface="+mj-lt"/>
              </a:rPr>
              <a:t>Lễ</a:t>
            </a:r>
            <a:endParaRPr lang="en-US" sz="7000" b="0" spc="-150" dirty="0" smtClean="0">
              <a:solidFill>
                <a:srgbClr val="FF0000"/>
              </a:solidFill>
              <a:latin typeface="+mj-lt"/>
            </a:endParaRPr>
          </a:p>
          <a:p>
            <a:pPr>
              <a:lnSpc>
                <a:spcPct val="90000"/>
              </a:lnSpc>
              <a:spcBef>
                <a:spcPts val="0"/>
              </a:spcBef>
            </a:pPr>
            <a:r>
              <a:rPr lang="en-US" sz="7400" b="0" spc="-150" dirty="0" smtClean="0">
                <a:solidFill>
                  <a:srgbClr val="FF0000"/>
                </a:solidFill>
                <a:latin typeface="+mj-lt"/>
              </a:rPr>
              <a:t>Con </a:t>
            </a:r>
            <a:r>
              <a:rPr lang="en-US" sz="7400" b="0" spc="-150" dirty="0" err="1" smtClean="0">
                <a:solidFill>
                  <a:srgbClr val="FF0000"/>
                </a:solidFill>
                <a:latin typeface="+mj-lt"/>
              </a:rPr>
              <a:t>Hân</a:t>
            </a:r>
            <a:r>
              <a:rPr lang="en-US" sz="7400" b="0" spc="-150" dirty="0" smtClean="0">
                <a:solidFill>
                  <a:srgbClr val="FF0000"/>
                </a:solidFill>
                <a:latin typeface="+mj-lt"/>
              </a:rPr>
              <a:t> </a:t>
            </a:r>
            <a:r>
              <a:rPr lang="en-US" sz="7400" b="0" spc="-150" dirty="0" err="1" smtClean="0">
                <a:solidFill>
                  <a:srgbClr val="FF0000"/>
                </a:solidFill>
                <a:latin typeface="+mj-lt"/>
              </a:rPr>
              <a:t>Hoan</a:t>
            </a:r>
            <a:endParaRPr lang="en-US" sz="7400" b="0" spc="-150" dirty="0" smtClean="0">
              <a:solidFill>
                <a:srgbClr val="FF0000"/>
              </a:solidFill>
              <a:latin typeface="+mj-lt"/>
            </a:endParaRPr>
          </a:p>
          <a:p>
            <a:pPr>
              <a:lnSpc>
                <a:spcPct val="90000"/>
              </a:lnSpc>
              <a:spcBef>
                <a:spcPts val="0"/>
              </a:spcBef>
            </a:pPr>
            <a:r>
              <a:rPr lang="en-US" sz="6600" i="1" spc="-150" dirty="0" smtClean="0">
                <a:solidFill>
                  <a:srgbClr val="0B297F"/>
                </a:solidFill>
                <a:latin typeface="+mj-lt"/>
              </a:rPr>
              <a:t>Lm. </a:t>
            </a:r>
            <a:r>
              <a:rPr lang="en-US" sz="6600" i="1" spc="-150" dirty="0" err="1" smtClean="0">
                <a:solidFill>
                  <a:srgbClr val="0B297F"/>
                </a:solidFill>
                <a:latin typeface="+mj-lt"/>
              </a:rPr>
              <a:t>Nguyễn</a:t>
            </a:r>
            <a:r>
              <a:rPr lang="en-US" sz="6600" i="1" spc="-150" dirty="0" smtClean="0">
                <a:solidFill>
                  <a:srgbClr val="0B297F"/>
                </a:solidFill>
                <a:latin typeface="+mj-lt"/>
              </a:rPr>
              <a:t> </a:t>
            </a:r>
            <a:r>
              <a:rPr lang="en-US" sz="6600" i="1" spc="-150" dirty="0" err="1" smtClean="0">
                <a:solidFill>
                  <a:srgbClr val="0B297F"/>
                </a:solidFill>
                <a:latin typeface="+mj-lt"/>
              </a:rPr>
              <a:t>Duy</a:t>
            </a:r>
            <a:endParaRPr lang="en-US" sz="6600" b="0" i="1" dirty="0">
              <a:solidFill>
                <a:srgbClr val="0B297F"/>
              </a:solidFill>
              <a:latin typeface="+mj-lt"/>
            </a:endParaRPr>
          </a:p>
        </p:txBody>
      </p:sp>
    </p:spTree>
    <p:extLst>
      <p:ext uri="{BB962C8B-B14F-4D97-AF65-F5344CB8AC3E}">
        <p14:creationId xmlns:p14="http://schemas.microsoft.com/office/powerpoint/2010/main" val="23318953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6653"/>
            <a:ext cx="9144000" cy="5216807"/>
          </a:xfrm>
        </p:spPr>
        <p:txBody>
          <a:bodyPr anchor="ctr">
            <a:normAutofit fontScale="92500"/>
          </a:bodyPr>
          <a:lstStyle/>
          <a:p>
            <a:pPr algn="just">
              <a:lnSpc>
                <a:spcPct val="90000"/>
              </a:lnSpc>
              <a:spcBef>
                <a:spcPts val="0"/>
              </a:spcBef>
            </a:pPr>
            <a:r>
              <a:rPr lang="vi-VN" sz="7400" b="1" u="sng" spc="-150" dirty="0" smtClean="0">
                <a:solidFill>
                  <a:srgbClr val="FF0000"/>
                </a:solidFill>
                <a:effectLst>
                  <a:outerShdw blurRad="38100" dist="38100" dir="2700000" algn="tl">
                    <a:srgbClr val="000000">
                      <a:alpha val="43137"/>
                    </a:srgbClr>
                  </a:outerShdw>
                </a:effectLst>
                <a:latin typeface="+mj-lt"/>
              </a:rPr>
              <a:t>Đ</a:t>
            </a:r>
            <a:r>
              <a:rPr lang="en-US" sz="7400" b="1" u="sng" spc="-150" dirty="0">
                <a:solidFill>
                  <a:srgbClr val="FF0000"/>
                </a:solidFill>
                <a:effectLst>
                  <a:outerShdw blurRad="38100" dist="38100" dir="2700000" algn="tl">
                    <a:srgbClr val="000000">
                      <a:alpha val="43137"/>
                    </a:srgbClr>
                  </a:outerShdw>
                </a:effectLst>
                <a:latin typeface="+mj-lt"/>
              </a:rPr>
              <a:t>k</a:t>
            </a:r>
            <a:r>
              <a:rPr lang="vi-VN" sz="7400" b="1" spc="-150" dirty="0" smtClean="0">
                <a:solidFill>
                  <a:srgbClr val="FF0000"/>
                </a:solidFill>
                <a:effectLst>
                  <a:outerShdw blurRad="38100" dist="38100" dir="2700000" algn="tl">
                    <a:srgbClr val="000000">
                      <a:alpha val="43137"/>
                    </a:srgbClr>
                  </a:outerShdw>
                </a:effectLst>
                <a:latin typeface="+mj-lt"/>
              </a:rPr>
              <a:t>:</a:t>
            </a:r>
            <a:r>
              <a:rPr lang="vi-VN" sz="7400" b="1" spc="-150" dirty="0" smtClean="0">
                <a:solidFill>
                  <a:srgbClr val="002060"/>
                </a:solidFill>
                <a:effectLst>
                  <a:outerShdw blurRad="38100" dist="38100" dir="2700000" algn="tl">
                    <a:srgbClr val="000000">
                      <a:alpha val="43137"/>
                    </a:srgbClr>
                  </a:outerShdw>
                </a:effectLst>
                <a:latin typeface="+mj-lt"/>
              </a:rPr>
              <a:t> </a:t>
            </a:r>
            <a:r>
              <a:rPr lang="en-US" sz="7400" b="1" spc="-150" dirty="0" smtClean="0">
                <a:solidFill>
                  <a:srgbClr val="003399"/>
                </a:solidFill>
                <a:effectLst>
                  <a:outerShdw blurRad="38100" dist="38100" dir="2700000" algn="tl">
                    <a:srgbClr val="000000">
                      <a:alpha val="43137"/>
                    </a:srgbClr>
                  </a:outerShdw>
                </a:effectLst>
                <a:latin typeface="+mj-lt"/>
              </a:rPr>
              <a:t>Con </a:t>
            </a:r>
            <a:r>
              <a:rPr lang="en-US" sz="7400" b="1" spc="-150" dirty="0" err="1" smtClean="0">
                <a:solidFill>
                  <a:srgbClr val="003399"/>
                </a:solidFill>
                <a:effectLst>
                  <a:outerShdw blurRad="38100" dist="38100" dir="2700000" algn="tl">
                    <a:srgbClr val="000000">
                      <a:alpha val="43137"/>
                    </a:srgbClr>
                  </a:outerShdw>
                </a:effectLst>
                <a:latin typeface="+mj-lt"/>
              </a:rPr>
              <a:t>hân</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hoan</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vui</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sướng</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khi</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vào</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Đền</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Thánh</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Chúa</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Trời</a:t>
            </a:r>
            <a:r>
              <a:rPr lang="en-US" sz="7400" b="1" spc="-150" dirty="0" smtClean="0">
                <a:solidFill>
                  <a:srgbClr val="003399"/>
                </a:solidFill>
                <a:effectLst>
                  <a:outerShdw blurRad="38100" dist="38100" dir="2700000" algn="tl">
                    <a:srgbClr val="000000">
                      <a:alpha val="43137"/>
                    </a:srgbClr>
                  </a:outerShdw>
                </a:effectLst>
                <a:latin typeface="+mj-lt"/>
              </a:rPr>
              <a:t>. Con say </a:t>
            </a:r>
            <a:r>
              <a:rPr lang="en-US" sz="7400" b="1" spc="-150" dirty="0" err="1" smtClean="0">
                <a:solidFill>
                  <a:srgbClr val="003399"/>
                </a:solidFill>
                <a:effectLst>
                  <a:outerShdw blurRad="38100" dist="38100" dir="2700000" algn="tl">
                    <a:srgbClr val="000000">
                      <a:alpha val="43137"/>
                    </a:srgbClr>
                  </a:outerShdw>
                </a:effectLst>
                <a:latin typeface="+mj-lt"/>
              </a:rPr>
              <a:t>sưa</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ca</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hát</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chúc</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khen</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tình</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Chúa</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muôn</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đời</a:t>
            </a:r>
            <a:r>
              <a:rPr lang="en-US" sz="7400" b="1" spc="-150" dirty="0" smtClean="0">
                <a:solidFill>
                  <a:srgbClr val="003399"/>
                </a:solidFill>
                <a:effectLst>
                  <a:outerShdw blurRad="38100" dist="38100" dir="2700000" algn="tl">
                    <a:srgbClr val="000000">
                      <a:alpha val="43137"/>
                    </a:srgbClr>
                  </a:outerShdw>
                </a:effectLst>
                <a:latin typeface="+mj-lt"/>
              </a:rPr>
              <a:t>.</a:t>
            </a:r>
            <a:endParaRPr lang="en-US" sz="74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862020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800" b="1" u="sng" dirty="0" err="1" smtClean="0">
                <a:solidFill>
                  <a:srgbClr val="FF0000"/>
                </a:solidFill>
                <a:effectLst>
                  <a:outerShdw blurRad="38100" dist="38100" dir="2700000" algn="tl">
                    <a:srgbClr val="000000">
                      <a:alpha val="43137"/>
                    </a:srgbClr>
                  </a:outerShdw>
                </a:effectLst>
                <a:latin typeface="+mj-lt"/>
              </a:rPr>
              <a:t>Tk</a:t>
            </a:r>
            <a:r>
              <a:rPr lang="vi-VN" sz="6800" b="1" u="sng" dirty="0" smtClean="0">
                <a:solidFill>
                  <a:srgbClr val="FF0000"/>
                </a:solidFill>
                <a:effectLst>
                  <a:outerShdw blurRad="38100" dist="38100" dir="2700000" algn="tl">
                    <a:srgbClr val="000000">
                      <a:alpha val="43137"/>
                    </a:srgbClr>
                  </a:outerShdw>
                </a:effectLst>
                <a:latin typeface="+mj-lt"/>
              </a:rPr>
              <a:t>1</a:t>
            </a:r>
            <a:r>
              <a:rPr lang="en-US" sz="6800" b="1" u="sng" dirty="0">
                <a:solidFill>
                  <a:srgbClr val="FF0000"/>
                </a:solidFill>
                <a:effectLst>
                  <a:outerShdw blurRad="38100" dist="38100" dir="2700000" algn="tl">
                    <a:srgbClr val="000000">
                      <a:alpha val="43137"/>
                    </a:srgbClr>
                  </a:outerShdw>
                </a:effectLst>
                <a:latin typeface="+mj-lt"/>
              </a:rPr>
              <a:t>:</a:t>
            </a:r>
            <a:r>
              <a:rPr lang="vi-VN" sz="6800" b="1" dirty="0" smtClean="0">
                <a:solidFill>
                  <a:srgbClr val="002060"/>
                </a:solidFill>
                <a:effectLst>
                  <a:outerShdw blurRad="38100" dist="38100" dir="2700000" algn="tl">
                    <a:srgbClr val="000000">
                      <a:alpha val="43137"/>
                    </a:srgbClr>
                  </a:outerShdw>
                </a:effectLst>
                <a:latin typeface="+mj-lt"/>
              </a:rPr>
              <a:t> </a:t>
            </a:r>
            <a:r>
              <a:rPr lang="en-US" sz="6800" b="1" dirty="0" smtClean="0">
                <a:solidFill>
                  <a:srgbClr val="003399"/>
                </a:solidFill>
                <a:effectLst>
                  <a:outerShdw blurRad="38100" dist="38100" dir="2700000" algn="tl">
                    <a:srgbClr val="000000">
                      <a:alpha val="43137"/>
                    </a:srgbClr>
                  </a:outerShdw>
                </a:effectLst>
                <a:latin typeface="+mj-lt"/>
              </a:rPr>
              <a:t>Lang </a:t>
            </a:r>
            <a:r>
              <a:rPr lang="en-US" sz="6800" b="1" dirty="0" err="1" smtClean="0">
                <a:solidFill>
                  <a:srgbClr val="003399"/>
                </a:solidFill>
                <a:effectLst>
                  <a:outerShdw blurRad="38100" dist="38100" dir="2700000" algn="tl">
                    <a:srgbClr val="000000">
                      <a:alpha val="43137"/>
                    </a:srgbClr>
                  </a:outerShdw>
                </a:effectLst>
                <a:latin typeface="+mj-lt"/>
              </a:rPr>
              <a:t>thang</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trên</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dòng</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đời</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nhiều</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khi</a:t>
            </a:r>
            <a:r>
              <a:rPr lang="en-US" sz="6800" b="1" dirty="0" smtClean="0">
                <a:solidFill>
                  <a:srgbClr val="003399"/>
                </a:solidFill>
                <a:effectLst>
                  <a:outerShdw blurRad="38100" dist="38100" dir="2700000" algn="tl">
                    <a:srgbClr val="000000">
                      <a:alpha val="43137"/>
                    </a:srgbClr>
                  </a:outerShdw>
                </a:effectLst>
                <a:latin typeface="+mj-lt"/>
              </a:rPr>
              <a:t> con </a:t>
            </a:r>
            <a:r>
              <a:rPr lang="en-US" sz="6800" b="1" dirty="0" err="1" smtClean="0">
                <a:solidFill>
                  <a:srgbClr val="003399"/>
                </a:solidFill>
                <a:effectLst>
                  <a:outerShdw blurRad="38100" dist="38100" dir="2700000" algn="tl">
                    <a:srgbClr val="000000">
                      <a:alpha val="43137"/>
                    </a:srgbClr>
                  </a:outerShdw>
                </a:effectLst>
                <a:latin typeface="+mj-lt"/>
              </a:rPr>
              <a:t>lạc</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lối</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Những</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ước</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mơ</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lâu</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rồi</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về</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bên</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Chúa</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nghỉ</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ngơi</a:t>
            </a:r>
            <a:r>
              <a:rPr lang="en-US" sz="6800" b="1" dirty="0" smtClean="0">
                <a:solidFill>
                  <a:srgbClr val="003399"/>
                </a:solidFill>
                <a:effectLst>
                  <a:outerShdw blurRad="38100" dist="38100" dir="2700000" algn="tl">
                    <a:srgbClr val="000000">
                      <a:alpha val="43137"/>
                    </a:srgbClr>
                  </a:outerShdw>
                </a:effectLst>
                <a:latin typeface="+mj-lt"/>
              </a:rPr>
              <a:t>.</a:t>
            </a:r>
            <a:endParaRPr lang="vi-VN" sz="68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05727384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6653"/>
            <a:ext cx="9144000" cy="5216807"/>
          </a:xfrm>
        </p:spPr>
        <p:txBody>
          <a:bodyPr anchor="ctr">
            <a:normAutofit fontScale="92500"/>
          </a:bodyPr>
          <a:lstStyle/>
          <a:p>
            <a:pPr algn="just">
              <a:lnSpc>
                <a:spcPct val="90000"/>
              </a:lnSpc>
              <a:spcBef>
                <a:spcPts val="0"/>
              </a:spcBef>
            </a:pPr>
            <a:r>
              <a:rPr lang="vi-VN" sz="7400" b="1" u="sng" spc="-150" dirty="0" smtClean="0">
                <a:solidFill>
                  <a:srgbClr val="FF0000"/>
                </a:solidFill>
                <a:effectLst>
                  <a:outerShdw blurRad="38100" dist="38100" dir="2700000" algn="tl">
                    <a:srgbClr val="000000">
                      <a:alpha val="43137"/>
                    </a:srgbClr>
                  </a:outerShdw>
                </a:effectLst>
                <a:latin typeface="+mj-lt"/>
              </a:rPr>
              <a:t>Đ</a:t>
            </a:r>
            <a:r>
              <a:rPr lang="en-US" sz="7400" b="1" u="sng" spc="-150" dirty="0">
                <a:solidFill>
                  <a:srgbClr val="FF0000"/>
                </a:solidFill>
                <a:effectLst>
                  <a:outerShdw blurRad="38100" dist="38100" dir="2700000" algn="tl">
                    <a:srgbClr val="000000">
                      <a:alpha val="43137"/>
                    </a:srgbClr>
                  </a:outerShdw>
                </a:effectLst>
                <a:latin typeface="+mj-lt"/>
              </a:rPr>
              <a:t>k</a:t>
            </a:r>
            <a:r>
              <a:rPr lang="vi-VN" sz="7400" b="1" spc="-150" dirty="0" smtClean="0">
                <a:solidFill>
                  <a:srgbClr val="FF0000"/>
                </a:solidFill>
                <a:effectLst>
                  <a:outerShdw blurRad="38100" dist="38100" dir="2700000" algn="tl">
                    <a:srgbClr val="000000">
                      <a:alpha val="43137"/>
                    </a:srgbClr>
                  </a:outerShdw>
                </a:effectLst>
                <a:latin typeface="+mj-lt"/>
              </a:rPr>
              <a:t>:</a:t>
            </a:r>
            <a:r>
              <a:rPr lang="vi-VN" sz="7400" b="1" spc="-150" dirty="0" smtClean="0">
                <a:solidFill>
                  <a:srgbClr val="002060"/>
                </a:solidFill>
                <a:effectLst>
                  <a:outerShdw blurRad="38100" dist="38100" dir="2700000" algn="tl">
                    <a:srgbClr val="000000">
                      <a:alpha val="43137"/>
                    </a:srgbClr>
                  </a:outerShdw>
                </a:effectLst>
                <a:latin typeface="+mj-lt"/>
              </a:rPr>
              <a:t> </a:t>
            </a:r>
            <a:r>
              <a:rPr lang="en-US" sz="7400" b="1" spc="-150" dirty="0" smtClean="0">
                <a:solidFill>
                  <a:srgbClr val="003399"/>
                </a:solidFill>
                <a:effectLst>
                  <a:outerShdw blurRad="38100" dist="38100" dir="2700000" algn="tl">
                    <a:srgbClr val="000000">
                      <a:alpha val="43137"/>
                    </a:srgbClr>
                  </a:outerShdw>
                </a:effectLst>
                <a:latin typeface="+mj-lt"/>
              </a:rPr>
              <a:t>Con </a:t>
            </a:r>
            <a:r>
              <a:rPr lang="en-US" sz="7400" b="1" spc="-150" dirty="0" err="1" smtClean="0">
                <a:solidFill>
                  <a:srgbClr val="003399"/>
                </a:solidFill>
                <a:effectLst>
                  <a:outerShdw blurRad="38100" dist="38100" dir="2700000" algn="tl">
                    <a:srgbClr val="000000">
                      <a:alpha val="43137"/>
                    </a:srgbClr>
                  </a:outerShdw>
                </a:effectLst>
                <a:latin typeface="+mj-lt"/>
              </a:rPr>
              <a:t>hân</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hoan</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vui</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sướng</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khi</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vào</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Đền</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Thánh</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Chúa</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Trời</a:t>
            </a:r>
            <a:r>
              <a:rPr lang="en-US" sz="7400" b="1" spc="-150" dirty="0" smtClean="0">
                <a:solidFill>
                  <a:srgbClr val="003399"/>
                </a:solidFill>
                <a:effectLst>
                  <a:outerShdw blurRad="38100" dist="38100" dir="2700000" algn="tl">
                    <a:srgbClr val="000000">
                      <a:alpha val="43137"/>
                    </a:srgbClr>
                  </a:outerShdw>
                </a:effectLst>
                <a:latin typeface="+mj-lt"/>
              </a:rPr>
              <a:t>. Con say </a:t>
            </a:r>
            <a:r>
              <a:rPr lang="en-US" sz="7400" b="1" spc="-150" dirty="0" err="1" smtClean="0">
                <a:solidFill>
                  <a:srgbClr val="003399"/>
                </a:solidFill>
                <a:effectLst>
                  <a:outerShdw blurRad="38100" dist="38100" dir="2700000" algn="tl">
                    <a:srgbClr val="000000">
                      <a:alpha val="43137"/>
                    </a:srgbClr>
                  </a:outerShdw>
                </a:effectLst>
                <a:latin typeface="+mj-lt"/>
              </a:rPr>
              <a:t>sưa</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ca</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hát</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chúc</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khen</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tình</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Chúa</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muôn</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đời</a:t>
            </a:r>
            <a:r>
              <a:rPr lang="en-US" sz="7400" b="1" spc="-150" dirty="0" smtClean="0">
                <a:solidFill>
                  <a:srgbClr val="003399"/>
                </a:solidFill>
                <a:effectLst>
                  <a:outerShdw blurRad="38100" dist="38100" dir="2700000" algn="tl">
                    <a:srgbClr val="000000">
                      <a:alpha val="43137"/>
                    </a:srgbClr>
                  </a:outerShdw>
                </a:effectLst>
                <a:latin typeface="+mj-lt"/>
              </a:rPr>
              <a:t>.</a:t>
            </a:r>
            <a:endParaRPr lang="en-US" sz="74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23684670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800" b="1" u="sng" dirty="0" smtClean="0">
                <a:solidFill>
                  <a:srgbClr val="FF0000"/>
                </a:solidFill>
                <a:effectLst>
                  <a:outerShdw blurRad="38100" dist="38100" dir="2700000" algn="tl">
                    <a:srgbClr val="000000">
                      <a:alpha val="43137"/>
                    </a:srgbClr>
                  </a:outerShdw>
                </a:effectLst>
                <a:latin typeface="+mj-lt"/>
              </a:rPr>
              <a:t>Tk2:</a:t>
            </a:r>
            <a:r>
              <a:rPr lang="vi-VN" sz="6800" b="1" dirty="0" smtClean="0">
                <a:solidFill>
                  <a:srgbClr val="002060"/>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Cô</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a:solidFill>
                  <a:srgbClr val="003399"/>
                </a:solidFill>
                <a:effectLst>
                  <a:outerShdw blurRad="38100" dist="38100" dir="2700000" algn="tl">
                    <a:srgbClr val="000000">
                      <a:alpha val="43137"/>
                    </a:srgbClr>
                  </a:outerShdw>
                </a:effectLst>
                <a:latin typeface="+mj-lt"/>
              </a:rPr>
              <a:t>đ</a:t>
            </a:r>
            <a:r>
              <a:rPr lang="en-US" sz="6800" b="1" dirty="0" err="1" smtClean="0">
                <a:solidFill>
                  <a:srgbClr val="003399"/>
                </a:solidFill>
                <a:effectLst>
                  <a:outerShdw blurRad="38100" dist="38100" dir="2700000" algn="tl">
                    <a:srgbClr val="000000">
                      <a:alpha val="43137"/>
                    </a:srgbClr>
                  </a:outerShdw>
                </a:effectLst>
                <a:latin typeface="+mj-lt"/>
              </a:rPr>
              <a:t>ơn</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trong</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tình</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trần</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đời</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cho</a:t>
            </a:r>
            <a:r>
              <a:rPr lang="en-US" sz="6800" b="1" dirty="0" smtClean="0">
                <a:solidFill>
                  <a:srgbClr val="003399"/>
                </a:solidFill>
                <a:effectLst>
                  <a:outerShdw blurRad="38100" dist="38100" dir="2700000" algn="tl">
                    <a:srgbClr val="000000">
                      <a:alpha val="43137"/>
                    </a:srgbClr>
                  </a:outerShdw>
                </a:effectLst>
                <a:latin typeface="+mj-lt"/>
              </a:rPr>
              <a:t> con </a:t>
            </a:r>
            <a:r>
              <a:rPr lang="en-US" sz="6800" b="1" dirty="0" err="1" smtClean="0">
                <a:solidFill>
                  <a:srgbClr val="003399"/>
                </a:solidFill>
                <a:effectLst>
                  <a:outerShdw blurRad="38100" dist="38100" dir="2700000" algn="tl">
                    <a:srgbClr val="000000">
                      <a:alpha val="43137"/>
                    </a:srgbClr>
                  </a:outerShdw>
                </a:effectLst>
                <a:latin typeface="+mj-lt"/>
              </a:rPr>
              <a:t>lệ</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đắng</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Thấm</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thía</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thân</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bẽ</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bàng</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cậy</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trông</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Chúa</a:t>
            </a:r>
            <a:r>
              <a:rPr lang="en-US" sz="6800" b="1" dirty="0" smtClean="0">
                <a:solidFill>
                  <a:srgbClr val="003399"/>
                </a:solidFill>
                <a:effectLst>
                  <a:outerShdw blurRad="38100" dist="38100" dir="2700000" algn="tl">
                    <a:srgbClr val="000000">
                      <a:alpha val="43137"/>
                    </a:srgbClr>
                  </a:outerShdw>
                </a:effectLst>
                <a:latin typeface="+mj-lt"/>
              </a:rPr>
              <a:t> </a:t>
            </a:r>
            <a:r>
              <a:rPr lang="en-US" sz="6800" b="1" dirty="0" err="1" smtClean="0">
                <a:solidFill>
                  <a:srgbClr val="003399"/>
                </a:solidFill>
                <a:effectLst>
                  <a:outerShdw blurRad="38100" dist="38100" dir="2700000" algn="tl">
                    <a:srgbClr val="000000">
                      <a:alpha val="43137"/>
                    </a:srgbClr>
                  </a:outerShdw>
                </a:effectLst>
                <a:latin typeface="+mj-lt"/>
              </a:rPr>
              <a:t>ủi</a:t>
            </a:r>
            <a:r>
              <a:rPr lang="en-US" sz="6800" b="1" dirty="0" smtClean="0">
                <a:solidFill>
                  <a:srgbClr val="003399"/>
                </a:solidFill>
                <a:effectLst>
                  <a:outerShdw blurRad="38100" dist="38100" dir="2700000" algn="tl">
                    <a:srgbClr val="000000">
                      <a:alpha val="43137"/>
                    </a:srgbClr>
                  </a:outerShdw>
                </a:effectLst>
                <a:latin typeface="+mj-lt"/>
              </a:rPr>
              <a:t> an.</a:t>
            </a:r>
            <a:endParaRPr lang="vi-VN" sz="68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3131064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6653"/>
            <a:ext cx="9144000" cy="5216807"/>
          </a:xfrm>
        </p:spPr>
        <p:txBody>
          <a:bodyPr anchor="ctr">
            <a:normAutofit fontScale="92500"/>
          </a:bodyPr>
          <a:lstStyle/>
          <a:p>
            <a:pPr algn="just">
              <a:lnSpc>
                <a:spcPct val="90000"/>
              </a:lnSpc>
              <a:spcBef>
                <a:spcPts val="0"/>
              </a:spcBef>
            </a:pPr>
            <a:r>
              <a:rPr lang="vi-VN" sz="7400" b="1" u="sng" spc="-150" dirty="0" smtClean="0">
                <a:solidFill>
                  <a:srgbClr val="FF0000"/>
                </a:solidFill>
                <a:effectLst>
                  <a:outerShdw blurRad="38100" dist="38100" dir="2700000" algn="tl">
                    <a:srgbClr val="000000">
                      <a:alpha val="43137"/>
                    </a:srgbClr>
                  </a:outerShdw>
                </a:effectLst>
                <a:latin typeface="+mj-lt"/>
              </a:rPr>
              <a:t>Đ</a:t>
            </a:r>
            <a:r>
              <a:rPr lang="en-US" sz="7400" b="1" u="sng" spc="-150" dirty="0">
                <a:solidFill>
                  <a:srgbClr val="FF0000"/>
                </a:solidFill>
                <a:effectLst>
                  <a:outerShdw blurRad="38100" dist="38100" dir="2700000" algn="tl">
                    <a:srgbClr val="000000">
                      <a:alpha val="43137"/>
                    </a:srgbClr>
                  </a:outerShdw>
                </a:effectLst>
                <a:latin typeface="+mj-lt"/>
              </a:rPr>
              <a:t>k</a:t>
            </a:r>
            <a:r>
              <a:rPr lang="vi-VN" sz="7400" b="1" spc="-150" dirty="0" smtClean="0">
                <a:solidFill>
                  <a:srgbClr val="FF0000"/>
                </a:solidFill>
                <a:effectLst>
                  <a:outerShdw blurRad="38100" dist="38100" dir="2700000" algn="tl">
                    <a:srgbClr val="000000">
                      <a:alpha val="43137"/>
                    </a:srgbClr>
                  </a:outerShdw>
                </a:effectLst>
                <a:latin typeface="+mj-lt"/>
              </a:rPr>
              <a:t>:</a:t>
            </a:r>
            <a:r>
              <a:rPr lang="vi-VN" sz="7400" b="1" spc="-150" dirty="0" smtClean="0">
                <a:solidFill>
                  <a:srgbClr val="002060"/>
                </a:solidFill>
                <a:effectLst>
                  <a:outerShdw blurRad="38100" dist="38100" dir="2700000" algn="tl">
                    <a:srgbClr val="000000">
                      <a:alpha val="43137"/>
                    </a:srgbClr>
                  </a:outerShdw>
                </a:effectLst>
                <a:latin typeface="+mj-lt"/>
              </a:rPr>
              <a:t> </a:t>
            </a:r>
            <a:r>
              <a:rPr lang="en-US" sz="7400" b="1" spc="-150" dirty="0" smtClean="0">
                <a:solidFill>
                  <a:srgbClr val="003399"/>
                </a:solidFill>
                <a:effectLst>
                  <a:outerShdw blurRad="38100" dist="38100" dir="2700000" algn="tl">
                    <a:srgbClr val="000000">
                      <a:alpha val="43137"/>
                    </a:srgbClr>
                  </a:outerShdw>
                </a:effectLst>
                <a:latin typeface="+mj-lt"/>
              </a:rPr>
              <a:t>Con </a:t>
            </a:r>
            <a:r>
              <a:rPr lang="en-US" sz="7400" b="1" spc="-150" dirty="0" err="1" smtClean="0">
                <a:solidFill>
                  <a:srgbClr val="003399"/>
                </a:solidFill>
                <a:effectLst>
                  <a:outerShdw blurRad="38100" dist="38100" dir="2700000" algn="tl">
                    <a:srgbClr val="000000">
                      <a:alpha val="43137"/>
                    </a:srgbClr>
                  </a:outerShdw>
                </a:effectLst>
                <a:latin typeface="+mj-lt"/>
              </a:rPr>
              <a:t>hân</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hoan</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vui</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sướng</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khi</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vào</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Đền</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Thánh</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Chúa</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Trời</a:t>
            </a:r>
            <a:r>
              <a:rPr lang="en-US" sz="7400" b="1" spc="-150" dirty="0" smtClean="0">
                <a:solidFill>
                  <a:srgbClr val="003399"/>
                </a:solidFill>
                <a:effectLst>
                  <a:outerShdw blurRad="38100" dist="38100" dir="2700000" algn="tl">
                    <a:srgbClr val="000000">
                      <a:alpha val="43137"/>
                    </a:srgbClr>
                  </a:outerShdw>
                </a:effectLst>
                <a:latin typeface="+mj-lt"/>
              </a:rPr>
              <a:t>. Con say </a:t>
            </a:r>
            <a:r>
              <a:rPr lang="en-US" sz="7400" b="1" spc="-150" dirty="0" err="1" smtClean="0">
                <a:solidFill>
                  <a:srgbClr val="003399"/>
                </a:solidFill>
                <a:effectLst>
                  <a:outerShdw blurRad="38100" dist="38100" dir="2700000" algn="tl">
                    <a:srgbClr val="000000">
                      <a:alpha val="43137"/>
                    </a:srgbClr>
                  </a:outerShdw>
                </a:effectLst>
                <a:latin typeface="+mj-lt"/>
              </a:rPr>
              <a:t>sưa</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ca</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hát</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chúc</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khen</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tình</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Chúa</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muôn</a:t>
            </a:r>
            <a:r>
              <a:rPr lang="en-US" sz="7400" b="1" spc="-150" dirty="0" smtClean="0">
                <a:solidFill>
                  <a:srgbClr val="003399"/>
                </a:solidFill>
                <a:effectLst>
                  <a:outerShdw blurRad="38100" dist="38100" dir="2700000" algn="tl">
                    <a:srgbClr val="000000">
                      <a:alpha val="43137"/>
                    </a:srgbClr>
                  </a:outerShdw>
                </a:effectLst>
                <a:latin typeface="+mj-lt"/>
              </a:rPr>
              <a:t> </a:t>
            </a:r>
            <a:r>
              <a:rPr lang="en-US" sz="7400" b="1" spc="-150" dirty="0" err="1" smtClean="0">
                <a:solidFill>
                  <a:srgbClr val="003399"/>
                </a:solidFill>
                <a:effectLst>
                  <a:outerShdw blurRad="38100" dist="38100" dir="2700000" algn="tl">
                    <a:srgbClr val="000000">
                      <a:alpha val="43137"/>
                    </a:srgbClr>
                  </a:outerShdw>
                </a:effectLst>
                <a:latin typeface="+mj-lt"/>
              </a:rPr>
              <a:t>đời</a:t>
            </a:r>
            <a:r>
              <a:rPr lang="en-US" sz="7400" b="1" spc="-150" dirty="0" smtClean="0">
                <a:solidFill>
                  <a:srgbClr val="003399"/>
                </a:solidFill>
                <a:effectLst>
                  <a:outerShdw blurRad="38100" dist="38100" dir="2700000" algn="tl">
                    <a:srgbClr val="000000">
                      <a:alpha val="43137"/>
                    </a:srgbClr>
                  </a:outerShdw>
                </a:effectLst>
                <a:latin typeface="+mj-lt"/>
              </a:rPr>
              <a:t>.</a:t>
            </a:r>
            <a:endParaRPr lang="en-US" sz="74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5994927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8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8000" b="1" u="sng" dirty="0">
                <a:solidFill>
                  <a:srgbClr val="FF0000"/>
                </a:solidFill>
                <a:effectLst>
                  <a:outerShdw blurRad="38100" dist="38100" dir="2700000" algn="tl">
                    <a:srgbClr val="000000">
                      <a:alpha val="43137"/>
                    </a:srgbClr>
                  </a:outerShdw>
                </a:effectLst>
                <a:cs typeface="Times New Roman" pitchFamily="18" charset="0"/>
              </a:rPr>
              <a:t>:</a:t>
            </a:r>
            <a:r>
              <a:rPr lang="en-US" sz="8000" b="1" dirty="0">
                <a:solidFill>
                  <a:srgbClr val="003399"/>
                </a:solidFill>
                <a:effectLst>
                  <a:outerShdw blurRad="38100" dist="38100" dir="2700000" algn="tl">
                    <a:srgbClr val="000000">
                      <a:alpha val="43137"/>
                    </a:srgbClr>
                  </a:outerShdw>
                </a:effectLst>
                <a:cs typeface="Times New Roman" pitchFamily="18" charset="0"/>
              </a:rPr>
              <a:t> </a:t>
            </a:r>
            <a:r>
              <a:rPr lang="vi-VN" sz="8000" b="1" dirty="0">
                <a:solidFill>
                  <a:srgbClr val="003399"/>
                </a:solidFill>
                <a:effectLst>
                  <a:outerShdw blurRad="38100" dist="38100" dir="2700000" algn="tl">
                    <a:srgbClr val="000000">
                      <a:alpha val="43137"/>
                    </a:srgbClr>
                  </a:outerShdw>
                </a:effectLst>
                <a:latin typeface="+mn-lt"/>
              </a:rPr>
              <a:t>Này Gia-liêm </a:t>
            </a:r>
            <a:r>
              <a:rPr lang="vi-VN" sz="8000" b="1" dirty="0" smtClean="0">
                <a:solidFill>
                  <a:srgbClr val="003399"/>
                </a:solidFill>
                <a:effectLst>
                  <a:outerShdw blurRad="38100" dist="38100" dir="2700000" algn="tl">
                    <a:srgbClr val="000000">
                      <a:alpha val="43137"/>
                    </a:srgbClr>
                  </a:outerShdw>
                </a:effectLst>
                <a:latin typeface="+mn-lt"/>
              </a:rPr>
              <a:t>hỡi</a:t>
            </a:r>
            <a:r>
              <a:rPr lang="en-US" sz="8000" b="1" dirty="0" smtClean="0">
                <a:solidFill>
                  <a:srgbClr val="003399"/>
                </a:solidFill>
                <a:effectLst>
                  <a:outerShdw blurRad="38100" dist="38100" dir="2700000" algn="tl">
                    <a:srgbClr val="000000">
                      <a:alpha val="43137"/>
                    </a:srgbClr>
                  </a:outerShdw>
                </a:effectLst>
                <a:latin typeface="+mn-lt"/>
              </a:rPr>
              <a:t>,</a:t>
            </a:r>
            <a:r>
              <a:rPr lang="vi-VN" sz="8000" b="1" dirty="0" smtClean="0">
                <a:solidFill>
                  <a:srgbClr val="003399"/>
                </a:solidFill>
                <a:effectLst>
                  <a:outerShdw blurRad="38100" dist="38100" dir="2700000" algn="tl">
                    <a:srgbClr val="000000">
                      <a:alpha val="43137"/>
                    </a:srgbClr>
                  </a:outerShdw>
                </a:effectLst>
                <a:latin typeface="+mn-lt"/>
              </a:rPr>
              <a:t> </a:t>
            </a:r>
            <a:r>
              <a:rPr lang="vi-VN" sz="8000" b="1" dirty="0">
                <a:solidFill>
                  <a:srgbClr val="003399"/>
                </a:solidFill>
                <a:effectLst>
                  <a:outerShdw blurRad="38100" dist="38100" dir="2700000" algn="tl">
                    <a:srgbClr val="000000">
                      <a:alpha val="43137"/>
                    </a:srgbClr>
                  </a:outerShdw>
                </a:effectLst>
                <a:latin typeface="+mn-lt"/>
              </a:rPr>
              <a:t>hãy ca mừng Chúa Trời.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457786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043223"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Đệ Nhị Luật</a:t>
            </a:r>
            <a:endParaRPr lang="en-US" sz="2800">
              <a:solidFill>
                <a:srgbClr val="FFFF00"/>
              </a:solidFill>
            </a:endParaRPr>
          </a:p>
        </p:txBody>
      </p:sp>
      <p:sp>
        <p:nvSpPr>
          <p:cNvPr id="9" name="TextBox 8"/>
          <p:cNvSpPr txBox="1"/>
          <p:nvPr/>
        </p:nvSpPr>
        <p:spPr>
          <a:xfrm>
            <a:off x="76200" y="3790951"/>
            <a:ext cx="8382000" cy="1077218"/>
          </a:xfrm>
          <a:prstGeom prst="rect">
            <a:avLst/>
          </a:prstGeom>
          <a:noFill/>
        </p:spPr>
        <p:txBody>
          <a:bodyPr wrap="square" rtlCol="0">
            <a:spAutoFit/>
          </a:bodyPr>
          <a:lstStyle/>
          <a:p>
            <a:r>
              <a:rPr lang="en-US" sz="3200" smtClean="0">
                <a:solidFill>
                  <a:srgbClr val="FFFF00"/>
                </a:solidFill>
              </a:rPr>
              <a:t>Thiên Chúa đã ban cho anh em thức ăn mà anh em chũng như cha ông anh em chưa từng biết</a:t>
            </a:r>
            <a:endParaRPr lang="en-US" sz="32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400" b="1" smtClean="0">
                <a:solidFill>
                  <a:srgbClr val="FF0000"/>
                </a:solidFill>
                <a:effectLst>
                  <a:outerShdw blurRad="38100" dist="38100" dir="2700000" algn="tl">
                    <a:srgbClr val="000000">
                      <a:alpha val="43137"/>
                    </a:srgbClr>
                  </a:outerShdw>
                </a:effectLst>
                <a:latin typeface="+mj-lt"/>
                <a:cs typeface="Tahoma" pitchFamily="34" charset="0"/>
              </a:rPr>
              <a:t>Thánh Vịnh 147</a:t>
            </a:r>
          </a:p>
          <a:p>
            <a:pPr eaLnBrk="1" hangingPunct="1">
              <a:lnSpc>
                <a:spcPct val="105000"/>
              </a:lnSpc>
              <a:defRPr/>
            </a:pPr>
            <a:r>
              <a:rPr lang="en-US" sz="4400" b="1" smtClean="0">
                <a:solidFill>
                  <a:srgbClr val="FF0000"/>
                </a:solidFill>
                <a:effectLst>
                  <a:outerShdw blurRad="38100" dist="38100" dir="2700000" algn="tl">
                    <a:srgbClr val="000000">
                      <a:alpha val="43137"/>
                    </a:srgbClr>
                  </a:outerShdw>
                </a:effectLst>
                <a:latin typeface="+mj-lt"/>
                <a:cs typeface="Tahoma" pitchFamily="34" charset="0"/>
              </a:rPr>
              <a:t>Chúa Nhật X Thường Niên</a:t>
            </a:r>
            <a:br>
              <a:rPr lang="en-US" sz="4400" b="1" smtClean="0">
                <a:solidFill>
                  <a:srgbClr val="FF0000"/>
                </a:solidFill>
                <a:effectLst>
                  <a:outerShdw blurRad="38100" dist="38100" dir="2700000" algn="tl">
                    <a:srgbClr val="000000">
                      <a:alpha val="43137"/>
                    </a:srgbClr>
                  </a:outerShdw>
                </a:effectLst>
                <a:latin typeface="+mj-lt"/>
                <a:cs typeface="Tahoma" pitchFamily="34" charset="0"/>
              </a:rPr>
            </a:br>
            <a:r>
              <a:rPr lang="en-US" sz="4400" b="1" smtClean="0">
                <a:solidFill>
                  <a:srgbClr val="FF0000"/>
                </a:solidFill>
                <a:effectLst>
                  <a:outerShdw blurRad="38100" dist="38100" dir="2700000" algn="tl">
                    <a:srgbClr val="000000">
                      <a:alpha val="43137"/>
                    </a:srgbClr>
                  </a:outerShdw>
                </a:effectLst>
                <a:latin typeface="+mj-lt"/>
                <a:cs typeface="Tahoma" pitchFamily="34" charset="0"/>
              </a:rPr>
              <a:t>Năm A</a:t>
            </a:r>
          </a:p>
          <a:p>
            <a:pPr eaLnBrk="1" hangingPunct="1">
              <a:lnSpc>
                <a:spcPct val="105000"/>
              </a:lnSpc>
              <a:defRPr/>
            </a:pPr>
            <a:r>
              <a:rPr lang="en-US" sz="4400" b="1" smtClean="0">
                <a:solidFill>
                  <a:srgbClr val="FF0000"/>
                </a:solidFill>
                <a:effectLst>
                  <a:outerShdw blurRad="38100" dist="38100" dir="2700000" algn="tl">
                    <a:srgbClr val="000000">
                      <a:alpha val="43137"/>
                    </a:srgbClr>
                  </a:outerShdw>
                </a:effectLst>
                <a:latin typeface="+mj-lt"/>
                <a:cs typeface="Tahoma" pitchFamily="34" charset="0"/>
              </a:rPr>
              <a:t>Mình và Máu Thánh Chúa Ki-tô</a:t>
            </a:r>
          </a:p>
          <a:p>
            <a:pPr eaLnBrk="1" hangingPunct="1">
              <a:lnSpc>
                <a:spcPct val="105000"/>
              </a:lnSpc>
              <a:defRPr/>
            </a:pPr>
            <a:r>
              <a:rPr lang="en-US" sz="44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400" b="1" i="1" smtClean="0">
                <a:solidFill>
                  <a:srgbClr val="003399"/>
                </a:solidFill>
                <a:effectLst>
                  <a:outerShdw blurRad="38100" dist="38100" dir="2700000" algn="tl">
                    <a:srgbClr val="000000">
                      <a:alpha val="43137"/>
                    </a:srgbClr>
                  </a:outerShdw>
                </a:effectLst>
                <a:latin typeface="+mj-lt"/>
                <a:cs typeface="Tahoma" pitchFamily="34" charset="0"/>
              </a:rPr>
              <a:t>03 câu</a:t>
            </a:r>
            <a:endParaRPr lang="en-US" sz="40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8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8000" b="1" u="sng" dirty="0">
                <a:solidFill>
                  <a:srgbClr val="FF0000"/>
                </a:solidFill>
                <a:effectLst>
                  <a:outerShdw blurRad="38100" dist="38100" dir="2700000" algn="tl">
                    <a:srgbClr val="000000">
                      <a:alpha val="43137"/>
                    </a:srgbClr>
                  </a:outerShdw>
                </a:effectLst>
                <a:cs typeface="Times New Roman" pitchFamily="18" charset="0"/>
              </a:rPr>
              <a:t>:</a:t>
            </a:r>
            <a:r>
              <a:rPr lang="en-US" sz="8000" b="1" dirty="0">
                <a:solidFill>
                  <a:srgbClr val="003399"/>
                </a:solidFill>
                <a:effectLst>
                  <a:outerShdw blurRad="38100" dist="38100" dir="2700000" algn="tl">
                    <a:srgbClr val="000000">
                      <a:alpha val="43137"/>
                    </a:srgbClr>
                  </a:outerShdw>
                </a:effectLst>
                <a:cs typeface="Times New Roman" pitchFamily="18" charset="0"/>
              </a:rPr>
              <a:t> </a:t>
            </a:r>
            <a:r>
              <a:rPr lang="vi-VN" sz="8000" b="1" dirty="0">
                <a:solidFill>
                  <a:srgbClr val="003399"/>
                </a:solidFill>
                <a:latin typeface="+mn-lt"/>
              </a:rPr>
              <a:t>Này Gia-liêm </a:t>
            </a:r>
            <a:r>
              <a:rPr lang="vi-VN" sz="8000" b="1" dirty="0" smtClean="0">
                <a:solidFill>
                  <a:srgbClr val="003399"/>
                </a:solidFill>
                <a:latin typeface="+mn-lt"/>
              </a:rPr>
              <a:t>hỡi</a:t>
            </a:r>
            <a:r>
              <a:rPr lang="en-US" sz="8000" b="1" dirty="0" smtClean="0">
                <a:solidFill>
                  <a:srgbClr val="003399"/>
                </a:solidFill>
                <a:latin typeface="+mn-lt"/>
              </a:rPr>
              <a:t>,</a:t>
            </a:r>
            <a:r>
              <a:rPr lang="vi-VN" sz="8000" b="1" dirty="0" smtClean="0">
                <a:solidFill>
                  <a:srgbClr val="003399"/>
                </a:solidFill>
                <a:latin typeface="+mn-lt"/>
              </a:rPr>
              <a:t> hãy </a:t>
            </a:r>
            <a:r>
              <a:rPr lang="vi-VN" sz="8000" b="1" dirty="0">
                <a:solidFill>
                  <a:srgbClr val="003399"/>
                </a:solidFill>
                <a:latin typeface="+mn-lt"/>
              </a:rPr>
              <a:t>ca mừng Chúa Trời.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1853057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700" b="1" u="sng" dirty="0">
                <a:solidFill>
                  <a:srgbClr val="FF0000"/>
                </a:solidFill>
                <a:effectLst>
                  <a:outerShdw blurRad="38100" dist="38100" dir="2700000" algn="tl">
                    <a:srgbClr val="000000">
                      <a:alpha val="43137"/>
                    </a:srgbClr>
                  </a:outerShdw>
                </a:effectLst>
                <a:cs typeface="Times New Roman" pitchFamily="18" charset="0"/>
              </a:rPr>
              <a:t>Tk1:</a:t>
            </a:r>
            <a:r>
              <a:rPr lang="en-US" sz="6700" b="1" dirty="0">
                <a:solidFill>
                  <a:srgbClr val="FF0000"/>
                </a:solidFill>
                <a:effectLst>
                  <a:outerShdw blurRad="38100" dist="38100" dir="2700000" algn="tl">
                    <a:srgbClr val="000000">
                      <a:alpha val="43137"/>
                    </a:srgbClr>
                  </a:outerShdw>
                </a:effectLst>
                <a:cs typeface="Times New Roman" pitchFamily="18" charset="0"/>
              </a:rPr>
              <a:t> </a:t>
            </a:r>
            <a:r>
              <a:rPr lang="vi-VN" sz="6700" b="1" dirty="0" smtClean="0">
                <a:solidFill>
                  <a:srgbClr val="003399"/>
                </a:solidFill>
                <a:effectLst>
                  <a:outerShdw blurRad="38100" dist="38100" dir="2700000" algn="tl">
                    <a:srgbClr val="000000">
                      <a:alpha val="43137"/>
                    </a:srgbClr>
                  </a:outerShdw>
                </a:effectLst>
              </a:rPr>
              <a:t>Hãy </a:t>
            </a:r>
            <a:r>
              <a:rPr lang="vi-VN" sz="6700" b="1" dirty="0">
                <a:solidFill>
                  <a:srgbClr val="003399"/>
                </a:solidFill>
                <a:effectLst>
                  <a:outerShdw blurRad="38100" dist="38100" dir="2700000" algn="tl">
                    <a:srgbClr val="000000">
                      <a:alpha val="43137"/>
                    </a:srgbClr>
                  </a:outerShdw>
                </a:effectLst>
              </a:rPr>
              <a:t>ca mừng Thượng Đế, này Gia-liêm </a:t>
            </a:r>
            <a:r>
              <a:rPr lang="vi-VN" sz="6700" b="1" dirty="0" smtClean="0">
                <a:solidFill>
                  <a:srgbClr val="003399"/>
                </a:solidFill>
                <a:effectLst>
                  <a:outerShdw blurRad="38100" dist="38100" dir="2700000" algn="tl">
                    <a:srgbClr val="000000">
                      <a:alpha val="43137"/>
                    </a:srgbClr>
                  </a:outerShdw>
                </a:effectLst>
              </a:rPr>
              <a:t>hỡi </a:t>
            </a:r>
            <a:r>
              <a:rPr lang="en-US" sz="6700" b="1" dirty="0">
                <a:solidFill>
                  <a:srgbClr val="003399"/>
                </a:solidFill>
                <a:effectLst>
                  <a:outerShdw blurRad="38100" dist="38100" dir="2700000" algn="tl">
                    <a:srgbClr val="000000">
                      <a:alpha val="43137"/>
                    </a:srgbClr>
                  </a:outerShdw>
                </a:effectLst>
              </a:rPr>
              <a:t>c</a:t>
            </a:r>
            <a:r>
              <a:rPr lang="vi-VN" sz="6700" b="1" dirty="0" smtClean="0">
                <a:solidFill>
                  <a:srgbClr val="003399"/>
                </a:solidFill>
                <a:effectLst>
                  <a:outerShdw blurRad="38100" dist="38100" dir="2700000" algn="tl">
                    <a:srgbClr val="000000">
                      <a:alpha val="43137"/>
                    </a:srgbClr>
                  </a:outerShdw>
                </a:effectLst>
              </a:rPr>
              <a:t>a </a:t>
            </a:r>
            <a:r>
              <a:rPr lang="vi-VN" sz="6700" b="1" dirty="0">
                <a:solidFill>
                  <a:srgbClr val="003399"/>
                </a:solidFill>
                <a:effectLst>
                  <a:outerShdw blurRad="38100" dist="38100" dir="2700000" algn="tl">
                    <a:srgbClr val="000000">
                      <a:alpha val="43137"/>
                    </a:srgbClr>
                  </a:outerShdw>
                </a:effectLst>
              </a:rPr>
              <a:t>ngợi Chúa ngươi </a:t>
            </a:r>
            <a:r>
              <a:rPr lang="vi-VN" sz="6700" b="1" dirty="0" smtClean="0">
                <a:solidFill>
                  <a:srgbClr val="003399"/>
                </a:solidFill>
                <a:effectLst>
                  <a:outerShdw blurRad="38100" dist="38100" dir="2700000" algn="tl">
                    <a:srgbClr val="000000">
                      <a:alpha val="43137"/>
                    </a:srgbClr>
                  </a:outerShdw>
                </a:effectLst>
              </a:rPr>
              <a:t>thờ</a:t>
            </a:r>
            <a:r>
              <a:rPr lang="en-US" sz="6700" b="1" dirty="0" smtClean="0">
                <a:solidFill>
                  <a:srgbClr val="003399"/>
                </a:solidFill>
                <a:effectLst>
                  <a:outerShdw blurRad="38100" dist="38100" dir="2700000" algn="tl">
                    <a:srgbClr val="000000">
                      <a:alpha val="43137"/>
                    </a:srgbClr>
                  </a:outerShdw>
                </a:effectLst>
              </a:rPr>
              <a:t>.</a:t>
            </a:r>
            <a:r>
              <a:rPr lang="vi-VN" sz="6700" b="1" dirty="0" smtClean="0">
                <a:solidFill>
                  <a:srgbClr val="003399"/>
                </a:solidFill>
                <a:effectLst>
                  <a:outerShdw blurRad="38100" dist="38100" dir="2700000" algn="tl">
                    <a:srgbClr val="000000">
                      <a:alpha val="43137"/>
                    </a:srgbClr>
                  </a:outerShdw>
                </a:effectLst>
              </a:rPr>
              <a:t> </a:t>
            </a:r>
            <a:r>
              <a:rPr lang="en-US" sz="6700" b="1" dirty="0" smtClean="0">
                <a:solidFill>
                  <a:srgbClr val="003399"/>
                </a:solidFill>
                <a:effectLst>
                  <a:outerShdw blurRad="38100" dist="38100" dir="2700000" algn="tl">
                    <a:srgbClr val="000000">
                      <a:alpha val="43137"/>
                    </a:srgbClr>
                  </a:outerShdw>
                </a:effectLst>
              </a:rPr>
              <a:t>N</a:t>
            </a:r>
            <a:r>
              <a:rPr lang="vi-VN" sz="6700" b="1" dirty="0" smtClean="0">
                <a:solidFill>
                  <a:srgbClr val="003399"/>
                </a:solidFill>
                <a:effectLst>
                  <a:outerShdw blurRad="38100" dist="38100" dir="2700000" algn="tl">
                    <a:srgbClr val="000000">
                      <a:alpha val="43137"/>
                    </a:srgbClr>
                  </a:outerShdw>
                </a:effectLst>
              </a:rPr>
              <a:t>ào </a:t>
            </a:r>
            <a:r>
              <a:rPr lang="vi-VN" sz="6700" b="1" dirty="0">
                <a:solidFill>
                  <a:srgbClr val="003399"/>
                </a:solidFill>
                <a:effectLst>
                  <a:outerShdw blurRad="38100" dist="38100" dir="2700000" algn="tl">
                    <a:srgbClr val="000000">
                      <a:alpha val="43137"/>
                    </a:srgbClr>
                  </a:outerShdw>
                </a:effectLst>
              </a:rPr>
              <a:t>hỡi </a:t>
            </a:r>
            <a:r>
              <a:rPr lang="en-US" sz="6700" b="1" dirty="0" smtClean="0">
                <a:solidFill>
                  <a:srgbClr val="003399"/>
                </a:solidFill>
                <a:effectLst>
                  <a:outerShdw blurRad="38100" dist="38100" dir="2700000" algn="tl">
                    <a:srgbClr val="000000">
                      <a:alpha val="43137"/>
                    </a:srgbClr>
                  </a:outerShdw>
                </a:effectLst>
              </a:rPr>
              <a:t>S</a:t>
            </a:r>
            <a:r>
              <a:rPr lang="vi-VN" sz="6700" b="1" dirty="0" smtClean="0">
                <a:solidFill>
                  <a:srgbClr val="003399"/>
                </a:solidFill>
                <a:effectLst>
                  <a:outerShdw blurRad="38100" dist="38100" dir="2700000" algn="tl">
                    <a:srgbClr val="000000">
                      <a:alpha val="43137"/>
                    </a:srgbClr>
                  </a:outerShdw>
                </a:effectLst>
              </a:rPr>
              <a:t>i-on</a:t>
            </a:r>
            <a:r>
              <a:rPr lang="en-US" sz="6700" b="1" dirty="0" smtClean="0">
                <a:solidFill>
                  <a:srgbClr val="003399"/>
                </a:solidFill>
                <a:effectLst>
                  <a:outerShdw blurRad="38100" dist="38100" dir="2700000" algn="tl">
                    <a:srgbClr val="000000">
                      <a:alpha val="43137"/>
                    </a:srgbClr>
                  </a:outerShdw>
                </a:effectLst>
              </a:rPr>
              <a:t>, </a:t>
            </a:r>
            <a:endParaRPr lang="en-US" sz="67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128311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7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6700" b="1" dirty="0" smtClean="0">
                <a:solidFill>
                  <a:srgbClr val="FF0000"/>
                </a:solidFill>
                <a:effectLst>
                  <a:outerShdw blurRad="38100" dist="38100" dir="2700000" algn="tl">
                    <a:srgbClr val="000000">
                      <a:alpha val="43137"/>
                    </a:srgbClr>
                  </a:outerShdw>
                </a:effectLst>
                <a:cs typeface="Times New Roman" pitchFamily="18" charset="0"/>
              </a:rPr>
              <a:t> </a:t>
            </a:r>
            <a:r>
              <a:rPr lang="en-US" sz="6700" b="1" dirty="0" err="1" smtClean="0">
                <a:solidFill>
                  <a:srgbClr val="003399"/>
                </a:solidFill>
                <a:effectLst>
                  <a:outerShdw blurRad="38100" dist="38100" dir="2700000" algn="tl">
                    <a:srgbClr val="000000">
                      <a:alpha val="43137"/>
                    </a:srgbClr>
                  </a:outerShdw>
                </a:effectLst>
              </a:rPr>
              <a:t>Đấng</a:t>
            </a:r>
            <a:r>
              <a:rPr lang="vi-VN" sz="6700" b="1" dirty="0" smtClean="0">
                <a:solidFill>
                  <a:srgbClr val="003399"/>
                </a:solidFill>
                <a:effectLst>
                  <a:outerShdw blurRad="38100" dist="38100" dir="2700000" algn="tl">
                    <a:srgbClr val="000000">
                      <a:alpha val="43137"/>
                    </a:srgbClr>
                  </a:outerShdw>
                </a:effectLst>
              </a:rPr>
              <a:t> </a:t>
            </a:r>
            <a:r>
              <a:rPr lang="vi-VN" sz="6700" b="1" dirty="0">
                <a:solidFill>
                  <a:srgbClr val="003399"/>
                </a:solidFill>
                <a:effectLst>
                  <a:outerShdw blurRad="38100" dist="38100" dir="2700000" algn="tl">
                    <a:srgbClr val="000000">
                      <a:alpha val="43137"/>
                    </a:srgbClr>
                  </a:outerShdw>
                </a:effectLst>
              </a:rPr>
              <a:t>làm </a:t>
            </a:r>
            <a:r>
              <a:rPr lang="en-US" sz="6700" b="1" dirty="0" err="1" smtClean="0">
                <a:solidFill>
                  <a:srgbClr val="003399"/>
                </a:solidFill>
                <a:effectLst>
                  <a:outerShdw blurRad="38100" dist="38100" dir="2700000" algn="tl">
                    <a:srgbClr val="000000">
                      <a:alpha val="43137"/>
                    </a:srgbClr>
                  </a:outerShdw>
                </a:effectLst>
              </a:rPr>
              <a:t>cho</a:t>
            </a:r>
            <a:r>
              <a:rPr lang="en-US" sz="6700" b="1" dirty="0" smtClean="0">
                <a:solidFill>
                  <a:srgbClr val="003399"/>
                </a:solidFill>
                <a:effectLst>
                  <a:outerShdw blurRad="38100" dist="38100" dir="2700000" algn="tl">
                    <a:srgbClr val="000000">
                      <a:alpha val="43137"/>
                    </a:srgbClr>
                  </a:outerShdw>
                </a:effectLst>
              </a:rPr>
              <a:t> </a:t>
            </a:r>
            <a:r>
              <a:rPr lang="vi-VN" sz="6700" b="1" dirty="0" smtClean="0">
                <a:solidFill>
                  <a:srgbClr val="003399"/>
                </a:solidFill>
                <a:effectLst>
                  <a:outerShdw blurRad="38100" dist="38100" dir="2700000" algn="tl">
                    <a:srgbClr val="000000">
                      <a:alpha val="43137"/>
                    </a:srgbClr>
                  </a:outerShdw>
                </a:effectLst>
              </a:rPr>
              <a:t>thêm vững </a:t>
            </a:r>
            <a:r>
              <a:rPr lang="vi-VN" sz="6700" b="1" dirty="0">
                <a:solidFill>
                  <a:srgbClr val="003399"/>
                </a:solidFill>
                <a:effectLst>
                  <a:outerShdw blurRad="38100" dist="38100" dir="2700000" algn="tl">
                    <a:srgbClr val="000000">
                      <a:alpha val="43137"/>
                    </a:srgbClr>
                  </a:outerShdw>
                </a:effectLst>
              </a:rPr>
              <a:t>then cửa nhà ngươi, bao con cái </a:t>
            </a:r>
            <a:r>
              <a:rPr lang="vi-VN" sz="6700" b="1" dirty="0" smtClean="0">
                <a:solidFill>
                  <a:srgbClr val="003399"/>
                </a:solidFill>
                <a:effectLst>
                  <a:outerShdw blurRad="38100" dist="38100" dir="2700000" algn="tl">
                    <a:srgbClr val="000000">
                      <a:alpha val="43137"/>
                    </a:srgbClr>
                  </a:outerShdw>
                </a:effectLst>
              </a:rPr>
              <a:t>tr</a:t>
            </a:r>
            <a:r>
              <a:rPr lang="en-US" sz="6700" b="1" dirty="0" smtClean="0">
                <a:solidFill>
                  <a:srgbClr val="003399"/>
                </a:solidFill>
                <a:effectLst>
                  <a:outerShdw blurRad="38100" dist="38100" dir="2700000" algn="tl">
                    <a:srgbClr val="000000">
                      <a:alpha val="43137"/>
                    </a:srgbClr>
                  </a:outerShdw>
                </a:effectLst>
              </a:rPr>
              <a:t>u</a:t>
            </a:r>
            <a:r>
              <a:rPr lang="vi-VN" sz="6700" b="1" dirty="0" smtClean="0">
                <a:solidFill>
                  <a:srgbClr val="003399"/>
                </a:solidFill>
                <a:effectLst>
                  <a:outerShdw blurRad="38100" dist="38100" dir="2700000" algn="tl">
                    <a:srgbClr val="000000">
                      <a:alpha val="43137"/>
                    </a:srgbClr>
                  </a:outerShdw>
                </a:effectLst>
              </a:rPr>
              <a:t>ng </a:t>
            </a:r>
            <a:r>
              <a:rPr lang="vi-VN" sz="6700" b="1" dirty="0">
                <a:solidFill>
                  <a:srgbClr val="003399"/>
                </a:solidFill>
                <a:effectLst>
                  <a:outerShdw blurRad="38100" dist="38100" dir="2700000" algn="tl">
                    <a:srgbClr val="000000">
                      <a:alpha val="43137"/>
                    </a:srgbClr>
                  </a:outerShdw>
                </a:effectLst>
              </a:rPr>
              <a:t>thành, </a:t>
            </a:r>
            <a:r>
              <a:rPr lang="vi-VN" sz="6700" b="1" dirty="0" smtClean="0">
                <a:solidFill>
                  <a:srgbClr val="003399"/>
                </a:solidFill>
                <a:effectLst>
                  <a:outerShdw blurRad="38100" dist="38100" dir="2700000" algn="tl">
                    <a:srgbClr val="000000">
                      <a:alpha val="43137"/>
                    </a:srgbClr>
                  </a:outerShdw>
                </a:effectLst>
              </a:rPr>
              <a:t>N</a:t>
            </a:r>
            <a:r>
              <a:rPr lang="en-US" sz="6700" b="1" dirty="0" err="1" smtClean="0">
                <a:solidFill>
                  <a:srgbClr val="003399"/>
                </a:solidFill>
                <a:effectLst>
                  <a:outerShdw blurRad="38100" dist="38100" dir="2700000" algn="tl">
                    <a:srgbClr val="000000">
                      <a:alpha val="43137"/>
                    </a:srgbClr>
                  </a:outerShdw>
                </a:effectLst>
              </a:rPr>
              <a:t>gà</a:t>
            </a:r>
            <a:r>
              <a:rPr lang="vi-VN" sz="6700" b="1" dirty="0" smtClean="0">
                <a:solidFill>
                  <a:srgbClr val="003399"/>
                </a:solidFill>
                <a:effectLst>
                  <a:outerShdw blurRad="38100" dist="38100" dir="2700000" algn="tl">
                    <a:srgbClr val="000000">
                      <a:alpha val="43137"/>
                    </a:srgbClr>
                  </a:outerShdw>
                </a:effectLst>
              </a:rPr>
              <a:t>i </a:t>
            </a:r>
            <a:r>
              <a:rPr lang="vi-VN" sz="6700" b="1" dirty="0">
                <a:solidFill>
                  <a:srgbClr val="003399"/>
                </a:solidFill>
                <a:effectLst>
                  <a:outerShdw blurRad="38100" dist="38100" dir="2700000" algn="tl">
                    <a:srgbClr val="000000">
                      <a:alpha val="43137"/>
                    </a:srgbClr>
                  </a:outerShdw>
                </a:effectLst>
              </a:rPr>
              <a:t>giáng phúc thi ân.</a:t>
            </a:r>
            <a:endParaRPr lang="en-US" sz="67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666983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8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8000" b="1" u="sng" dirty="0">
                <a:solidFill>
                  <a:srgbClr val="FF0000"/>
                </a:solidFill>
                <a:effectLst>
                  <a:outerShdw blurRad="38100" dist="38100" dir="2700000" algn="tl">
                    <a:srgbClr val="000000">
                      <a:alpha val="43137"/>
                    </a:srgbClr>
                  </a:outerShdw>
                </a:effectLst>
                <a:cs typeface="Times New Roman" pitchFamily="18" charset="0"/>
              </a:rPr>
              <a:t>:</a:t>
            </a:r>
            <a:r>
              <a:rPr lang="en-US" sz="8000" b="1" dirty="0">
                <a:solidFill>
                  <a:srgbClr val="003399"/>
                </a:solidFill>
                <a:effectLst>
                  <a:outerShdw blurRad="38100" dist="38100" dir="2700000" algn="tl">
                    <a:srgbClr val="000000">
                      <a:alpha val="43137"/>
                    </a:srgbClr>
                  </a:outerShdw>
                </a:effectLst>
                <a:cs typeface="Times New Roman" pitchFamily="18" charset="0"/>
              </a:rPr>
              <a:t> </a:t>
            </a:r>
            <a:r>
              <a:rPr lang="vi-VN" sz="8000" b="1" dirty="0">
                <a:solidFill>
                  <a:srgbClr val="003399"/>
                </a:solidFill>
                <a:latin typeface="+mn-lt"/>
              </a:rPr>
              <a:t>Này Gia-liêm </a:t>
            </a:r>
            <a:r>
              <a:rPr lang="vi-VN" sz="8000" b="1" dirty="0" smtClean="0">
                <a:solidFill>
                  <a:srgbClr val="003399"/>
                </a:solidFill>
                <a:latin typeface="+mn-lt"/>
              </a:rPr>
              <a:t>hỡi</a:t>
            </a:r>
            <a:r>
              <a:rPr lang="en-US" sz="8000" b="1" dirty="0" smtClean="0">
                <a:solidFill>
                  <a:srgbClr val="003399"/>
                </a:solidFill>
                <a:latin typeface="+mn-lt"/>
              </a:rPr>
              <a:t>,</a:t>
            </a:r>
            <a:r>
              <a:rPr lang="vi-VN" sz="8000" b="1" dirty="0" smtClean="0">
                <a:solidFill>
                  <a:srgbClr val="003399"/>
                </a:solidFill>
                <a:latin typeface="+mn-lt"/>
              </a:rPr>
              <a:t> hãy </a:t>
            </a:r>
            <a:r>
              <a:rPr lang="vi-VN" sz="8000" b="1" dirty="0">
                <a:solidFill>
                  <a:srgbClr val="003399"/>
                </a:solidFill>
                <a:latin typeface="+mn-lt"/>
              </a:rPr>
              <a:t>ca mừng Chúa Trời.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035158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700" b="1" u="sng" dirty="0" smtClean="0">
                <a:solidFill>
                  <a:srgbClr val="FF0000"/>
                </a:solidFill>
                <a:effectLst>
                  <a:outerShdw blurRad="38100" dist="38100" dir="2700000" algn="tl">
                    <a:srgbClr val="000000">
                      <a:alpha val="43137"/>
                    </a:srgbClr>
                  </a:outerShdw>
                </a:effectLst>
                <a:cs typeface="Times New Roman" pitchFamily="18" charset="0"/>
              </a:rPr>
              <a:t>Tk2:</a:t>
            </a:r>
            <a:r>
              <a:rPr lang="en-US" sz="6700" b="1" dirty="0" smtClean="0">
                <a:solidFill>
                  <a:srgbClr val="FF0000"/>
                </a:solidFill>
                <a:effectLst>
                  <a:outerShdw blurRad="38100" dist="38100" dir="2700000" algn="tl">
                    <a:srgbClr val="000000">
                      <a:alpha val="43137"/>
                    </a:srgbClr>
                  </a:outerShdw>
                </a:effectLst>
                <a:cs typeface="Times New Roman" pitchFamily="18" charset="0"/>
              </a:rPr>
              <a:t> </a:t>
            </a:r>
            <a:r>
              <a:rPr lang="en-US" sz="6700" b="1" dirty="0" err="1" smtClean="0">
                <a:solidFill>
                  <a:srgbClr val="003399"/>
                </a:solidFill>
                <a:effectLst>
                  <a:outerShdw blurRad="38100" dist="38100" dir="2700000" algn="tl">
                    <a:srgbClr val="000000">
                      <a:alpha val="43137"/>
                    </a:srgbClr>
                  </a:outerShdw>
                </a:effectLst>
              </a:rPr>
              <a:t>Chúa</a:t>
            </a:r>
            <a:r>
              <a:rPr lang="en-US" sz="6700" b="1" dirty="0" smtClean="0">
                <a:solidFill>
                  <a:srgbClr val="003399"/>
                </a:solidFill>
                <a:effectLst>
                  <a:outerShdw blurRad="38100" dist="38100" dir="2700000" algn="tl">
                    <a:srgbClr val="000000">
                      <a:alpha val="43137"/>
                    </a:srgbClr>
                  </a:outerShdw>
                </a:effectLst>
              </a:rPr>
              <a:t> ban </a:t>
            </a:r>
            <a:r>
              <a:rPr lang="en-US" sz="6700" b="1" dirty="0" err="1" smtClean="0">
                <a:solidFill>
                  <a:srgbClr val="003399"/>
                </a:solidFill>
                <a:effectLst>
                  <a:outerShdw blurRad="38100" dist="38100" dir="2700000" algn="tl">
                    <a:srgbClr val="000000">
                      <a:alpha val="43137"/>
                    </a:srgbClr>
                  </a:outerShdw>
                </a:effectLst>
              </a:rPr>
              <a:t>lệnh</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truyền</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xuống</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mọi</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nơi</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dương</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thế</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Đây</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lời</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Chúa</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tỏ</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bà</a:t>
            </a:r>
            <a:r>
              <a:rPr lang="en-US" sz="6700" b="1" dirty="0" err="1" smtClean="0">
                <a:solidFill>
                  <a:srgbClr val="003399"/>
                </a:solidFill>
                <a:effectLst>
                  <a:outerShdw blurRad="38100" dist="38100" dir="2700000" algn="tl">
                    <a:srgbClr val="000000">
                      <a:alpha val="43137"/>
                    </a:srgbClr>
                  </a:outerShdw>
                </a:effectLst>
              </a:rPr>
              <a:t>y</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chạy</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tức</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tốc</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đi</a:t>
            </a:r>
            <a:r>
              <a:rPr lang="en-US" sz="6700" b="1" dirty="0" smtClean="0">
                <a:solidFill>
                  <a:srgbClr val="003399"/>
                </a:solidFill>
                <a:effectLst>
                  <a:outerShdw blurRad="38100" dist="38100" dir="2700000" algn="tl">
                    <a:srgbClr val="000000">
                      <a:alpha val="43137"/>
                    </a:srgbClr>
                  </a:outerShdw>
                </a:effectLst>
              </a:rPr>
              <a:t>.</a:t>
            </a:r>
            <a:endParaRPr lang="en-US" sz="67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023577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7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6700" b="1" dirty="0" smtClean="0">
                <a:solidFill>
                  <a:srgbClr val="FF0000"/>
                </a:solidFill>
                <a:effectLst>
                  <a:outerShdw blurRad="38100" dist="38100" dir="2700000" algn="tl">
                    <a:srgbClr val="000000">
                      <a:alpha val="43137"/>
                    </a:srgbClr>
                  </a:outerShdw>
                </a:effectLst>
                <a:cs typeface="Times New Roman" pitchFamily="18" charset="0"/>
              </a:rPr>
              <a:t> </a:t>
            </a:r>
            <a:r>
              <a:rPr lang="en-US" sz="6700" b="1" dirty="0" err="1" smtClean="0">
                <a:solidFill>
                  <a:srgbClr val="003399"/>
                </a:solidFill>
                <a:effectLst>
                  <a:outerShdw blurRad="38100" dist="38100" dir="2700000" algn="tl">
                    <a:srgbClr val="000000">
                      <a:alpha val="43137"/>
                    </a:srgbClr>
                  </a:outerShdw>
                </a:effectLst>
              </a:rPr>
              <a:t>Tuyết</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Ngài</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cho</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rơi</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xuống</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ví</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tựa</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lông</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chiên</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gieo</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sương</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móc</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lan</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tràn</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nào</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có</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khác</a:t>
            </a:r>
            <a:r>
              <a:rPr lang="en-US" sz="6700" b="1" dirty="0" smtClean="0">
                <a:solidFill>
                  <a:srgbClr val="003399"/>
                </a:solidFill>
                <a:effectLst>
                  <a:outerShdw blurRad="38100" dist="38100" dir="2700000" algn="tl">
                    <a:srgbClr val="000000">
                      <a:alpha val="43137"/>
                    </a:srgbClr>
                  </a:outerShdw>
                </a:effectLst>
              </a:rPr>
              <a:t> chi </a:t>
            </a:r>
            <a:r>
              <a:rPr lang="en-US" sz="6700" b="1" dirty="0" err="1" smtClean="0">
                <a:solidFill>
                  <a:srgbClr val="003399"/>
                </a:solidFill>
                <a:effectLst>
                  <a:outerShdw blurRad="38100" dist="38100" dir="2700000" algn="tl">
                    <a:srgbClr val="000000">
                      <a:alpha val="43137"/>
                    </a:srgbClr>
                  </a:outerShdw>
                </a:effectLst>
              </a:rPr>
              <a:t>tro</a:t>
            </a:r>
            <a:r>
              <a:rPr lang="en-US" sz="6700" b="1" dirty="0" smtClean="0">
                <a:solidFill>
                  <a:srgbClr val="003399"/>
                </a:solidFill>
                <a:effectLst>
                  <a:outerShdw blurRad="38100" dist="38100" dir="2700000" algn="tl">
                    <a:srgbClr val="000000">
                      <a:alpha val="43137"/>
                    </a:srgbClr>
                  </a:outerShdw>
                </a:effectLst>
              </a:rPr>
              <a:t>.</a:t>
            </a:r>
            <a:endParaRPr lang="en-US" sz="67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107057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200" b="1" u="sng" dirty="0">
                <a:solidFill>
                  <a:srgbClr val="FF0000"/>
                </a:solidFill>
                <a:effectLst>
                  <a:outerShdw blurRad="38100" dist="38100" dir="2700000" algn="tl">
                    <a:srgbClr val="000000">
                      <a:alpha val="43137"/>
                    </a:srgbClr>
                  </a:outerShdw>
                </a:effectLst>
                <a:cs typeface="Times New Roman" pitchFamily="18" charset="0"/>
              </a:rPr>
              <a:t>Tk1:</a:t>
            </a:r>
            <a:r>
              <a:rPr lang="en-US" sz="5200" b="1" dirty="0">
                <a:solidFill>
                  <a:srgbClr val="FF0000"/>
                </a:solidFill>
                <a:effectLst>
                  <a:outerShdw blurRad="38100" dist="38100" dir="2700000" algn="tl">
                    <a:srgbClr val="000000">
                      <a:alpha val="43137"/>
                    </a:srgbClr>
                  </a:outerShdw>
                </a:effectLst>
                <a:cs typeface="Times New Roman" pitchFamily="18" charset="0"/>
              </a:rPr>
              <a:t> </a:t>
            </a:r>
            <a:r>
              <a:rPr lang="vi-VN" sz="5200" b="1" dirty="0">
                <a:solidFill>
                  <a:srgbClr val="003399"/>
                </a:solidFill>
                <a:effectLst>
                  <a:outerShdw blurRad="38100" dist="38100" dir="2700000" algn="tl">
                    <a:srgbClr val="000000">
                      <a:alpha val="43137"/>
                    </a:srgbClr>
                  </a:outerShdw>
                </a:effectLst>
              </a:rPr>
              <a:t> Hãy ca mừng Thượng Đế, này Gia-liêm </a:t>
            </a:r>
            <a:r>
              <a:rPr lang="vi-VN" sz="5200" b="1" dirty="0" smtClean="0">
                <a:solidFill>
                  <a:srgbClr val="003399"/>
                </a:solidFill>
                <a:effectLst>
                  <a:outerShdw blurRad="38100" dist="38100" dir="2700000" algn="tl">
                    <a:srgbClr val="000000">
                      <a:alpha val="43137"/>
                    </a:srgbClr>
                  </a:outerShdw>
                </a:effectLst>
              </a:rPr>
              <a:t>hỡi </a:t>
            </a:r>
            <a:r>
              <a:rPr lang="en-US" sz="5200" b="1" dirty="0">
                <a:solidFill>
                  <a:srgbClr val="003399"/>
                </a:solidFill>
                <a:effectLst>
                  <a:outerShdw blurRad="38100" dist="38100" dir="2700000" algn="tl">
                    <a:srgbClr val="000000">
                      <a:alpha val="43137"/>
                    </a:srgbClr>
                  </a:outerShdw>
                </a:effectLst>
              </a:rPr>
              <a:t>c</a:t>
            </a:r>
            <a:r>
              <a:rPr lang="vi-VN" sz="5200" b="1" dirty="0" smtClean="0">
                <a:solidFill>
                  <a:srgbClr val="003399"/>
                </a:solidFill>
                <a:effectLst>
                  <a:outerShdw blurRad="38100" dist="38100" dir="2700000" algn="tl">
                    <a:srgbClr val="000000">
                      <a:alpha val="43137"/>
                    </a:srgbClr>
                  </a:outerShdw>
                </a:effectLst>
              </a:rPr>
              <a:t>a </a:t>
            </a:r>
            <a:r>
              <a:rPr lang="vi-VN" sz="5200" b="1" dirty="0">
                <a:solidFill>
                  <a:srgbClr val="003399"/>
                </a:solidFill>
                <a:effectLst>
                  <a:outerShdw blurRad="38100" dist="38100" dir="2700000" algn="tl">
                    <a:srgbClr val="000000">
                      <a:alpha val="43137"/>
                    </a:srgbClr>
                  </a:outerShdw>
                </a:effectLst>
              </a:rPr>
              <a:t>ngợi Chúa ngươi </a:t>
            </a:r>
            <a:r>
              <a:rPr lang="vi-VN" sz="5200" b="1" dirty="0" smtClean="0">
                <a:solidFill>
                  <a:srgbClr val="003399"/>
                </a:solidFill>
                <a:effectLst>
                  <a:outerShdw blurRad="38100" dist="38100" dir="2700000" algn="tl">
                    <a:srgbClr val="000000">
                      <a:alpha val="43137"/>
                    </a:srgbClr>
                  </a:outerShdw>
                </a:effectLst>
              </a:rPr>
              <a:t>thờ</a:t>
            </a:r>
            <a:r>
              <a:rPr lang="en-US" sz="5200" b="1" dirty="0" smtClean="0">
                <a:solidFill>
                  <a:srgbClr val="003399"/>
                </a:solidFill>
                <a:effectLst>
                  <a:outerShdw blurRad="38100" dist="38100" dir="2700000" algn="tl">
                    <a:srgbClr val="000000">
                      <a:alpha val="43137"/>
                    </a:srgbClr>
                  </a:outerShdw>
                </a:effectLst>
              </a:rPr>
              <a:t>.</a:t>
            </a:r>
            <a:r>
              <a:rPr lang="vi-VN" sz="5200" b="1" dirty="0" smtClean="0">
                <a:solidFill>
                  <a:srgbClr val="003399"/>
                </a:solidFill>
                <a:effectLst>
                  <a:outerShdw blurRad="38100" dist="38100" dir="2700000" algn="tl">
                    <a:srgbClr val="000000">
                      <a:alpha val="43137"/>
                    </a:srgbClr>
                  </a:outerShdw>
                </a:effectLst>
              </a:rPr>
              <a:t> </a:t>
            </a:r>
            <a:r>
              <a:rPr lang="en-US" sz="5200" b="1" dirty="0" smtClean="0">
                <a:solidFill>
                  <a:srgbClr val="003399"/>
                </a:solidFill>
                <a:effectLst>
                  <a:outerShdw blurRad="38100" dist="38100" dir="2700000" algn="tl">
                    <a:srgbClr val="000000">
                      <a:alpha val="43137"/>
                    </a:srgbClr>
                  </a:outerShdw>
                </a:effectLst>
              </a:rPr>
              <a:t>N</a:t>
            </a:r>
            <a:r>
              <a:rPr lang="vi-VN" sz="5200" b="1" dirty="0" smtClean="0">
                <a:solidFill>
                  <a:srgbClr val="003399"/>
                </a:solidFill>
                <a:effectLst>
                  <a:outerShdw blurRad="38100" dist="38100" dir="2700000" algn="tl">
                    <a:srgbClr val="000000">
                      <a:alpha val="43137"/>
                    </a:srgbClr>
                  </a:outerShdw>
                </a:effectLst>
              </a:rPr>
              <a:t>ào </a:t>
            </a:r>
            <a:r>
              <a:rPr lang="vi-VN" sz="5200" b="1" dirty="0">
                <a:solidFill>
                  <a:srgbClr val="003399"/>
                </a:solidFill>
                <a:effectLst>
                  <a:outerShdw blurRad="38100" dist="38100" dir="2700000" algn="tl">
                    <a:srgbClr val="000000">
                      <a:alpha val="43137"/>
                    </a:srgbClr>
                  </a:outerShdw>
                </a:effectLst>
              </a:rPr>
              <a:t>hỡi </a:t>
            </a:r>
            <a:r>
              <a:rPr lang="en-US" sz="5200" b="1" dirty="0" smtClean="0">
                <a:solidFill>
                  <a:srgbClr val="003399"/>
                </a:solidFill>
                <a:effectLst>
                  <a:outerShdw blurRad="38100" dist="38100" dir="2700000" algn="tl">
                    <a:srgbClr val="000000">
                      <a:alpha val="43137"/>
                    </a:srgbClr>
                  </a:outerShdw>
                </a:effectLst>
              </a:rPr>
              <a:t>S</a:t>
            </a:r>
            <a:r>
              <a:rPr lang="vi-VN" sz="5200" b="1" dirty="0" smtClean="0">
                <a:solidFill>
                  <a:srgbClr val="003399"/>
                </a:solidFill>
                <a:effectLst>
                  <a:outerShdw blurRad="38100" dist="38100" dir="2700000" algn="tl">
                    <a:srgbClr val="000000">
                      <a:alpha val="43137"/>
                    </a:srgbClr>
                  </a:outerShdw>
                </a:effectLst>
              </a:rPr>
              <a:t>i-on</a:t>
            </a:r>
            <a:r>
              <a:rPr lang="en-US" sz="5200" b="1" dirty="0" smtClean="0">
                <a:solidFill>
                  <a:srgbClr val="003399"/>
                </a:solidFill>
                <a:effectLst>
                  <a:outerShdw blurRad="38100" dist="38100" dir="2700000" algn="tl">
                    <a:srgbClr val="000000">
                      <a:alpha val="43137"/>
                    </a:srgbClr>
                  </a:outerShdw>
                </a:effectLst>
              </a:rPr>
              <a:t>, </a:t>
            </a:r>
            <a:r>
              <a:rPr lang="en-US" sz="5200" b="1" dirty="0" err="1" smtClean="0">
                <a:solidFill>
                  <a:srgbClr val="003399"/>
                </a:solidFill>
                <a:effectLst>
                  <a:outerShdw blurRad="38100" dist="38100" dir="2700000" algn="tl">
                    <a:srgbClr val="000000">
                      <a:alpha val="43137"/>
                    </a:srgbClr>
                  </a:outerShdw>
                </a:effectLst>
              </a:rPr>
              <a:t>Đấng</a:t>
            </a:r>
            <a:r>
              <a:rPr lang="vi-VN" sz="5200" b="1" dirty="0" smtClean="0">
                <a:solidFill>
                  <a:srgbClr val="003399"/>
                </a:solidFill>
                <a:effectLst>
                  <a:outerShdw blurRad="38100" dist="38100" dir="2700000" algn="tl">
                    <a:srgbClr val="000000">
                      <a:alpha val="43137"/>
                    </a:srgbClr>
                  </a:outerShdw>
                </a:effectLst>
              </a:rPr>
              <a:t> </a:t>
            </a:r>
            <a:r>
              <a:rPr lang="vi-VN" sz="5200" b="1" dirty="0">
                <a:solidFill>
                  <a:srgbClr val="003399"/>
                </a:solidFill>
                <a:effectLst>
                  <a:outerShdw blurRad="38100" dist="38100" dir="2700000" algn="tl">
                    <a:srgbClr val="000000">
                      <a:alpha val="43137"/>
                    </a:srgbClr>
                  </a:outerShdw>
                </a:effectLst>
              </a:rPr>
              <a:t>làm </a:t>
            </a:r>
            <a:r>
              <a:rPr lang="en-US" sz="5200" b="1" dirty="0" err="1" smtClean="0">
                <a:solidFill>
                  <a:srgbClr val="003399"/>
                </a:solidFill>
                <a:effectLst>
                  <a:outerShdw blurRad="38100" dist="38100" dir="2700000" algn="tl">
                    <a:srgbClr val="000000">
                      <a:alpha val="43137"/>
                    </a:srgbClr>
                  </a:outerShdw>
                </a:effectLst>
              </a:rPr>
              <a:t>cho</a:t>
            </a:r>
            <a:r>
              <a:rPr lang="en-US" sz="5200" b="1" dirty="0" smtClean="0">
                <a:solidFill>
                  <a:srgbClr val="003399"/>
                </a:solidFill>
                <a:effectLst>
                  <a:outerShdw blurRad="38100" dist="38100" dir="2700000" algn="tl">
                    <a:srgbClr val="000000">
                      <a:alpha val="43137"/>
                    </a:srgbClr>
                  </a:outerShdw>
                </a:effectLst>
              </a:rPr>
              <a:t> </a:t>
            </a:r>
            <a:r>
              <a:rPr lang="vi-VN" sz="5200" b="1" dirty="0" smtClean="0">
                <a:solidFill>
                  <a:srgbClr val="003399"/>
                </a:solidFill>
                <a:effectLst>
                  <a:outerShdw blurRad="38100" dist="38100" dir="2700000" algn="tl">
                    <a:srgbClr val="000000">
                      <a:alpha val="43137"/>
                    </a:srgbClr>
                  </a:outerShdw>
                </a:effectLst>
              </a:rPr>
              <a:t>thêm vững </a:t>
            </a:r>
            <a:r>
              <a:rPr lang="vi-VN" sz="5200" b="1" dirty="0">
                <a:solidFill>
                  <a:srgbClr val="003399"/>
                </a:solidFill>
                <a:effectLst>
                  <a:outerShdw blurRad="38100" dist="38100" dir="2700000" algn="tl">
                    <a:srgbClr val="000000">
                      <a:alpha val="43137"/>
                    </a:srgbClr>
                  </a:outerShdw>
                </a:effectLst>
              </a:rPr>
              <a:t>then cửa nhà ngươi, bao con cái </a:t>
            </a:r>
            <a:r>
              <a:rPr lang="vi-VN" sz="5200" b="1" dirty="0" smtClean="0">
                <a:solidFill>
                  <a:srgbClr val="003399"/>
                </a:solidFill>
                <a:effectLst>
                  <a:outerShdw blurRad="38100" dist="38100" dir="2700000" algn="tl">
                    <a:srgbClr val="000000">
                      <a:alpha val="43137"/>
                    </a:srgbClr>
                  </a:outerShdw>
                </a:effectLst>
              </a:rPr>
              <a:t>tr</a:t>
            </a:r>
            <a:r>
              <a:rPr lang="en-US" sz="5200" b="1" dirty="0" smtClean="0">
                <a:solidFill>
                  <a:srgbClr val="003399"/>
                </a:solidFill>
                <a:effectLst>
                  <a:outerShdw blurRad="38100" dist="38100" dir="2700000" algn="tl">
                    <a:srgbClr val="000000">
                      <a:alpha val="43137"/>
                    </a:srgbClr>
                  </a:outerShdw>
                </a:effectLst>
              </a:rPr>
              <a:t>u</a:t>
            </a:r>
            <a:r>
              <a:rPr lang="vi-VN" sz="5200" b="1" dirty="0" smtClean="0">
                <a:solidFill>
                  <a:srgbClr val="003399"/>
                </a:solidFill>
                <a:effectLst>
                  <a:outerShdw blurRad="38100" dist="38100" dir="2700000" algn="tl">
                    <a:srgbClr val="000000">
                      <a:alpha val="43137"/>
                    </a:srgbClr>
                  </a:outerShdw>
                </a:effectLst>
              </a:rPr>
              <a:t>ng </a:t>
            </a:r>
            <a:r>
              <a:rPr lang="vi-VN" sz="5200" b="1" dirty="0">
                <a:solidFill>
                  <a:srgbClr val="003399"/>
                </a:solidFill>
                <a:effectLst>
                  <a:outerShdw blurRad="38100" dist="38100" dir="2700000" algn="tl">
                    <a:srgbClr val="000000">
                      <a:alpha val="43137"/>
                    </a:srgbClr>
                  </a:outerShdw>
                </a:effectLst>
              </a:rPr>
              <a:t>thành, </a:t>
            </a:r>
            <a:r>
              <a:rPr lang="vi-VN" sz="5200" b="1" dirty="0" smtClean="0">
                <a:solidFill>
                  <a:srgbClr val="003399"/>
                </a:solidFill>
                <a:effectLst>
                  <a:outerShdw blurRad="38100" dist="38100" dir="2700000" algn="tl">
                    <a:srgbClr val="000000">
                      <a:alpha val="43137"/>
                    </a:srgbClr>
                  </a:outerShdw>
                </a:effectLst>
              </a:rPr>
              <a:t>N</a:t>
            </a:r>
            <a:r>
              <a:rPr lang="en-US" sz="5200" b="1" dirty="0" err="1" smtClean="0">
                <a:solidFill>
                  <a:srgbClr val="003399"/>
                </a:solidFill>
                <a:effectLst>
                  <a:outerShdw blurRad="38100" dist="38100" dir="2700000" algn="tl">
                    <a:srgbClr val="000000">
                      <a:alpha val="43137"/>
                    </a:srgbClr>
                  </a:outerShdw>
                </a:effectLst>
              </a:rPr>
              <a:t>gà</a:t>
            </a:r>
            <a:r>
              <a:rPr lang="vi-VN" sz="5200" b="1" dirty="0" smtClean="0">
                <a:solidFill>
                  <a:srgbClr val="003399"/>
                </a:solidFill>
                <a:effectLst>
                  <a:outerShdw blurRad="38100" dist="38100" dir="2700000" algn="tl">
                    <a:srgbClr val="000000">
                      <a:alpha val="43137"/>
                    </a:srgbClr>
                  </a:outerShdw>
                </a:effectLst>
              </a:rPr>
              <a:t>i </a:t>
            </a:r>
            <a:r>
              <a:rPr lang="vi-VN" sz="5200" b="1" dirty="0">
                <a:solidFill>
                  <a:srgbClr val="003399"/>
                </a:solidFill>
                <a:effectLst>
                  <a:outerShdw blurRad="38100" dist="38100" dir="2700000" algn="tl">
                    <a:srgbClr val="000000">
                      <a:alpha val="43137"/>
                    </a:srgbClr>
                  </a:outerShdw>
                </a:effectLst>
              </a:rPr>
              <a:t>giáng phúc thi ân.</a:t>
            </a:r>
            <a:endParaRPr lang="en-US" sz="52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49175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8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8000" b="1" u="sng" dirty="0">
                <a:solidFill>
                  <a:srgbClr val="FF0000"/>
                </a:solidFill>
                <a:effectLst>
                  <a:outerShdw blurRad="38100" dist="38100" dir="2700000" algn="tl">
                    <a:srgbClr val="000000">
                      <a:alpha val="43137"/>
                    </a:srgbClr>
                  </a:outerShdw>
                </a:effectLst>
                <a:cs typeface="Times New Roman" pitchFamily="18" charset="0"/>
              </a:rPr>
              <a:t>:</a:t>
            </a:r>
            <a:r>
              <a:rPr lang="en-US" sz="8000" b="1" dirty="0">
                <a:solidFill>
                  <a:srgbClr val="003399"/>
                </a:solidFill>
                <a:effectLst>
                  <a:outerShdw blurRad="38100" dist="38100" dir="2700000" algn="tl">
                    <a:srgbClr val="000000">
                      <a:alpha val="43137"/>
                    </a:srgbClr>
                  </a:outerShdw>
                </a:effectLst>
                <a:cs typeface="Times New Roman" pitchFamily="18" charset="0"/>
              </a:rPr>
              <a:t> </a:t>
            </a:r>
            <a:r>
              <a:rPr lang="vi-VN" sz="8000" b="1" dirty="0">
                <a:solidFill>
                  <a:srgbClr val="003399"/>
                </a:solidFill>
                <a:latin typeface="+mn-lt"/>
              </a:rPr>
              <a:t>Này Gia-liêm </a:t>
            </a:r>
            <a:r>
              <a:rPr lang="vi-VN" sz="8000" b="1" dirty="0" smtClean="0">
                <a:solidFill>
                  <a:srgbClr val="003399"/>
                </a:solidFill>
                <a:latin typeface="+mn-lt"/>
              </a:rPr>
              <a:t>hỡi</a:t>
            </a:r>
            <a:r>
              <a:rPr lang="en-US" sz="8000" b="1" dirty="0" smtClean="0">
                <a:solidFill>
                  <a:srgbClr val="003399"/>
                </a:solidFill>
                <a:latin typeface="+mn-lt"/>
              </a:rPr>
              <a:t>,</a:t>
            </a:r>
            <a:r>
              <a:rPr lang="vi-VN" sz="8000" b="1" dirty="0" smtClean="0">
                <a:solidFill>
                  <a:srgbClr val="003399"/>
                </a:solidFill>
                <a:latin typeface="+mn-lt"/>
              </a:rPr>
              <a:t> hãy </a:t>
            </a:r>
            <a:r>
              <a:rPr lang="vi-VN" sz="8000" b="1" dirty="0">
                <a:solidFill>
                  <a:srgbClr val="003399"/>
                </a:solidFill>
                <a:latin typeface="+mn-lt"/>
              </a:rPr>
              <a:t>ca mừng Chúa Trời.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7831196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700" b="1" u="sng" dirty="0" smtClean="0">
                <a:solidFill>
                  <a:srgbClr val="FF0000"/>
                </a:solidFill>
                <a:effectLst>
                  <a:outerShdw blurRad="38100" dist="38100" dir="2700000" algn="tl">
                    <a:srgbClr val="000000">
                      <a:alpha val="43137"/>
                    </a:srgbClr>
                  </a:outerShdw>
                </a:effectLst>
                <a:cs typeface="Times New Roman" pitchFamily="18" charset="0"/>
              </a:rPr>
              <a:t>Tk3:</a:t>
            </a:r>
            <a:r>
              <a:rPr lang="en-US" sz="6700" b="1" dirty="0" smtClean="0">
                <a:solidFill>
                  <a:srgbClr val="FF0000"/>
                </a:solidFill>
                <a:effectLst>
                  <a:outerShdw blurRad="38100" dist="38100" dir="2700000" algn="tl">
                    <a:srgbClr val="000000">
                      <a:alpha val="43137"/>
                    </a:srgbClr>
                  </a:outerShdw>
                </a:effectLst>
                <a:cs typeface="Times New Roman" pitchFamily="18" charset="0"/>
              </a:rPr>
              <a:t> </a:t>
            </a:r>
            <a:r>
              <a:rPr lang="en-US" sz="6700" b="1" dirty="0" err="1" smtClean="0">
                <a:solidFill>
                  <a:srgbClr val="003399"/>
                </a:solidFill>
                <a:effectLst>
                  <a:outerShdw blurRad="38100" dist="38100" dir="2700000" algn="tl">
                    <a:srgbClr val="000000">
                      <a:alpha val="43137"/>
                    </a:srgbClr>
                  </a:outerShdw>
                </a:effectLst>
              </a:rPr>
              <a:t>Chúa</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tỏ</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bày</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lời</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Chúa</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cùng</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nhà</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Gia-cóp</a:t>
            </a:r>
            <a:r>
              <a:rPr lang="en-US" sz="6700" b="1" dirty="0" smtClean="0">
                <a:solidFill>
                  <a:srgbClr val="003399"/>
                </a:solidFill>
                <a:effectLst>
                  <a:outerShdw blurRad="38100" dist="38100" dir="2700000" algn="tl">
                    <a:srgbClr val="000000">
                      <a:alpha val="43137"/>
                    </a:srgbClr>
                  </a:outerShdw>
                </a:effectLst>
              </a:rPr>
              <a:t>, ban </a:t>
            </a:r>
            <a:r>
              <a:rPr lang="en-US" sz="6700" b="1" dirty="0" err="1" smtClean="0">
                <a:solidFill>
                  <a:srgbClr val="003399"/>
                </a:solidFill>
                <a:effectLst>
                  <a:outerShdw blurRad="38100" dist="38100" dir="2700000" algn="tl">
                    <a:srgbClr val="000000">
                      <a:alpha val="43137"/>
                    </a:srgbClr>
                  </a:outerShdw>
                </a:effectLst>
              </a:rPr>
              <a:t>luật</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pháp</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chỉ</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thị</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cùng</a:t>
            </a:r>
            <a:r>
              <a:rPr lang="en-US" sz="6700" b="1" dirty="0" smtClean="0">
                <a:solidFill>
                  <a:srgbClr val="003399"/>
                </a:solidFill>
                <a:effectLst>
                  <a:outerShdw blurRad="38100" dist="38100" dir="2700000" algn="tl">
                    <a:srgbClr val="000000">
                      <a:alpha val="43137"/>
                    </a:srgbClr>
                  </a:outerShdw>
                </a:effectLst>
              </a:rPr>
              <a:t> Is-</a:t>
            </a:r>
            <a:r>
              <a:rPr lang="en-US" sz="6700" b="1" dirty="0" err="1" smtClean="0">
                <a:solidFill>
                  <a:srgbClr val="003399"/>
                </a:solidFill>
                <a:effectLst>
                  <a:outerShdw blurRad="38100" dist="38100" dir="2700000" algn="tl">
                    <a:srgbClr val="000000">
                      <a:alpha val="43137"/>
                    </a:srgbClr>
                  </a:outerShdw>
                </a:effectLst>
              </a:rPr>
              <a:t>ra</a:t>
            </a:r>
            <a:r>
              <a:rPr lang="en-US" sz="6700" b="1" dirty="0" smtClean="0">
                <a:solidFill>
                  <a:srgbClr val="003399"/>
                </a:solidFill>
                <a:effectLst>
                  <a:outerShdw blurRad="38100" dist="38100" dir="2700000" algn="tl">
                    <a:srgbClr val="000000">
                      <a:alpha val="43137"/>
                    </a:srgbClr>
                  </a:outerShdw>
                </a:effectLst>
              </a:rPr>
              <a:t>-el. </a:t>
            </a:r>
            <a:endParaRPr lang="en-US" sz="67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08892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7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6700" b="1" dirty="0" smtClean="0">
                <a:solidFill>
                  <a:srgbClr val="FF0000"/>
                </a:solidFill>
                <a:effectLst>
                  <a:outerShdw blurRad="38100" dist="38100" dir="2700000" algn="tl">
                    <a:srgbClr val="000000">
                      <a:alpha val="43137"/>
                    </a:srgbClr>
                  </a:outerShdw>
                </a:effectLst>
                <a:cs typeface="Times New Roman" pitchFamily="18" charset="0"/>
              </a:rPr>
              <a:t> </a:t>
            </a:r>
            <a:r>
              <a:rPr lang="en-US" sz="6700" b="1" dirty="0" err="1" smtClean="0">
                <a:solidFill>
                  <a:srgbClr val="003399"/>
                </a:solidFill>
                <a:effectLst>
                  <a:outerShdw blurRad="38100" dist="38100" dir="2700000" algn="tl">
                    <a:srgbClr val="000000">
                      <a:alpha val="43137"/>
                    </a:srgbClr>
                  </a:outerShdw>
                </a:effectLst>
              </a:rPr>
              <a:t>Chúa</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nào</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xử</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như</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thế</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với</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một</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dân</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khác</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không</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cho</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chúng</a:t>
            </a:r>
            <a:r>
              <a:rPr lang="en-US" sz="6700" b="1" dirty="0" smtClean="0">
                <a:solidFill>
                  <a:srgbClr val="003399"/>
                </a:solidFill>
                <a:effectLst>
                  <a:outerShdw blurRad="38100" dist="38100" dir="2700000" algn="tl">
                    <a:srgbClr val="000000">
                      <a:alpha val="43137"/>
                    </a:srgbClr>
                  </a:outerShdw>
                </a:effectLst>
              </a:rPr>
              <a:t> hay </a:t>
            </a:r>
            <a:r>
              <a:rPr lang="en-US" sz="6700" b="1" dirty="0" err="1" smtClean="0">
                <a:solidFill>
                  <a:srgbClr val="003399"/>
                </a:solidFill>
                <a:effectLst>
                  <a:outerShdw blurRad="38100" dist="38100" dir="2700000" algn="tl">
                    <a:srgbClr val="000000">
                      <a:alpha val="43137"/>
                    </a:srgbClr>
                  </a:outerShdw>
                </a:effectLst>
              </a:rPr>
              <a:t>được</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luật</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pháp</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Chúa</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khi</a:t>
            </a:r>
            <a:r>
              <a:rPr lang="en-US" sz="6700" b="1" dirty="0" smtClean="0">
                <a:solidFill>
                  <a:srgbClr val="003399"/>
                </a:solidFill>
                <a:effectLst>
                  <a:outerShdw blurRad="38100" dist="38100" dir="2700000" algn="tl">
                    <a:srgbClr val="000000">
                      <a:alpha val="43137"/>
                    </a:srgbClr>
                  </a:outerShdw>
                </a:effectLst>
              </a:rPr>
              <a:t> </a:t>
            </a:r>
            <a:r>
              <a:rPr lang="en-US" sz="6700" b="1" dirty="0" err="1" smtClean="0">
                <a:solidFill>
                  <a:srgbClr val="003399"/>
                </a:solidFill>
                <a:effectLst>
                  <a:outerShdw blurRad="38100" dist="38100" dir="2700000" algn="tl">
                    <a:srgbClr val="000000">
                      <a:alpha val="43137"/>
                    </a:srgbClr>
                  </a:outerShdw>
                </a:effectLst>
              </a:rPr>
              <a:t>nao</a:t>
            </a:r>
            <a:r>
              <a:rPr lang="en-US" sz="6700" b="1" dirty="0" smtClean="0">
                <a:solidFill>
                  <a:srgbClr val="003399"/>
                </a:solidFill>
                <a:effectLst>
                  <a:outerShdw blurRad="38100" dist="38100" dir="2700000" algn="tl">
                    <a:srgbClr val="000000">
                      <a:alpha val="43137"/>
                    </a:srgbClr>
                  </a:outerShdw>
                </a:effectLst>
              </a:rPr>
              <a:t>.</a:t>
            </a:r>
            <a:endParaRPr lang="en-US" sz="67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540415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8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8000" b="1" u="sng" dirty="0">
                <a:solidFill>
                  <a:srgbClr val="FF0000"/>
                </a:solidFill>
                <a:effectLst>
                  <a:outerShdw blurRad="38100" dist="38100" dir="2700000" algn="tl">
                    <a:srgbClr val="000000">
                      <a:alpha val="43137"/>
                    </a:srgbClr>
                  </a:outerShdw>
                </a:effectLst>
                <a:cs typeface="Times New Roman" pitchFamily="18" charset="0"/>
              </a:rPr>
              <a:t>:</a:t>
            </a:r>
            <a:r>
              <a:rPr lang="en-US" sz="8000" b="1" dirty="0">
                <a:solidFill>
                  <a:srgbClr val="003399"/>
                </a:solidFill>
                <a:effectLst>
                  <a:outerShdw blurRad="38100" dist="38100" dir="2700000" algn="tl">
                    <a:srgbClr val="000000">
                      <a:alpha val="43137"/>
                    </a:srgbClr>
                  </a:outerShdw>
                </a:effectLst>
                <a:cs typeface="Times New Roman" pitchFamily="18" charset="0"/>
              </a:rPr>
              <a:t> </a:t>
            </a:r>
            <a:r>
              <a:rPr lang="vi-VN" sz="8000" b="1" dirty="0">
                <a:solidFill>
                  <a:srgbClr val="003399"/>
                </a:solidFill>
                <a:latin typeface="+mn-lt"/>
              </a:rPr>
              <a:t>Này Gia-liêm </a:t>
            </a:r>
            <a:r>
              <a:rPr lang="vi-VN" sz="8000" b="1" dirty="0" smtClean="0">
                <a:solidFill>
                  <a:srgbClr val="003399"/>
                </a:solidFill>
                <a:latin typeface="+mn-lt"/>
              </a:rPr>
              <a:t>hỡi</a:t>
            </a:r>
            <a:r>
              <a:rPr lang="en-US" sz="8000" b="1" dirty="0" smtClean="0">
                <a:solidFill>
                  <a:srgbClr val="003399"/>
                </a:solidFill>
                <a:latin typeface="+mn-lt"/>
              </a:rPr>
              <a:t>,</a:t>
            </a:r>
            <a:r>
              <a:rPr lang="vi-VN" sz="8000" b="1" dirty="0" smtClean="0">
                <a:solidFill>
                  <a:srgbClr val="003399"/>
                </a:solidFill>
                <a:latin typeface="+mn-lt"/>
              </a:rPr>
              <a:t> hãy </a:t>
            </a:r>
            <a:r>
              <a:rPr lang="vi-VN" sz="8000" b="1" dirty="0">
                <a:solidFill>
                  <a:srgbClr val="003399"/>
                </a:solidFill>
                <a:latin typeface="+mn-lt"/>
              </a:rPr>
              <a:t>ca mừng Chúa Trời.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794694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019800" cy="1384995"/>
          </a:xfrm>
          <a:prstGeom prst="rect">
            <a:avLst/>
          </a:prstGeom>
          <a:noFill/>
        </p:spPr>
        <p:txBody>
          <a:bodyPr wrap="square" rtlCol="0">
            <a:spAutoFit/>
          </a:bodyPr>
          <a:lstStyle/>
          <a:p>
            <a:r>
              <a:rPr lang="en-US" sz="2800" smtClean="0">
                <a:solidFill>
                  <a:srgbClr val="FFFF00"/>
                </a:solidFill>
              </a:rPr>
              <a:t>Bài đọc 2</a:t>
            </a:r>
          </a:p>
          <a:p>
            <a:r>
              <a:rPr lang="en-US" sz="2800" smtClean="0">
                <a:solidFill>
                  <a:srgbClr val="FFFF00"/>
                </a:solidFill>
              </a:rPr>
              <a:t>Bài trích thư thánh Phaolô Tông Đồ</a:t>
            </a:r>
          </a:p>
          <a:p>
            <a:r>
              <a:rPr lang="en-US" sz="2800" smtClean="0">
                <a:solidFill>
                  <a:srgbClr val="FFFF00"/>
                </a:solidFill>
              </a:rPr>
              <a:t>Gửi tín hữu Cô-rin-tô</a:t>
            </a:r>
            <a:endParaRPr lang="en-US" sz="280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en-US" sz="3600" smtClean="0">
                <a:solidFill>
                  <a:srgbClr val="FFFF00"/>
                </a:solidFill>
              </a:rPr>
              <a:t>Chỉ một tấm Bánh, nên tuy nhiên nhiều người, chúng ta cũng chỉ là một thân thể.</a:t>
            </a: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60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6000" b="1" smtClean="0">
                <a:solidFill>
                  <a:srgbClr val="003296"/>
                </a:solidFill>
                <a:effectLst>
                  <a:outerShdw blurRad="38100" dist="38100" dir="2700000" algn="tl">
                    <a:srgbClr val="000000">
                      <a:alpha val="43137"/>
                    </a:srgbClr>
                  </a:outerShdw>
                </a:effectLst>
                <a:latin typeface="+mj-lt"/>
                <a:cs typeface="Times New Roman" pitchFamily="18" charset="0"/>
              </a:rPr>
              <a:t>Chúa phán: Ta là bánh hằng sống từ trời xuống, ai ăn bánh này sẽ được sống muôn đời</a:t>
            </a:r>
            <a:r>
              <a:rPr lang="vi-VN" sz="6000" b="1"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8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8000" b="1" u="sng" dirty="0">
                <a:solidFill>
                  <a:srgbClr val="FF0000"/>
                </a:solidFill>
                <a:effectLst>
                  <a:outerShdw blurRad="38100" dist="38100" dir="2700000" algn="tl">
                    <a:srgbClr val="000000">
                      <a:alpha val="43137"/>
                    </a:srgbClr>
                  </a:outerShdw>
                </a:effectLst>
                <a:cs typeface="Times New Roman" pitchFamily="18" charset="0"/>
              </a:rPr>
              <a:t>:</a:t>
            </a:r>
            <a:r>
              <a:rPr lang="en-US" sz="8000" b="1" dirty="0">
                <a:solidFill>
                  <a:srgbClr val="003399"/>
                </a:solidFill>
                <a:effectLst>
                  <a:outerShdw blurRad="38100" dist="38100" dir="2700000" algn="tl">
                    <a:srgbClr val="000000">
                      <a:alpha val="43137"/>
                    </a:srgbClr>
                  </a:outerShdw>
                </a:effectLst>
                <a:cs typeface="Times New Roman" pitchFamily="18" charset="0"/>
              </a:rPr>
              <a:t> </a:t>
            </a:r>
            <a:r>
              <a:rPr lang="vi-VN" sz="8000" b="1" dirty="0">
                <a:solidFill>
                  <a:srgbClr val="003399"/>
                </a:solidFill>
                <a:effectLst>
                  <a:outerShdw blurRad="38100" dist="38100" dir="2700000" algn="tl">
                    <a:srgbClr val="000000">
                      <a:alpha val="43137"/>
                    </a:srgbClr>
                  </a:outerShdw>
                </a:effectLst>
                <a:latin typeface="+mn-lt"/>
              </a:rPr>
              <a:t>Này Gia-liêm hỡi hãy ca mừng Chúa Trời.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773068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6000" b="1" dirty="0"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Chúa</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phán</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Ta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là</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bánh</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hằng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từ</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trời</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xuống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ai</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ăn</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bánh</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này</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sẽ</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được</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muôn</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đời</a:t>
            </a:r>
            <a:r>
              <a:rPr lang="vi-VN"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5136812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Ca</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Dâng</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Lễ</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r>
              <a:rPr lang="en-US" sz="5000" b="1" dirty="0" smtClean="0">
                <a:solidFill>
                  <a:srgbClr val="C00000"/>
                </a:solidFill>
                <a:effectLst>
                  <a:outerShdw blurRad="38100" dist="38100" dir="2700000" algn="tl">
                    <a:srgbClr val="000000">
                      <a:alpha val="43137"/>
                    </a:srgbClr>
                  </a:outerShdw>
                </a:effectLst>
                <a:cs typeface="Times New Roman" pitchFamily="18" charset="0"/>
              </a:rPr>
              <a:t>HIỆP DÂNG</a:t>
            </a:r>
            <a:r>
              <a:rPr lang="en-US" sz="3600" b="1" dirty="0" smtClean="0">
                <a:solidFill>
                  <a:srgbClr val="C00000"/>
                </a:solidFill>
                <a:effectLst>
                  <a:outerShdw blurRad="38100" dist="38100" dir="2700000" algn="tl">
                    <a:srgbClr val="000000">
                      <a:alpha val="43137"/>
                    </a:srgbClr>
                  </a:outerShdw>
                </a:effectLst>
                <a:cs typeface="Times New Roman" pitchFamily="18" charset="0"/>
              </a:rPr>
              <a:t/>
            </a:r>
            <a:br>
              <a:rPr lang="en-US" sz="3600" b="1" dirty="0" smtClean="0">
                <a:solidFill>
                  <a:srgbClr val="C00000"/>
                </a:solidFill>
                <a:effectLst>
                  <a:outerShdw blurRad="38100" dist="38100" dir="2700000" algn="tl">
                    <a:srgbClr val="000000">
                      <a:alpha val="43137"/>
                    </a:srgbClr>
                  </a:outerShdw>
                </a:effectLst>
                <a:cs typeface="Times New Roman" pitchFamily="18" charset="0"/>
              </a:rPr>
            </a:br>
            <a:r>
              <a:rPr lang="en-US" sz="3600" b="1" i="1" dirty="0" err="1" smtClean="0">
                <a:solidFill>
                  <a:srgbClr val="003399"/>
                </a:solidFill>
                <a:effectLst>
                  <a:outerShdw blurRad="38100" dist="38100" dir="2700000" algn="tl">
                    <a:srgbClr val="000000">
                      <a:alpha val="43137"/>
                    </a:srgbClr>
                  </a:outerShdw>
                </a:effectLst>
                <a:cs typeface="Times New Roman" pitchFamily="18" charset="0"/>
              </a:rPr>
              <a:t>Anh</a:t>
            </a:r>
            <a:r>
              <a:rPr lang="en-US" sz="3600" b="1" i="1" dirty="0" smtClean="0">
                <a:solidFill>
                  <a:srgbClr val="003399"/>
                </a:solidFill>
                <a:effectLst>
                  <a:outerShdw blurRad="38100" dist="38100" dir="2700000" algn="tl">
                    <a:srgbClr val="000000">
                      <a:alpha val="43137"/>
                    </a:srgbClr>
                  </a:outerShdw>
                </a:effectLst>
                <a:cs typeface="Times New Roman" pitchFamily="18" charset="0"/>
              </a:rPr>
              <a:t> </a:t>
            </a:r>
            <a:r>
              <a:rPr lang="en-US" sz="3600" b="1" i="1" dirty="0" err="1" smtClean="0">
                <a:solidFill>
                  <a:srgbClr val="003399"/>
                </a:solidFill>
                <a:effectLst>
                  <a:outerShdw blurRad="38100" dist="38100" dir="2700000" algn="tl">
                    <a:srgbClr val="000000">
                      <a:alpha val="43137"/>
                    </a:srgbClr>
                  </a:outerShdw>
                </a:effectLst>
                <a:cs typeface="Times New Roman" pitchFamily="18" charset="0"/>
              </a:rPr>
              <a:t>Tuấn</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92500"/>
          </a:bodyPr>
          <a:lstStyle/>
          <a:p>
            <a:pPr algn="just">
              <a:lnSpc>
                <a:spcPct val="90000"/>
              </a:lnSpc>
              <a:spcBef>
                <a:spcPts val="0"/>
              </a:spcBef>
            </a:pPr>
            <a:r>
              <a:rPr lang="en-US" sz="6600" b="1" u="sng" spc="-150" dirty="0" smtClean="0">
                <a:solidFill>
                  <a:srgbClr val="FF0000"/>
                </a:solidFill>
                <a:effectLst>
                  <a:outerShdw blurRad="38100" dist="38100" dir="2700000" algn="tl">
                    <a:srgbClr val="000000">
                      <a:alpha val="43137"/>
                    </a:srgbClr>
                  </a:outerShdw>
                </a:effectLst>
                <a:latin typeface="+mj-lt"/>
              </a:rPr>
              <a:t>Tk1:</a:t>
            </a:r>
            <a:r>
              <a:rPr lang="vi-VN" sz="6600" b="1" spc="-150" dirty="0" smtClean="0">
                <a:solidFill>
                  <a:srgbClr val="FF0000"/>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Hiệp</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lòng</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xin</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tiến</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dâng</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lên</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Xin</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tiến</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dâng</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lên</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bàn</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thờ</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Chúa</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Này</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đây</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ly</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rượu</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nồng</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a:solidFill>
                  <a:srgbClr val="003399"/>
                </a:solidFill>
                <a:effectLst>
                  <a:outerShdw blurRad="38100" dist="38100" dir="2700000" algn="tl">
                    <a:srgbClr val="000000">
                      <a:alpha val="43137"/>
                    </a:srgbClr>
                  </a:outerShdw>
                </a:effectLst>
                <a:latin typeface="+mj-lt"/>
              </a:rPr>
              <a:t>é</a:t>
            </a:r>
            <a:r>
              <a:rPr lang="en-US" sz="6600" b="1" spc="-150" dirty="0" err="1" smtClean="0">
                <a:solidFill>
                  <a:srgbClr val="003399"/>
                </a:solidFill>
                <a:effectLst>
                  <a:outerShdw blurRad="38100" dist="38100" dir="2700000" algn="tl">
                    <a:srgbClr val="000000">
                      <a:alpha val="43137"/>
                    </a:srgbClr>
                  </a:outerShdw>
                </a:effectLst>
                <a:latin typeface="+mj-lt"/>
              </a:rPr>
              <a:t>p</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từ</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muôn</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trái</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nho</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tươi</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a:solidFill>
                  <a:srgbClr val="003399"/>
                </a:solidFill>
                <a:effectLst>
                  <a:outerShdw blurRad="38100" dist="38100" dir="2700000" algn="tl">
                    <a:srgbClr val="000000">
                      <a:alpha val="43137"/>
                    </a:srgbClr>
                  </a:outerShdw>
                </a:effectLst>
              </a:rPr>
              <a:t>Và</a:t>
            </a:r>
            <a:r>
              <a:rPr lang="en-US" sz="6600" b="1" spc="-150" dirty="0">
                <a:solidFill>
                  <a:srgbClr val="003399"/>
                </a:solidFill>
                <a:effectLst>
                  <a:outerShdw blurRad="38100" dist="38100" dir="2700000" algn="tl">
                    <a:srgbClr val="000000">
                      <a:alpha val="43137"/>
                    </a:srgbClr>
                  </a:outerShdw>
                </a:effectLst>
              </a:rPr>
              <a:t> </a:t>
            </a:r>
            <a:r>
              <a:rPr lang="en-US" sz="6600" b="1" spc="-150" dirty="0" err="1">
                <a:solidFill>
                  <a:srgbClr val="003399"/>
                </a:solidFill>
                <a:effectLst>
                  <a:outerShdw blurRad="38100" dist="38100" dir="2700000" algn="tl">
                    <a:srgbClr val="000000">
                      <a:alpha val="43137"/>
                    </a:srgbClr>
                  </a:outerShdw>
                </a:effectLst>
              </a:rPr>
              <a:t>đây</a:t>
            </a:r>
            <a:r>
              <a:rPr lang="en-US" sz="6600" b="1" spc="-150" dirty="0">
                <a:solidFill>
                  <a:srgbClr val="003399"/>
                </a:solidFill>
                <a:effectLst>
                  <a:outerShdw blurRad="38100" dist="38100" dir="2700000" algn="tl">
                    <a:srgbClr val="000000">
                      <a:alpha val="43137"/>
                    </a:srgbClr>
                  </a:outerShdw>
                </a:effectLst>
              </a:rPr>
              <a:t> </a:t>
            </a:r>
            <a:r>
              <a:rPr lang="en-US" sz="6600" b="1" spc="-150" dirty="0" err="1">
                <a:solidFill>
                  <a:srgbClr val="003399"/>
                </a:solidFill>
                <a:effectLst>
                  <a:outerShdw blurRad="38100" dist="38100" dir="2700000" algn="tl">
                    <a:srgbClr val="000000">
                      <a:alpha val="43137"/>
                    </a:srgbClr>
                  </a:outerShdw>
                </a:effectLst>
              </a:rPr>
              <a:t>bánh</a:t>
            </a:r>
            <a:r>
              <a:rPr lang="en-US" sz="6600" b="1" spc="-150" dirty="0">
                <a:solidFill>
                  <a:srgbClr val="003399"/>
                </a:solidFill>
                <a:effectLst>
                  <a:outerShdw blurRad="38100" dist="38100" dir="2700000" algn="tl">
                    <a:srgbClr val="000000">
                      <a:alpha val="43137"/>
                    </a:srgbClr>
                  </a:outerShdw>
                </a:effectLst>
              </a:rPr>
              <a:t> </a:t>
            </a:r>
            <a:r>
              <a:rPr lang="en-US" sz="6600" b="1" spc="-150" dirty="0" err="1">
                <a:solidFill>
                  <a:srgbClr val="003399"/>
                </a:solidFill>
                <a:effectLst>
                  <a:outerShdw blurRad="38100" dist="38100" dir="2700000" algn="tl">
                    <a:srgbClr val="000000">
                      <a:alpha val="43137"/>
                    </a:srgbClr>
                  </a:outerShdw>
                </a:effectLst>
              </a:rPr>
              <a:t>tinh</a:t>
            </a:r>
            <a:r>
              <a:rPr lang="en-US" sz="6600" b="1" spc="-150" dirty="0">
                <a:solidFill>
                  <a:srgbClr val="003399"/>
                </a:solidFill>
                <a:effectLst>
                  <a:outerShdw blurRad="38100" dist="38100" dir="2700000" algn="tl">
                    <a:srgbClr val="000000">
                      <a:alpha val="43137"/>
                    </a:srgbClr>
                  </a:outerShdw>
                </a:effectLst>
              </a:rPr>
              <a:t> </a:t>
            </a:r>
            <a:r>
              <a:rPr lang="en-US" sz="6600" b="1" spc="-150" dirty="0" err="1">
                <a:solidFill>
                  <a:srgbClr val="003399"/>
                </a:solidFill>
                <a:effectLst>
                  <a:outerShdw blurRad="38100" dist="38100" dir="2700000" algn="tl">
                    <a:srgbClr val="000000">
                      <a:alpha val="43137"/>
                    </a:srgbClr>
                  </a:outerShdw>
                </a:effectLst>
              </a:rPr>
              <a:t>tuyền</a:t>
            </a:r>
            <a:r>
              <a:rPr lang="en-US" sz="6600" b="1" spc="-150" dirty="0">
                <a:solidFill>
                  <a:srgbClr val="003399"/>
                </a:solidFill>
                <a:effectLst>
                  <a:outerShdw blurRad="38100" dist="38100" dir="2700000" algn="tl">
                    <a:srgbClr val="000000">
                      <a:alpha val="43137"/>
                    </a:srgbClr>
                  </a:outerShdw>
                </a:effectLst>
              </a:rPr>
              <a:t> </a:t>
            </a:r>
            <a:r>
              <a:rPr lang="en-US" sz="6600" b="1" spc="-150" dirty="0" err="1">
                <a:solidFill>
                  <a:srgbClr val="003399"/>
                </a:solidFill>
                <a:effectLst>
                  <a:outerShdw blurRad="38100" dist="38100" dir="2700000" algn="tl">
                    <a:srgbClr val="000000">
                      <a:alpha val="43137"/>
                    </a:srgbClr>
                  </a:outerShdw>
                </a:effectLst>
              </a:rPr>
              <a:t>kết</a:t>
            </a:r>
            <a:r>
              <a:rPr lang="en-US" sz="6600" b="1" spc="-150" dirty="0">
                <a:solidFill>
                  <a:srgbClr val="003399"/>
                </a:solidFill>
                <a:effectLst>
                  <a:outerShdw blurRad="38100" dist="38100" dir="2700000" algn="tl">
                    <a:srgbClr val="000000">
                      <a:alpha val="43137"/>
                    </a:srgbClr>
                  </a:outerShdw>
                </a:effectLst>
              </a:rPr>
              <a:t> </a:t>
            </a:r>
            <a:r>
              <a:rPr lang="en-US" sz="6600" b="1" spc="-150" dirty="0" err="1">
                <a:solidFill>
                  <a:srgbClr val="003399"/>
                </a:solidFill>
                <a:effectLst>
                  <a:outerShdw blurRad="38100" dist="38100" dir="2700000" algn="tl">
                    <a:srgbClr val="000000">
                      <a:alpha val="43137"/>
                    </a:srgbClr>
                  </a:outerShdw>
                </a:effectLst>
              </a:rPr>
              <a:t>bởi</a:t>
            </a:r>
            <a:r>
              <a:rPr lang="en-US" sz="6600" b="1" spc="-150" dirty="0">
                <a:solidFill>
                  <a:srgbClr val="003399"/>
                </a:solidFill>
                <a:effectLst>
                  <a:outerShdw blurRad="38100" dist="38100" dir="2700000" algn="tl">
                    <a:srgbClr val="000000">
                      <a:alpha val="43137"/>
                    </a:srgbClr>
                  </a:outerShdw>
                </a:effectLst>
              </a:rPr>
              <a:t> </a:t>
            </a:r>
            <a:r>
              <a:rPr lang="en-US" sz="6600" b="1" spc="-150" dirty="0" err="1">
                <a:solidFill>
                  <a:srgbClr val="003399"/>
                </a:solidFill>
                <a:effectLst>
                  <a:outerShdw blurRad="38100" dist="38100" dir="2700000" algn="tl">
                    <a:srgbClr val="000000">
                      <a:alpha val="43137"/>
                    </a:srgbClr>
                  </a:outerShdw>
                </a:effectLst>
              </a:rPr>
              <a:t>ngàn</a:t>
            </a:r>
            <a:r>
              <a:rPr lang="en-US" sz="6600" b="1" spc="-150" dirty="0">
                <a:solidFill>
                  <a:srgbClr val="003399"/>
                </a:solidFill>
                <a:effectLst>
                  <a:outerShdw blurRad="38100" dist="38100" dir="2700000" algn="tl">
                    <a:srgbClr val="000000">
                      <a:alpha val="43137"/>
                    </a:srgbClr>
                  </a:outerShdw>
                </a:effectLst>
              </a:rPr>
              <a:t> </a:t>
            </a:r>
            <a:r>
              <a:rPr lang="en-US" sz="6600" b="1" spc="-150" dirty="0" err="1">
                <a:solidFill>
                  <a:srgbClr val="003399"/>
                </a:solidFill>
                <a:effectLst>
                  <a:outerShdw blurRad="38100" dist="38100" dir="2700000" algn="tl">
                    <a:srgbClr val="000000">
                      <a:alpha val="43137"/>
                    </a:srgbClr>
                  </a:outerShdw>
                </a:effectLst>
              </a:rPr>
              <a:t>hạt</a:t>
            </a:r>
            <a:r>
              <a:rPr lang="en-US" sz="6600" b="1" spc="-150" dirty="0">
                <a:solidFill>
                  <a:srgbClr val="003399"/>
                </a:solidFill>
                <a:effectLst>
                  <a:outerShdw blurRad="38100" dist="38100" dir="2700000" algn="tl">
                    <a:srgbClr val="000000">
                      <a:alpha val="43137"/>
                    </a:srgbClr>
                  </a:outerShdw>
                </a:effectLst>
              </a:rPr>
              <a:t> </a:t>
            </a:r>
            <a:r>
              <a:rPr lang="en-US" sz="6600" b="1" spc="-150" dirty="0" err="1">
                <a:solidFill>
                  <a:srgbClr val="003399"/>
                </a:solidFill>
                <a:effectLst>
                  <a:outerShdw blurRad="38100" dist="38100" dir="2700000" algn="tl">
                    <a:srgbClr val="000000">
                      <a:alpha val="43137"/>
                    </a:srgbClr>
                  </a:outerShdw>
                </a:effectLst>
              </a:rPr>
              <a:t>lúa</a:t>
            </a:r>
            <a:r>
              <a:rPr lang="en-US" sz="6600" b="1" spc="-150" dirty="0">
                <a:solidFill>
                  <a:srgbClr val="003399"/>
                </a:solidFill>
                <a:effectLst>
                  <a:outerShdw blurRad="38100" dist="38100" dir="2700000" algn="tl">
                    <a:srgbClr val="000000">
                      <a:alpha val="43137"/>
                    </a:srgbClr>
                  </a:outerShdw>
                </a:effectLst>
              </a:rPr>
              <a:t> </a:t>
            </a:r>
            <a:r>
              <a:rPr lang="en-US" sz="6600" b="1" spc="-150" dirty="0" err="1">
                <a:solidFill>
                  <a:srgbClr val="003399"/>
                </a:solidFill>
                <a:effectLst>
                  <a:outerShdw blurRad="38100" dist="38100" dir="2700000" algn="tl">
                    <a:srgbClr val="000000">
                      <a:alpha val="43137"/>
                    </a:srgbClr>
                  </a:outerShdw>
                </a:effectLst>
              </a:rPr>
              <a:t>vàng</a:t>
            </a:r>
            <a:r>
              <a:rPr lang="en-US" sz="6600" b="1" spc="-150" dirty="0">
                <a:solidFill>
                  <a:srgbClr val="003399"/>
                </a:solidFill>
                <a:effectLst>
                  <a:outerShdw blurRad="38100" dist="38100" dir="2700000" algn="tl">
                    <a:srgbClr val="000000">
                      <a:alpha val="43137"/>
                    </a:srgbClr>
                  </a:outerShdw>
                </a:effectLst>
              </a:rPr>
              <a:t>.</a:t>
            </a:r>
            <a:endParaRPr lang="vi-VN" sz="6600" b="1" spc="-150"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05450444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lnSpcReduction="10000"/>
          </a:bodyPr>
          <a:lstStyle/>
          <a:p>
            <a:pPr algn="just">
              <a:lnSpc>
                <a:spcPct val="90000"/>
              </a:lnSpc>
              <a:spcBef>
                <a:spcPts val="0"/>
              </a:spcBef>
            </a:pPr>
            <a:r>
              <a:rPr lang="en-US" sz="7500" b="1" u="sng" spc="-150" dirty="0" err="1" smtClean="0">
                <a:solidFill>
                  <a:srgbClr val="FF0000"/>
                </a:solidFill>
                <a:effectLst>
                  <a:outerShdw blurRad="38100" dist="38100" dir="2700000" algn="tl">
                    <a:srgbClr val="000000">
                      <a:alpha val="43137"/>
                    </a:srgbClr>
                  </a:outerShdw>
                </a:effectLst>
                <a:latin typeface="+mj-lt"/>
              </a:rPr>
              <a:t>Đk</a:t>
            </a:r>
            <a:r>
              <a:rPr lang="en-US" sz="7500" b="1" u="sng" spc="-150" dirty="0" smtClean="0">
                <a:solidFill>
                  <a:srgbClr val="FF0000"/>
                </a:solidFill>
                <a:effectLst>
                  <a:outerShdw blurRad="38100" dist="38100" dir="2700000" algn="tl">
                    <a:srgbClr val="000000">
                      <a:alpha val="43137"/>
                    </a:srgbClr>
                  </a:outerShdw>
                </a:effectLst>
                <a:latin typeface="+mj-lt"/>
              </a:rPr>
              <a:t>:</a:t>
            </a:r>
            <a:r>
              <a:rPr lang="vi-VN" sz="7500" b="1" spc="-150" dirty="0" smtClean="0">
                <a:solidFill>
                  <a:srgbClr val="FF0000"/>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Xin</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dâng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lên</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xin</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dân</a:t>
            </a:r>
            <a:r>
              <a:rPr lang="en-US" sz="7500" b="1" spc="-150" dirty="0" err="1" smtClean="0">
                <a:solidFill>
                  <a:srgbClr val="003399"/>
                </a:solidFill>
                <a:effectLst>
                  <a:outerShdw blurRad="38100" dist="38100" dir="2700000" algn="tl">
                    <a:srgbClr val="000000">
                      <a:alpha val="43137"/>
                    </a:srgbClr>
                  </a:outerShdw>
                </a:effectLst>
                <a:latin typeface="+mj-lt"/>
              </a:rPr>
              <a:t>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lên</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trong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niềm</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mến</a:t>
            </a:r>
            <a:r>
              <a:rPr lang="en-US" sz="7500" b="1" spc="-150" dirty="0" smtClean="0">
                <a:solidFill>
                  <a:srgbClr val="003399"/>
                </a:solidFill>
                <a:effectLst>
                  <a:outerShdw blurRad="38100" dist="38100" dir="2700000" algn="tl">
                    <a:srgbClr val="000000">
                      <a:alpha val="43137"/>
                    </a:srgbClr>
                  </a:outerShdw>
                </a:effectLst>
                <a:latin typeface="+mj-lt"/>
              </a:rPr>
              <a:t> tin, </a:t>
            </a:r>
            <a:r>
              <a:rPr lang="en-US" sz="7500" b="1" spc="-150" dirty="0" err="1" smtClean="0">
                <a:solidFill>
                  <a:srgbClr val="003399"/>
                </a:solidFill>
                <a:effectLst>
                  <a:outerShdw blurRad="38100" dist="38100" dir="2700000" algn="tl">
                    <a:srgbClr val="000000">
                      <a:alpha val="43137"/>
                    </a:srgbClr>
                  </a:outerShdw>
                </a:effectLst>
                <a:latin typeface="+mj-lt"/>
              </a:rPr>
              <a:t>trong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hương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kinh</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dâng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niềm</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thờ</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kính</a:t>
            </a:r>
            <a:r>
              <a:rPr lang="en-US" sz="7500" b="1" spc="-150" dirty="0" smtClean="0">
                <a:solidFill>
                  <a:srgbClr val="003399"/>
                </a:solidFill>
                <a:effectLst>
                  <a:outerShdw blurRad="38100" dist="38100" dir="2700000" algn="tl">
                    <a:srgbClr val="000000">
                      <a:alpha val="43137"/>
                    </a:srgbClr>
                  </a:outerShdw>
                </a:effectLst>
                <a:latin typeface="+mj-lt"/>
              </a:rPr>
              <a:t>.</a:t>
            </a:r>
            <a:endParaRPr lang="vi-VN" sz="7500" b="1" spc="-150"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78421103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92500"/>
          </a:bodyPr>
          <a:lstStyle/>
          <a:p>
            <a:pPr algn="just">
              <a:lnSpc>
                <a:spcPct val="90000"/>
              </a:lnSpc>
              <a:spcBef>
                <a:spcPts val="0"/>
              </a:spcBef>
            </a:pPr>
            <a:r>
              <a:rPr lang="en-US" sz="7500" b="1" u="sng" spc="-150" dirty="0" smtClean="0">
                <a:solidFill>
                  <a:srgbClr val="FF0000"/>
                </a:solidFill>
                <a:effectLst>
                  <a:outerShdw blurRad="38100" dist="38100" dir="2700000" algn="tl">
                    <a:srgbClr val="000000">
                      <a:alpha val="43137"/>
                    </a:srgbClr>
                  </a:outerShdw>
                </a:effectLst>
                <a:latin typeface="+mj-lt"/>
              </a:rPr>
              <a:t>**</a:t>
            </a:r>
            <a:r>
              <a:rPr lang="en-US" sz="7500" b="1" u="sng" spc="-150" dirty="0" smtClean="0">
                <a:solidFill>
                  <a:srgbClr val="FF0000"/>
                </a:solidFill>
                <a:effectLst>
                  <a:outerShdw blurRad="38100" dist="38100" dir="2700000" algn="tl">
                    <a:srgbClr val="000000">
                      <a:alpha val="43137"/>
                    </a:srgbClr>
                  </a:outerShdw>
                </a:effectLst>
                <a:latin typeface="+mj-lt"/>
              </a:rPr>
              <a:t>:</a:t>
            </a:r>
            <a:r>
              <a:rPr lang="vi-VN" sz="7500" b="1" spc="-150" dirty="0" smtClean="0">
                <a:solidFill>
                  <a:srgbClr val="FF0000"/>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Nguyện</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xin</a:t>
            </a:r>
            <a:r>
              <a:rPr lang="en-US" sz="7500" b="1" spc="-150" dirty="0" smtClean="0">
                <a:solidFill>
                  <a:srgbClr val="003399"/>
                </a:solidFill>
                <a:effectLst>
                  <a:outerShdw blurRad="38100" dist="38100" dir="2700000" algn="tl">
                    <a:srgbClr val="000000">
                      <a:alpha val="43137"/>
                    </a:srgbClr>
                  </a:outerShdw>
                </a:effectLst>
                <a:latin typeface="+mj-lt"/>
              </a:rPr>
              <a:t> ban </a:t>
            </a:r>
            <a:r>
              <a:rPr lang="en-US" sz="7500" b="1" spc="-150" dirty="0" err="1" smtClean="0">
                <a:solidFill>
                  <a:srgbClr val="003399"/>
                </a:solidFill>
                <a:effectLst>
                  <a:outerShdw blurRad="38100" dist="38100" dir="2700000" algn="tl">
                    <a:srgbClr val="000000">
                      <a:alpha val="43137"/>
                    </a:srgbClr>
                  </a:outerShdw>
                </a:effectLst>
                <a:latin typeface="+mj-lt"/>
              </a:rPr>
              <a:t>ơn</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thiêng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đổi</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mới</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lòng</a:t>
            </a:r>
            <a:r>
              <a:rPr lang="en-US" sz="7500" b="1" spc="-150" dirty="0" smtClean="0">
                <a:solidFill>
                  <a:srgbClr val="003399"/>
                </a:solidFill>
                <a:effectLst>
                  <a:outerShdw blurRad="38100" dist="38100" dir="2700000" algn="tl">
                    <a:srgbClr val="000000">
                      <a:alpha val="43137"/>
                    </a:srgbClr>
                  </a:outerShdw>
                </a:effectLst>
                <a:latin typeface="+mj-lt"/>
              </a:rPr>
              <a:t> con </a:t>
            </a:r>
            <a:r>
              <a:rPr lang="en-US" sz="7500" b="1" spc="-150" dirty="0" err="1" smtClean="0">
                <a:solidFill>
                  <a:srgbClr val="003399"/>
                </a:solidFill>
                <a:effectLst>
                  <a:outerShdw blurRad="38100" dist="38100" dir="2700000" algn="tl">
                    <a:srgbClr val="000000">
                      <a:alpha val="43137"/>
                    </a:srgbClr>
                  </a:outerShdw>
                </a:effectLst>
                <a:latin typeface="+mj-lt"/>
              </a:rPr>
              <a:t>nên</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trin</a:t>
            </a:r>
            <a:r>
              <a:rPr lang="en-US" sz="7500" b="1" spc="-150" dirty="0" err="1" smtClean="0">
                <a:solidFill>
                  <a:srgbClr val="003399"/>
                </a:solidFill>
                <a:effectLst>
                  <a:outerShdw blurRad="38100" dist="38100" dir="2700000" algn="tl">
                    <a:srgbClr val="000000">
                      <a:alpha val="43137"/>
                    </a:srgbClr>
                  </a:outerShdw>
                </a:effectLst>
                <a:latin typeface="+mj-lt"/>
              </a:rPr>
              <a:t>h</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trong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như</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bánh</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rượu</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này</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Để</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xứng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đáng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tiến</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dâng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lên</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Ngài</a:t>
            </a:r>
            <a:r>
              <a:rPr lang="en-US" sz="7500" b="1" spc="-150" dirty="0" smtClean="0">
                <a:solidFill>
                  <a:srgbClr val="003399"/>
                </a:solidFill>
                <a:effectLst>
                  <a:outerShdw blurRad="38100" dist="38100" dir="2700000" algn="tl">
                    <a:srgbClr val="000000">
                      <a:alpha val="43137"/>
                    </a:srgbClr>
                  </a:outerShdw>
                </a:effectLst>
                <a:latin typeface="+mj-lt"/>
              </a:rPr>
              <a:t>.</a:t>
            </a:r>
            <a:endParaRPr lang="vi-VN" sz="7500" b="1" spc="-150"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0711584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chor="ctr">
            <a:normAutofit fontScale="85000" lnSpcReduction="10000"/>
          </a:bodyPr>
          <a:lstStyle/>
          <a:p>
            <a:pPr algn="just">
              <a:lnSpc>
                <a:spcPct val="90000"/>
              </a:lnSpc>
              <a:spcBef>
                <a:spcPts val="0"/>
              </a:spcBef>
            </a:pPr>
            <a:r>
              <a:rPr lang="en-US" sz="6600" b="1" u="sng" spc="-150" dirty="0" smtClean="0">
                <a:solidFill>
                  <a:srgbClr val="FF0000"/>
                </a:solidFill>
                <a:effectLst>
                  <a:outerShdw blurRad="38100" dist="38100" dir="2700000" algn="tl">
                    <a:srgbClr val="000000">
                      <a:alpha val="43137"/>
                    </a:srgbClr>
                  </a:outerShdw>
                </a:effectLst>
                <a:latin typeface="+mj-lt"/>
              </a:rPr>
              <a:t>Tk2:</a:t>
            </a:r>
            <a:r>
              <a:rPr lang="vi-VN" sz="6600" b="1" spc="-150" dirty="0" smtClean="0">
                <a:solidFill>
                  <a:srgbClr val="FF0000"/>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Nguyện</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cầu</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Thiên</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Chúa</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khoan</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nhân</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Thương</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đoái</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trông</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lễ</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vật</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dâng</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tiến</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Đời</a:t>
            </a:r>
            <a:r>
              <a:rPr lang="en-US" sz="6600" b="1" spc="-150" dirty="0" smtClean="0">
                <a:solidFill>
                  <a:srgbClr val="003399"/>
                </a:solidFill>
                <a:effectLst>
                  <a:outerShdw blurRad="38100" dist="38100" dir="2700000" algn="tl">
                    <a:srgbClr val="000000">
                      <a:alpha val="43137"/>
                    </a:srgbClr>
                  </a:outerShdw>
                </a:effectLst>
                <a:latin typeface="+mj-lt"/>
              </a:rPr>
              <a:t> con </a:t>
            </a:r>
            <a:r>
              <a:rPr lang="en-US" sz="6600" b="1" spc="-150" dirty="0" err="1" smtClean="0">
                <a:solidFill>
                  <a:srgbClr val="003399"/>
                </a:solidFill>
                <a:effectLst>
                  <a:outerShdw blurRad="38100" dist="38100" dir="2700000" algn="tl">
                    <a:srgbClr val="000000">
                      <a:alpha val="43137"/>
                    </a:srgbClr>
                  </a:outerShdw>
                </a:effectLst>
                <a:latin typeface="+mj-lt"/>
              </a:rPr>
              <a:t>bao</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thăng</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trầm</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giữa</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dòng</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năm</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tháng</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miên</a:t>
            </a:r>
            <a:r>
              <a:rPr lang="en-US" sz="6600" b="1" spc="-150" dirty="0" smtClean="0">
                <a:solidFill>
                  <a:srgbClr val="003399"/>
                </a:solidFill>
                <a:effectLst>
                  <a:outerShdw blurRad="38100" dist="38100" dir="2700000" algn="tl">
                    <a:srgbClr val="000000">
                      <a:alpha val="43137"/>
                    </a:srgbClr>
                  </a:outerShdw>
                </a:effectLst>
                <a:latin typeface="+mj-lt"/>
              </a:rPr>
              <a:t> man. </a:t>
            </a:r>
            <a:r>
              <a:rPr lang="en-US" sz="6600" b="1" spc="-150" dirty="0" err="1" smtClean="0">
                <a:solidFill>
                  <a:srgbClr val="003399"/>
                </a:solidFill>
                <a:effectLst>
                  <a:outerShdw blurRad="38100" dist="38100" dir="2700000" algn="tl">
                    <a:srgbClr val="000000">
                      <a:alpha val="43137"/>
                    </a:srgbClr>
                  </a:outerShdw>
                </a:effectLst>
                <a:latin typeface="+mj-lt"/>
              </a:rPr>
              <a:t>Nguyện</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dâng</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lên</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Thiên</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tòa</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kiếp</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người</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từng</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ngày</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chóng</a:t>
            </a:r>
            <a:r>
              <a:rPr lang="en-US" sz="6600" b="1" spc="-150" dirty="0" smtClean="0">
                <a:solidFill>
                  <a:srgbClr val="003399"/>
                </a:solidFill>
                <a:effectLst>
                  <a:outerShdw blurRad="38100" dist="38100" dir="2700000" algn="tl">
                    <a:srgbClr val="000000">
                      <a:alpha val="43137"/>
                    </a:srgbClr>
                  </a:outerShdw>
                </a:effectLst>
                <a:latin typeface="+mj-lt"/>
              </a:rPr>
              <a:t> </a:t>
            </a:r>
            <a:r>
              <a:rPr lang="en-US" sz="6600" b="1" spc="-150" dirty="0" err="1" smtClean="0">
                <a:solidFill>
                  <a:srgbClr val="003399"/>
                </a:solidFill>
                <a:effectLst>
                  <a:outerShdw blurRad="38100" dist="38100" dir="2700000" algn="tl">
                    <a:srgbClr val="000000">
                      <a:alpha val="43137"/>
                    </a:srgbClr>
                  </a:outerShdw>
                </a:effectLst>
                <a:latin typeface="+mj-lt"/>
              </a:rPr>
              <a:t>tàn</a:t>
            </a:r>
            <a:r>
              <a:rPr lang="en-US" sz="6600" b="1" spc="-150" dirty="0" smtClean="0">
                <a:solidFill>
                  <a:srgbClr val="003399"/>
                </a:solidFill>
                <a:effectLst>
                  <a:outerShdw blurRad="38100" dist="38100" dir="2700000" algn="tl">
                    <a:srgbClr val="000000">
                      <a:alpha val="43137"/>
                    </a:srgbClr>
                  </a:outerShdw>
                </a:effectLst>
                <a:latin typeface="+mj-lt"/>
              </a:rPr>
              <a:t>.</a:t>
            </a:r>
            <a:endParaRPr lang="vi-VN" sz="6600" b="1" spc="-150"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58640703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lnSpcReduction="10000"/>
          </a:bodyPr>
          <a:lstStyle/>
          <a:p>
            <a:pPr algn="just">
              <a:lnSpc>
                <a:spcPct val="90000"/>
              </a:lnSpc>
              <a:spcBef>
                <a:spcPts val="0"/>
              </a:spcBef>
            </a:pPr>
            <a:r>
              <a:rPr lang="en-US" sz="7500" b="1" u="sng" spc="-150" dirty="0" err="1" smtClean="0">
                <a:solidFill>
                  <a:srgbClr val="FF0000"/>
                </a:solidFill>
                <a:effectLst>
                  <a:outerShdw blurRad="38100" dist="38100" dir="2700000" algn="tl">
                    <a:srgbClr val="000000">
                      <a:alpha val="43137"/>
                    </a:srgbClr>
                  </a:outerShdw>
                </a:effectLst>
                <a:latin typeface="+mj-lt"/>
              </a:rPr>
              <a:t>Đk</a:t>
            </a:r>
            <a:r>
              <a:rPr lang="en-US" sz="7500" b="1" u="sng" spc="-150" dirty="0" smtClean="0">
                <a:solidFill>
                  <a:srgbClr val="FF0000"/>
                </a:solidFill>
                <a:effectLst>
                  <a:outerShdw blurRad="38100" dist="38100" dir="2700000" algn="tl">
                    <a:srgbClr val="000000">
                      <a:alpha val="43137"/>
                    </a:srgbClr>
                  </a:outerShdw>
                </a:effectLst>
                <a:latin typeface="+mj-lt"/>
              </a:rPr>
              <a:t>:</a:t>
            </a:r>
            <a:r>
              <a:rPr lang="vi-VN" sz="7500" b="1" spc="-150" dirty="0" smtClean="0">
                <a:solidFill>
                  <a:srgbClr val="FF0000"/>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Xin</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dâng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lên</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xin</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dân</a:t>
            </a:r>
            <a:r>
              <a:rPr lang="en-US" sz="7500" b="1" spc="-150" dirty="0" err="1" smtClean="0">
                <a:solidFill>
                  <a:srgbClr val="003399"/>
                </a:solidFill>
                <a:effectLst>
                  <a:outerShdw blurRad="38100" dist="38100" dir="2700000" algn="tl">
                    <a:srgbClr val="000000">
                      <a:alpha val="43137"/>
                    </a:srgbClr>
                  </a:outerShdw>
                </a:effectLst>
                <a:latin typeface="+mj-lt"/>
              </a:rPr>
              <a:t>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lên</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trong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niềm</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mến</a:t>
            </a:r>
            <a:r>
              <a:rPr lang="en-US" sz="7500" b="1" spc="-150" dirty="0" smtClean="0">
                <a:solidFill>
                  <a:srgbClr val="003399"/>
                </a:solidFill>
                <a:effectLst>
                  <a:outerShdw blurRad="38100" dist="38100" dir="2700000" algn="tl">
                    <a:srgbClr val="000000">
                      <a:alpha val="43137"/>
                    </a:srgbClr>
                  </a:outerShdw>
                </a:effectLst>
                <a:latin typeface="+mj-lt"/>
              </a:rPr>
              <a:t> tin, </a:t>
            </a:r>
            <a:r>
              <a:rPr lang="en-US" sz="7500" b="1" spc="-150" dirty="0" err="1" smtClean="0">
                <a:solidFill>
                  <a:srgbClr val="003399"/>
                </a:solidFill>
                <a:effectLst>
                  <a:outerShdw blurRad="38100" dist="38100" dir="2700000" algn="tl">
                    <a:srgbClr val="000000">
                      <a:alpha val="43137"/>
                    </a:srgbClr>
                  </a:outerShdw>
                </a:effectLst>
                <a:latin typeface="+mj-lt"/>
              </a:rPr>
              <a:t>trong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hương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kinh</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dâng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niềm</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thờ</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kính</a:t>
            </a:r>
            <a:r>
              <a:rPr lang="en-US" sz="7500" b="1" spc="-150" dirty="0" smtClean="0">
                <a:solidFill>
                  <a:srgbClr val="003399"/>
                </a:solidFill>
                <a:effectLst>
                  <a:outerShdw blurRad="38100" dist="38100" dir="2700000" algn="tl">
                    <a:srgbClr val="000000">
                      <a:alpha val="43137"/>
                    </a:srgbClr>
                  </a:outerShdw>
                </a:effectLst>
                <a:latin typeface="+mj-lt"/>
              </a:rPr>
              <a:t>.</a:t>
            </a:r>
            <a:endParaRPr lang="vi-VN" sz="7500" b="1" spc="-150"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374266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92500"/>
          </a:bodyPr>
          <a:lstStyle/>
          <a:p>
            <a:pPr algn="just">
              <a:lnSpc>
                <a:spcPct val="90000"/>
              </a:lnSpc>
              <a:spcBef>
                <a:spcPts val="0"/>
              </a:spcBef>
            </a:pPr>
            <a:r>
              <a:rPr lang="en-US" sz="7500" b="1" u="sng" spc="-150" dirty="0" smtClean="0">
                <a:solidFill>
                  <a:srgbClr val="FF0000"/>
                </a:solidFill>
                <a:effectLst>
                  <a:outerShdw blurRad="38100" dist="38100" dir="2700000" algn="tl">
                    <a:srgbClr val="000000">
                      <a:alpha val="43137"/>
                    </a:srgbClr>
                  </a:outerShdw>
                </a:effectLst>
                <a:latin typeface="+mj-lt"/>
              </a:rPr>
              <a:t>**</a:t>
            </a:r>
            <a:r>
              <a:rPr lang="en-US" sz="7500" b="1" u="sng" spc="-150" dirty="0" smtClean="0">
                <a:solidFill>
                  <a:srgbClr val="FF0000"/>
                </a:solidFill>
                <a:effectLst>
                  <a:outerShdw blurRad="38100" dist="38100" dir="2700000" algn="tl">
                    <a:srgbClr val="000000">
                      <a:alpha val="43137"/>
                    </a:srgbClr>
                  </a:outerShdw>
                </a:effectLst>
                <a:latin typeface="+mj-lt"/>
              </a:rPr>
              <a:t>:</a:t>
            </a:r>
            <a:r>
              <a:rPr lang="vi-VN" sz="7500" b="1" spc="-150" dirty="0" smtClean="0">
                <a:solidFill>
                  <a:srgbClr val="FF0000"/>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Nguyện</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xin</a:t>
            </a:r>
            <a:r>
              <a:rPr lang="en-US" sz="7500" b="1" spc="-150" dirty="0" smtClean="0">
                <a:solidFill>
                  <a:srgbClr val="003399"/>
                </a:solidFill>
                <a:effectLst>
                  <a:outerShdw blurRad="38100" dist="38100" dir="2700000" algn="tl">
                    <a:srgbClr val="000000">
                      <a:alpha val="43137"/>
                    </a:srgbClr>
                  </a:outerShdw>
                </a:effectLst>
                <a:latin typeface="+mj-lt"/>
              </a:rPr>
              <a:t> ban </a:t>
            </a:r>
            <a:r>
              <a:rPr lang="en-US" sz="7500" b="1" spc="-150" dirty="0" err="1" smtClean="0">
                <a:solidFill>
                  <a:srgbClr val="003399"/>
                </a:solidFill>
                <a:effectLst>
                  <a:outerShdw blurRad="38100" dist="38100" dir="2700000" algn="tl">
                    <a:srgbClr val="000000">
                      <a:alpha val="43137"/>
                    </a:srgbClr>
                  </a:outerShdw>
                </a:effectLst>
                <a:latin typeface="+mj-lt"/>
              </a:rPr>
              <a:t>ơn</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thiêng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đổi</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mới</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lòng</a:t>
            </a:r>
            <a:r>
              <a:rPr lang="en-US" sz="7500" b="1" spc="-150" dirty="0" smtClean="0">
                <a:solidFill>
                  <a:srgbClr val="003399"/>
                </a:solidFill>
                <a:effectLst>
                  <a:outerShdw blurRad="38100" dist="38100" dir="2700000" algn="tl">
                    <a:srgbClr val="000000">
                      <a:alpha val="43137"/>
                    </a:srgbClr>
                  </a:outerShdw>
                </a:effectLst>
                <a:latin typeface="+mj-lt"/>
              </a:rPr>
              <a:t> con </a:t>
            </a:r>
            <a:r>
              <a:rPr lang="en-US" sz="7500" b="1" spc="-150" dirty="0" err="1" smtClean="0">
                <a:solidFill>
                  <a:srgbClr val="003399"/>
                </a:solidFill>
                <a:effectLst>
                  <a:outerShdw blurRad="38100" dist="38100" dir="2700000" algn="tl">
                    <a:srgbClr val="000000">
                      <a:alpha val="43137"/>
                    </a:srgbClr>
                  </a:outerShdw>
                </a:effectLst>
                <a:latin typeface="+mj-lt"/>
              </a:rPr>
              <a:t>nên</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trin</a:t>
            </a:r>
            <a:r>
              <a:rPr lang="en-US" sz="7500" b="1" spc="-150" dirty="0" err="1" smtClean="0">
                <a:solidFill>
                  <a:srgbClr val="003399"/>
                </a:solidFill>
                <a:effectLst>
                  <a:outerShdw blurRad="38100" dist="38100" dir="2700000" algn="tl">
                    <a:srgbClr val="000000">
                      <a:alpha val="43137"/>
                    </a:srgbClr>
                  </a:outerShdw>
                </a:effectLst>
                <a:latin typeface="+mj-lt"/>
              </a:rPr>
              <a:t>h</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trong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như</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bánh</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rượu</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này</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Để</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xứng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đáng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tiến</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dâng</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lên</a:t>
            </a:r>
            <a:r>
              <a:rPr lang="en-US" sz="7500" b="1" spc="-150" dirty="0" smtClean="0">
                <a:solidFill>
                  <a:srgbClr val="003399"/>
                </a:solidFill>
                <a:effectLst>
                  <a:outerShdw blurRad="38100" dist="38100" dir="2700000" algn="tl">
                    <a:srgbClr val="000000">
                      <a:alpha val="43137"/>
                    </a:srgbClr>
                  </a:outerShdw>
                </a:effectLst>
                <a:latin typeface="+mj-lt"/>
              </a:rPr>
              <a:t> </a:t>
            </a:r>
            <a:r>
              <a:rPr lang="en-US" sz="7500" b="1" spc="-150" dirty="0" err="1" smtClean="0">
                <a:solidFill>
                  <a:srgbClr val="003399"/>
                </a:solidFill>
                <a:effectLst>
                  <a:outerShdw blurRad="38100" dist="38100" dir="2700000" algn="tl">
                    <a:srgbClr val="000000">
                      <a:alpha val="43137"/>
                    </a:srgbClr>
                  </a:outerShdw>
                </a:effectLst>
                <a:latin typeface="+mj-lt"/>
              </a:rPr>
              <a:t>Ngài</a:t>
            </a:r>
            <a:r>
              <a:rPr lang="en-US" sz="7500" b="1" spc="-150" dirty="0" smtClean="0">
                <a:solidFill>
                  <a:srgbClr val="003399"/>
                </a:solidFill>
                <a:effectLst>
                  <a:outerShdw blurRad="38100" dist="38100" dir="2700000" algn="tl">
                    <a:srgbClr val="000000">
                      <a:alpha val="43137"/>
                    </a:srgbClr>
                  </a:outerShdw>
                </a:effectLst>
                <a:latin typeface="+mj-lt"/>
              </a:rPr>
              <a:t>.</a:t>
            </a:r>
            <a:endParaRPr lang="vi-VN" sz="7500" b="1" spc="-150"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71700691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3928" y="555526"/>
            <a:ext cx="9182842" cy="317009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b="1" dirty="0" err="1" smtClean="0">
                <a:ln w="11430"/>
                <a:solidFill>
                  <a:srgbClr val="FF0000"/>
                </a:solidFill>
                <a:effectLst>
                  <a:outerShdw blurRad="50800" dist="39000" dir="5460000" algn="tl">
                    <a:srgbClr val="000000">
                      <a:alpha val="38000"/>
                    </a:srgbClr>
                  </a:outerShdw>
                </a:effectLst>
                <a:cs typeface="Arial" pitchFamily="34" charset="0"/>
              </a:rPr>
              <a:t>Ca</a:t>
            </a:r>
            <a:r>
              <a:rPr lang="en-US" sz="6000" b="1" dirty="0" smtClean="0">
                <a:ln w="11430"/>
                <a:solidFill>
                  <a:srgbClr val="FF0000"/>
                </a:solidFill>
                <a:effectLst>
                  <a:outerShdw blurRad="50800" dist="39000" dir="5460000" algn="tl">
                    <a:srgbClr val="000000">
                      <a:alpha val="38000"/>
                    </a:srgbClr>
                  </a:outerShdw>
                </a:effectLst>
                <a:cs typeface="Arial" pitchFamily="34" charset="0"/>
              </a:rPr>
              <a:t> </a:t>
            </a:r>
            <a:r>
              <a:rPr lang="en-US" sz="6000" b="1" dirty="0" err="1" smtClean="0">
                <a:ln w="11430"/>
                <a:solidFill>
                  <a:srgbClr val="FF0000"/>
                </a:solidFill>
                <a:effectLst>
                  <a:outerShdw blurRad="50800" dist="39000" dir="5460000" algn="tl">
                    <a:srgbClr val="000000">
                      <a:alpha val="38000"/>
                    </a:srgbClr>
                  </a:outerShdw>
                </a:effectLst>
                <a:cs typeface="Arial" pitchFamily="34" charset="0"/>
              </a:rPr>
              <a:t>Nguyện</a:t>
            </a:r>
            <a:r>
              <a:rPr lang="en-US" sz="6000" b="1" dirty="0" smtClean="0">
                <a:ln w="11430"/>
                <a:solidFill>
                  <a:srgbClr val="FF0000"/>
                </a:solidFill>
                <a:effectLst>
                  <a:outerShdw blurRad="50800" dist="39000" dir="5460000" algn="tl">
                    <a:srgbClr val="000000">
                      <a:alpha val="38000"/>
                    </a:srgbClr>
                  </a:outerShdw>
                </a:effectLst>
                <a:cs typeface="Arial" pitchFamily="34" charset="0"/>
              </a:rPr>
              <a:t> </a:t>
            </a:r>
            <a:r>
              <a:rPr lang="en-US" sz="6000" b="1" dirty="0" err="1" smtClean="0">
                <a:ln w="11430"/>
                <a:solidFill>
                  <a:srgbClr val="FF0000"/>
                </a:solidFill>
                <a:effectLst>
                  <a:outerShdw blurRad="50800" dist="39000" dir="5460000" algn="tl">
                    <a:srgbClr val="000000">
                      <a:alpha val="38000"/>
                    </a:srgbClr>
                  </a:outerShdw>
                </a:effectLst>
                <a:cs typeface="Arial" pitchFamily="34" charset="0"/>
              </a:rPr>
              <a:t>Hiệp</a:t>
            </a:r>
            <a:r>
              <a:rPr lang="en-US" sz="6000" b="1" dirty="0" smtClean="0">
                <a:ln w="11430"/>
                <a:solidFill>
                  <a:srgbClr val="FF0000"/>
                </a:solidFill>
                <a:effectLst>
                  <a:outerShdw blurRad="50800" dist="39000" dir="5460000" algn="tl">
                    <a:srgbClr val="000000">
                      <a:alpha val="38000"/>
                    </a:srgbClr>
                  </a:outerShdw>
                </a:effectLst>
                <a:cs typeface="Arial" pitchFamily="34" charset="0"/>
              </a:rPr>
              <a:t> </a:t>
            </a:r>
            <a:r>
              <a:rPr lang="en-US" sz="6000" b="1" dirty="0" err="1" smtClean="0">
                <a:ln w="11430"/>
                <a:solidFill>
                  <a:srgbClr val="FF0000"/>
                </a:solidFill>
                <a:effectLst>
                  <a:outerShdw blurRad="50800" dist="39000" dir="5460000" algn="tl">
                    <a:srgbClr val="000000">
                      <a:alpha val="38000"/>
                    </a:srgbClr>
                  </a:outerShdw>
                </a:effectLst>
                <a:cs typeface="Arial" pitchFamily="34" charset="0"/>
              </a:rPr>
              <a:t>Lễ</a:t>
            </a:r>
            <a:endParaRPr lang="en-US" sz="6000" b="1" dirty="0" smtClean="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8000" b="1" dirty="0" err="1" smtClean="0">
                <a:ln w="11430"/>
                <a:solidFill>
                  <a:srgbClr val="FF0000"/>
                </a:solidFill>
                <a:effectLst>
                  <a:outerShdw blurRad="50800" dist="39000" dir="5460000" algn="tl">
                    <a:srgbClr val="000000">
                      <a:alpha val="38000"/>
                    </a:srgbClr>
                  </a:outerShdw>
                </a:effectLst>
                <a:cs typeface="Arial" pitchFamily="34" charset="0"/>
              </a:rPr>
              <a:t>Bánh</a:t>
            </a:r>
            <a:r>
              <a:rPr lang="en-US" sz="8000" b="1" dirty="0" smtClean="0">
                <a:ln w="11430"/>
                <a:solidFill>
                  <a:srgbClr val="FF0000"/>
                </a:solidFill>
                <a:effectLst>
                  <a:outerShdw blurRad="50800" dist="39000" dir="5460000" algn="tl">
                    <a:srgbClr val="000000">
                      <a:alpha val="38000"/>
                    </a:srgbClr>
                  </a:outerShdw>
                </a:effectLst>
                <a:cs typeface="Arial" pitchFamily="34" charset="0"/>
              </a:rPr>
              <a:t> </a:t>
            </a:r>
            <a:r>
              <a:rPr lang="en-US" sz="8000" b="1" dirty="0" err="1" smtClean="0">
                <a:ln w="11430"/>
                <a:solidFill>
                  <a:srgbClr val="FF0000"/>
                </a:solidFill>
                <a:effectLst>
                  <a:outerShdw blurRad="50800" dist="39000" dir="5460000" algn="tl">
                    <a:srgbClr val="000000">
                      <a:alpha val="38000"/>
                    </a:srgbClr>
                  </a:outerShdw>
                </a:effectLst>
                <a:cs typeface="Arial" pitchFamily="34" charset="0"/>
              </a:rPr>
              <a:t>Bởi</a:t>
            </a:r>
            <a:r>
              <a:rPr lang="en-US" sz="8000" b="1" dirty="0" smtClean="0">
                <a:ln w="11430"/>
                <a:solidFill>
                  <a:srgbClr val="FF0000"/>
                </a:solidFill>
                <a:effectLst>
                  <a:outerShdw blurRad="50800" dist="39000" dir="5460000" algn="tl">
                    <a:srgbClr val="000000">
                      <a:alpha val="38000"/>
                    </a:srgbClr>
                  </a:outerShdw>
                </a:effectLst>
                <a:cs typeface="Arial" pitchFamily="34" charset="0"/>
              </a:rPr>
              <a:t> </a:t>
            </a:r>
            <a:r>
              <a:rPr lang="en-US" sz="8000" b="1" dirty="0" err="1" smtClean="0">
                <a:ln w="11430"/>
                <a:solidFill>
                  <a:srgbClr val="FF0000"/>
                </a:solidFill>
                <a:effectLst>
                  <a:outerShdw blurRad="50800" dist="39000" dir="5460000" algn="tl">
                    <a:srgbClr val="000000">
                      <a:alpha val="38000"/>
                    </a:srgbClr>
                  </a:outerShdw>
                </a:effectLst>
                <a:cs typeface="Arial" pitchFamily="34" charset="0"/>
              </a:rPr>
              <a:t>Trời</a:t>
            </a:r>
            <a:endParaRPr lang="en-US" sz="8000" b="1" dirty="0" smtClean="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6000" b="1" i="1" dirty="0" err="1" smtClean="0">
                <a:ln w="11430"/>
                <a:solidFill>
                  <a:srgbClr val="0B297F"/>
                </a:solidFill>
                <a:effectLst>
                  <a:outerShdw blurRad="50800" dist="39000" dir="5460000" algn="tl">
                    <a:srgbClr val="000000">
                      <a:alpha val="38000"/>
                    </a:srgbClr>
                  </a:outerShdw>
                </a:effectLst>
                <a:cs typeface="Arial" pitchFamily="34" charset="0"/>
              </a:rPr>
              <a:t>Vũ</a:t>
            </a:r>
            <a:r>
              <a:rPr lang="en-US" sz="6000" b="1" i="1" dirty="0" smtClean="0">
                <a:ln w="11430"/>
                <a:solidFill>
                  <a:srgbClr val="0B297F"/>
                </a:solidFill>
                <a:effectLst>
                  <a:outerShdw blurRad="50800" dist="39000" dir="5460000" algn="tl">
                    <a:srgbClr val="000000">
                      <a:alpha val="38000"/>
                    </a:srgbClr>
                  </a:outerShdw>
                </a:effectLst>
                <a:cs typeface="Arial" pitchFamily="34" charset="0"/>
              </a:rPr>
              <a:t> </a:t>
            </a:r>
            <a:r>
              <a:rPr lang="en-US" sz="6000" b="1" i="1" dirty="0" err="1" smtClean="0">
                <a:ln w="11430"/>
                <a:solidFill>
                  <a:srgbClr val="0B297F"/>
                </a:solidFill>
                <a:effectLst>
                  <a:outerShdw blurRad="50800" dist="39000" dir="5460000" algn="tl">
                    <a:srgbClr val="000000">
                      <a:alpha val="38000"/>
                    </a:srgbClr>
                  </a:outerShdw>
                </a:effectLst>
                <a:cs typeface="Arial" pitchFamily="34" charset="0"/>
              </a:rPr>
              <a:t>Đình</a:t>
            </a:r>
            <a:r>
              <a:rPr lang="en-US" sz="6000" b="1" i="1" dirty="0" smtClean="0">
                <a:ln w="11430"/>
                <a:solidFill>
                  <a:srgbClr val="0B297F"/>
                </a:solidFill>
                <a:effectLst>
                  <a:outerShdw blurRad="50800" dist="39000" dir="5460000" algn="tl">
                    <a:srgbClr val="000000">
                      <a:alpha val="38000"/>
                    </a:srgbClr>
                  </a:outerShdw>
                </a:effectLst>
                <a:cs typeface="Arial" pitchFamily="34" charset="0"/>
              </a:rPr>
              <a:t> </a:t>
            </a:r>
            <a:r>
              <a:rPr lang="en-US" sz="6000" b="1" i="1" dirty="0" err="1" smtClean="0">
                <a:ln w="11430"/>
                <a:solidFill>
                  <a:srgbClr val="0B297F"/>
                </a:solidFill>
                <a:effectLst>
                  <a:outerShdw blurRad="50800" dist="39000" dir="5460000" algn="tl">
                    <a:srgbClr val="000000">
                      <a:alpha val="38000"/>
                    </a:srgbClr>
                  </a:outerShdw>
                </a:effectLst>
                <a:cs typeface="Arial" pitchFamily="34" charset="0"/>
              </a:rPr>
              <a:t>Ân</a:t>
            </a:r>
            <a:endParaRPr lang="en-US" sz="6000" b="1" i="1" dirty="0">
              <a:ln w="11430"/>
              <a:solidFill>
                <a:srgbClr val="0B297F"/>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42681143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100" b="1" u="sng" spc="-150" dirty="0" err="1" smtClean="0">
                <a:solidFill>
                  <a:srgbClr val="FF0000"/>
                </a:solidFill>
                <a:effectLst>
                  <a:outerShdw blurRad="38100" dist="38100" dir="2700000" algn="tl">
                    <a:srgbClr val="000000">
                      <a:alpha val="43137"/>
                    </a:srgbClr>
                  </a:outerShdw>
                </a:effectLst>
                <a:latin typeface="+mj-lt"/>
              </a:rPr>
              <a:t>Đk</a:t>
            </a:r>
            <a:r>
              <a:rPr lang="en-US" sz="6100" b="1" spc="-150" dirty="0" smtClean="0">
                <a:solidFill>
                  <a:srgbClr val="FF0000"/>
                </a:solidFill>
                <a:effectLst>
                  <a:outerShdw blurRad="38100" dist="38100" dir="2700000" algn="tl">
                    <a:srgbClr val="000000">
                      <a:alpha val="43137"/>
                    </a:srgbClr>
                  </a:outerShdw>
                </a:effectLst>
                <a:latin typeface="+mj-lt"/>
              </a:rPr>
              <a:t>:</a:t>
            </a:r>
            <a:r>
              <a:rPr lang="en-US" sz="6100" b="1" spc="-150" dirty="0" smtClean="0">
                <a:solidFill>
                  <a:srgbClr val="002060"/>
                </a:solidFill>
                <a:effectLst>
                  <a:outerShdw blurRad="38100" dist="38100" dir="2700000" algn="tl">
                    <a:srgbClr val="000000">
                      <a:alpha val="43137"/>
                    </a:srgbClr>
                  </a:outerShdw>
                </a:effectLst>
                <a:latin typeface="+mj-lt"/>
              </a:rPr>
              <a:t> </a:t>
            </a:r>
            <a:r>
              <a:rPr lang="en-US" sz="6100" b="1" spc="-150" dirty="0" smtClean="0">
                <a:solidFill>
                  <a:srgbClr val="003399"/>
                </a:solidFill>
                <a:effectLst>
                  <a:outerShdw blurRad="38100" dist="38100" dir="2700000" algn="tl">
                    <a:srgbClr val="000000">
                      <a:alpha val="43137"/>
                    </a:srgbClr>
                  </a:outerShdw>
                </a:effectLst>
                <a:latin typeface="+mj-lt"/>
              </a:rPr>
              <a:t>Ta </a:t>
            </a:r>
            <a:r>
              <a:rPr lang="en-US" sz="6100" b="1" spc="-150" dirty="0" err="1" smtClean="0">
                <a:solidFill>
                  <a:srgbClr val="003399"/>
                </a:solidFill>
                <a:effectLst>
                  <a:outerShdw blurRad="38100" dist="38100" dir="2700000" algn="tl">
                    <a:srgbClr val="000000">
                      <a:alpha val="43137"/>
                    </a:srgbClr>
                  </a:outerShdw>
                </a:effectLst>
                <a:latin typeface="+mj-lt"/>
              </a:rPr>
              <a:t>đây</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là</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bánh</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bởi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trời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đem</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nguồn</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sức</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sống</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cho</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người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gian</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trần</a:t>
            </a:r>
            <a:r>
              <a:rPr lang="en-US" sz="6100" b="1" spc="-150" dirty="0" smtClean="0">
                <a:solidFill>
                  <a:srgbClr val="003399"/>
                </a:solidFill>
                <a:effectLst>
                  <a:outerShdw blurRad="38100" dist="38100" dir="2700000" algn="tl">
                    <a:srgbClr val="000000">
                      <a:alpha val="43137"/>
                    </a:srgbClr>
                  </a:outerShdw>
                </a:effectLst>
                <a:latin typeface="+mj-lt"/>
              </a:rPr>
              <a:t>. Ta </a:t>
            </a:r>
            <a:r>
              <a:rPr lang="en-US" sz="6100" b="1" spc="-150" dirty="0" err="1" smtClean="0">
                <a:solidFill>
                  <a:srgbClr val="003399"/>
                </a:solidFill>
                <a:effectLst>
                  <a:outerShdw blurRad="38100" dist="38100" dir="2700000" algn="tl">
                    <a:srgbClr val="000000">
                      <a:alpha val="43137"/>
                    </a:srgbClr>
                  </a:outerShdw>
                </a:effectLst>
                <a:latin typeface="+mj-lt"/>
              </a:rPr>
              <a:t>đây</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là</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bánh</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thiêng</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liêng</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ai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ăn</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bánh</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này</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không</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còn</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đói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khát</a:t>
            </a:r>
            <a:r>
              <a:rPr lang="en-US" sz="6100" b="1" spc="-150" dirty="0" smtClean="0">
                <a:solidFill>
                  <a:srgbClr val="003399"/>
                </a:solidFill>
                <a:effectLst>
                  <a:outerShdw blurRad="38100" dist="38100" dir="2700000" algn="tl">
                    <a:srgbClr val="000000">
                      <a:alpha val="43137"/>
                    </a:srgbClr>
                  </a:outerShdw>
                </a:effectLst>
                <a:latin typeface="+mj-lt"/>
              </a:rPr>
              <a:t>. </a:t>
            </a:r>
            <a:endParaRPr lang="vi-VN" sz="6100" b="1" spc="-150"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55549257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1" u="sng" spc="-150" dirty="0" smtClean="0">
                <a:solidFill>
                  <a:srgbClr val="FF0000"/>
                </a:solidFill>
                <a:effectLst>
                  <a:outerShdw blurRad="38100" dist="38100" dir="2700000" algn="tl">
                    <a:srgbClr val="000000">
                      <a:alpha val="43137"/>
                    </a:srgbClr>
                  </a:outerShdw>
                </a:effectLst>
                <a:latin typeface="+mj-lt"/>
              </a:rPr>
              <a:t>**</a:t>
            </a:r>
            <a:r>
              <a:rPr lang="en-US" sz="6200" b="1" spc="-150" dirty="0" smtClean="0">
                <a:solidFill>
                  <a:srgbClr val="FF0000"/>
                </a:solidFill>
                <a:effectLst>
                  <a:outerShdw blurRad="38100" dist="38100" dir="2700000" algn="tl">
                    <a:srgbClr val="000000">
                      <a:alpha val="43137"/>
                    </a:srgbClr>
                  </a:outerShdw>
                </a:effectLst>
                <a:latin typeface="+mj-lt"/>
              </a:rPr>
              <a:t>:</a:t>
            </a:r>
            <a:r>
              <a:rPr lang="en-US" sz="6200" b="1" spc="-150" dirty="0" smtClean="0">
                <a:solidFill>
                  <a:srgbClr val="002060"/>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Vì</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ai</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luôn</a:t>
            </a:r>
            <a:r>
              <a:rPr lang="en-US" sz="6200" b="1" spc="-150" dirty="0" smtClean="0">
                <a:solidFill>
                  <a:srgbClr val="003399"/>
                </a:solidFill>
                <a:effectLst>
                  <a:outerShdw blurRad="38100" dist="38100" dir="2700000" algn="tl">
                    <a:srgbClr val="000000">
                      <a:alpha val="43137"/>
                    </a:srgbClr>
                  </a:outerShdw>
                </a:effectLst>
                <a:latin typeface="+mj-lt"/>
              </a:rPr>
              <a:t> tin </a:t>
            </a:r>
            <a:r>
              <a:rPr lang="en-US" sz="6200" b="1" spc="-150" dirty="0" err="1" smtClean="0">
                <a:solidFill>
                  <a:srgbClr val="003399"/>
                </a:solidFill>
                <a:effectLst>
                  <a:outerShdw blurRad="38100" dist="38100" dir="2700000" algn="tl">
                    <a:srgbClr val="000000">
                      <a:alpha val="43137"/>
                    </a:srgbClr>
                  </a:outerShdw>
                </a:effectLst>
                <a:latin typeface="+mj-lt"/>
              </a:rPr>
              <a:t>kính</a:t>
            </a:r>
            <a:r>
              <a:rPr lang="en-US" sz="6200" b="1" spc="-150" dirty="0" smtClean="0">
                <a:solidFill>
                  <a:srgbClr val="003399"/>
                </a:solidFill>
                <a:effectLst>
                  <a:outerShdw blurRad="38100" dist="38100" dir="2700000" algn="tl">
                    <a:srgbClr val="000000">
                      <a:alpha val="43137"/>
                    </a:srgbClr>
                  </a:outerShdw>
                </a:effectLst>
                <a:latin typeface="+mj-lt"/>
              </a:rPr>
              <a:t> Ta, Ta </a:t>
            </a:r>
            <a:r>
              <a:rPr lang="en-US" sz="6200" b="1" spc="-150" dirty="0" err="1" smtClean="0">
                <a:solidFill>
                  <a:srgbClr val="003399"/>
                </a:solidFill>
                <a:effectLst>
                  <a:outerShdw blurRad="38100" dist="38100" dir="2700000" algn="tl">
                    <a:srgbClr val="000000">
                      <a:alpha val="43137"/>
                    </a:srgbClr>
                  </a:outerShdw>
                </a:effectLst>
                <a:latin typeface="+mj-lt"/>
              </a:rPr>
              <a:t>sẽ</a:t>
            </a:r>
            <a:r>
              <a:rPr lang="en-US" sz="6200" b="1" spc="-150" dirty="0" smtClean="0">
                <a:solidFill>
                  <a:srgbClr val="003399"/>
                </a:solidFill>
                <a:effectLst>
                  <a:outerShdw blurRad="38100" dist="38100" dir="2700000" algn="tl">
                    <a:srgbClr val="000000">
                      <a:alpha val="43137"/>
                    </a:srgbClr>
                  </a:outerShdw>
                </a:effectLst>
                <a:latin typeface="+mj-lt"/>
              </a:rPr>
              <a:t> ban </a:t>
            </a:r>
            <a:r>
              <a:rPr lang="en-US" sz="6200" b="1" spc="-150" dirty="0" err="1" smtClean="0">
                <a:solidFill>
                  <a:srgbClr val="003399"/>
                </a:solidFill>
                <a:effectLst>
                  <a:outerShdw blurRad="38100" dist="38100" dir="2700000" algn="tl">
                    <a:srgbClr val="000000">
                      <a:alpha val="43137"/>
                    </a:srgbClr>
                  </a:outerShdw>
                </a:effectLst>
                <a:latin typeface="+mj-lt"/>
              </a:rPr>
              <a:t>cho</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không</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bao</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giờ</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thất</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vọng</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Vì</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ai</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luôn</a:t>
            </a:r>
            <a:r>
              <a:rPr lang="en-US" sz="6200" b="1" spc="-150" dirty="0" smtClean="0">
                <a:solidFill>
                  <a:srgbClr val="003399"/>
                </a:solidFill>
                <a:effectLst>
                  <a:outerShdw blurRad="38100" dist="38100" dir="2700000" algn="tl">
                    <a:srgbClr val="000000">
                      <a:alpha val="43137"/>
                    </a:srgbClr>
                  </a:outerShdw>
                </a:effectLst>
                <a:latin typeface="+mj-lt"/>
              </a:rPr>
              <a:t> tin </a:t>
            </a:r>
            <a:r>
              <a:rPr lang="en-US" sz="6200" b="1" spc="-150" dirty="0" err="1" smtClean="0">
                <a:solidFill>
                  <a:srgbClr val="003399"/>
                </a:solidFill>
                <a:effectLst>
                  <a:outerShdw blurRad="38100" dist="38100" dir="2700000" algn="tl">
                    <a:srgbClr val="000000">
                      <a:alpha val="43137"/>
                    </a:srgbClr>
                  </a:outerShdw>
                </a:effectLst>
                <a:latin typeface="+mj-lt"/>
              </a:rPr>
              <a:t>kính</a:t>
            </a:r>
            <a:r>
              <a:rPr lang="en-US" sz="6200" b="1" spc="-150" dirty="0" smtClean="0">
                <a:solidFill>
                  <a:srgbClr val="003399"/>
                </a:solidFill>
                <a:effectLst>
                  <a:outerShdw blurRad="38100" dist="38100" dir="2700000" algn="tl">
                    <a:srgbClr val="000000">
                      <a:alpha val="43137"/>
                    </a:srgbClr>
                  </a:outerShdw>
                </a:effectLst>
                <a:latin typeface="+mj-lt"/>
              </a:rPr>
              <a:t> Ta, Ta </a:t>
            </a:r>
            <a:r>
              <a:rPr lang="en-US" sz="6200" b="1" spc="-150" dirty="0" err="1" smtClean="0">
                <a:solidFill>
                  <a:srgbClr val="003399"/>
                </a:solidFill>
                <a:effectLst>
                  <a:outerShdw blurRad="38100" dist="38100" dir="2700000" algn="tl">
                    <a:srgbClr val="000000">
                      <a:alpha val="43137"/>
                    </a:srgbClr>
                  </a:outerShdw>
                </a:effectLst>
                <a:latin typeface="+mj-lt"/>
              </a:rPr>
              <a:t>sẽ</a:t>
            </a:r>
            <a:r>
              <a:rPr lang="en-US" sz="6200" b="1" spc="-150" dirty="0" smtClean="0">
                <a:solidFill>
                  <a:srgbClr val="003399"/>
                </a:solidFill>
                <a:effectLst>
                  <a:outerShdw blurRad="38100" dist="38100" dir="2700000" algn="tl">
                    <a:srgbClr val="000000">
                      <a:alpha val="43137"/>
                    </a:srgbClr>
                  </a:outerShdw>
                </a:effectLst>
                <a:latin typeface="+mj-lt"/>
              </a:rPr>
              <a:t> ban </a:t>
            </a:r>
            <a:r>
              <a:rPr lang="en-US" sz="6200" b="1" spc="-150" dirty="0" err="1" smtClean="0">
                <a:solidFill>
                  <a:srgbClr val="003399"/>
                </a:solidFill>
                <a:effectLst>
                  <a:outerShdw blurRad="38100" dist="38100" dir="2700000" algn="tl">
                    <a:srgbClr val="000000">
                      <a:alpha val="43137"/>
                    </a:srgbClr>
                  </a:outerShdw>
                </a:effectLst>
                <a:latin typeface="+mj-lt"/>
              </a:rPr>
              <a:t>cho</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không</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bao</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giờ</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đói</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khát</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muôn</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đời</a:t>
            </a:r>
            <a:r>
              <a:rPr lang="en-US" sz="6200" b="1" spc="-150" dirty="0" smtClean="0">
                <a:solidFill>
                  <a:srgbClr val="003399"/>
                </a:solidFill>
                <a:effectLst>
                  <a:outerShdw blurRad="38100" dist="38100" dir="2700000" algn="tl">
                    <a:srgbClr val="000000">
                      <a:alpha val="43137"/>
                    </a:srgbClr>
                  </a:outerShdw>
                </a:effectLst>
                <a:latin typeface="+mj-lt"/>
              </a:rPr>
              <a:t>.</a:t>
            </a:r>
            <a:endParaRPr lang="vi-VN" sz="6200" b="1" spc="-150"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98700884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a:bodyPr>
          <a:lstStyle/>
          <a:p>
            <a:pPr algn="just">
              <a:lnSpc>
                <a:spcPct val="90000"/>
              </a:lnSpc>
              <a:spcBef>
                <a:spcPts val="0"/>
              </a:spcBef>
            </a:pPr>
            <a:r>
              <a:rPr lang="en-US" sz="7000" b="1" u="sng" spc="-300" dirty="0" smtClean="0">
                <a:solidFill>
                  <a:srgbClr val="FF0000"/>
                </a:solidFill>
                <a:effectLst>
                  <a:outerShdw blurRad="38100" dist="38100" dir="2700000" algn="tl">
                    <a:srgbClr val="000000">
                      <a:alpha val="43137"/>
                    </a:srgbClr>
                  </a:outerShdw>
                </a:effectLst>
                <a:latin typeface="+mj-lt"/>
              </a:rPr>
              <a:t>Tk1:</a:t>
            </a:r>
            <a:r>
              <a:rPr lang="en-US" sz="7000" b="1" spc="-300" dirty="0" smtClean="0">
                <a:solidFill>
                  <a:srgbClr val="002060"/>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Tổ</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phụ</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xưa</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đã</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ăn</a:t>
            </a:r>
            <a:r>
              <a:rPr lang="en-US" sz="7000" b="1" spc="-300" dirty="0" smtClean="0">
                <a:solidFill>
                  <a:srgbClr val="003399"/>
                </a:solidFill>
                <a:effectLst>
                  <a:outerShdw blurRad="38100" dist="38100" dir="2700000" algn="tl">
                    <a:srgbClr val="000000">
                      <a:alpha val="43137"/>
                    </a:srgbClr>
                  </a:outerShdw>
                </a:effectLst>
                <a:latin typeface="+mj-lt"/>
              </a:rPr>
              <a:t> Man-</a:t>
            </a:r>
            <a:r>
              <a:rPr lang="en-US" sz="7000" b="1" spc="-300" dirty="0" err="1" smtClean="0">
                <a:solidFill>
                  <a:srgbClr val="003399"/>
                </a:solidFill>
                <a:effectLst>
                  <a:outerShdw blurRad="38100" dist="38100" dir="2700000" algn="tl">
                    <a:srgbClr val="000000">
                      <a:alpha val="43137"/>
                    </a:srgbClr>
                  </a:outerShdw>
                </a:effectLst>
                <a:latin typeface="+mj-lt"/>
              </a:rPr>
              <a:t>na</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rồi</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cũng</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chết</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Nhưng</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ai</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ăn</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Thịt</a:t>
            </a:r>
            <a:r>
              <a:rPr lang="en-US" sz="7000" b="1" spc="-300" dirty="0" smtClean="0">
                <a:solidFill>
                  <a:srgbClr val="003399"/>
                </a:solidFill>
                <a:effectLst>
                  <a:outerShdw blurRad="38100" dist="38100" dir="2700000" algn="tl">
                    <a:srgbClr val="000000">
                      <a:alpha val="43137"/>
                    </a:srgbClr>
                  </a:outerShdw>
                </a:effectLst>
                <a:latin typeface="+mj-lt"/>
              </a:rPr>
              <a:t> Ta </a:t>
            </a:r>
            <a:r>
              <a:rPr lang="en-US" sz="7000" b="1" spc="-300" dirty="0" err="1" smtClean="0">
                <a:solidFill>
                  <a:srgbClr val="003399"/>
                </a:solidFill>
                <a:effectLst>
                  <a:outerShdw blurRad="38100" dist="38100" dir="2700000" algn="tl">
                    <a:srgbClr val="000000">
                      <a:alpha val="43137"/>
                    </a:srgbClr>
                  </a:outerShdw>
                </a:effectLst>
                <a:latin typeface="+mj-lt"/>
              </a:rPr>
              <a:t>và</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uống</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Máu</a:t>
            </a:r>
            <a:r>
              <a:rPr lang="en-US" sz="7000" b="1" spc="-300" dirty="0" smtClean="0">
                <a:solidFill>
                  <a:srgbClr val="003399"/>
                </a:solidFill>
                <a:effectLst>
                  <a:outerShdw blurRad="38100" dist="38100" dir="2700000" algn="tl">
                    <a:srgbClr val="000000">
                      <a:alpha val="43137"/>
                    </a:srgbClr>
                  </a:outerShdw>
                </a:effectLst>
                <a:latin typeface="+mj-lt"/>
              </a:rPr>
              <a:t> Ta </a:t>
            </a:r>
            <a:r>
              <a:rPr lang="en-US" sz="7000" b="1" spc="-300" dirty="0" err="1" smtClean="0">
                <a:solidFill>
                  <a:srgbClr val="003399"/>
                </a:solidFill>
                <a:effectLst>
                  <a:outerShdw blurRad="38100" dist="38100" dir="2700000" algn="tl">
                    <a:srgbClr val="000000">
                      <a:alpha val="43137"/>
                    </a:srgbClr>
                  </a:outerShdw>
                </a:effectLst>
                <a:latin typeface="+mj-lt"/>
              </a:rPr>
              <a:t>thì</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người</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ấy</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sẽ</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sống</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đời</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đời</a:t>
            </a:r>
            <a:r>
              <a:rPr lang="en-US" sz="7000" b="1" spc="-300" dirty="0" smtClean="0">
                <a:solidFill>
                  <a:srgbClr val="003399"/>
                </a:solidFill>
                <a:effectLst>
                  <a:outerShdw blurRad="38100" dist="38100" dir="2700000" algn="tl">
                    <a:srgbClr val="000000">
                      <a:alpha val="43137"/>
                    </a:srgbClr>
                  </a:outerShdw>
                </a:effectLst>
                <a:latin typeface="+mj-lt"/>
              </a:rPr>
              <a:t>.</a:t>
            </a:r>
            <a:endParaRPr lang="vi-VN" sz="7000" b="1" spc="-150"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143269"/>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100" b="1" u="sng" spc="-150" dirty="0" err="1" smtClean="0">
                <a:solidFill>
                  <a:srgbClr val="FF0000"/>
                </a:solidFill>
                <a:effectLst>
                  <a:outerShdw blurRad="38100" dist="38100" dir="2700000" algn="tl">
                    <a:srgbClr val="000000">
                      <a:alpha val="43137"/>
                    </a:srgbClr>
                  </a:outerShdw>
                </a:effectLst>
                <a:latin typeface="+mj-lt"/>
              </a:rPr>
              <a:t>Đk</a:t>
            </a:r>
            <a:r>
              <a:rPr lang="en-US" sz="6100" b="1" spc="-150" dirty="0" smtClean="0">
                <a:solidFill>
                  <a:srgbClr val="FF0000"/>
                </a:solidFill>
                <a:effectLst>
                  <a:outerShdw blurRad="38100" dist="38100" dir="2700000" algn="tl">
                    <a:srgbClr val="000000">
                      <a:alpha val="43137"/>
                    </a:srgbClr>
                  </a:outerShdw>
                </a:effectLst>
                <a:latin typeface="+mj-lt"/>
              </a:rPr>
              <a:t>:</a:t>
            </a:r>
            <a:r>
              <a:rPr lang="en-US" sz="6100" b="1" spc="-150" dirty="0" smtClean="0">
                <a:solidFill>
                  <a:srgbClr val="002060"/>
                </a:solidFill>
                <a:effectLst>
                  <a:outerShdw blurRad="38100" dist="38100" dir="2700000" algn="tl">
                    <a:srgbClr val="000000">
                      <a:alpha val="43137"/>
                    </a:srgbClr>
                  </a:outerShdw>
                </a:effectLst>
                <a:latin typeface="+mj-lt"/>
              </a:rPr>
              <a:t> </a:t>
            </a:r>
            <a:r>
              <a:rPr lang="en-US" sz="6100" b="1" spc="-150" dirty="0" smtClean="0">
                <a:solidFill>
                  <a:srgbClr val="003399"/>
                </a:solidFill>
                <a:effectLst>
                  <a:outerShdw blurRad="38100" dist="38100" dir="2700000" algn="tl">
                    <a:srgbClr val="000000">
                      <a:alpha val="43137"/>
                    </a:srgbClr>
                  </a:outerShdw>
                </a:effectLst>
                <a:latin typeface="+mj-lt"/>
              </a:rPr>
              <a:t>Ta </a:t>
            </a:r>
            <a:r>
              <a:rPr lang="en-US" sz="6100" b="1" spc="-150" dirty="0" err="1" smtClean="0">
                <a:solidFill>
                  <a:srgbClr val="003399"/>
                </a:solidFill>
                <a:effectLst>
                  <a:outerShdw blurRad="38100" dist="38100" dir="2700000" algn="tl">
                    <a:srgbClr val="000000">
                      <a:alpha val="43137"/>
                    </a:srgbClr>
                  </a:outerShdw>
                </a:effectLst>
                <a:latin typeface="+mj-lt"/>
              </a:rPr>
              <a:t>đây</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là</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bánh</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bởi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trời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đem</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nguồn</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sức</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sống</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cho</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người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gian</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trần</a:t>
            </a:r>
            <a:r>
              <a:rPr lang="en-US" sz="6100" b="1" spc="-150" dirty="0" smtClean="0">
                <a:solidFill>
                  <a:srgbClr val="003399"/>
                </a:solidFill>
                <a:effectLst>
                  <a:outerShdw blurRad="38100" dist="38100" dir="2700000" algn="tl">
                    <a:srgbClr val="000000">
                      <a:alpha val="43137"/>
                    </a:srgbClr>
                  </a:outerShdw>
                </a:effectLst>
                <a:latin typeface="+mj-lt"/>
              </a:rPr>
              <a:t>. Ta </a:t>
            </a:r>
            <a:r>
              <a:rPr lang="en-US" sz="6100" b="1" spc="-150" dirty="0" err="1" smtClean="0">
                <a:solidFill>
                  <a:srgbClr val="003399"/>
                </a:solidFill>
                <a:effectLst>
                  <a:outerShdw blurRad="38100" dist="38100" dir="2700000" algn="tl">
                    <a:srgbClr val="000000">
                      <a:alpha val="43137"/>
                    </a:srgbClr>
                  </a:outerShdw>
                </a:effectLst>
                <a:latin typeface="+mj-lt"/>
              </a:rPr>
              <a:t>đây</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là</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bánh</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thiêng</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liêng</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ai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ăn</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bánh</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này</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không</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còn</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đói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khát</a:t>
            </a:r>
            <a:r>
              <a:rPr lang="en-US" sz="6100" b="1" spc="-150" dirty="0" smtClean="0">
                <a:solidFill>
                  <a:srgbClr val="003399"/>
                </a:solidFill>
                <a:effectLst>
                  <a:outerShdw blurRad="38100" dist="38100" dir="2700000" algn="tl">
                    <a:srgbClr val="000000">
                      <a:alpha val="43137"/>
                    </a:srgbClr>
                  </a:outerShdw>
                </a:effectLst>
                <a:latin typeface="+mj-lt"/>
              </a:rPr>
              <a:t>. </a:t>
            </a:r>
            <a:endParaRPr lang="vi-VN" sz="6100" b="1" spc="-150"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3081837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1" u="sng" spc="-150" dirty="0" smtClean="0">
                <a:solidFill>
                  <a:srgbClr val="FF0000"/>
                </a:solidFill>
                <a:effectLst>
                  <a:outerShdw blurRad="38100" dist="38100" dir="2700000" algn="tl">
                    <a:srgbClr val="000000">
                      <a:alpha val="43137"/>
                    </a:srgbClr>
                  </a:outerShdw>
                </a:effectLst>
                <a:latin typeface="+mj-lt"/>
              </a:rPr>
              <a:t>**</a:t>
            </a:r>
            <a:r>
              <a:rPr lang="en-US" sz="6200" b="1" spc="-150" dirty="0" smtClean="0">
                <a:solidFill>
                  <a:srgbClr val="FF0000"/>
                </a:solidFill>
                <a:effectLst>
                  <a:outerShdw blurRad="38100" dist="38100" dir="2700000" algn="tl">
                    <a:srgbClr val="000000">
                      <a:alpha val="43137"/>
                    </a:srgbClr>
                  </a:outerShdw>
                </a:effectLst>
                <a:latin typeface="+mj-lt"/>
              </a:rPr>
              <a:t>:</a:t>
            </a:r>
            <a:r>
              <a:rPr lang="en-US" sz="6200" b="1" spc="-150" dirty="0" smtClean="0">
                <a:solidFill>
                  <a:srgbClr val="002060"/>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Vì</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ai</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luôn</a:t>
            </a:r>
            <a:r>
              <a:rPr lang="en-US" sz="6200" b="1" spc="-150" dirty="0" smtClean="0">
                <a:solidFill>
                  <a:srgbClr val="003399"/>
                </a:solidFill>
                <a:effectLst>
                  <a:outerShdw blurRad="38100" dist="38100" dir="2700000" algn="tl">
                    <a:srgbClr val="000000">
                      <a:alpha val="43137"/>
                    </a:srgbClr>
                  </a:outerShdw>
                </a:effectLst>
                <a:latin typeface="+mj-lt"/>
              </a:rPr>
              <a:t> tin </a:t>
            </a:r>
            <a:r>
              <a:rPr lang="en-US" sz="6200" b="1" spc="-150" dirty="0" err="1" smtClean="0">
                <a:solidFill>
                  <a:srgbClr val="003399"/>
                </a:solidFill>
                <a:effectLst>
                  <a:outerShdw blurRad="38100" dist="38100" dir="2700000" algn="tl">
                    <a:srgbClr val="000000">
                      <a:alpha val="43137"/>
                    </a:srgbClr>
                  </a:outerShdw>
                </a:effectLst>
                <a:latin typeface="+mj-lt"/>
              </a:rPr>
              <a:t>kính</a:t>
            </a:r>
            <a:r>
              <a:rPr lang="en-US" sz="6200" b="1" spc="-150" dirty="0" smtClean="0">
                <a:solidFill>
                  <a:srgbClr val="003399"/>
                </a:solidFill>
                <a:effectLst>
                  <a:outerShdw blurRad="38100" dist="38100" dir="2700000" algn="tl">
                    <a:srgbClr val="000000">
                      <a:alpha val="43137"/>
                    </a:srgbClr>
                  </a:outerShdw>
                </a:effectLst>
                <a:latin typeface="+mj-lt"/>
              </a:rPr>
              <a:t> Ta, Ta </a:t>
            </a:r>
            <a:r>
              <a:rPr lang="en-US" sz="6200" b="1" spc="-150" dirty="0" err="1" smtClean="0">
                <a:solidFill>
                  <a:srgbClr val="003399"/>
                </a:solidFill>
                <a:effectLst>
                  <a:outerShdw blurRad="38100" dist="38100" dir="2700000" algn="tl">
                    <a:srgbClr val="000000">
                      <a:alpha val="43137"/>
                    </a:srgbClr>
                  </a:outerShdw>
                </a:effectLst>
                <a:latin typeface="+mj-lt"/>
              </a:rPr>
              <a:t>sẽ</a:t>
            </a:r>
            <a:r>
              <a:rPr lang="en-US" sz="6200" b="1" spc="-150" dirty="0" smtClean="0">
                <a:solidFill>
                  <a:srgbClr val="003399"/>
                </a:solidFill>
                <a:effectLst>
                  <a:outerShdw blurRad="38100" dist="38100" dir="2700000" algn="tl">
                    <a:srgbClr val="000000">
                      <a:alpha val="43137"/>
                    </a:srgbClr>
                  </a:outerShdw>
                </a:effectLst>
                <a:latin typeface="+mj-lt"/>
              </a:rPr>
              <a:t> ban </a:t>
            </a:r>
            <a:r>
              <a:rPr lang="en-US" sz="6200" b="1" spc="-150" dirty="0" err="1" smtClean="0">
                <a:solidFill>
                  <a:srgbClr val="003399"/>
                </a:solidFill>
                <a:effectLst>
                  <a:outerShdw blurRad="38100" dist="38100" dir="2700000" algn="tl">
                    <a:srgbClr val="000000">
                      <a:alpha val="43137"/>
                    </a:srgbClr>
                  </a:outerShdw>
                </a:effectLst>
                <a:latin typeface="+mj-lt"/>
              </a:rPr>
              <a:t>cho</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không</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bao</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giờ</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thất</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vọng</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Vì</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ai</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luôn</a:t>
            </a:r>
            <a:r>
              <a:rPr lang="en-US" sz="6200" b="1" spc="-150" dirty="0" smtClean="0">
                <a:solidFill>
                  <a:srgbClr val="003399"/>
                </a:solidFill>
                <a:effectLst>
                  <a:outerShdw blurRad="38100" dist="38100" dir="2700000" algn="tl">
                    <a:srgbClr val="000000">
                      <a:alpha val="43137"/>
                    </a:srgbClr>
                  </a:outerShdw>
                </a:effectLst>
                <a:latin typeface="+mj-lt"/>
              </a:rPr>
              <a:t> tin </a:t>
            </a:r>
            <a:r>
              <a:rPr lang="en-US" sz="6200" b="1" spc="-150" dirty="0" err="1" smtClean="0">
                <a:solidFill>
                  <a:srgbClr val="003399"/>
                </a:solidFill>
                <a:effectLst>
                  <a:outerShdw blurRad="38100" dist="38100" dir="2700000" algn="tl">
                    <a:srgbClr val="000000">
                      <a:alpha val="43137"/>
                    </a:srgbClr>
                  </a:outerShdw>
                </a:effectLst>
                <a:latin typeface="+mj-lt"/>
              </a:rPr>
              <a:t>kính</a:t>
            </a:r>
            <a:r>
              <a:rPr lang="en-US" sz="6200" b="1" spc="-150" dirty="0" smtClean="0">
                <a:solidFill>
                  <a:srgbClr val="003399"/>
                </a:solidFill>
                <a:effectLst>
                  <a:outerShdw blurRad="38100" dist="38100" dir="2700000" algn="tl">
                    <a:srgbClr val="000000">
                      <a:alpha val="43137"/>
                    </a:srgbClr>
                  </a:outerShdw>
                </a:effectLst>
                <a:latin typeface="+mj-lt"/>
              </a:rPr>
              <a:t> Ta, Ta </a:t>
            </a:r>
            <a:r>
              <a:rPr lang="en-US" sz="6200" b="1" spc="-150" dirty="0" err="1" smtClean="0">
                <a:solidFill>
                  <a:srgbClr val="003399"/>
                </a:solidFill>
                <a:effectLst>
                  <a:outerShdw blurRad="38100" dist="38100" dir="2700000" algn="tl">
                    <a:srgbClr val="000000">
                      <a:alpha val="43137"/>
                    </a:srgbClr>
                  </a:outerShdw>
                </a:effectLst>
                <a:latin typeface="+mj-lt"/>
              </a:rPr>
              <a:t>sẽ</a:t>
            </a:r>
            <a:r>
              <a:rPr lang="en-US" sz="6200" b="1" spc="-150" dirty="0" smtClean="0">
                <a:solidFill>
                  <a:srgbClr val="003399"/>
                </a:solidFill>
                <a:effectLst>
                  <a:outerShdw blurRad="38100" dist="38100" dir="2700000" algn="tl">
                    <a:srgbClr val="000000">
                      <a:alpha val="43137"/>
                    </a:srgbClr>
                  </a:outerShdw>
                </a:effectLst>
                <a:latin typeface="+mj-lt"/>
              </a:rPr>
              <a:t> ban </a:t>
            </a:r>
            <a:r>
              <a:rPr lang="en-US" sz="6200" b="1" spc="-150" dirty="0" err="1" smtClean="0">
                <a:solidFill>
                  <a:srgbClr val="003399"/>
                </a:solidFill>
                <a:effectLst>
                  <a:outerShdw blurRad="38100" dist="38100" dir="2700000" algn="tl">
                    <a:srgbClr val="000000">
                      <a:alpha val="43137"/>
                    </a:srgbClr>
                  </a:outerShdw>
                </a:effectLst>
                <a:latin typeface="+mj-lt"/>
              </a:rPr>
              <a:t>cho</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không</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bao</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giờ</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đói</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khát</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muôn</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đời</a:t>
            </a:r>
            <a:r>
              <a:rPr lang="en-US" sz="6200" b="1" spc="-150" dirty="0" smtClean="0">
                <a:solidFill>
                  <a:srgbClr val="003399"/>
                </a:solidFill>
                <a:effectLst>
                  <a:outerShdw blurRad="38100" dist="38100" dir="2700000" algn="tl">
                    <a:srgbClr val="000000">
                      <a:alpha val="43137"/>
                    </a:srgbClr>
                  </a:outerShdw>
                </a:effectLst>
                <a:latin typeface="+mj-lt"/>
              </a:rPr>
              <a:t>.</a:t>
            </a:r>
            <a:endParaRPr lang="vi-VN" sz="6200" b="1" spc="-150"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74111094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92500"/>
          </a:bodyPr>
          <a:lstStyle/>
          <a:p>
            <a:pPr algn="just">
              <a:lnSpc>
                <a:spcPct val="90000"/>
              </a:lnSpc>
              <a:spcBef>
                <a:spcPts val="0"/>
              </a:spcBef>
            </a:pPr>
            <a:r>
              <a:rPr lang="en-US" sz="7000" b="1" u="sng" spc="-300" dirty="0" smtClean="0">
                <a:solidFill>
                  <a:srgbClr val="FF0000"/>
                </a:solidFill>
                <a:effectLst>
                  <a:outerShdw blurRad="38100" dist="38100" dir="2700000" algn="tl">
                    <a:srgbClr val="000000">
                      <a:alpha val="43137"/>
                    </a:srgbClr>
                  </a:outerShdw>
                </a:effectLst>
                <a:latin typeface="+mj-lt"/>
              </a:rPr>
              <a:t>Tk2:</a:t>
            </a:r>
            <a:r>
              <a:rPr lang="en-US" sz="7000" b="1" spc="-300" dirty="0">
                <a:solidFill>
                  <a:srgbClr val="002060"/>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Vì</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Thịt</a:t>
            </a:r>
            <a:r>
              <a:rPr lang="en-US" sz="7000" b="1" spc="-300" dirty="0" smtClean="0">
                <a:solidFill>
                  <a:srgbClr val="003399"/>
                </a:solidFill>
                <a:effectLst>
                  <a:outerShdw blurRad="38100" dist="38100" dir="2700000" algn="tl">
                    <a:srgbClr val="000000">
                      <a:alpha val="43137"/>
                    </a:srgbClr>
                  </a:outerShdw>
                </a:effectLst>
                <a:latin typeface="+mj-lt"/>
              </a:rPr>
              <a:t> Ta </a:t>
            </a:r>
            <a:r>
              <a:rPr lang="en-US" sz="7000" b="1" spc="-300" dirty="0" err="1" smtClean="0">
                <a:solidFill>
                  <a:srgbClr val="003399"/>
                </a:solidFill>
                <a:effectLst>
                  <a:outerShdw blurRad="38100" dist="38100" dir="2700000" algn="tl">
                    <a:srgbClr val="000000">
                      <a:alpha val="43137"/>
                    </a:srgbClr>
                  </a:outerShdw>
                </a:effectLst>
                <a:latin typeface="+mj-lt"/>
              </a:rPr>
              <a:t>đã</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nên</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lương</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thiêng</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để</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nuôi</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sống</a:t>
            </a:r>
            <a:r>
              <a:rPr lang="en-US" sz="7000" b="1" spc="-300" dirty="0" smtClean="0">
                <a:solidFill>
                  <a:srgbClr val="003399"/>
                </a:solidFill>
                <a:effectLst>
                  <a:outerShdw blurRad="38100" dist="38100" dir="2700000" algn="tl">
                    <a:srgbClr val="000000">
                      <a:alpha val="43137"/>
                    </a:srgbClr>
                  </a:outerShdw>
                </a:effectLst>
                <a:latin typeface="+mj-lt"/>
              </a:rPr>
              <a:t>. Cho </a:t>
            </a:r>
            <a:r>
              <a:rPr lang="en-US" sz="7000" b="1" spc="-300" dirty="0" err="1" smtClean="0">
                <a:solidFill>
                  <a:srgbClr val="003399"/>
                </a:solidFill>
                <a:effectLst>
                  <a:outerShdw blurRad="38100" dist="38100" dir="2700000" algn="tl">
                    <a:srgbClr val="000000">
                      <a:alpha val="43137"/>
                    </a:srgbClr>
                  </a:outerShdw>
                </a:effectLst>
                <a:latin typeface="+mj-lt"/>
              </a:rPr>
              <a:t>bao</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nhiêu</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người</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ăn</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Thịt</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Máu</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chính</a:t>
            </a:r>
            <a:r>
              <a:rPr lang="en-US" sz="7000" b="1" spc="-300" dirty="0" smtClean="0">
                <a:solidFill>
                  <a:srgbClr val="003399"/>
                </a:solidFill>
                <a:effectLst>
                  <a:outerShdw blurRad="38100" dist="38100" dir="2700000" algn="tl">
                    <a:srgbClr val="000000">
                      <a:alpha val="43137"/>
                    </a:srgbClr>
                  </a:outerShdw>
                </a:effectLst>
                <a:latin typeface="+mj-lt"/>
              </a:rPr>
              <a:t> Ta </a:t>
            </a:r>
            <a:r>
              <a:rPr lang="en-US" sz="7000" b="1" spc="-300" dirty="0" err="1" smtClean="0">
                <a:solidFill>
                  <a:srgbClr val="003399"/>
                </a:solidFill>
                <a:effectLst>
                  <a:outerShdw blurRad="38100" dist="38100" dir="2700000" algn="tl">
                    <a:srgbClr val="000000">
                      <a:alpha val="43137"/>
                    </a:srgbClr>
                  </a:outerShdw>
                </a:effectLst>
                <a:latin typeface="+mj-lt"/>
              </a:rPr>
              <a:t>thì</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sẽ</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sống</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vĩnh</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viễn</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trường</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tồn</a:t>
            </a:r>
            <a:r>
              <a:rPr lang="en-US" sz="7000" b="1" spc="-300" dirty="0" smtClean="0">
                <a:solidFill>
                  <a:srgbClr val="003399"/>
                </a:solidFill>
                <a:effectLst>
                  <a:outerShdw blurRad="38100" dist="38100" dir="2700000" algn="tl">
                    <a:srgbClr val="000000">
                      <a:alpha val="43137"/>
                    </a:srgbClr>
                  </a:outerShdw>
                </a:effectLst>
                <a:latin typeface="+mj-lt"/>
              </a:rPr>
              <a:t>.</a:t>
            </a:r>
            <a:endParaRPr lang="vi-VN" sz="7000" b="1" spc="-150"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3763189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100" b="1" u="sng" spc="-150" dirty="0" err="1" smtClean="0">
                <a:solidFill>
                  <a:srgbClr val="FF0000"/>
                </a:solidFill>
                <a:effectLst>
                  <a:outerShdw blurRad="38100" dist="38100" dir="2700000" algn="tl">
                    <a:srgbClr val="000000">
                      <a:alpha val="43137"/>
                    </a:srgbClr>
                  </a:outerShdw>
                </a:effectLst>
                <a:latin typeface="+mj-lt"/>
              </a:rPr>
              <a:t>Đk</a:t>
            </a:r>
            <a:r>
              <a:rPr lang="en-US" sz="6100" b="1" spc="-150" dirty="0" smtClean="0">
                <a:solidFill>
                  <a:srgbClr val="FF0000"/>
                </a:solidFill>
                <a:effectLst>
                  <a:outerShdw blurRad="38100" dist="38100" dir="2700000" algn="tl">
                    <a:srgbClr val="000000">
                      <a:alpha val="43137"/>
                    </a:srgbClr>
                  </a:outerShdw>
                </a:effectLst>
                <a:latin typeface="+mj-lt"/>
              </a:rPr>
              <a:t>:</a:t>
            </a:r>
            <a:r>
              <a:rPr lang="en-US" sz="6100" b="1" spc="-150" dirty="0" smtClean="0">
                <a:solidFill>
                  <a:srgbClr val="002060"/>
                </a:solidFill>
                <a:effectLst>
                  <a:outerShdw blurRad="38100" dist="38100" dir="2700000" algn="tl">
                    <a:srgbClr val="000000">
                      <a:alpha val="43137"/>
                    </a:srgbClr>
                  </a:outerShdw>
                </a:effectLst>
                <a:latin typeface="+mj-lt"/>
              </a:rPr>
              <a:t> </a:t>
            </a:r>
            <a:r>
              <a:rPr lang="en-US" sz="6100" b="1" spc="-150" dirty="0" smtClean="0">
                <a:solidFill>
                  <a:srgbClr val="003399"/>
                </a:solidFill>
                <a:effectLst>
                  <a:outerShdw blurRad="38100" dist="38100" dir="2700000" algn="tl">
                    <a:srgbClr val="000000">
                      <a:alpha val="43137"/>
                    </a:srgbClr>
                  </a:outerShdw>
                </a:effectLst>
                <a:latin typeface="+mj-lt"/>
              </a:rPr>
              <a:t>Ta </a:t>
            </a:r>
            <a:r>
              <a:rPr lang="en-US" sz="6100" b="1" spc="-150" dirty="0" err="1" smtClean="0">
                <a:solidFill>
                  <a:srgbClr val="003399"/>
                </a:solidFill>
                <a:effectLst>
                  <a:outerShdw blurRad="38100" dist="38100" dir="2700000" algn="tl">
                    <a:srgbClr val="000000">
                      <a:alpha val="43137"/>
                    </a:srgbClr>
                  </a:outerShdw>
                </a:effectLst>
                <a:latin typeface="+mj-lt"/>
              </a:rPr>
              <a:t>đây</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là</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bánh</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bởi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trời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đem</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nguồn</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sức</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sống</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cho</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người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gian</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trần</a:t>
            </a:r>
            <a:r>
              <a:rPr lang="en-US" sz="6100" b="1" spc="-150" dirty="0" smtClean="0">
                <a:solidFill>
                  <a:srgbClr val="003399"/>
                </a:solidFill>
                <a:effectLst>
                  <a:outerShdw blurRad="38100" dist="38100" dir="2700000" algn="tl">
                    <a:srgbClr val="000000">
                      <a:alpha val="43137"/>
                    </a:srgbClr>
                  </a:outerShdw>
                </a:effectLst>
                <a:latin typeface="+mj-lt"/>
              </a:rPr>
              <a:t>. Ta </a:t>
            </a:r>
            <a:r>
              <a:rPr lang="en-US" sz="6100" b="1" spc="-150" dirty="0" err="1" smtClean="0">
                <a:solidFill>
                  <a:srgbClr val="003399"/>
                </a:solidFill>
                <a:effectLst>
                  <a:outerShdw blurRad="38100" dist="38100" dir="2700000" algn="tl">
                    <a:srgbClr val="000000">
                      <a:alpha val="43137"/>
                    </a:srgbClr>
                  </a:outerShdw>
                </a:effectLst>
                <a:latin typeface="+mj-lt"/>
              </a:rPr>
              <a:t>đây</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là</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bánh</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thiêng</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liêng</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ai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ăn</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bánh</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này</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không</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còn</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đói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khát</a:t>
            </a:r>
            <a:r>
              <a:rPr lang="en-US" sz="6100" b="1" spc="-150" dirty="0" smtClean="0">
                <a:solidFill>
                  <a:srgbClr val="003399"/>
                </a:solidFill>
                <a:effectLst>
                  <a:outerShdw blurRad="38100" dist="38100" dir="2700000" algn="tl">
                    <a:srgbClr val="000000">
                      <a:alpha val="43137"/>
                    </a:srgbClr>
                  </a:outerShdw>
                </a:effectLst>
                <a:latin typeface="+mj-lt"/>
              </a:rPr>
              <a:t>. </a:t>
            </a:r>
            <a:endParaRPr lang="vi-VN" sz="6100" b="1" spc="-150"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3866821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1" u="sng" spc="-150" dirty="0" smtClean="0">
                <a:solidFill>
                  <a:srgbClr val="FF0000"/>
                </a:solidFill>
                <a:effectLst>
                  <a:outerShdw blurRad="38100" dist="38100" dir="2700000" algn="tl">
                    <a:srgbClr val="000000">
                      <a:alpha val="43137"/>
                    </a:srgbClr>
                  </a:outerShdw>
                </a:effectLst>
                <a:latin typeface="+mj-lt"/>
              </a:rPr>
              <a:t>**</a:t>
            </a:r>
            <a:r>
              <a:rPr lang="en-US" sz="6200" b="1" spc="-150" dirty="0" smtClean="0">
                <a:solidFill>
                  <a:srgbClr val="FF0000"/>
                </a:solidFill>
                <a:effectLst>
                  <a:outerShdw blurRad="38100" dist="38100" dir="2700000" algn="tl">
                    <a:srgbClr val="000000">
                      <a:alpha val="43137"/>
                    </a:srgbClr>
                  </a:outerShdw>
                </a:effectLst>
                <a:latin typeface="+mj-lt"/>
              </a:rPr>
              <a:t>:</a:t>
            </a:r>
            <a:r>
              <a:rPr lang="en-US" sz="6200" b="1" spc="-150" dirty="0" smtClean="0">
                <a:solidFill>
                  <a:srgbClr val="002060"/>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Vì</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ai</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luôn</a:t>
            </a:r>
            <a:r>
              <a:rPr lang="en-US" sz="6200" b="1" spc="-150" dirty="0" smtClean="0">
                <a:solidFill>
                  <a:srgbClr val="003399"/>
                </a:solidFill>
                <a:effectLst>
                  <a:outerShdw blurRad="38100" dist="38100" dir="2700000" algn="tl">
                    <a:srgbClr val="000000">
                      <a:alpha val="43137"/>
                    </a:srgbClr>
                  </a:outerShdw>
                </a:effectLst>
                <a:latin typeface="+mj-lt"/>
              </a:rPr>
              <a:t> tin </a:t>
            </a:r>
            <a:r>
              <a:rPr lang="en-US" sz="6200" b="1" spc="-150" dirty="0" err="1" smtClean="0">
                <a:solidFill>
                  <a:srgbClr val="003399"/>
                </a:solidFill>
                <a:effectLst>
                  <a:outerShdw blurRad="38100" dist="38100" dir="2700000" algn="tl">
                    <a:srgbClr val="000000">
                      <a:alpha val="43137"/>
                    </a:srgbClr>
                  </a:outerShdw>
                </a:effectLst>
                <a:latin typeface="+mj-lt"/>
              </a:rPr>
              <a:t>kính</a:t>
            </a:r>
            <a:r>
              <a:rPr lang="en-US" sz="6200" b="1" spc="-150" dirty="0" smtClean="0">
                <a:solidFill>
                  <a:srgbClr val="003399"/>
                </a:solidFill>
                <a:effectLst>
                  <a:outerShdw blurRad="38100" dist="38100" dir="2700000" algn="tl">
                    <a:srgbClr val="000000">
                      <a:alpha val="43137"/>
                    </a:srgbClr>
                  </a:outerShdw>
                </a:effectLst>
                <a:latin typeface="+mj-lt"/>
              </a:rPr>
              <a:t> Ta, Ta </a:t>
            </a:r>
            <a:r>
              <a:rPr lang="en-US" sz="6200" b="1" spc="-150" dirty="0" err="1" smtClean="0">
                <a:solidFill>
                  <a:srgbClr val="003399"/>
                </a:solidFill>
                <a:effectLst>
                  <a:outerShdw blurRad="38100" dist="38100" dir="2700000" algn="tl">
                    <a:srgbClr val="000000">
                      <a:alpha val="43137"/>
                    </a:srgbClr>
                  </a:outerShdw>
                </a:effectLst>
                <a:latin typeface="+mj-lt"/>
              </a:rPr>
              <a:t>sẽ</a:t>
            </a:r>
            <a:r>
              <a:rPr lang="en-US" sz="6200" b="1" spc="-150" dirty="0" smtClean="0">
                <a:solidFill>
                  <a:srgbClr val="003399"/>
                </a:solidFill>
                <a:effectLst>
                  <a:outerShdw blurRad="38100" dist="38100" dir="2700000" algn="tl">
                    <a:srgbClr val="000000">
                      <a:alpha val="43137"/>
                    </a:srgbClr>
                  </a:outerShdw>
                </a:effectLst>
                <a:latin typeface="+mj-lt"/>
              </a:rPr>
              <a:t> ban </a:t>
            </a:r>
            <a:r>
              <a:rPr lang="en-US" sz="6200" b="1" spc="-150" dirty="0" err="1" smtClean="0">
                <a:solidFill>
                  <a:srgbClr val="003399"/>
                </a:solidFill>
                <a:effectLst>
                  <a:outerShdw blurRad="38100" dist="38100" dir="2700000" algn="tl">
                    <a:srgbClr val="000000">
                      <a:alpha val="43137"/>
                    </a:srgbClr>
                  </a:outerShdw>
                </a:effectLst>
                <a:latin typeface="+mj-lt"/>
              </a:rPr>
              <a:t>cho</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không</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bao</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giờ</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thất</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vọng</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Vì</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ai</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luôn</a:t>
            </a:r>
            <a:r>
              <a:rPr lang="en-US" sz="6200" b="1" spc="-150" dirty="0" smtClean="0">
                <a:solidFill>
                  <a:srgbClr val="003399"/>
                </a:solidFill>
                <a:effectLst>
                  <a:outerShdw blurRad="38100" dist="38100" dir="2700000" algn="tl">
                    <a:srgbClr val="000000">
                      <a:alpha val="43137"/>
                    </a:srgbClr>
                  </a:outerShdw>
                </a:effectLst>
                <a:latin typeface="+mj-lt"/>
              </a:rPr>
              <a:t> tin </a:t>
            </a:r>
            <a:r>
              <a:rPr lang="en-US" sz="6200" b="1" spc="-150" dirty="0" err="1" smtClean="0">
                <a:solidFill>
                  <a:srgbClr val="003399"/>
                </a:solidFill>
                <a:effectLst>
                  <a:outerShdw blurRad="38100" dist="38100" dir="2700000" algn="tl">
                    <a:srgbClr val="000000">
                      <a:alpha val="43137"/>
                    </a:srgbClr>
                  </a:outerShdw>
                </a:effectLst>
                <a:latin typeface="+mj-lt"/>
              </a:rPr>
              <a:t>kính</a:t>
            </a:r>
            <a:r>
              <a:rPr lang="en-US" sz="6200" b="1" spc="-150" dirty="0" smtClean="0">
                <a:solidFill>
                  <a:srgbClr val="003399"/>
                </a:solidFill>
                <a:effectLst>
                  <a:outerShdw blurRad="38100" dist="38100" dir="2700000" algn="tl">
                    <a:srgbClr val="000000">
                      <a:alpha val="43137"/>
                    </a:srgbClr>
                  </a:outerShdw>
                </a:effectLst>
                <a:latin typeface="+mj-lt"/>
              </a:rPr>
              <a:t> Ta, Ta </a:t>
            </a:r>
            <a:r>
              <a:rPr lang="en-US" sz="6200" b="1" spc="-150" dirty="0" err="1" smtClean="0">
                <a:solidFill>
                  <a:srgbClr val="003399"/>
                </a:solidFill>
                <a:effectLst>
                  <a:outerShdw blurRad="38100" dist="38100" dir="2700000" algn="tl">
                    <a:srgbClr val="000000">
                      <a:alpha val="43137"/>
                    </a:srgbClr>
                  </a:outerShdw>
                </a:effectLst>
                <a:latin typeface="+mj-lt"/>
              </a:rPr>
              <a:t>sẽ</a:t>
            </a:r>
            <a:r>
              <a:rPr lang="en-US" sz="6200" b="1" spc="-150" dirty="0" smtClean="0">
                <a:solidFill>
                  <a:srgbClr val="003399"/>
                </a:solidFill>
                <a:effectLst>
                  <a:outerShdw blurRad="38100" dist="38100" dir="2700000" algn="tl">
                    <a:srgbClr val="000000">
                      <a:alpha val="43137"/>
                    </a:srgbClr>
                  </a:outerShdw>
                </a:effectLst>
                <a:latin typeface="+mj-lt"/>
              </a:rPr>
              <a:t> ban </a:t>
            </a:r>
            <a:r>
              <a:rPr lang="en-US" sz="6200" b="1" spc="-150" dirty="0" err="1" smtClean="0">
                <a:solidFill>
                  <a:srgbClr val="003399"/>
                </a:solidFill>
                <a:effectLst>
                  <a:outerShdw blurRad="38100" dist="38100" dir="2700000" algn="tl">
                    <a:srgbClr val="000000">
                      <a:alpha val="43137"/>
                    </a:srgbClr>
                  </a:outerShdw>
                </a:effectLst>
                <a:latin typeface="+mj-lt"/>
              </a:rPr>
              <a:t>cho</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không</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bao</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giờ</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đói</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khát</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muôn</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đời</a:t>
            </a:r>
            <a:r>
              <a:rPr lang="en-US" sz="6200" b="1" spc="-150" dirty="0" smtClean="0">
                <a:solidFill>
                  <a:srgbClr val="003399"/>
                </a:solidFill>
                <a:effectLst>
                  <a:outerShdw blurRad="38100" dist="38100" dir="2700000" algn="tl">
                    <a:srgbClr val="000000">
                      <a:alpha val="43137"/>
                    </a:srgbClr>
                  </a:outerShdw>
                </a:effectLst>
                <a:latin typeface="+mj-lt"/>
              </a:rPr>
              <a:t>.</a:t>
            </a:r>
            <a:endParaRPr lang="vi-VN" sz="6200" b="1" spc="-150"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03774634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a:bodyPr>
          <a:lstStyle/>
          <a:p>
            <a:pPr algn="just">
              <a:lnSpc>
                <a:spcPct val="90000"/>
              </a:lnSpc>
              <a:spcBef>
                <a:spcPts val="0"/>
              </a:spcBef>
            </a:pPr>
            <a:r>
              <a:rPr lang="en-US" sz="7000" b="1" u="sng" spc="-300" dirty="0" smtClean="0">
                <a:solidFill>
                  <a:srgbClr val="FF0000"/>
                </a:solidFill>
                <a:effectLst>
                  <a:outerShdw blurRad="38100" dist="38100" dir="2700000" algn="tl">
                    <a:srgbClr val="000000">
                      <a:alpha val="43137"/>
                    </a:srgbClr>
                  </a:outerShdw>
                </a:effectLst>
                <a:latin typeface="+mj-lt"/>
              </a:rPr>
              <a:t>Tk3:</a:t>
            </a:r>
            <a:r>
              <a:rPr lang="en-US" sz="7000" b="1" spc="-300" dirty="0" smtClean="0">
                <a:solidFill>
                  <a:srgbClr val="002060"/>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Là</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thần</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lương</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bánh</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nuôi</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muôn</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dân</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từ</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muôn</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kiếp</a:t>
            </a:r>
            <a:r>
              <a:rPr lang="en-US" sz="7000" b="1" spc="-300" dirty="0" smtClean="0">
                <a:solidFill>
                  <a:srgbClr val="003399"/>
                </a:solidFill>
                <a:effectLst>
                  <a:outerShdw blurRad="38100" dist="38100" dir="2700000" algn="tl">
                    <a:srgbClr val="000000">
                      <a:alpha val="43137"/>
                    </a:srgbClr>
                  </a:outerShdw>
                </a:effectLst>
                <a:latin typeface="+mj-lt"/>
              </a:rPr>
              <a:t>. Ai </a:t>
            </a:r>
            <a:r>
              <a:rPr lang="en-US" sz="7000" b="1" spc="-300" dirty="0" err="1" smtClean="0">
                <a:solidFill>
                  <a:srgbClr val="003399"/>
                </a:solidFill>
                <a:effectLst>
                  <a:outerShdw blurRad="38100" dist="38100" dir="2700000" algn="tl">
                    <a:srgbClr val="000000">
                      <a:alpha val="43137"/>
                    </a:srgbClr>
                  </a:outerShdw>
                </a:effectLst>
                <a:latin typeface="+mj-lt"/>
              </a:rPr>
              <a:t>nghe</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theo</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lời</a:t>
            </a:r>
            <a:r>
              <a:rPr lang="en-US" sz="7000" b="1" spc="-300" dirty="0" smtClean="0">
                <a:solidFill>
                  <a:srgbClr val="003399"/>
                </a:solidFill>
                <a:effectLst>
                  <a:outerShdw blurRad="38100" dist="38100" dir="2700000" algn="tl">
                    <a:srgbClr val="000000">
                      <a:alpha val="43137"/>
                    </a:srgbClr>
                  </a:outerShdw>
                </a:effectLst>
                <a:latin typeface="+mj-lt"/>
              </a:rPr>
              <a:t> Ta </a:t>
            </a:r>
            <a:r>
              <a:rPr lang="en-US" sz="7000" b="1" spc="-300" dirty="0" err="1" smtClean="0">
                <a:solidFill>
                  <a:srgbClr val="003399"/>
                </a:solidFill>
                <a:effectLst>
                  <a:outerShdw blurRad="38100" dist="38100" dir="2700000" algn="tl">
                    <a:srgbClr val="000000">
                      <a:alpha val="43137"/>
                    </a:srgbClr>
                  </a:outerShdw>
                </a:effectLst>
                <a:latin typeface="+mj-lt"/>
              </a:rPr>
              <a:t>và</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đến</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với</a:t>
            </a:r>
            <a:r>
              <a:rPr lang="en-US" sz="7000" b="1" spc="-300" dirty="0" smtClean="0">
                <a:solidFill>
                  <a:srgbClr val="003399"/>
                </a:solidFill>
                <a:effectLst>
                  <a:outerShdw blurRad="38100" dist="38100" dir="2700000" algn="tl">
                    <a:srgbClr val="000000">
                      <a:alpha val="43137"/>
                    </a:srgbClr>
                  </a:outerShdw>
                </a:effectLst>
                <a:latin typeface="+mj-lt"/>
              </a:rPr>
              <a:t> Ta </a:t>
            </a:r>
            <a:r>
              <a:rPr lang="en-US" sz="7000" b="1" spc="-300" dirty="0" err="1" smtClean="0">
                <a:solidFill>
                  <a:srgbClr val="003399"/>
                </a:solidFill>
                <a:effectLst>
                  <a:outerShdw blurRad="38100" dist="38100" dir="2700000" algn="tl">
                    <a:srgbClr val="000000">
                      <a:alpha val="43137"/>
                    </a:srgbClr>
                  </a:outerShdw>
                </a:effectLst>
                <a:latin typeface="+mj-lt"/>
              </a:rPr>
              <a:t>thì</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người</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ấy</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sẽ</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sống</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đời</a:t>
            </a:r>
            <a:r>
              <a:rPr lang="en-US" sz="7000" b="1" spc="-300" dirty="0" smtClean="0">
                <a:solidFill>
                  <a:srgbClr val="003399"/>
                </a:solidFill>
                <a:effectLst>
                  <a:outerShdw blurRad="38100" dist="38100" dir="2700000" algn="tl">
                    <a:srgbClr val="000000">
                      <a:alpha val="43137"/>
                    </a:srgbClr>
                  </a:outerShdw>
                </a:effectLst>
                <a:latin typeface="+mj-lt"/>
              </a:rPr>
              <a:t> </a:t>
            </a:r>
            <a:r>
              <a:rPr lang="en-US" sz="7000" b="1" spc="-300" dirty="0" err="1" smtClean="0">
                <a:solidFill>
                  <a:srgbClr val="003399"/>
                </a:solidFill>
                <a:effectLst>
                  <a:outerShdw blurRad="38100" dist="38100" dir="2700000" algn="tl">
                    <a:srgbClr val="000000">
                      <a:alpha val="43137"/>
                    </a:srgbClr>
                  </a:outerShdw>
                </a:effectLst>
                <a:latin typeface="+mj-lt"/>
              </a:rPr>
              <a:t>đời</a:t>
            </a:r>
            <a:r>
              <a:rPr lang="en-US" sz="7000" b="1" spc="-300" dirty="0" smtClean="0">
                <a:solidFill>
                  <a:srgbClr val="003399"/>
                </a:solidFill>
                <a:effectLst>
                  <a:outerShdw blurRad="38100" dist="38100" dir="2700000" algn="tl">
                    <a:srgbClr val="000000">
                      <a:alpha val="43137"/>
                    </a:srgbClr>
                  </a:outerShdw>
                </a:effectLst>
                <a:latin typeface="+mj-lt"/>
              </a:rPr>
              <a:t>.</a:t>
            </a:r>
            <a:endParaRPr lang="vi-VN" sz="7000" b="1" spc="-150"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858648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100" b="1" u="sng" spc="-150" dirty="0" err="1" smtClean="0">
                <a:solidFill>
                  <a:srgbClr val="FF0000"/>
                </a:solidFill>
                <a:effectLst>
                  <a:outerShdw blurRad="38100" dist="38100" dir="2700000" algn="tl">
                    <a:srgbClr val="000000">
                      <a:alpha val="43137"/>
                    </a:srgbClr>
                  </a:outerShdw>
                </a:effectLst>
                <a:latin typeface="+mj-lt"/>
              </a:rPr>
              <a:t>Đk</a:t>
            </a:r>
            <a:r>
              <a:rPr lang="en-US" sz="6100" b="1" spc="-150" dirty="0" smtClean="0">
                <a:solidFill>
                  <a:srgbClr val="FF0000"/>
                </a:solidFill>
                <a:effectLst>
                  <a:outerShdw blurRad="38100" dist="38100" dir="2700000" algn="tl">
                    <a:srgbClr val="000000">
                      <a:alpha val="43137"/>
                    </a:srgbClr>
                  </a:outerShdw>
                </a:effectLst>
                <a:latin typeface="+mj-lt"/>
              </a:rPr>
              <a:t>:</a:t>
            </a:r>
            <a:r>
              <a:rPr lang="en-US" sz="6100" b="1" spc="-150" dirty="0" smtClean="0">
                <a:solidFill>
                  <a:srgbClr val="002060"/>
                </a:solidFill>
                <a:effectLst>
                  <a:outerShdw blurRad="38100" dist="38100" dir="2700000" algn="tl">
                    <a:srgbClr val="000000">
                      <a:alpha val="43137"/>
                    </a:srgbClr>
                  </a:outerShdw>
                </a:effectLst>
                <a:latin typeface="+mj-lt"/>
              </a:rPr>
              <a:t> </a:t>
            </a:r>
            <a:r>
              <a:rPr lang="en-US" sz="6100" b="1" spc="-150" dirty="0" smtClean="0">
                <a:solidFill>
                  <a:srgbClr val="003399"/>
                </a:solidFill>
                <a:effectLst>
                  <a:outerShdw blurRad="38100" dist="38100" dir="2700000" algn="tl">
                    <a:srgbClr val="000000">
                      <a:alpha val="43137"/>
                    </a:srgbClr>
                  </a:outerShdw>
                </a:effectLst>
                <a:latin typeface="+mj-lt"/>
              </a:rPr>
              <a:t>Ta </a:t>
            </a:r>
            <a:r>
              <a:rPr lang="en-US" sz="6100" b="1" spc="-150" dirty="0" err="1" smtClean="0">
                <a:solidFill>
                  <a:srgbClr val="003399"/>
                </a:solidFill>
                <a:effectLst>
                  <a:outerShdw blurRad="38100" dist="38100" dir="2700000" algn="tl">
                    <a:srgbClr val="000000">
                      <a:alpha val="43137"/>
                    </a:srgbClr>
                  </a:outerShdw>
                </a:effectLst>
                <a:latin typeface="+mj-lt"/>
              </a:rPr>
              <a:t>đây</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là</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bánh</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bởi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trời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đem</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nguồn</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sức</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sống</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cho</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người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gian</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trần</a:t>
            </a:r>
            <a:r>
              <a:rPr lang="en-US" sz="6100" b="1" spc="-150" dirty="0" smtClean="0">
                <a:solidFill>
                  <a:srgbClr val="003399"/>
                </a:solidFill>
                <a:effectLst>
                  <a:outerShdw blurRad="38100" dist="38100" dir="2700000" algn="tl">
                    <a:srgbClr val="000000">
                      <a:alpha val="43137"/>
                    </a:srgbClr>
                  </a:outerShdw>
                </a:effectLst>
                <a:latin typeface="+mj-lt"/>
              </a:rPr>
              <a:t>. Ta </a:t>
            </a:r>
            <a:r>
              <a:rPr lang="en-US" sz="6100" b="1" spc="-150" dirty="0" err="1" smtClean="0">
                <a:solidFill>
                  <a:srgbClr val="003399"/>
                </a:solidFill>
                <a:effectLst>
                  <a:outerShdw blurRad="38100" dist="38100" dir="2700000" algn="tl">
                    <a:srgbClr val="000000">
                      <a:alpha val="43137"/>
                    </a:srgbClr>
                  </a:outerShdw>
                </a:effectLst>
                <a:latin typeface="+mj-lt"/>
              </a:rPr>
              <a:t>đây</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là</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bánh</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thiêng</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liêng</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ai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ăn</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bánh</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này</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không</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còn</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đói</a:t>
            </a:r>
            <a:r>
              <a:rPr lang="en-US" sz="6100" b="1" spc="-150" dirty="0" smtClean="0">
                <a:solidFill>
                  <a:srgbClr val="003399"/>
                </a:solidFill>
                <a:effectLst>
                  <a:outerShdw blurRad="38100" dist="38100" dir="2700000" algn="tl">
                    <a:srgbClr val="000000">
                      <a:alpha val="43137"/>
                    </a:srgbClr>
                  </a:outerShdw>
                </a:effectLst>
                <a:latin typeface="+mj-lt"/>
              </a:rPr>
              <a:t> </a:t>
            </a:r>
            <a:r>
              <a:rPr lang="en-US" sz="6100" b="1" spc="-150" dirty="0" err="1" smtClean="0">
                <a:solidFill>
                  <a:srgbClr val="003399"/>
                </a:solidFill>
                <a:effectLst>
                  <a:outerShdw blurRad="38100" dist="38100" dir="2700000" algn="tl">
                    <a:srgbClr val="000000">
                      <a:alpha val="43137"/>
                    </a:srgbClr>
                  </a:outerShdw>
                </a:effectLst>
                <a:latin typeface="+mj-lt"/>
              </a:rPr>
              <a:t>khát</a:t>
            </a:r>
            <a:r>
              <a:rPr lang="en-US" sz="6100" b="1" spc="-150" dirty="0" smtClean="0">
                <a:solidFill>
                  <a:srgbClr val="003399"/>
                </a:solidFill>
                <a:effectLst>
                  <a:outerShdw blurRad="38100" dist="38100" dir="2700000" algn="tl">
                    <a:srgbClr val="000000">
                      <a:alpha val="43137"/>
                    </a:srgbClr>
                  </a:outerShdw>
                </a:effectLst>
                <a:latin typeface="+mj-lt"/>
              </a:rPr>
              <a:t>. </a:t>
            </a:r>
            <a:endParaRPr lang="vi-VN" sz="6100" b="1" spc="-150"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19928112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1" u="sng" spc="-150" dirty="0" smtClean="0">
                <a:solidFill>
                  <a:srgbClr val="FF0000"/>
                </a:solidFill>
                <a:effectLst>
                  <a:outerShdw blurRad="38100" dist="38100" dir="2700000" algn="tl">
                    <a:srgbClr val="000000">
                      <a:alpha val="43137"/>
                    </a:srgbClr>
                  </a:outerShdw>
                </a:effectLst>
                <a:latin typeface="+mj-lt"/>
              </a:rPr>
              <a:t>**</a:t>
            </a:r>
            <a:r>
              <a:rPr lang="en-US" sz="6200" b="1" spc="-150" dirty="0" smtClean="0">
                <a:solidFill>
                  <a:srgbClr val="FF0000"/>
                </a:solidFill>
                <a:effectLst>
                  <a:outerShdw blurRad="38100" dist="38100" dir="2700000" algn="tl">
                    <a:srgbClr val="000000">
                      <a:alpha val="43137"/>
                    </a:srgbClr>
                  </a:outerShdw>
                </a:effectLst>
                <a:latin typeface="+mj-lt"/>
              </a:rPr>
              <a:t>:</a:t>
            </a:r>
            <a:r>
              <a:rPr lang="en-US" sz="6200" b="1" spc="-150" dirty="0" smtClean="0">
                <a:solidFill>
                  <a:srgbClr val="002060"/>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Vì</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ai</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luôn</a:t>
            </a:r>
            <a:r>
              <a:rPr lang="en-US" sz="6200" b="1" spc="-150" dirty="0" smtClean="0">
                <a:solidFill>
                  <a:srgbClr val="003399"/>
                </a:solidFill>
                <a:effectLst>
                  <a:outerShdw blurRad="38100" dist="38100" dir="2700000" algn="tl">
                    <a:srgbClr val="000000">
                      <a:alpha val="43137"/>
                    </a:srgbClr>
                  </a:outerShdw>
                </a:effectLst>
                <a:latin typeface="+mj-lt"/>
              </a:rPr>
              <a:t> tin </a:t>
            </a:r>
            <a:r>
              <a:rPr lang="en-US" sz="6200" b="1" spc="-150" dirty="0" err="1" smtClean="0">
                <a:solidFill>
                  <a:srgbClr val="003399"/>
                </a:solidFill>
                <a:effectLst>
                  <a:outerShdw blurRad="38100" dist="38100" dir="2700000" algn="tl">
                    <a:srgbClr val="000000">
                      <a:alpha val="43137"/>
                    </a:srgbClr>
                  </a:outerShdw>
                </a:effectLst>
                <a:latin typeface="+mj-lt"/>
              </a:rPr>
              <a:t>kính</a:t>
            </a:r>
            <a:r>
              <a:rPr lang="en-US" sz="6200" b="1" spc="-150" dirty="0" smtClean="0">
                <a:solidFill>
                  <a:srgbClr val="003399"/>
                </a:solidFill>
                <a:effectLst>
                  <a:outerShdw blurRad="38100" dist="38100" dir="2700000" algn="tl">
                    <a:srgbClr val="000000">
                      <a:alpha val="43137"/>
                    </a:srgbClr>
                  </a:outerShdw>
                </a:effectLst>
                <a:latin typeface="+mj-lt"/>
              </a:rPr>
              <a:t> Ta, Ta </a:t>
            </a:r>
            <a:r>
              <a:rPr lang="en-US" sz="6200" b="1" spc="-150" dirty="0" err="1" smtClean="0">
                <a:solidFill>
                  <a:srgbClr val="003399"/>
                </a:solidFill>
                <a:effectLst>
                  <a:outerShdw blurRad="38100" dist="38100" dir="2700000" algn="tl">
                    <a:srgbClr val="000000">
                      <a:alpha val="43137"/>
                    </a:srgbClr>
                  </a:outerShdw>
                </a:effectLst>
                <a:latin typeface="+mj-lt"/>
              </a:rPr>
              <a:t>sẽ</a:t>
            </a:r>
            <a:r>
              <a:rPr lang="en-US" sz="6200" b="1" spc="-150" dirty="0" smtClean="0">
                <a:solidFill>
                  <a:srgbClr val="003399"/>
                </a:solidFill>
                <a:effectLst>
                  <a:outerShdw blurRad="38100" dist="38100" dir="2700000" algn="tl">
                    <a:srgbClr val="000000">
                      <a:alpha val="43137"/>
                    </a:srgbClr>
                  </a:outerShdw>
                </a:effectLst>
                <a:latin typeface="+mj-lt"/>
              </a:rPr>
              <a:t> ban </a:t>
            </a:r>
            <a:r>
              <a:rPr lang="en-US" sz="6200" b="1" spc="-150" dirty="0" err="1" smtClean="0">
                <a:solidFill>
                  <a:srgbClr val="003399"/>
                </a:solidFill>
                <a:effectLst>
                  <a:outerShdw blurRad="38100" dist="38100" dir="2700000" algn="tl">
                    <a:srgbClr val="000000">
                      <a:alpha val="43137"/>
                    </a:srgbClr>
                  </a:outerShdw>
                </a:effectLst>
                <a:latin typeface="+mj-lt"/>
              </a:rPr>
              <a:t>cho</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không</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bao</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giờ</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thất</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vọng</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Vì</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ai</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luôn</a:t>
            </a:r>
            <a:r>
              <a:rPr lang="en-US" sz="6200" b="1" spc="-150" dirty="0" smtClean="0">
                <a:solidFill>
                  <a:srgbClr val="003399"/>
                </a:solidFill>
                <a:effectLst>
                  <a:outerShdw blurRad="38100" dist="38100" dir="2700000" algn="tl">
                    <a:srgbClr val="000000">
                      <a:alpha val="43137"/>
                    </a:srgbClr>
                  </a:outerShdw>
                </a:effectLst>
                <a:latin typeface="+mj-lt"/>
              </a:rPr>
              <a:t> tin </a:t>
            </a:r>
            <a:r>
              <a:rPr lang="en-US" sz="6200" b="1" spc="-150" dirty="0" err="1" smtClean="0">
                <a:solidFill>
                  <a:srgbClr val="003399"/>
                </a:solidFill>
                <a:effectLst>
                  <a:outerShdw blurRad="38100" dist="38100" dir="2700000" algn="tl">
                    <a:srgbClr val="000000">
                      <a:alpha val="43137"/>
                    </a:srgbClr>
                  </a:outerShdw>
                </a:effectLst>
                <a:latin typeface="+mj-lt"/>
              </a:rPr>
              <a:t>kính</a:t>
            </a:r>
            <a:r>
              <a:rPr lang="en-US" sz="6200" b="1" spc="-150" dirty="0" smtClean="0">
                <a:solidFill>
                  <a:srgbClr val="003399"/>
                </a:solidFill>
                <a:effectLst>
                  <a:outerShdw blurRad="38100" dist="38100" dir="2700000" algn="tl">
                    <a:srgbClr val="000000">
                      <a:alpha val="43137"/>
                    </a:srgbClr>
                  </a:outerShdw>
                </a:effectLst>
                <a:latin typeface="+mj-lt"/>
              </a:rPr>
              <a:t> Ta, Ta </a:t>
            </a:r>
            <a:r>
              <a:rPr lang="en-US" sz="6200" b="1" spc="-150" dirty="0" err="1" smtClean="0">
                <a:solidFill>
                  <a:srgbClr val="003399"/>
                </a:solidFill>
                <a:effectLst>
                  <a:outerShdw blurRad="38100" dist="38100" dir="2700000" algn="tl">
                    <a:srgbClr val="000000">
                      <a:alpha val="43137"/>
                    </a:srgbClr>
                  </a:outerShdw>
                </a:effectLst>
                <a:latin typeface="+mj-lt"/>
              </a:rPr>
              <a:t>sẽ</a:t>
            </a:r>
            <a:r>
              <a:rPr lang="en-US" sz="6200" b="1" spc="-150" dirty="0" smtClean="0">
                <a:solidFill>
                  <a:srgbClr val="003399"/>
                </a:solidFill>
                <a:effectLst>
                  <a:outerShdw blurRad="38100" dist="38100" dir="2700000" algn="tl">
                    <a:srgbClr val="000000">
                      <a:alpha val="43137"/>
                    </a:srgbClr>
                  </a:outerShdw>
                </a:effectLst>
                <a:latin typeface="+mj-lt"/>
              </a:rPr>
              <a:t> ban </a:t>
            </a:r>
            <a:r>
              <a:rPr lang="en-US" sz="6200" b="1" spc="-150" dirty="0" err="1" smtClean="0">
                <a:solidFill>
                  <a:srgbClr val="003399"/>
                </a:solidFill>
                <a:effectLst>
                  <a:outerShdw blurRad="38100" dist="38100" dir="2700000" algn="tl">
                    <a:srgbClr val="000000">
                      <a:alpha val="43137"/>
                    </a:srgbClr>
                  </a:outerShdw>
                </a:effectLst>
                <a:latin typeface="+mj-lt"/>
              </a:rPr>
              <a:t>cho</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không</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bao</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giờ</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đói</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khát</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muôn</a:t>
            </a:r>
            <a:r>
              <a:rPr lang="en-US" sz="6200" b="1" spc="-150" dirty="0" smtClean="0">
                <a:solidFill>
                  <a:srgbClr val="003399"/>
                </a:solidFill>
                <a:effectLst>
                  <a:outerShdw blurRad="38100" dist="38100" dir="2700000" algn="tl">
                    <a:srgbClr val="000000">
                      <a:alpha val="43137"/>
                    </a:srgbClr>
                  </a:outerShdw>
                </a:effectLst>
                <a:latin typeface="+mj-lt"/>
              </a:rPr>
              <a:t> </a:t>
            </a:r>
            <a:r>
              <a:rPr lang="en-US" sz="6200" b="1" spc="-150" dirty="0" err="1" smtClean="0">
                <a:solidFill>
                  <a:srgbClr val="003399"/>
                </a:solidFill>
                <a:effectLst>
                  <a:outerShdw blurRad="38100" dist="38100" dir="2700000" algn="tl">
                    <a:srgbClr val="000000">
                      <a:alpha val="43137"/>
                    </a:srgbClr>
                  </a:outerShdw>
                </a:effectLst>
                <a:latin typeface="+mj-lt"/>
              </a:rPr>
              <a:t>đời</a:t>
            </a:r>
            <a:r>
              <a:rPr lang="en-US" sz="6200" b="1" spc="-150" dirty="0" smtClean="0">
                <a:solidFill>
                  <a:srgbClr val="003399"/>
                </a:solidFill>
                <a:effectLst>
                  <a:outerShdw blurRad="38100" dist="38100" dir="2700000" algn="tl">
                    <a:srgbClr val="000000">
                      <a:alpha val="43137"/>
                    </a:srgbClr>
                  </a:outerShdw>
                </a:effectLst>
                <a:latin typeface="+mj-lt"/>
              </a:rPr>
              <a:t>.</a:t>
            </a:r>
            <a:endParaRPr lang="vi-VN" sz="6200" b="1" spc="-150"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6388410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748898"/>
            <a:ext cx="9263992" cy="38164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8800" dirty="0" err="1" smtClean="0">
                <a:ln w="11430"/>
                <a:solidFill>
                  <a:srgbClr val="FF0000"/>
                </a:solidFill>
                <a:cs typeface="Arial" panose="020B0604020202020204" pitchFamily="34" charset="0"/>
              </a:rPr>
              <a:t>Ca</a:t>
            </a:r>
            <a:r>
              <a:rPr lang="en-US" sz="8800" dirty="0" smtClean="0">
                <a:ln w="11430"/>
                <a:solidFill>
                  <a:srgbClr val="FF0000"/>
                </a:solidFill>
                <a:cs typeface="Arial" panose="020B0604020202020204" pitchFamily="34" charset="0"/>
              </a:rPr>
              <a:t> </a:t>
            </a:r>
            <a:r>
              <a:rPr lang="en-US" sz="8800" dirty="0" err="1" smtClean="0">
                <a:ln w="11430"/>
                <a:solidFill>
                  <a:srgbClr val="FF0000"/>
                </a:solidFill>
                <a:cs typeface="Arial" panose="020B0604020202020204" pitchFamily="34" charset="0"/>
              </a:rPr>
              <a:t>Kết</a:t>
            </a:r>
            <a:r>
              <a:rPr lang="en-US" sz="8800" dirty="0" smtClean="0">
                <a:ln w="11430"/>
                <a:solidFill>
                  <a:srgbClr val="FF0000"/>
                </a:solidFill>
                <a:cs typeface="Arial" panose="020B0604020202020204" pitchFamily="34" charset="0"/>
              </a:rPr>
              <a:t> </a:t>
            </a:r>
            <a:r>
              <a:rPr lang="en-US" sz="8800" dirty="0" err="1" smtClean="0">
                <a:ln w="11430"/>
                <a:solidFill>
                  <a:srgbClr val="FF0000"/>
                </a:solidFill>
                <a:cs typeface="Arial" panose="020B0604020202020204" pitchFamily="34" charset="0"/>
              </a:rPr>
              <a:t>Lễ</a:t>
            </a:r>
            <a:endParaRPr lang="en-US" sz="8800" dirty="0" smtClean="0">
              <a:ln w="11430"/>
              <a:solidFill>
                <a:srgbClr val="FF0000"/>
              </a:solidFill>
              <a:cs typeface="Arial" panose="020B0604020202020204" pitchFamily="34" charset="0"/>
            </a:endParaRPr>
          </a:p>
          <a:p>
            <a:pPr algn="ctr" fontAlgn="base">
              <a:spcBef>
                <a:spcPct val="0"/>
              </a:spcBef>
              <a:spcAft>
                <a:spcPct val="0"/>
              </a:spcAft>
            </a:pPr>
            <a:r>
              <a:rPr lang="en-US" sz="8800" dirty="0" smtClean="0">
                <a:ln w="11430"/>
                <a:solidFill>
                  <a:srgbClr val="FF0000"/>
                </a:solidFill>
                <a:cs typeface="Arial" panose="020B0604020202020204" pitchFamily="34" charset="0"/>
              </a:rPr>
              <a:t>Ra </a:t>
            </a:r>
            <a:r>
              <a:rPr lang="en-US" sz="8800" dirty="0" err="1" smtClean="0">
                <a:ln w="11430"/>
                <a:solidFill>
                  <a:srgbClr val="FF0000"/>
                </a:solidFill>
                <a:cs typeface="Arial" panose="020B0604020202020204" pitchFamily="34" charset="0"/>
              </a:rPr>
              <a:t>về</a:t>
            </a:r>
            <a:endParaRPr lang="en-US" sz="8800" dirty="0" smtClean="0">
              <a:ln w="11430"/>
              <a:solidFill>
                <a:srgbClr val="FF0000"/>
              </a:solidFill>
              <a:cs typeface="Arial" panose="020B0604020202020204" pitchFamily="34" charset="0"/>
            </a:endParaRPr>
          </a:p>
          <a:p>
            <a:pPr algn="ctr" fontAlgn="base">
              <a:spcBef>
                <a:spcPct val="0"/>
              </a:spcBef>
              <a:spcAft>
                <a:spcPct val="0"/>
              </a:spcAft>
            </a:pPr>
            <a:r>
              <a:rPr lang="en-US" sz="6600" i="1" dirty="0" err="1" smtClean="0">
                <a:ln w="11430"/>
                <a:solidFill>
                  <a:srgbClr val="0B297F"/>
                </a:solidFill>
                <a:cs typeface="Arial" panose="020B0604020202020204" pitchFamily="34" charset="0"/>
              </a:rPr>
              <a:t>Anh</a:t>
            </a:r>
            <a:r>
              <a:rPr lang="en-US" sz="6600" i="1" dirty="0" smtClean="0">
                <a:ln w="11430"/>
                <a:solidFill>
                  <a:srgbClr val="0B297F"/>
                </a:solidFill>
                <a:cs typeface="Arial" panose="020B0604020202020204" pitchFamily="34" charset="0"/>
              </a:rPr>
              <a:t> </a:t>
            </a:r>
            <a:r>
              <a:rPr lang="en-US" sz="6600" i="1" dirty="0" err="1" smtClean="0">
                <a:ln w="11430"/>
                <a:solidFill>
                  <a:srgbClr val="0B297F"/>
                </a:solidFill>
                <a:cs typeface="Arial" panose="020B0604020202020204" pitchFamily="34" charset="0"/>
              </a:rPr>
              <a:t>Tuấn</a:t>
            </a:r>
            <a:endParaRPr lang="en-US" sz="4800" i="1" dirty="0">
              <a:ln w="11430"/>
              <a:solidFill>
                <a:srgbClr val="0B297F"/>
              </a:solidFill>
              <a:cs typeface="Arial" panose="020B0604020202020204" pitchFamily="34" charset="0"/>
            </a:endParaRPr>
          </a:p>
        </p:txBody>
      </p:sp>
    </p:spTree>
    <p:extLst>
      <p:ext uri="{BB962C8B-B14F-4D97-AF65-F5344CB8AC3E}">
        <p14:creationId xmlns:p14="http://schemas.microsoft.com/office/powerpoint/2010/main" val="4085426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rmAutofit fontScale="92500" lnSpcReduction="10000"/>
          </a:bodyPr>
          <a:lstStyle/>
          <a:p>
            <a:pPr algn="just">
              <a:spcBef>
                <a:spcPts val="0"/>
              </a:spcBef>
            </a:pPr>
            <a:r>
              <a:rPr lang="en-US" sz="5400" b="1" u="sng" dirty="0" err="1" smtClean="0">
                <a:solidFill>
                  <a:srgbClr val="FF0000"/>
                </a:solidFill>
                <a:effectLst>
                  <a:outerShdw blurRad="38100" dist="38100" dir="2700000" algn="tl">
                    <a:srgbClr val="000000">
                      <a:alpha val="43137"/>
                    </a:srgbClr>
                  </a:outerShdw>
                </a:effectLst>
                <a:latin typeface="+mj-lt"/>
                <a:cs typeface="Arial" panose="020B0604020202020204" pitchFamily="34" charset="0"/>
              </a:rPr>
              <a:t>Đk</a:t>
            </a:r>
            <a:r>
              <a:rPr lang="en-US" sz="5400" b="1" dirty="0" smtClean="0">
                <a:solidFill>
                  <a:srgbClr val="FF0000"/>
                </a:solidFill>
                <a:effectLst>
                  <a:outerShdw blurRad="38100" dist="38100" dir="2700000" algn="tl">
                    <a:srgbClr val="000000">
                      <a:alpha val="43137"/>
                    </a:srgbClr>
                  </a:outerShdw>
                </a:effectLst>
                <a:latin typeface="+mj-lt"/>
                <a:cs typeface="Arial" panose="020B0604020202020204" pitchFamily="34" charset="0"/>
              </a:rPr>
              <a:t>: </a:t>
            </a:r>
            <a:r>
              <a:rPr lang="en-US" sz="5400" b="1" dirty="0">
                <a:solidFill>
                  <a:srgbClr val="003399"/>
                </a:solidFill>
                <a:effectLst>
                  <a:outerShdw blurRad="38100" dist="38100" dir="2700000" algn="tl">
                    <a:srgbClr val="000000">
                      <a:alpha val="43137"/>
                    </a:srgbClr>
                  </a:outerShdw>
                </a:effectLst>
                <a:latin typeface="+mj-lt"/>
                <a:cs typeface="Arial" panose="020B0604020202020204" pitchFamily="34" charset="0"/>
              </a:rPr>
              <a:t>Ra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về</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ra</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về</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lòng</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con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bao</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hân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hoan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Chúa</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ơi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Vui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mừng</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vui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mừng</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vì</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có</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Chúa</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bước</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đi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cùng</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con.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Ơn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Trời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ơn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Trời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tựa</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mưa</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sa</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xuống</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trên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đời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con.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Đỡ</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nâng</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con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giữ</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gìn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con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luôn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thắm</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tươi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màu</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son.</a:t>
            </a:r>
            <a:endParaRPr lang="vi-VN" sz="5400" b="1" dirty="0">
              <a:solidFill>
                <a:srgbClr val="003399"/>
              </a:solidFill>
              <a:effectLst>
                <a:outerShdw blurRad="38100" dist="38100" dir="2700000" algn="tl">
                  <a:srgbClr val="000000">
                    <a:alpha val="43137"/>
                  </a:srgbClr>
                </a:outerShdw>
              </a:effectLst>
              <a:latin typeface="+mj-lt"/>
              <a:cs typeface="Arial" panose="020B0604020202020204" pitchFamily="34" charset="0"/>
            </a:endParaRPr>
          </a:p>
        </p:txBody>
      </p:sp>
    </p:spTree>
    <p:extLst>
      <p:ext uri="{BB962C8B-B14F-4D97-AF65-F5344CB8AC3E}">
        <p14:creationId xmlns:p14="http://schemas.microsoft.com/office/powerpoint/2010/main" val="37904258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wrap="square" anchor="ctr">
            <a:normAutofit/>
          </a:bodyPr>
          <a:lstStyle/>
          <a:p>
            <a:pPr algn="just">
              <a:spcBef>
                <a:spcPts val="0"/>
              </a:spcBef>
            </a:pPr>
            <a:r>
              <a:rPr lang="en-US" sz="6000" b="1" u="sng" spc="-150" dirty="0" smtClean="0">
                <a:solidFill>
                  <a:srgbClr val="FF0000"/>
                </a:solidFill>
                <a:effectLst>
                  <a:outerShdw blurRad="38100" dist="38100" dir="2700000" algn="tl">
                    <a:srgbClr val="000000">
                      <a:alpha val="43137"/>
                    </a:srgbClr>
                  </a:outerShdw>
                </a:effectLst>
                <a:latin typeface="+mj-lt"/>
              </a:rPr>
              <a:t>Tk1:</a:t>
            </a:r>
            <a:r>
              <a:rPr lang="vi-VN" sz="6000" b="1" spc="-150" dirty="0" smtClean="0">
                <a:solidFill>
                  <a:srgbClr val="002060"/>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Chúa</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đã</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thương</a:t>
            </a:r>
            <a:r>
              <a:rPr lang="en-US" sz="6000" b="1" spc="-150" dirty="0" smtClean="0">
                <a:solidFill>
                  <a:srgbClr val="003399"/>
                </a:solidFill>
                <a:effectLst>
                  <a:outerShdw blurRad="38100" dist="38100" dir="2700000" algn="tl">
                    <a:srgbClr val="000000">
                      <a:alpha val="43137"/>
                    </a:srgbClr>
                  </a:outerShdw>
                </a:effectLst>
                <a:latin typeface="+mj-lt"/>
              </a:rPr>
              <a:t> ban </a:t>
            </a:r>
            <a:r>
              <a:rPr lang="en-US" sz="6000" b="1" spc="-150" dirty="0" err="1" smtClean="0">
                <a:solidFill>
                  <a:srgbClr val="003399"/>
                </a:solidFill>
                <a:effectLst>
                  <a:outerShdw blurRad="38100" dist="38100" dir="2700000" algn="tl">
                    <a:srgbClr val="000000">
                      <a:alpha val="43137"/>
                    </a:srgbClr>
                  </a:outerShdw>
                </a:effectLst>
                <a:latin typeface="+mj-lt"/>
              </a:rPr>
              <a:t>lời</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Người</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soi</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sáng</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dẫn</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đưa</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đoàn</a:t>
            </a:r>
            <a:r>
              <a:rPr lang="en-US" sz="6000" b="1" spc="-150" dirty="0" smtClean="0">
                <a:solidFill>
                  <a:srgbClr val="003399"/>
                </a:solidFill>
                <a:effectLst>
                  <a:outerShdw blurRad="38100" dist="38100" dir="2700000" algn="tl">
                    <a:srgbClr val="000000">
                      <a:alpha val="43137"/>
                    </a:srgbClr>
                  </a:outerShdw>
                </a:effectLst>
                <a:latin typeface="+mj-lt"/>
              </a:rPr>
              <a:t> con </a:t>
            </a:r>
            <a:r>
              <a:rPr lang="en-US" sz="6000" b="1" spc="-150" dirty="0" err="1" smtClean="0">
                <a:solidFill>
                  <a:srgbClr val="003399"/>
                </a:solidFill>
                <a:effectLst>
                  <a:outerShdw blurRad="38100" dist="38100" dir="2700000" algn="tl">
                    <a:srgbClr val="000000">
                      <a:alpha val="43137"/>
                    </a:srgbClr>
                  </a:outerShdw>
                </a:effectLst>
                <a:latin typeface="+mj-lt"/>
              </a:rPr>
              <a:t>cái</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Thấy</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đường</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về</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bến</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yêu</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thương</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là</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quê</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hương</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luôn</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sống</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trong</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niềm</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vui</a:t>
            </a:r>
            <a:r>
              <a:rPr lang="en-US" sz="6000" b="1" spc="-150" dirty="0" smtClean="0">
                <a:solidFill>
                  <a:srgbClr val="003399"/>
                </a:solidFill>
                <a:effectLst>
                  <a:outerShdw blurRad="38100" dist="38100" dir="2700000" algn="tl">
                    <a:srgbClr val="000000">
                      <a:alpha val="43137"/>
                    </a:srgbClr>
                  </a:outerShdw>
                </a:effectLst>
                <a:latin typeface="+mj-lt"/>
              </a:rPr>
              <a:t>.</a:t>
            </a:r>
            <a:endParaRPr lang="vi-VN" sz="6000" b="1" spc="-300"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41845411"/>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rmAutofit fontScale="92500" lnSpcReduction="10000"/>
          </a:bodyPr>
          <a:lstStyle/>
          <a:p>
            <a:pPr algn="just">
              <a:spcBef>
                <a:spcPts val="0"/>
              </a:spcBef>
            </a:pPr>
            <a:r>
              <a:rPr lang="en-US" sz="5400" b="1" u="sng" dirty="0" err="1" smtClean="0">
                <a:solidFill>
                  <a:srgbClr val="FF0000"/>
                </a:solidFill>
                <a:effectLst>
                  <a:outerShdw blurRad="38100" dist="38100" dir="2700000" algn="tl">
                    <a:srgbClr val="000000">
                      <a:alpha val="43137"/>
                    </a:srgbClr>
                  </a:outerShdw>
                </a:effectLst>
                <a:latin typeface="+mj-lt"/>
                <a:cs typeface="Arial" panose="020B0604020202020204" pitchFamily="34" charset="0"/>
              </a:rPr>
              <a:t>Đk</a:t>
            </a:r>
            <a:r>
              <a:rPr lang="en-US" sz="5400" b="1" dirty="0" smtClean="0">
                <a:solidFill>
                  <a:srgbClr val="FF0000"/>
                </a:solidFill>
                <a:effectLst>
                  <a:outerShdw blurRad="38100" dist="38100" dir="2700000" algn="tl">
                    <a:srgbClr val="000000">
                      <a:alpha val="43137"/>
                    </a:srgbClr>
                  </a:outerShdw>
                </a:effectLst>
                <a:latin typeface="+mj-lt"/>
                <a:cs typeface="Arial" panose="020B0604020202020204" pitchFamily="34" charset="0"/>
              </a:rPr>
              <a:t>: </a:t>
            </a:r>
            <a:r>
              <a:rPr lang="en-US" sz="5400" b="1" dirty="0">
                <a:solidFill>
                  <a:srgbClr val="003399"/>
                </a:solidFill>
                <a:effectLst>
                  <a:outerShdw blurRad="38100" dist="38100" dir="2700000" algn="tl">
                    <a:srgbClr val="000000">
                      <a:alpha val="43137"/>
                    </a:srgbClr>
                  </a:outerShdw>
                </a:effectLst>
                <a:latin typeface="+mj-lt"/>
                <a:cs typeface="Arial" panose="020B0604020202020204" pitchFamily="34" charset="0"/>
              </a:rPr>
              <a:t>Ra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về</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ra</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về</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lòng</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con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bao</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hân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hoan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Chúa</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ơi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Vui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mừng</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vui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mừng</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vì</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có</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Chúa</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bước</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đi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cùng</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con.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Ơn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Trời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ơn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Trời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tựa</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mưa</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sa</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xuống</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trên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đời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con.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Đỡ</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nâng</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con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giữ</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gìn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con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luôn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thắm</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tươi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màu</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son.</a:t>
            </a:r>
            <a:endParaRPr lang="vi-VN" sz="5400" b="1" dirty="0">
              <a:solidFill>
                <a:srgbClr val="003399"/>
              </a:solidFill>
              <a:effectLst>
                <a:outerShdw blurRad="38100" dist="38100" dir="2700000" algn="tl">
                  <a:srgbClr val="000000">
                    <a:alpha val="43137"/>
                  </a:srgbClr>
                </a:outerShdw>
              </a:effectLst>
              <a:latin typeface="+mj-lt"/>
              <a:cs typeface="Arial" panose="020B0604020202020204" pitchFamily="34" charset="0"/>
            </a:endParaRPr>
          </a:p>
        </p:txBody>
      </p:sp>
    </p:spTree>
    <p:extLst>
      <p:ext uri="{BB962C8B-B14F-4D97-AF65-F5344CB8AC3E}">
        <p14:creationId xmlns:p14="http://schemas.microsoft.com/office/powerpoint/2010/main" val="242286466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wrap="square" anchor="ctr">
            <a:normAutofit/>
          </a:bodyPr>
          <a:lstStyle/>
          <a:p>
            <a:pPr algn="just">
              <a:spcBef>
                <a:spcPts val="0"/>
              </a:spcBef>
            </a:pPr>
            <a:r>
              <a:rPr lang="en-US" sz="6000" b="1" u="sng" spc="-150" dirty="0" smtClean="0">
                <a:solidFill>
                  <a:srgbClr val="FF0000"/>
                </a:solidFill>
                <a:effectLst>
                  <a:outerShdw blurRad="38100" dist="38100" dir="2700000" algn="tl">
                    <a:srgbClr val="000000">
                      <a:alpha val="43137"/>
                    </a:srgbClr>
                  </a:outerShdw>
                </a:effectLst>
                <a:latin typeface="+mj-lt"/>
              </a:rPr>
              <a:t>Tk2:</a:t>
            </a:r>
            <a:r>
              <a:rPr lang="vi-VN" sz="6000" b="1" spc="-150" dirty="0" smtClean="0">
                <a:solidFill>
                  <a:srgbClr val="002060"/>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Chúa</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đã</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thương</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kêu</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mời</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đoàn</a:t>
            </a:r>
            <a:r>
              <a:rPr lang="en-US" sz="6000" b="1" spc="-150" dirty="0" smtClean="0">
                <a:solidFill>
                  <a:srgbClr val="003399"/>
                </a:solidFill>
                <a:effectLst>
                  <a:outerShdw blurRad="38100" dist="38100" dir="2700000" algn="tl">
                    <a:srgbClr val="000000">
                      <a:alpha val="43137"/>
                    </a:srgbClr>
                  </a:outerShdw>
                </a:effectLst>
                <a:latin typeface="+mj-lt"/>
              </a:rPr>
              <a:t> con </a:t>
            </a:r>
            <a:r>
              <a:rPr lang="en-US" sz="6000" b="1" spc="-150" dirty="0" err="1" smtClean="0">
                <a:solidFill>
                  <a:srgbClr val="003399"/>
                </a:solidFill>
                <a:effectLst>
                  <a:outerShdw blurRad="38100" dist="38100" dir="2700000" algn="tl">
                    <a:srgbClr val="000000">
                      <a:alpha val="43137"/>
                    </a:srgbClr>
                  </a:outerShdw>
                </a:effectLst>
                <a:latin typeface="+mj-lt"/>
              </a:rPr>
              <a:t>cái</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đến</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nơi</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bàn</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tiệc</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thánh</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đón</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nhận</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Mình</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Chúa</a:t>
            </a:r>
            <a:r>
              <a:rPr lang="en-US" sz="6000" b="1" spc="-150" dirty="0" smtClean="0">
                <a:solidFill>
                  <a:srgbClr val="003399"/>
                </a:solidFill>
                <a:effectLst>
                  <a:outerShdw blurRad="38100" dist="38100" dir="2700000" algn="tl">
                    <a:srgbClr val="000000">
                      <a:alpha val="43137"/>
                    </a:srgbClr>
                  </a:outerShdw>
                </a:effectLst>
                <a:latin typeface="+mj-lt"/>
              </a:rPr>
              <a:t> Ki-</a:t>
            </a:r>
            <a:r>
              <a:rPr lang="en-US" sz="6000" b="1" spc="-150" dirty="0" err="1" smtClean="0">
                <a:solidFill>
                  <a:srgbClr val="003399"/>
                </a:solidFill>
                <a:effectLst>
                  <a:outerShdw blurRad="38100" dist="38100" dir="2700000" algn="tl">
                    <a:srgbClr val="000000">
                      <a:alpha val="43137"/>
                    </a:srgbClr>
                  </a:outerShdw>
                </a:effectLst>
                <a:latin typeface="+mj-lt"/>
              </a:rPr>
              <a:t>tô</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làm</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của</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ăn</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thêm</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sức</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trên</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đường</a:t>
            </a:r>
            <a:r>
              <a:rPr lang="en-US" sz="6000" b="1" spc="-150" dirty="0" smtClean="0">
                <a:solidFill>
                  <a:srgbClr val="003399"/>
                </a:solidFill>
                <a:effectLst>
                  <a:outerShdw blurRad="38100" dist="38100" dir="2700000" algn="tl">
                    <a:srgbClr val="000000">
                      <a:alpha val="43137"/>
                    </a:srgbClr>
                  </a:outerShdw>
                </a:effectLst>
                <a:latin typeface="+mj-lt"/>
              </a:rPr>
              <a:t> </a:t>
            </a:r>
            <a:r>
              <a:rPr lang="en-US" sz="6000" b="1" spc="-150" dirty="0" err="1" smtClean="0">
                <a:solidFill>
                  <a:srgbClr val="003399"/>
                </a:solidFill>
                <a:effectLst>
                  <a:outerShdw blurRad="38100" dist="38100" dir="2700000" algn="tl">
                    <a:srgbClr val="000000">
                      <a:alpha val="43137"/>
                    </a:srgbClr>
                  </a:outerShdw>
                </a:effectLst>
                <a:latin typeface="+mj-lt"/>
              </a:rPr>
              <a:t>xa</a:t>
            </a:r>
            <a:r>
              <a:rPr lang="en-US" sz="6000" b="1" spc="-150" dirty="0" smtClean="0">
                <a:solidFill>
                  <a:srgbClr val="003399"/>
                </a:solidFill>
                <a:effectLst>
                  <a:outerShdw blurRad="38100" dist="38100" dir="2700000" algn="tl">
                    <a:srgbClr val="000000">
                      <a:alpha val="43137"/>
                    </a:srgbClr>
                  </a:outerShdw>
                </a:effectLst>
                <a:latin typeface="+mj-lt"/>
              </a:rPr>
              <a:t>.</a:t>
            </a:r>
            <a:endParaRPr lang="vi-VN" sz="6000" b="1" spc="-300"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2855103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rmAutofit fontScale="92500" lnSpcReduction="10000"/>
          </a:bodyPr>
          <a:lstStyle/>
          <a:p>
            <a:pPr algn="just">
              <a:spcBef>
                <a:spcPts val="0"/>
              </a:spcBef>
            </a:pPr>
            <a:r>
              <a:rPr lang="en-US" sz="5400" b="1" u="sng" dirty="0" err="1" smtClean="0">
                <a:solidFill>
                  <a:srgbClr val="FF0000"/>
                </a:solidFill>
                <a:effectLst>
                  <a:outerShdw blurRad="38100" dist="38100" dir="2700000" algn="tl">
                    <a:srgbClr val="000000">
                      <a:alpha val="43137"/>
                    </a:srgbClr>
                  </a:outerShdw>
                </a:effectLst>
                <a:latin typeface="+mj-lt"/>
                <a:cs typeface="Arial" panose="020B0604020202020204" pitchFamily="34" charset="0"/>
              </a:rPr>
              <a:t>Đk</a:t>
            </a:r>
            <a:r>
              <a:rPr lang="en-US" sz="5400" b="1" dirty="0" smtClean="0">
                <a:solidFill>
                  <a:srgbClr val="FF0000"/>
                </a:solidFill>
                <a:effectLst>
                  <a:outerShdw blurRad="38100" dist="38100" dir="2700000" algn="tl">
                    <a:srgbClr val="000000">
                      <a:alpha val="43137"/>
                    </a:srgbClr>
                  </a:outerShdw>
                </a:effectLst>
                <a:latin typeface="+mj-lt"/>
                <a:cs typeface="Arial" panose="020B0604020202020204" pitchFamily="34" charset="0"/>
              </a:rPr>
              <a:t>: </a:t>
            </a:r>
            <a:r>
              <a:rPr lang="en-US" sz="5400" b="1" dirty="0">
                <a:solidFill>
                  <a:srgbClr val="003399"/>
                </a:solidFill>
                <a:effectLst>
                  <a:outerShdw blurRad="38100" dist="38100" dir="2700000" algn="tl">
                    <a:srgbClr val="000000">
                      <a:alpha val="43137"/>
                    </a:srgbClr>
                  </a:outerShdw>
                </a:effectLst>
                <a:latin typeface="+mj-lt"/>
                <a:cs typeface="Arial" panose="020B0604020202020204" pitchFamily="34" charset="0"/>
              </a:rPr>
              <a:t>Ra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về</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ra</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về</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lòng</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con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bao</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hân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hoan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Chúa</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ơi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Vui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mừng</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vui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mừng</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vì</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có</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Chúa</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bước</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đi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cùng</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con.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Ơn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Trời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ơn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Trời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tựa</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mưa</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sa</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xuống</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trên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đời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con.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Đỡ</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nâng</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con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giữ</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gìn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con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luôn</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thắm</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tươi</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a:t>
            </a:r>
            <a:r>
              <a:rPr lang="en-US" sz="5400" b="1" dirty="0" err="1" smtClean="0">
                <a:solidFill>
                  <a:srgbClr val="003399"/>
                </a:solidFill>
                <a:effectLst>
                  <a:outerShdw blurRad="38100" dist="38100" dir="2700000" algn="tl">
                    <a:srgbClr val="000000">
                      <a:alpha val="43137"/>
                    </a:srgbClr>
                  </a:outerShdw>
                </a:effectLst>
                <a:latin typeface="+mj-lt"/>
                <a:cs typeface="Arial" panose="020B0604020202020204" pitchFamily="34" charset="0"/>
              </a:rPr>
              <a:t>màu</a:t>
            </a:r>
            <a:r>
              <a:rPr lang="en-US" sz="5400" b="1" dirty="0" smtClean="0">
                <a:solidFill>
                  <a:srgbClr val="003399"/>
                </a:solidFill>
                <a:effectLst>
                  <a:outerShdw blurRad="38100" dist="38100" dir="2700000" algn="tl">
                    <a:srgbClr val="000000">
                      <a:alpha val="43137"/>
                    </a:srgbClr>
                  </a:outerShdw>
                </a:effectLst>
                <a:latin typeface="+mj-lt"/>
                <a:cs typeface="Arial" panose="020B0604020202020204" pitchFamily="34" charset="0"/>
              </a:rPr>
              <a:t> son.</a:t>
            </a:r>
            <a:endParaRPr lang="vi-VN" sz="5400" b="1" dirty="0">
              <a:solidFill>
                <a:srgbClr val="003399"/>
              </a:solidFill>
              <a:effectLst>
                <a:outerShdw blurRad="38100" dist="38100" dir="2700000" algn="tl">
                  <a:srgbClr val="000000">
                    <a:alpha val="43137"/>
                  </a:srgbClr>
                </a:outerShdw>
              </a:effectLst>
              <a:latin typeface="+mj-lt"/>
              <a:cs typeface="Arial" panose="020B0604020202020204" pitchFamily="34" charset="0"/>
            </a:endParaRPr>
          </a:p>
        </p:txBody>
      </p:sp>
    </p:spTree>
    <p:extLst>
      <p:ext uri="{BB962C8B-B14F-4D97-AF65-F5344CB8AC3E}">
        <p14:creationId xmlns:p14="http://schemas.microsoft.com/office/powerpoint/2010/main" val="4086974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921</TotalTime>
  <Words>1943</Words>
  <Application>Microsoft Office PowerPoint</Application>
  <PresentationFormat>On-screen Show (16:9)</PresentationFormat>
  <Paragraphs>117</Paragraphs>
  <Slides>90</Slides>
  <Notes>0</Notes>
  <HiddenSlides>0</HiddenSlides>
  <MMClips>0</MMClips>
  <ScaleCrop>false</ScaleCrop>
  <HeadingPairs>
    <vt:vector size="6" baseType="variant">
      <vt:variant>
        <vt:lpstr>Fonts Used</vt:lpstr>
      </vt:variant>
      <vt:variant>
        <vt:i4>5</vt:i4>
      </vt:variant>
      <vt:variant>
        <vt:lpstr>Theme</vt:lpstr>
      </vt:variant>
      <vt:variant>
        <vt:i4>18</vt:i4>
      </vt:variant>
      <vt:variant>
        <vt:lpstr>Slide Titles</vt:lpstr>
      </vt:variant>
      <vt:variant>
        <vt:i4>90</vt:i4>
      </vt:variant>
    </vt:vector>
  </HeadingPairs>
  <TitlesOfParts>
    <vt:vector size="113" baseType="lpstr">
      <vt:lpstr>Arial</vt:lpstr>
      <vt:lpstr>Calibri</vt:lpstr>
      <vt:lpstr>Tahoma</vt:lpstr>
      <vt:lpstr>Times New Roman</vt:lpstr>
      <vt:lpstr>UTM American Sans</vt:lpstr>
      <vt:lpstr>Office Theme</vt:lpstr>
      <vt:lpstr>1_Default Design</vt:lpstr>
      <vt:lpstr>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24_Office Theme</vt:lpstr>
      <vt:lpstr>8_Office Theme</vt:lpstr>
      <vt:lpstr>6_Office Theme</vt:lpstr>
      <vt:lpstr>2_Default Design</vt:lpstr>
      <vt:lpstr>3_Default Design</vt:lpstr>
      <vt:lpstr>4_Default Design</vt:lpstr>
      <vt:lpstr>PowerPoint Presentation</vt:lpstr>
      <vt:lpstr>Tập Hát Cộng Đoàn</vt:lpstr>
      <vt:lpstr>Đk: Này Gia-liêm hỡi, hãy ca mừng Chúa Trời.</vt:lpstr>
      <vt:lpstr>Tk1:  Hãy ca mừng Thượng Đế, này Gia-liêm hỡi ca ngợi Chúa ngươi thờ. Nào hỡi Si-on, Đấng làm cho thêm vững then cửa nhà ngươi, bao con cái trung thành, Ngài giáng phúc thi ân.</vt:lpstr>
      <vt:lpstr>Đk: Này Gia-liêm hỡi hãy ca mừng Chúa Trời.</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Này Gia-liêm hỡi, hãy ca mừng Chúa Trời.</vt:lpstr>
      <vt:lpstr>Tk1: Hãy ca mừng Thượng Đế, này Gia-liêm hỡi ca ngợi Chúa ngươi thờ. Nào hỡi Si-on, </vt:lpstr>
      <vt:lpstr>**: Đấng làm cho thêm vững then cửa nhà ngươi, bao con cái trung thành, Ngài giáng phúc thi ân.</vt:lpstr>
      <vt:lpstr>Đk: Này Gia-liêm hỡi, hãy ca mừng Chúa Trời.</vt:lpstr>
      <vt:lpstr>Tk2: Chúa ban lệnh truyền xuống mọi nơi dương thế. Đây lời Chúa tỏ bày chạy tức tốc đi.</vt:lpstr>
      <vt:lpstr>**: Tuyết Ngài cho rơi xuống ví tựa lông chiên, gieo sương móc lan tràn nào có khác chi tro.</vt:lpstr>
      <vt:lpstr>Đk: Này Gia-liêm hỡi, hãy ca mừng Chúa Trời.</vt:lpstr>
      <vt:lpstr>Tk3: Chúa tỏ bày lời Chúa cùng nhà Gia-cóp, ban luật pháp chỉ thị cùng Is-ra-el. </vt:lpstr>
      <vt:lpstr>**: Chúa nào xử như thế với một dân khác, không cho chúng hay được luật pháp Chúa khi nao.</vt:lpstr>
      <vt:lpstr>Đk: Này Gia-liêm hỡi, hãy ca mừng Chúa Trời.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HIỆP DÂNG Anh Tuấn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DELL</cp:lastModifiedBy>
  <cp:revision>148</cp:revision>
  <dcterms:created xsi:type="dcterms:W3CDTF">2021-05-09T08:36:44Z</dcterms:created>
  <dcterms:modified xsi:type="dcterms:W3CDTF">2023-06-07T04:37:48Z</dcterms:modified>
</cp:coreProperties>
</file>