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2" r:id="rId5"/>
    <p:sldMasterId id="2147483704" r:id="rId6"/>
    <p:sldMasterId id="2147483712" r:id="rId7"/>
    <p:sldMasterId id="2147483724" r:id="rId8"/>
    <p:sldMasterId id="2147483736" r:id="rId9"/>
  </p:sldMasterIdLst>
  <p:sldIdLst>
    <p:sldId id="380" r:id="rId10"/>
    <p:sldId id="376" r:id="rId11"/>
    <p:sldId id="377" r:id="rId12"/>
    <p:sldId id="378" r:id="rId13"/>
    <p:sldId id="418" r:id="rId14"/>
    <p:sldId id="379" r:id="rId15"/>
    <p:sldId id="367" r:id="rId16"/>
    <p:sldId id="368" r:id="rId17"/>
    <p:sldId id="369" r:id="rId18"/>
    <p:sldId id="370" r:id="rId19"/>
    <p:sldId id="371" r:id="rId20"/>
    <p:sldId id="372" r:id="rId21"/>
    <p:sldId id="373" r:id="rId22"/>
    <p:sldId id="374" r:id="rId23"/>
    <p:sldId id="375" r:id="rId24"/>
    <p:sldId id="256" r:id="rId25"/>
    <p:sldId id="257" r:id="rId26"/>
    <p:sldId id="258" r:id="rId27"/>
    <p:sldId id="420" r:id="rId28"/>
    <p:sldId id="261" r:id="rId29"/>
    <p:sldId id="392" r:id="rId30"/>
    <p:sldId id="393" r:id="rId31"/>
    <p:sldId id="394" r:id="rId32"/>
    <p:sldId id="395" r:id="rId33"/>
    <p:sldId id="396" r:id="rId34"/>
    <p:sldId id="397" r:id="rId35"/>
    <p:sldId id="398" r:id="rId36"/>
    <p:sldId id="399" r:id="rId37"/>
    <p:sldId id="415" r:id="rId38"/>
    <p:sldId id="262" r:id="rId39"/>
    <p:sldId id="263" r:id="rId40"/>
    <p:sldId id="264" r:id="rId41"/>
    <p:sldId id="283" r:id="rId42"/>
    <p:sldId id="265" r:id="rId43"/>
    <p:sldId id="284" r:id="rId44"/>
    <p:sldId id="266" r:id="rId45"/>
    <p:sldId id="285" r:id="rId46"/>
    <p:sldId id="417" r:id="rId47"/>
    <p:sldId id="268" r:id="rId48"/>
    <p:sldId id="269" r:id="rId49"/>
    <p:sldId id="383" r:id="rId50"/>
    <p:sldId id="400" r:id="rId51"/>
    <p:sldId id="401" r:id="rId52"/>
    <p:sldId id="402" r:id="rId53"/>
    <p:sldId id="403" r:id="rId54"/>
    <p:sldId id="404" r:id="rId55"/>
    <p:sldId id="405" r:id="rId56"/>
    <p:sldId id="406" r:id="rId57"/>
    <p:sldId id="407" r:id="rId58"/>
    <p:sldId id="408" r:id="rId59"/>
    <p:sldId id="409" r:id="rId60"/>
    <p:sldId id="410" r:id="rId61"/>
    <p:sldId id="411" r:id="rId62"/>
    <p:sldId id="412" r:id="rId63"/>
    <p:sldId id="413" r:id="rId64"/>
    <p:sldId id="414" r:id="rId65"/>
    <p:sldId id="271" r:id="rId66"/>
    <p:sldId id="272" r:id="rId67"/>
    <p:sldId id="421" r:id="rId68"/>
    <p:sldId id="273" r:id="rId69"/>
    <p:sldId id="422" r:id="rId70"/>
    <p:sldId id="423" r:id="rId71"/>
    <p:sldId id="276" r:id="rId72"/>
    <p:sldId id="381" r:id="rId73"/>
    <p:sldId id="277" r:id="rId74"/>
    <p:sldId id="278" r:id="rId75"/>
    <p:sldId id="424" r:id="rId76"/>
    <p:sldId id="289" r:id="rId77"/>
    <p:sldId id="279" r:id="rId78"/>
    <p:sldId id="425" r:id="rId79"/>
    <p:sldId id="426" r:id="rId80"/>
    <p:sldId id="427" r:id="rId81"/>
    <p:sldId id="428" r:id="rId82"/>
    <p:sldId id="429" r:id="rId83"/>
    <p:sldId id="430" r:id="rId84"/>
    <p:sldId id="431" r:id="rId85"/>
    <p:sldId id="432" r:id="rId86"/>
    <p:sldId id="292" r:id="rId87"/>
    <p:sldId id="382" r:id="rId88"/>
    <p:sldId id="293" r:id="rId89"/>
    <p:sldId id="294" r:id="rId90"/>
    <p:sldId id="295" r:id="rId91"/>
    <p:sldId id="433" r:id="rId92"/>
    <p:sldId id="297" r:id="rId9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6007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46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875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712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7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421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05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117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6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96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6/15/2023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024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93682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79406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err="1" smtClean="0">
                <a:solidFill>
                  <a:srgbClr val="FFFF00"/>
                </a:solidFill>
                <a:effectLst/>
              </a:rPr>
              <a:t>Ca</a:t>
            </a:r>
            <a:r>
              <a:rPr lang="en-US" sz="6000" b="0" dirty="0" smtClean="0">
                <a:solidFill>
                  <a:srgbClr val="FFFF00"/>
                </a:solidFill>
                <a:effectLst/>
              </a:rPr>
              <a:t> </a:t>
            </a:r>
            <a:r>
              <a:rPr lang="en-US" sz="6000" b="0" dirty="0" err="1" smtClean="0">
                <a:solidFill>
                  <a:srgbClr val="FFFF00"/>
                </a:solidFill>
                <a:effectLst/>
              </a:rPr>
              <a:t>Nhập</a:t>
            </a:r>
            <a:r>
              <a:rPr lang="en-US" sz="6000" b="0" dirty="0" smtClean="0">
                <a:solidFill>
                  <a:srgbClr val="FFFF00"/>
                </a:solidFill>
                <a:effectLst/>
              </a:rPr>
              <a:t> </a:t>
            </a:r>
            <a:r>
              <a:rPr lang="en-US" sz="6000" b="0" dirty="0" err="1" smtClean="0">
                <a:solidFill>
                  <a:srgbClr val="FFFF00"/>
                </a:solidFill>
                <a:effectLst/>
              </a:rPr>
              <a:t>Lễ</a:t>
            </a:r>
            <a:r>
              <a:rPr lang="en-US" sz="6000" b="0" dirty="0" smtClean="0">
                <a:solidFill>
                  <a:srgbClr val="FFFF00"/>
                </a:solidFill>
                <a:effectLst/>
              </a:rPr>
              <a:t/>
            </a:r>
            <a:br>
              <a:rPr lang="en-US" sz="6000" b="0" dirty="0" smtClean="0">
                <a:solidFill>
                  <a:srgbClr val="FFFF00"/>
                </a:solidFill>
                <a:effectLst/>
              </a:rPr>
            </a:br>
            <a:r>
              <a:rPr lang="en-US" sz="6000" dirty="0" err="1" smtClean="0">
                <a:solidFill>
                  <a:srgbClr val="FFFF00"/>
                </a:solidFill>
              </a:rPr>
              <a:t>Niềm</a:t>
            </a:r>
            <a:r>
              <a:rPr lang="en-US" sz="6000" dirty="0" smtClean="0">
                <a:solidFill>
                  <a:srgbClr val="FFFF00"/>
                </a:solidFill>
              </a:rPr>
              <a:t> </a:t>
            </a:r>
            <a:r>
              <a:rPr lang="en-US" sz="6000" dirty="0" err="1" smtClean="0">
                <a:solidFill>
                  <a:srgbClr val="FFFF00"/>
                </a:solidFill>
              </a:rPr>
              <a:t>Vui</a:t>
            </a:r>
            <a:r>
              <a:rPr lang="en-US" sz="6000" dirty="0" smtClean="0">
                <a:solidFill>
                  <a:srgbClr val="FFFF00"/>
                </a:solidFill>
              </a:rPr>
              <a:t> </a:t>
            </a:r>
            <a:r>
              <a:rPr lang="en-US" sz="6000" dirty="0" err="1" smtClean="0">
                <a:solidFill>
                  <a:srgbClr val="FFFF00"/>
                </a:solidFill>
              </a:rPr>
              <a:t>Thiết</a:t>
            </a:r>
            <a:r>
              <a:rPr lang="en-US" sz="6000" dirty="0" smtClean="0">
                <a:solidFill>
                  <a:srgbClr val="FFFF00"/>
                </a:solidFill>
              </a:rPr>
              <a:t> </a:t>
            </a:r>
            <a:r>
              <a:rPr lang="en-US" sz="6000" dirty="0" err="1" smtClean="0">
                <a:solidFill>
                  <a:srgbClr val="FFFF00"/>
                </a:solidFill>
              </a:rPr>
              <a:t>Tha</a:t>
            </a:r>
            <a:r>
              <a:rPr lang="en-US" sz="6000" dirty="0" smtClean="0">
                <a:solidFill>
                  <a:srgbClr val="FFFF00"/>
                </a:solidFill>
              </a:rPr>
              <a:t/>
            </a:r>
            <a:br>
              <a:rPr lang="en-US" sz="6000" dirty="0" smtClean="0">
                <a:solidFill>
                  <a:srgbClr val="FFFF00"/>
                </a:solidFill>
              </a:rPr>
            </a:br>
            <a:r>
              <a:rPr lang="en-US" sz="6000" b="0" i="1" dirty="0" err="1" smtClean="0">
                <a:solidFill>
                  <a:srgbClr val="FFFF00"/>
                </a:solidFill>
                <a:effectLst/>
              </a:rPr>
              <a:t>Phanxicô</a:t>
            </a:r>
            <a:endParaRPr lang="en-US" sz="6000" b="0" i="1" dirty="0">
              <a:solidFill>
                <a:srgbClr val="FFFF00"/>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err="1" smtClean="0">
                <a:solidFill>
                  <a:srgbClr val="FFFF00"/>
                </a:solidFill>
                <a:effectLst/>
              </a:rPr>
              <a:t>Đk</a:t>
            </a:r>
            <a:r>
              <a:rPr lang="en-US" sz="6000" b="0" u="sng" dirty="0" smtClean="0">
                <a:solidFill>
                  <a:srgbClr val="FFFF00"/>
                </a:solidFill>
                <a:effectLst/>
              </a:rPr>
              <a:t>:</a:t>
            </a:r>
            <a:r>
              <a:rPr lang="en-US" sz="6000" b="0" dirty="0" smtClean="0">
                <a:solidFill>
                  <a:schemeClr val="bg1"/>
                </a:solidFill>
                <a:effectLst/>
              </a:rPr>
              <a:t> </a:t>
            </a:r>
            <a:r>
              <a:rPr lang="vi-VN" sz="6000" dirty="0">
                <a:solidFill>
                  <a:schemeClr val="bg1"/>
                </a:solidFill>
              </a:rPr>
              <a:t>Niềm vui, niềm vui dâng thiết tha khi bước vào đền thánh Chúa Trời ta. Ngay nơi đây Chúa ban tình thương muôn người đến chung tôn thờ, tôn thờ tình Chúa </a:t>
            </a:r>
            <a:r>
              <a:rPr lang="vi-VN" sz="6000" dirty="0" smtClean="0">
                <a:solidFill>
                  <a:schemeClr val="bg1"/>
                </a:solidFill>
              </a:rPr>
              <a:t>ta</a:t>
            </a:r>
            <a:r>
              <a:rPr lang="en-US" sz="6000" dirty="0" smtClean="0">
                <a:solidFill>
                  <a:schemeClr val="bg1"/>
                </a:solidFill>
              </a:rPr>
              <a:t>.</a:t>
            </a:r>
            <a:endParaRPr lang="en-US" sz="6000" b="0" dirty="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800" b="0" u="sng" dirty="0" smtClean="0">
                <a:solidFill>
                  <a:srgbClr val="FFFF00"/>
                </a:solidFill>
                <a:effectLst/>
              </a:rPr>
              <a:t>Tk1:</a:t>
            </a:r>
            <a:r>
              <a:rPr lang="en-US" sz="5800" b="0" dirty="0" smtClean="0">
                <a:solidFill>
                  <a:schemeClr val="bg1"/>
                </a:solidFill>
                <a:effectLst/>
              </a:rPr>
              <a:t> </a:t>
            </a:r>
            <a:r>
              <a:rPr lang="vi-VN" sz="5800" dirty="0">
                <a:solidFill>
                  <a:schemeClr val="bg1"/>
                </a:solidFill>
              </a:rPr>
              <a:t>Xin Chúa đỡ nâng con ngày đêm, xin thương tình dắt dìu đời con. Xin cho con vui trên đường đời. Xin cho con say trong tình </a:t>
            </a:r>
            <a:r>
              <a:rPr lang="vi-VN" sz="5800" dirty="0" smtClean="0">
                <a:solidFill>
                  <a:schemeClr val="bg1"/>
                </a:solidFill>
              </a:rPr>
              <a:t>Ngài</a:t>
            </a:r>
            <a:r>
              <a:rPr lang="en-US" sz="5800" dirty="0" smtClean="0">
                <a:solidFill>
                  <a:schemeClr val="bg1"/>
                </a:solidFill>
              </a:rPr>
              <a:t>.</a:t>
            </a:r>
            <a:endParaRPr lang="en-US" sz="5800" b="0" dirty="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err="1" smtClean="0">
                <a:solidFill>
                  <a:srgbClr val="FFFF00"/>
                </a:solidFill>
                <a:effectLst/>
              </a:rPr>
              <a:t>Đk</a:t>
            </a:r>
            <a:r>
              <a:rPr lang="en-US" sz="6000" b="0" u="sng" dirty="0" smtClean="0">
                <a:solidFill>
                  <a:srgbClr val="FFFF00"/>
                </a:solidFill>
                <a:effectLst/>
              </a:rPr>
              <a:t>:</a:t>
            </a:r>
            <a:r>
              <a:rPr lang="en-US" sz="6000" b="0" dirty="0" smtClean="0">
                <a:solidFill>
                  <a:schemeClr val="bg1"/>
                </a:solidFill>
                <a:effectLst/>
              </a:rPr>
              <a:t> </a:t>
            </a:r>
            <a:r>
              <a:rPr lang="vi-VN" sz="6000" dirty="0">
                <a:solidFill>
                  <a:schemeClr val="bg1"/>
                </a:solidFill>
              </a:rPr>
              <a:t>Niềm vui, niềm vui dâng thiết tha khi bước vào đền thánh Chúa Trời ta. Ngay nơi đây Chúa ban tình thương muôn người đến chung tôn thờ, tôn thờ tình Chúa </a:t>
            </a:r>
            <a:r>
              <a:rPr lang="vi-VN" sz="6000" dirty="0" smtClean="0">
                <a:solidFill>
                  <a:schemeClr val="bg1"/>
                </a:solidFill>
              </a:rPr>
              <a:t>ta</a:t>
            </a:r>
            <a:r>
              <a:rPr lang="en-US" sz="6000" dirty="0" smtClean="0">
                <a:solidFill>
                  <a:schemeClr val="bg1"/>
                </a:solidFill>
              </a:rPr>
              <a:t>.</a:t>
            </a:r>
            <a:endParaRPr lang="en-US" sz="6000" b="0" dirty="0">
              <a:solidFill>
                <a:schemeClr val="bg1"/>
              </a:solidFill>
              <a:effectLst/>
            </a:endParaRPr>
          </a:p>
        </p:txBody>
      </p:sp>
    </p:spTree>
    <p:extLst>
      <p:ext uri="{BB962C8B-B14F-4D97-AF65-F5344CB8AC3E}">
        <p14:creationId xmlns:p14="http://schemas.microsoft.com/office/powerpoint/2010/main" val="1727416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dirty="0" err="1">
                <a:solidFill>
                  <a:srgbClr val="FFFF00"/>
                </a:solidFill>
                <a:effectLst/>
                <a:latin typeface="+mj-lt"/>
                <a:cs typeface="Times New Roman" panose="02020603050405020304" pitchFamily="18" charset="0"/>
              </a:rPr>
              <a:t>Chủ</a:t>
            </a:r>
            <a:r>
              <a:rPr lang="en-US" sz="4000" b="0" u="sng" dirty="0">
                <a:solidFill>
                  <a:srgbClr val="FFFF00"/>
                </a:solidFill>
                <a:effectLst/>
                <a:latin typeface="+mj-lt"/>
                <a:cs typeface="Times New Roman" panose="02020603050405020304" pitchFamily="18" charset="0"/>
              </a:rPr>
              <a:t> </a:t>
            </a:r>
            <a:r>
              <a:rPr lang="en-US" sz="4000" b="0" u="sng" dirty="0" err="1">
                <a:solidFill>
                  <a:srgbClr val="FFFF00"/>
                </a:solidFill>
                <a:effectLst/>
                <a:latin typeface="+mj-lt"/>
                <a:cs typeface="Times New Roman" panose="02020603050405020304" pitchFamily="18" charset="0"/>
              </a:rPr>
              <a:t>tế</a:t>
            </a:r>
            <a:r>
              <a:rPr lang="en-US" sz="4000" b="0" u="sng" dirty="0">
                <a:solidFill>
                  <a:srgbClr val="FFFF00"/>
                </a:solidFill>
                <a:effectLst/>
                <a:latin typeface="+mj-lt"/>
                <a:cs typeface="Times New Roman" panose="02020603050405020304" pitchFamily="18" charset="0"/>
              </a:rPr>
              <a:t>:</a:t>
            </a:r>
            <a:r>
              <a:rPr lang="en-US" sz="4000" b="0"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Vinh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danh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Thiên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Chúa</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các</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tầng</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trời</a:t>
            </a:r>
            <a:r>
              <a:rPr lang="en-US" sz="5400" b="0" i="1" dirty="0">
                <a:solidFill>
                  <a:srgbClr val="FFFF00"/>
                </a:solidFill>
                <a:effectLst/>
                <a:latin typeface="+mj-lt"/>
                <a:cs typeface="Times New Roman" panose="02020603050405020304" pitchFamily="18" charset="0"/>
              </a:rPr>
              <a:t>.</a:t>
            </a:r>
            <a:br>
              <a:rPr lang="en-US" sz="5400" b="0" i="1" dirty="0">
                <a:solidFill>
                  <a:srgbClr val="FFFF00"/>
                </a:solidFill>
                <a:effectLst/>
                <a:latin typeface="+mj-lt"/>
                <a:cs typeface="Times New Roman" panose="02020603050405020304" pitchFamily="18" charset="0"/>
              </a:rPr>
            </a:br>
            <a:r>
              <a:rPr lang="vi-VN" sz="5400" b="0" u="sng" dirty="0">
                <a:solidFill>
                  <a:srgbClr val="FFFF00"/>
                </a:solidFill>
                <a:effectLst/>
                <a:latin typeface="+mj-lt"/>
                <a:cs typeface="Times New Roman" panose="02020603050405020304" pitchFamily="18" charset="0"/>
              </a:rPr>
              <a:t>A+B:</a:t>
            </a:r>
            <a:r>
              <a:rPr lang="vi-VN" sz="5400" b="0" dirty="0">
                <a:solidFill>
                  <a:schemeClr val="bg1"/>
                </a:solidFill>
                <a:effectLst/>
                <a:latin typeface="+mj-lt"/>
                <a:cs typeface="Times New Roman" panose="02020603050405020304" pitchFamily="18" charset="0"/>
              </a:rPr>
              <a:t> Và bình an dưới thế cho người thiện tâm</a:t>
            </a:r>
            <a:r>
              <a:rPr lang="en-US" sz="5400" b="0" dirty="0">
                <a:solidFill>
                  <a:schemeClr val="bg1"/>
                </a:solidFill>
                <a:effectLst/>
                <a:latin typeface="+mj-lt"/>
                <a:cs typeface="Times New Roman" panose="02020603050405020304" pitchFamily="18" charset="0"/>
              </a:rPr>
              <a:t>.</a:t>
            </a:r>
            <a:endParaRPr lang="vi-VN" sz="54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ngợi</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chúc</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tụng</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br>
              <a:rPr lang="en-US" sz="5000" b="0" dirty="0">
                <a:solidFill>
                  <a:schemeClr val="bg1"/>
                </a:solidFill>
                <a:effectLst/>
                <a:latin typeface="+mj-lt"/>
                <a:cs typeface="Times New Roman" panose="02020603050405020304" pitchFamily="18" charset="0"/>
              </a:rPr>
            </a:b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thờ</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lạy</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tôn</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vinh</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một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Thiên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Giêsu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Kitô</a:t>
            </a:r>
            <a:r>
              <a:rPr lang="en-US" sz="4800" b="0" dirty="0">
                <a:solidFill>
                  <a:schemeClr val="bg1"/>
                </a:solidFill>
                <a:effectLst/>
                <a:latin typeface="+mj-lt"/>
                <a:cs typeface="Times New Roman" panose="02020603050405020304" pitchFamily="18" charset="0"/>
              </a:rPr>
              <a:t>.</a:t>
            </a:r>
          </a:p>
          <a:p>
            <a:pPr marL="0" indent="0" algn="just" eaLnBrk="1" hangingPunct="1">
              <a:lnSpc>
                <a:spcPct val="145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4977645"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Xuất Hành.</a:t>
            </a:r>
            <a:endParaRPr lang="en-US" sz="3600">
              <a:solidFill>
                <a:srgbClr val="FFFF00"/>
              </a:solidFill>
            </a:endParaRPr>
          </a:p>
        </p:txBody>
      </p:sp>
      <p:sp>
        <p:nvSpPr>
          <p:cNvPr id="7" name="TextBox 6"/>
          <p:cNvSpPr txBox="1"/>
          <p:nvPr/>
        </p:nvSpPr>
        <p:spPr>
          <a:xfrm>
            <a:off x="304799" y="3867150"/>
            <a:ext cx="7841377" cy="1077218"/>
          </a:xfrm>
          <a:prstGeom prst="rect">
            <a:avLst/>
          </a:prstGeom>
          <a:noFill/>
        </p:spPr>
        <p:txBody>
          <a:bodyPr wrap="none" rtlCol="0">
            <a:spAutoFit/>
          </a:bodyPr>
          <a:lstStyle/>
          <a:p>
            <a:r>
              <a:rPr lang="en-US" sz="3200" smtClean="0">
                <a:solidFill>
                  <a:srgbClr val="FFFF00"/>
                </a:solidFill>
              </a:rPr>
              <a:t>Thánh Vịnh 99</a:t>
            </a:r>
          </a:p>
          <a:p>
            <a:r>
              <a:rPr lang="en-US" sz="3200" smtClean="0">
                <a:solidFill>
                  <a:srgbClr val="FFFF00"/>
                </a:solidFill>
              </a:rPr>
              <a:t>Ta là dân Chúa, là đoàn chiên Người dẫn dắt.</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18119584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Đáp Ca</a:t>
            </a:r>
            <a:br>
              <a:rPr lang="en-US" sz="6000" b="0" smtClean="0">
                <a:solidFill>
                  <a:srgbClr val="FFFF00"/>
                </a:solidFill>
                <a:effectLst/>
              </a:rPr>
            </a:br>
            <a:r>
              <a:rPr lang="en-US" sz="6000" b="0" smtClean="0">
                <a:solidFill>
                  <a:srgbClr val="FFFF00"/>
                </a:solidFill>
                <a:effectLst/>
              </a:rPr>
              <a:t>Thánh Vịnh 99</a:t>
            </a:r>
            <a:br>
              <a:rPr lang="en-US" sz="6000" b="0" smtClean="0">
                <a:solidFill>
                  <a:srgbClr val="FFFF00"/>
                </a:solidFill>
                <a:effectLst/>
              </a:rPr>
            </a:br>
            <a:r>
              <a:rPr lang="en-US" sz="6000" b="0" i="1" smtClean="0">
                <a:solidFill>
                  <a:schemeClr val="bg1"/>
                </a:solidFill>
                <a:effectLst/>
              </a:rPr>
              <a:t>Lm. Kim Long</a:t>
            </a:r>
            <a:br>
              <a:rPr lang="en-US" sz="6000" b="0" i="1" smtClean="0">
                <a:solidFill>
                  <a:schemeClr val="bg1"/>
                </a:solidFill>
                <a:effectLst/>
              </a:rPr>
            </a:br>
            <a:r>
              <a:rPr lang="en-US" sz="6000" b="0" i="1" smtClean="0">
                <a:solidFill>
                  <a:schemeClr val="bg1"/>
                </a:solidFill>
                <a:effectLst/>
              </a:rPr>
              <a:t>03 Câu</a:t>
            </a:r>
            <a:endParaRPr lang="en-US" sz="6000" b="0" i="1">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b="0" smtClean="0">
                <a:solidFill>
                  <a:schemeClr val="bg1"/>
                </a:solidFill>
                <a:effectLst/>
              </a:rPr>
              <a:t>Hỡi toàn thể địa cầu, hãy tung hô Chúa, phụng thờ Chúa với niềm hỉ hoan. Cất tiếng reo vui vào trước Thánh Nhan Ngài.</a:t>
            </a:r>
            <a:endParaRPr lang="en-US" sz="60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Tk2:</a:t>
            </a:r>
            <a:r>
              <a:rPr lang="en-US" sz="6000" b="0" dirty="0" smtClean="0">
                <a:solidFill>
                  <a:schemeClr val="bg1"/>
                </a:solidFill>
                <a:effectLst/>
              </a:rPr>
              <a:t> </a:t>
            </a:r>
            <a:r>
              <a:rPr lang="vi-VN" sz="6000" b="0" dirty="0" smtClean="0">
                <a:solidFill>
                  <a:schemeClr val="bg1"/>
                </a:solidFill>
                <a:effectLst/>
              </a:rPr>
              <a:t>Hãy thành khẩn tin nhận Ngài là Thiên Chúa, tạo thành ta</a:t>
            </a:r>
            <a:r>
              <a:rPr lang="en-US" sz="6000" b="0" dirty="0" smtClean="0">
                <a:solidFill>
                  <a:schemeClr val="bg1"/>
                </a:solidFill>
                <a:effectLst/>
              </a:rPr>
              <a:t>,</a:t>
            </a:r>
            <a:r>
              <a:rPr lang="vi-VN" sz="6000" b="0" dirty="0" smtClean="0">
                <a:solidFill>
                  <a:schemeClr val="bg1"/>
                </a:solidFill>
                <a:effectLst/>
              </a:rPr>
              <a:t> ta là dân Chúa</a:t>
            </a:r>
            <a:r>
              <a:rPr lang="en-US" sz="6000" b="0" dirty="0" smtClean="0">
                <a:solidFill>
                  <a:schemeClr val="bg1"/>
                </a:solidFill>
                <a:effectLst/>
              </a:rPr>
              <a:t>,</a:t>
            </a:r>
            <a:r>
              <a:rPr lang="vi-VN" sz="6000" b="0" dirty="0" smtClean="0">
                <a:solidFill>
                  <a:schemeClr val="bg1"/>
                </a:solidFill>
                <a:effectLst/>
              </a:rPr>
              <a:t> </a:t>
            </a:r>
            <a:r>
              <a:rPr lang="en-US" sz="6000" dirty="0" smtClean="0">
                <a:solidFill>
                  <a:schemeClr val="bg1"/>
                </a:solidFill>
              </a:rPr>
              <a:t>g</a:t>
            </a:r>
            <a:r>
              <a:rPr lang="vi-VN" sz="6000" b="0" dirty="0" smtClean="0">
                <a:solidFill>
                  <a:schemeClr val="bg1"/>
                </a:solidFill>
                <a:effectLst/>
              </a:rPr>
              <a:t>iống lớp chiên con</a:t>
            </a:r>
            <a:r>
              <a:rPr lang="en-US" sz="6000" b="0" dirty="0" smtClean="0">
                <a:solidFill>
                  <a:schemeClr val="bg1"/>
                </a:solidFill>
                <a:effectLst/>
              </a:rPr>
              <a:t>,</a:t>
            </a:r>
            <a:r>
              <a:rPr lang="vi-VN" sz="6000" b="0" dirty="0" smtClean="0">
                <a:solidFill>
                  <a:schemeClr val="bg1"/>
                </a:solidFill>
                <a:effectLst/>
              </a:rPr>
              <a:t> Ngài dẫn dắt trong đàn.</a:t>
            </a:r>
            <a:endParaRPr lang="en-US" sz="60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Tk3:</a:t>
            </a:r>
            <a:r>
              <a:rPr lang="en-US" sz="6000" b="0" dirty="0" smtClean="0">
                <a:solidFill>
                  <a:schemeClr val="bg1"/>
                </a:solidFill>
                <a:effectLst/>
              </a:rPr>
              <a:t> </a:t>
            </a:r>
            <a:r>
              <a:rPr lang="vi-VN" sz="6000" b="0" dirty="0" smtClean="0">
                <a:solidFill>
                  <a:schemeClr val="bg1"/>
                </a:solidFill>
                <a:effectLst/>
              </a:rPr>
              <a:t>Bởi vì ở nơi Ngài đầy lòng nhân ái, ngàn đời Chúa vẫn trọn tình thương, </a:t>
            </a:r>
            <a:r>
              <a:rPr lang="en-US" sz="6000" b="0" dirty="0" smtClean="0">
                <a:solidFill>
                  <a:schemeClr val="bg1"/>
                </a:solidFill>
                <a:effectLst/>
              </a:rPr>
              <a:t>m</a:t>
            </a:r>
            <a:r>
              <a:rPr lang="vi-VN" sz="6000" b="0" dirty="0" smtClean="0">
                <a:solidFill>
                  <a:schemeClr val="bg1"/>
                </a:solidFill>
                <a:effectLst/>
              </a:rPr>
              <a:t>ãi tới thiên thu Ngài vẫn tín trung hoài.</a:t>
            </a:r>
            <a:endParaRPr lang="en-US" sz="6000" b="0" dirty="0">
              <a:solidFill>
                <a:schemeClr val="bg1"/>
              </a:solidFill>
              <a:effectLst/>
            </a:endParaRPr>
          </a:p>
        </p:txBody>
      </p:sp>
    </p:spTree>
    <p:extLst>
      <p:ext uri="{BB962C8B-B14F-4D97-AF65-F5344CB8AC3E}">
        <p14:creationId xmlns:p14="http://schemas.microsoft.com/office/powerpoint/2010/main" val="876768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304798" y="3562350"/>
            <a:ext cx="6135013" cy="1323439"/>
          </a:xfrm>
          <a:prstGeom prst="rect">
            <a:avLst/>
          </a:prstGeom>
          <a:noFill/>
        </p:spPr>
        <p:txBody>
          <a:bodyPr wrap="none" rtlCol="0">
            <a:spAutoFit/>
          </a:bodyPr>
          <a:lstStyle/>
          <a:p>
            <a:r>
              <a:rPr lang="en-US" sz="4000" smtClean="0">
                <a:solidFill>
                  <a:srgbClr val="FFFF00"/>
                </a:solidFill>
              </a:rPr>
              <a:t>Chúng ta đã được hòa giải</a:t>
            </a:r>
          </a:p>
          <a:p>
            <a:r>
              <a:rPr lang="en-US" sz="4000" smtClean="0">
                <a:solidFill>
                  <a:srgbClr val="FFFF00"/>
                </a:solidFill>
              </a:rPr>
              <a:t>nhờ cái chết của Người Con</a:t>
            </a:r>
            <a:endParaRPr lang="en-US" sz="40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9334"/>
            <a:ext cx="9144000" cy="4191000"/>
          </a:xfrm>
        </p:spPr>
        <p:txBody>
          <a:bodyPr>
            <a:normAutofit/>
          </a:bodyPr>
          <a:lstStyle/>
          <a:p>
            <a:pPr algn="just"/>
            <a:r>
              <a:rPr lang="en-US" sz="6000" b="0" smtClean="0">
                <a:solidFill>
                  <a:schemeClr val="bg1"/>
                </a:solidFill>
                <a:effectLst/>
              </a:rPr>
              <a:t>Chúa nói: Nước Thiên Chúa đã gần đến, anh em hãy sám hối và tin vào Tin Mừng.</a:t>
            </a:r>
            <a:endParaRPr lang="en-US" sz="6000" b="0">
              <a:solidFill>
                <a:schemeClr val="bg1"/>
              </a:solidFill>
              <a:effectLst/>
            </a:endParaRPr>
          </a:p>
        </p:txBody>
      </p:sp>
      <p:sp>
        <p:nvSpPr>
          <p:cNvPr id="3" name="TextBox 2"/>
          <p:cNvSpPr txBox="1"/>
          <p:nvPr/>
        </p:nvSpPr>
        <p:spPr>
          <a:xfrm>
            <a:off x="0" y="0"/>
            <a:ext cx="4419600" cy="707886"/>
          </a:xfrm>
          <a:prstGeom prst="rect">
            <a:avLst/>
          </a:prstGeom>
          <a:noFill/>
        </p:spPr>
        <p:txBody>
          <a:bodyPr wrap="square" rtlCol="0">
            <a:spAutoFit/>
          </a:bodyPr>
          <a:lstStyle/>
          <a:p>
            <a:r>
              <a:rPr lang="en-US" sz="4000" smtClean="0">
                <a:solidFill>
                  <a:srgbClr val="FFFF00"/>
                </a:solidFill>
              </a:rPr>
              <a:t>Alleluia – Alleluia…</a:t>
            </a:r>
            <a:endParaRPr lang="en-US" sz="4000">
              <a:solidFill>
                <a:srgbClr val="FFFF00"/>
              </a:solidFill>
            </a:endParaRPr>
          </a:p>
        </p:txBody>
      </p:sp>
      <p:sp>
        <p:nvSpPr>
          <p:cNvPr id="4" name="Rectangle 3"/>
          <p:cNvSpPr/>
          <p:nvPr/>
        </p:nvSpPr>
        <p:spPr>
          <a:xfrm>
            <a:off x="4648200" y="4497169"/>
            <a:ext cx="3971544" cy="646331"/>
          </a:xfrm>
          <a:prstGeom prst="rect">
            <a:avLst/>
          </a:prstGeom>
        </p:spPr>
        <p:txBody>
          <a:bodyPr wrap="square">
            <a:spAutoFit/>
          </a:bodyPr>
          <a:lstStyle/>
          <a:p>
            <a:r>
              <a:rPr lang="en-US" sz="3600" smtClean="0">
                <a:solidFill>
                  <a:srgbClr val="FFFF00"/>
                </a:solidFill>
              </a:rPr>
              <a:t>Alleluia – Alleluia…</a:t>
            </a:r>
            <a:endParaRPr lang="en-US" sz="3600">
              <a:solidFill>
                <a:srgbClr val="FFFF00"/>
              </a:solidFill>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b="0" smtClean="0">
                <a:solidFill>
                  <a:schemeClr val="bg1"/>
                </a:solidFill>
                <a:effectLst/>
              </a:rPr>
              <a:t>Hỡi toàn thể địa cầu, hãy tung hô Chúa, phụng thờ Chúa với niềm hỉ hoan. Cất tiếng reo vui vào trước Thánh Nhan Ngài.</a:t>
            </a:r>
            <a:endParaRPr lang="en-US" sz="6000" b="0">
              <a:solidFill>
                <a:schemeClr val="bg1"/>
              </a:solidFill>
              <a:effectLst/>
            </a:endParaRPr>
          </a:p>
        </p:txBody>
      </p:sp>
    </p:spTree>
    <p:extLst>
      <p:ext uri="{BB962C8B-B14F-4D97-AF65-F5344CB8AC3E}">
        <p14:creationId xmlns:p14="http://schemas.microsoft.com/office/powerpoint/2010/main" val="1592924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45072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22742266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dirty="0" err="1" smtClean="0">
                <a:solidFill>
                  <a:srgbClr val="FFFF00"/>
                </a:solidFill>
              </a:rPr>
              <a:t>Xin</a:t>
            </a:r>
            <a:r>
              <a:rPr lang="en-US" sz="4000" dirty="0" smtClean="0">
                <a:solidFill>
                  <a:srgbClr val="FFFF00"/>
                </a:solidFill>
              </a:rPr>
              <a:t> </a:t>
            </a:r>
            <a:r>
              <a:rPr lang="en-US" sz="4000" dirty="0" err="1" smtClean="0">
                <a:solidFill>
                  <a:srgbClr val="FFFF00"/>
                </a:solidFill>
              </a:rPr>
              <a:t>Dâng</a:t>
            </a:r>
            <a:endParaRPr lang="en-US" sz="4000" dirty="0" smtClean="0">
              <a:solidFill>
                <a:srgbClr val="FFFF00"/>
              </a:solidFill>
            </a:endParaRPr>
          </a:p>
          <a:p>
            <a:pPr algn="ctr"/>
            <a:r>
              <a:rPr lang="en-US" sz="4000" i="1" dirty="0" err="1" smtClean="0">
                <a:solidFill>
                  <a:schemeClr val="bg1"/>
                </a:solidFill>
              </a:rPr>
              <a:t>Ngọc</a:t>
            </a:r>
            <a:r>
              <a:rPr lang="en-US" sz="4000" i="1" dirty="0" smtClean="0">
                <a:solidFill>
                  <a:schemeClr val="bg1"/>
                </a:solidFill>
              </a:rPr>
              <a:t> </a:t>
            </a:r>
            <a:r>
              <a:rPr lang="en-US" sz="4000" i="1" dirty="0" err="1" smtClean="0">
                <a:solidFill>
                  <a:schemeClr val="bg1"/>
                </a:solidFill>
              </a:rPr>
              <a:t>Kôn</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smtClean="0">
                <a:solidFill>
                  <a:srgbClr val="FFFF00"/>
                </a:solidFill>
                <a:effectLst/>
              </a:rPr>
              <a:t>Tk1:</a:t>
            </a:r>
            <a:r>
              <a:rPr lang="en-US" sz="6000" b="0" dirty="0" smtClean="0">
                <a:solidFill>
                  <a:schemeClr val="bg1"/>
                </a:solidFill>
                <a:effectLst/>
              </a:rPr>
              <a:t> </a:t>
            </a:r>
            <a:r>
              <a:rPr lang="vi-VN" sz="6000" dirty="0">
                <a:solidFill>
                  <a:schemeClr val="bg1"/>
                </a:solidFill>
              </a:rPr>
              <a:t>Đời con như của lễ không hề </a:t>
            </a:r>
            <a:r>
              <a:rPr lang="vi-VN" sz="6000" dirty="0" smtClean="0">
                <a:solidFill>
                  <a:schemeClr val="bg1"/>
                </a:solidFill>
              </a:rPr>
              <a:t>ngưng</a:t>
            </a:r>
            <a:r>
              <a:rPr lang="en-US" sz="6000" dirty="0" smtClean="0">
                <a:solidFill>
                  <a:schemeClr val="bg1"/>
                </a:solidFill>
              </a:rPr>
              <a:t>,</a:t>
            </a:r>
            <a:r>
              <a:rPr lang="vi-VN" sz="6000" dirty="0" smtClean="0">
                <a:solidFill>
                  <a:schemeClr val="bg1"/>
                </a:solidFill>
              </a:rPr>
              <a:t> </a:t>
            </a:r>
            <a:r>
              <a:rPr lang="vi-VN" sz="6000" dirty="0">
                <a:solidFill>
                  <a:schemeClr val="bg1"/>
                </a:solidFill>
              </a:rPr>
              <a:t>như tấm bánh luôn để </a:t>
            </a:r>
            <a:r>
              <a:rPr lang="vi-VN" sz="6000" dirty="0" smtClean="0">
                <a:solidFill>
                  <a:schemeClr val="bg1"/>
                </a:solidFill>
              </a:rPr>
              <a:t>dâng</a:t>
            </a:r>
            <a:r>
              <a:rPr lang="en-US" sz="6000" dirty="0" smtClean="0">
                <a:solidFill>
                  <a:schemeClr val="bg1"/>
                </a:solidFill>
              </a:rPr>
              <a:t>.</a:t>
            </a:r>
            <a:r>
              <a:rPr lang="vi-VN" sz="6000" dirty="0" smtClean="0">
                <a:solidFill>
                  <a:schemeClr val="bg1"/>
                </a:solidFill>
              </a:rPr>
              <a:t> </a:t>
            </a:r>
            <a:r>
              <a:rPr lang="en-US" sz="6000" dirty="0" smtClean="0">
                <a:solidFill>
                  <a:schemeClr val="bg1"/>
                </a:solidFill>
              </a:rPr>
              <a:t>T</a:t>
            </a:r>
            <a:r>
              <a:rPr lang="vi-VN" sz="6000" dirty="0" smtClean="0">
                <a:solidFill>
                  <a:schemeClr val="bg1"/>
                </a:solidFill>
              </a:rPr>
              <a:t>ình </a:t>
            </a:r>
            <a:r>
              <a:rPr lang="vi-VN" sz="6000" dirty="0">
                <a:solidFill>
                  <a:schemeClr val="bg1"/>
                </a:solidFill>
              </a:rPr>
              <a:t>con như ánh nến luôn bừng cháy trong tình Chúa sáng như hừng đông</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20000"/>
              </a:lnSpc>
            </a:pPr>
            <a:r>
              <a:rPr lang="en-US" sz="6000" b="0" u="sng" dirty="0" err="1" smtClean="0">
                <a:solidFill>
                  <a:srgbClr val="FFFF00"/>
                </a:solidFill>
                <a:effectLst/>
              </a:rPr>
              <a:t>Đk</a:t>
            </a:r>
            <a:r>
              <a:rPr lang="en-US" sz="6000" b="0" u="sng" dirty="0" smtClean="0">
                <a:solidFill>
                  <a:srgbClr val="FFFF00"/>
                </a:solidFill>
                <a:effectLst/>
              </a:rPr>
              <a:t>:</a:t>
            </a:r>
            <a:r>
              <a:rPr lang="en-US" sz="6000" b="0" dirty="0" smtClean="0">
                <a:solidFill>
                  <a:schemeClr val="bg1"/>
                </a:solidFill>
                <a:effectLst/>
              </a:rPr>
              <a:t> </a:t>
            </a:r>
            <a:r>
              <a:rPr lang="vi-VN" sz="6000" dirty="0">
                <a:solidFill>
                  <a:schemeClr val="bg1"/>
                </a:solidFill>
              </a:rPr>
              <a:t>Xin dâng Chúa trọn đời con như làn gió nhẹ quyện làn hương của tình Chúa để con chia sẻ cho nhân thế</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u="sng" dirty="0" smtClean="0">
                <a:solidFill>
                  <a:srgbClr val="FFFF00"/>
                </a:solidFill>
              </a:rPr>
              <a:t>**:</a:t>
            </a:r>
            <a:r>
              <a:rPr lang="en-US" sz="6000" dirty="0" smtClean="0">
                <a:solidFill>
                  <a:srgbClr val="FFFF00"/>
                </a:solidFill>
              </a:rPr>
              <a:t> </a:t>
            </a:r>
            <a:r>
              <a:rPr lang="en-US" sz="6000" dirty="0" err="1">
                <a:solidFill>
                  <a:schemeClr val="bg1"/>
                </a:solidFill>
              </a:rPr>
              <a:t>Trọn</a:t>
            </a:r>
            <a:r>
              <a:rPr lang="en-US" sz="6000" dirty="0">
                <a:solidFill>
                  <a:schemeClr val="bg1"/>
                </a:solidFill>
              </a:rPr>
              <a:t> </a:t>
            </a:r>
            <a:r>
              <a:rPr lang="en-US" sz="6000" dirty="0" err="1">
                <a:solidFill>
                  <a:schemeClr val="bg1"/>
                </a:solidFill>
              </a:rPr>
              <a:t>đời</a:t>
            </a:r>
            <a:r>
              <a:rPr lang="en-US" sz="6000" dirty="0">
                <a:solidFill>
                  <a:schemeClr val="bg1"/>
                </a:solidFill>
              </a:rPr>
              <a:t> con </a:t>
            </a:r>
            <a:r>
              <a:rPr lang="en-US" sz="6000" dirty="0" err="1">
                <a:solidFill>
                  <a:schemeClr val="bg1"/>
                </a:solidFill>
              </a:rPr>
              <a:t>là</a:t>
            </a:r>
            <a:r>
              <a:rPr lang="en-US" sz="6000" dirty="0">
                <a:solidFill>
                  <a:schemeClr val="bg1"/>
                </a:solidFill>
              </a:rPr>
              <a:t> </a:t>
            </a:r>
            <a:r>
              <a:rPr lang="en-US" sz="6000" dirty="0" err="1">
                <a:solidFill>
                  <a:schemeClr val="bg1"/>
                </a:solidFill>
              </a:rPr>
              <a:t>lời</a:t>
            </a:r>
            <a:r>
              <a:rPr lang="en-US" sz="6000" dirty="0">
                <a:solidFill>
                  <a:schemeClr val="bg1"/>
                </a:solidFill>
              </a:rPr>
              <a:t> </a:t>
            </a:r>
            <a:r>
              <a:rPr lang="en-US" sz="6000" dirty="0" err="1">
                <a:solidFill>
                  <a:schemeClr val="bg1"/>
                </a:solidFill>
              </a:rPr>
              <a:t>mang</a:t>
            </a:r>
            <a:r>
              <a:rPr lang="en-US" sz="6000" dirty="0">
                <a:solidFill>
                  <a:schemeClr val="bg1"/>
                </a:solidFill>
              </a:rPr>
              <a:t> </a:t>
            </a:r>
            <a:r>
              <a:rPr lang="en-US" sz="6000" dirty="0" err="1">
                <a:solidFill>
                  <a:schemeClr val="bg1"/>
                </a:solidFill>
              </a:rPr>
              <a:t>sứ</a:t>
            </a:r>
            <a:r>
              <a:rPr lang="en-US" sz="6000" dirty="0">
                <a:solidFill>
                  <a:schemeClr val="bg1"/>
                </a:solidFill>
              </a:rPr>
              <a:t> </a:t>
            </a:r>
            <a:r>
              <a:rPr lang="en-US" sz="6000" dirty="0" err="1">
                <a:solidFill>
                  <a:schemeClr val="bg1"/>
                </a:solidFill>
              </a:rPr>
              <a:t>điệp</a:t>
            </a:r>
            <a:r>
              <a:rPr lang="en-US" sz="6000" dirty="0">
                <a:solidFill>
                  <a:schemeClr val="bg1"/>
                </a:solidFill>
              </a:rPr>
              <a:t> Tin </a:t>
            </a:r>
            <a:r>
              <a:rPr lang="en-US" sz="6000" dirty="0" err="1">
                <a:solidFill>
                  <a:schemeClr val="bg1"/>
                </a:solidFill>
              </a:rPr>
              <a:t>Mừng</a:t>
            </a:r>
            <a:r>
              <a:rPr lang="en-US" sz="6000" dirty="0">
                <a:solidFill>
                  <a:schemeClr val="bg1"/>
                </a:solidFill>
              </a:rPr>
              <a:t> </a:t>
            </a:r>
            <a:r>
              <a:rPr lang="en-US" sz="6000" dirty="0" err="1">
                <a:solidFill>
                  <a:schemeClr val="bg1"/>
                </a:solidFill>
              </a:rPr>
              <a:t>là</a:t>
            </a:r>
            <a:r>
              <a:rPr lang="en-US" sz="6000" dirty="0">
                <a:solidFill>
                  <a:schemeClr val="bg1"/>
                </a:solidFill>
              </a:rPr>
              <a:t> </a:t>
            </a:r>
            <a:r>
              <a:rPr lang="en-US" sz="6000" dirty="0" err="1">
                <a:solidFill>
                  <a:schemeClr val="bg1"/>
                </a:solidFill>
              </a:rPr>
              <a:t>dòng</a:t>
            </a:r>
            <a:r>
              <a:rPr lang="en-US" sz="6000" dirty="0">
                <a:solidFill>
                  <a:schemeClr val="bg1"/>
                </a:solidFill>
              </a:rPr>
              <a:t> </a:t>
            </a:r>
            <a:r>
              <a:rPr lang="en-US" sz="6000" dirty="0" err="1">
                <a:solidFill>
                  <a:schemeClr val="bg1"/>
                </a:solidFill>
              </a:rPr>
              <a:t>sông</a:t>
            </a:r>
            <a:r>
              <a:rPr lang="en-US" sz="6000" dirty="0">
                <a:solidFill>
                  <a:schemeClr val="bg1"/>
                </a:solidFill>
              </a:rPr>
              <a:t> </a:t>
            </a:r>
            <a:r>
              <a:rPr lang="en-US" sz="6000" dirty="0" err="1">
                <a:solidFill>
                  <a:schemeClr val="bg1"/>
                </a:solidFill>
              </a:rPr>
              <a:t>mang</a:t>
            </a:r>
            <a:r>
              <a:rPr lang="en-US" sz="6000" dirty="0">
                <a:solidFill>
                  <a:schemeClr val="bg1"/>
                </a:solidFill>
              </a:rPr>
              <a:t> </a:t>
            </a:r>
            <a:r>
              <a:rPr lang="en-US" sz="6000" dirty="0" err="1">
                <a:solidFill>
                  <a:schemeClr val="bg1"/>
                </a:solidFill>
              </a:rPr>
              <a:t>đến</a:t>
            </a:r>
            <a:r>
              <a:rPr lang="en-US" sz="6000" dirty="0">
                <a:solidFill>
                  <a:schemeClr val="bg1"/>
                </a:solidFill>
              </a:rPr>
              <a:t> </a:t>
            </a:r>
            <a:r>
              <a:rPr lang="en-US" sz="6000" dirty="0" err="1">
                <a:solidFill>
                  <a:schemeClr val="bg1"/>
                </a:solidFill>
              </a:rPr>
              <a:t>cho</a:t>
            </a:r>
            <a:r>
              <a:rPr lang="en-US" sz="6000" dirty="0">
                <a:solidFill>
                  <a:schemeClr val="bg1"/>
                </a:solidFill>
              </a:rPr>
              <a:t> </a:t>
            </a:r>
            <a:r>
              <a:rPr lang="en-US" sz="6000" dirty="0" err="1">
                <a:solidFill>
                  <a:schemeClr val="bg1"/>
                </a:solidFill>
              </a:rPr>
              <a:t>nhân</a:t>
            </a:r>
            <a:r>
              <a:rPr lang="en-US" sz="6000" dirty="0">
                <a:solidFill>
                  <a:schemeClr val="bg1"/>
                </a:solidFill>
              </a:rPr>
              <a:t> </a:t>
            </a:r>
            <a:r>
              <a:rPr lang="en-US" sz="6000" dirty="0" err="1">
                <a:solidFill>
                  <a:schemeClr val="bg1"/>
                </a:solidFill>
              </a:rPr>
              <a:t>trần</a:t>
            </a:r>
            <a:r>
              <a:rPr lang="en-US" sz="6000" dirty="0">
                <a:solidFill>
                  <a:schemeClr val="bg1"/>
                </a:solidFill>
              </a:rPr>
              <a:t> </a:t>
            </a:r>
            <a:r>
              <a:rPr lang="en-US" sz="6000" dirty="0" err="1">
                <a:solidFill>
                  <a:schemeClr val="bg1"/>
                </a:solidFill>
              </a:rPr>
              <a:t>phù</a:t>
            </a:r>
            <a:r>
              <a:rPr lang="en-US" sz="6000" dirty="0">
                <a:solidFill>
                  <a:schemeClr val="bg1"/>
                </a:solidFill>
              </a:rPr>
              <a:t> </a:t>
            </a:r>
            <a:r>
              <a:rPr lang="en-US" sz="6000" dirty="0" err="1">
                <a:solidFill>
                  <a:schemeClr val="bg1"/>
                </a:solidFill>
              </a:rPr>
              <a:t>sa</a:t>
            </a:r>
            <a:r>
              <a:rPr lang="en-US" sz="6000" dirty="0">
                <a:solidFill>
                  <a:schemeClr val="bg1"/>
                </a:solidFill>
              </a:rPr>
              <a:t> </a:t>
            </a:r>
            <a:r>
              <a:rPr lang="en-US" sz="6000" dirty="0" err="1">
                <a:solidFill>
                  <a:schemeClr val="bg1"/>
                </a:solidFill>
              </a:rPr>
              <a:t>chứa</a:t>
            </a:r>
            <a:r>
              <a:rPr lang="en-US" sz="6000" dirty="0">
                <a:solidFill>
                  <a:schemeClr val="bg1"/>
                </a:solidFill>
              </a:rPr>
              <a:t> </a:t>
            </a:r>
            <a:r>
              <a:rPr lang="en-US" sz="6000" dirty="0" err="1">
                <a:solidFill>
                  <a:schemeClr val="bg1"/>
                </a:solidFill>
              </a:rPr>
              <a:t>chan</a:t>
            </a:r>
            <a:r>
              <a:rPr lang="en-US" sz="6000" dirty="0">
                <a:solidFill>
                  <a:schemeClr val="bg1"/>
                </a:solidFill>
              </a:rPr>
              <a:t> </a:t>
            </a:r>
            <a:r>
              <a:rPr lang="en-US" sz="6000" dirty="0" err="1">
                <a:solidFill>
                  <a:schemeClr val="bg1"/>
                </a:solidFill>
              </a:rPr>
              <a:t>hồng</a:t>
            </a:r>
            <a:r>
              <a:rPr lang="en-US" sz="6000" dirty="0">
                <a:solidFill>
                  <a:schemeClr val="bg1"/>
                </a:solidFill>
              </a:rPr>
              <a:t> </a:t>
            </a:r>
            <a:r>
              <a:rPr lang="en-US" sz="6000" dirty="0" err="1">
                <a:solidFill>
                  <a:schemeClr val="bg1"/>
                </a:solidFill>
              </a:rPr>
              <a:t>ân</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2198141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9334"/>
            <a:ext cx="9144000" cy="4191000"/>
          </a:xfrm>
        </p:spPr>
        <p:txBody>
          <a:bodyPr>
            <a:normAutofit/>
          </a:bodyPr>
          <a:lstStyle/>
          <a:p>
            <a:pPr algn="just"/>
            <a:r>
              <a:rPr lang="en-US" sz="6000" b="0" smtClean="0">
                <a:solidFill>
                  <a:schemeClr val="bg1"/>
                </a:solidFill>
                <a:effectLst/>
              </a:rPr>
              <a:t>Chúa nói: Nước Thiên Chúa đã gần đến, anh em hãy sám hối và tin vào Tin Mừng.</a:t>
            </a:r>
            <a:endParaRPr lang="en-US" sz="6000" b="0">
              <a:solidFill>
                <a:schemeClr val="bg1"/>
              </a:solidFill>
              <a:effectLst/>
            </a:endParaRPr>
          </a:p>
        </p:txBody>
      </p:sp>
      <p:sp>
        <p:nvSpPr>
          <p:cNvPr id="3" name="TextBox 2"/>
          <p:cNvSpPr txBox="1"/>
          <p:nvPr/>
        </p:nvSpPr>
        <p:spPr>
          <a:xfrm>
            <a:off x="0" y="0"/>
            <a:ext cx="4419600" cy="707886"/>
          </a:xfrm>
          <a:prstGeom prst="rect">
            <a:avLst/>
          </a:prstGeom>
          <a:noFill/>
        </p:spPr>
        <p:txBody>
          <a:bodyPr wrap="square" rtlCol="0">
            <a:spAutoFit/>
          </a:bodyPr>
          <a:lstStyle/>
          <a:p>
            <a:r>
              <a:rPr lang="en-US" sz="4000" smtClean="0">
                <a:solidFill>
                  <a:srgbClr val="FFFF00"/>
                </a:solidFill>
              </a:rPr>
              <a:t>Alleluia – Alleluia…</a:t>
            </a:r>
            <a:endParaRPr lang="en-US" sz="4000">
              <a:solidFill>
                <a:srgbClr val="FFFF00"/>
              </a:solidFill>
            </a:endParaRPr>
          </a:p>
        </p:txBody>
      </p:sp>
      <p:sp>
        <p:nvSpPr>
          <p:cNvPr id="4" name="Rectangle 3"/>
          <p:cNvSpPr/>
          <p:nvPr/>
        </p:nvSpPr>
        <p:spPr>
          <a:xfrm>
            <a:off x="4648200" y="4497169"/>
            <a:ext cx="3971544" cy="646331"/>
          </a:xfrm>
          <a:prstGeom prst="rect">
            <a:avLst/>
          </a:prstGeom>
        </p:spPr>
        <p:txBody>
          <a:bodyPr wrap="square">
            <a:spAutoFit/>
          </a:bodyPr>
          <a:lstStyle/>
          <a:p>
            <a:r>
              <a:rPr lang="en-US" sz="3600" smtClean="0">
                <a:solidFill>
                  <a:srgbClr val="FFFF00"/>
                </a:solidFill>
              </a:rPr>
              <a:t>Alleluia – Alleluia…</a:t>
            </a:r>
            <a:endParaRPr lang="en-US" sz="3600">
              <a:solidFill>
                <a:srgbClr val="FFFF00"/>
              </a:solidFill>
            </a:endParaRPr>
          </a:p>
        </p:txBody>
      </p:sp>
    </p:spTree>
    <p:extLst>
      <p:ext uri="{BB962C8B-B14F-4D97-AF65-F5344CB8AC3E}">
        <p14:creationId xmlns:p14="http://schemas.microsoft.com/office/powerpoint/2010/main" val="20037286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smtClean="0">
                <a:solidFill>
                  <a:srgbClr val="FFFF00"/>
                </a:solidFill>
                <a:effectLst/>
              </a:rPr>
              <a:t>Tk2:</a:t>
            </a:r>
            <a:r>
              <a:rPr lang="en-US" sz="6000" b="0" dirty="0" smtClean="0">
                <a:solidFill>
                  <a:schemeClr val="bg1"/>
                </a:solidFill>
                <a:effectLst/>
              </a:rPr>
              <a:t> </a:t>
            </a:r>
            <a:r>
              <a:rPr lang="vi-VN" sz="6000" dirty="0">
                <a:solidFill>
                  <a:schemeClr val="bg1"/>
                </a:solidFill>
              </a:rPr>
              <a:t>Ngài chọn con tuy </a:t>
            </a:r>
            <a:r>
              <a:rPr lang="en-US" sz="6000" dirty="0" smtClean="0">
                <a:solidFill>
                  <a:schemeClr val="bg1"/>
                </a:solidFill>
              </a:rPr>
              <a:t>con </a:t>
            </a:r>
            <a:r>
              <a:rPr lang="vi-VN" sz="6000" dirty="0" smtClean="0">
                <a:solidFill>
                  <a:schemeClr val="bg1"/>
                </a:solidFill>
              </a:rPr>
              <a:t>không </a:t>
            </a:r>
            <a:r>
              <a:rPr lang="vi-VN" sz="6000" dirty="0">
                <a:solidFill>
                  <a:schemeClr val="bg1"/>
                </a:solidFill>
              </a:rPr>
              <a:t>có chi là công, </a:t>
            </a:r>
            <a:r>
              <a:rPr lang="vi-VN" sz="6000" dirty="0" smtClean="0">
                <a:solidFill>
                  <a:schemeClr val="bg1"/>
                </a:solidFill>
              </a:rPr>
              <a:t>con </a:t>
            </a:r>
            <a:r>
              <a:rPr lang="en-US" sz="6000" dirty="0" err="1" smtClean="0">
                <a:solidFill>
                  <a:schemeClr val="bg1"/>
                </a:solidFill>
              </a:rPr>
              <a:t>luôn</a:t>
            </a:r>
            <a:r>
              <a:rPr lang="en-US" sz="6000" dirty="0" smtClean="0">
                <a:solidFill>
                  <a:schemeClr val="bg1"/>
                </a:solidFill>
              </a:rPr>
              <a:t> </a:t>
            </a:r>
            <a:r>
              <a:rPr lang="en-US" sz="6000" dirty="0" err="1" smtClean="0">
                <a:solidFill>
                  <a:schemeClr val="bg1"/>
                </a:solidFill>
              </a:rPr>
              <a:t>không</a:t>
            </a:r>
            <a:r>
              <a:rPr lang="en-US" sz="6000" dirty="0" smtClean="0">
                <a:solidFill>
                  <a:schemeClr val="bg1"/>
                </a:solidFill>
              </a:rPr>
              <a:t> </a:t>
            </a:r>
            <a:r>
              <a:rPr lang="vi-VN" sz="6000" dirty="0" smtClean="0">
                <a:solidFill>
                  <a:schemeClr val="bg1"/>
                </a:solidFill>
              </a:rPr>
              <a:t>xứng </a:t>
            </a:r>
            <a:r>
              <a:rPr lang="vi-VN" sz="6000" dirty="0">
                <a:solidFill>
                  <a:schemeClr val="bg1"/>
                </a:solidFill>
              </a:rPr>
              <a:t>như Ngài </a:t>
            </a:r>
            <a:r>
              <a:rPr lang="vi-VN" sz="6000" dirty="0" smtClean="0">
                <a:solidFill>
                  <a:schemeClr val="bg1"/>
                </a:solidFill>
              </a:rPr>
              <a:t>mong</a:t>
            </a:r>
            <a:r>
              <a:rPr lang="en-US" sz="6000" dirty="0" smtClean="0">
                <a:solidFill>
                  <a:schemeClr val="bg1"/>
                </a:solidFill>
              </a:rPr>
              <a:t>.</a:t>
            </a:r>
            <a:r>
              <a:rPr lang="vi-VN" sz="6000" dirty="0" smtClean="0">
                <a:solidFill>
                  <a:schemeClr val="bg1"/>
                </a:solidFill>
              </a:rPr>
              <a:t> </a:t>
            </a:r>
            <a:r>
              <a:rPr lang="en-US" sz="6000" dirty="0" smtClean="0">
                <a:solidFill>
                  <a:schemeClr val="bg1"/>
                </a:solidFill>
              </a:rPr>
              <a:t>T</a:t>
            </a:r>
            <a:r>
              <a:rPr lang="vi-VN" sz="6000" dirty="0" smtClean="0">
                <a:solidFill>
                  <a:schemeClr val="bg1"/>
                </a:solidFill>
              </a:rPr>
              <a:t>ình </a:t>
            </a:r>
            <a:r>
              <a:rPr lang="vi-VN" sz="6000" dirty="0">
                <a:solidFill>
                  <a:schemeClr val="bg1"/>
                </a:solidFill>
              </a:rPr>
              <a:t>con quá thiếu thốn để đền đáp như giọt nước sánh </a:t>
            </a:r>
            <a:r>
              <a:rPr lang="en-US" sz="6000" dirty="0" err="1" smtClean="0">
                <a:solidFill>
                  <a:schemeClr val="bg1"/>
                </a:solidFill>
              </a:rPr>
              <a:t>như</a:t>
            </a:r>
            <a:r>
              <a:rPr lang="en-US" sz="6000" dirty="0" smtClean="0">
                <a:solidFill>
                  <a:schemeClr val="bg1"/>
                </a:solidFill>
              </a:rPr>
              <a:t> </a:t>
            </a:r>
            <a:r>
              <a:rPr lang="vi-VN" sz="6000" dirty="0" smtClean="0">
                <a:solidFill>
                  <a:schemeClr val="bg1"/>
                </a:solidFill>
              </a:rPr>
              <a:t>biển </a:t>
            </a:r>
            <a:r>
              <a:rPr lang="en-US" sz="6000" dirty="0">
                <a:solidFill>
                  <a:schemeClr val="bg1"/>
                </a:solidFill>
              </a:rPr>
              <a:t>Đ</a:t>
            </a:r>
            <a:r>
              <a:rPr lang="vi-VN" sz="6000" dirty="0" smtClean="0">
                <a:solidFill>
                  <a:schemeClr val="bg1"/>
                </a:solidFill>
              </a:rPr>
              <a:t>ông</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20000"/>
              </a:lnSpc>
            </a:pPr>
            <a:r>
              <a:rPr lang="en-US" sz="6000" b="0" u="sng" dirty="0" err="1" smtClean="0">
                <a:solidFill>
                  <a:srgbClr val="FFFF00"/>
                </a:solidFill>
                <a:effectLst/>
              </a:rPr>
              <a:t>Đk</a:t>
            </a:r>
            <a:r>
              <a:rPr lang="en-US" sz="6000" b="0" u="sng" dirty="0" smtClean="0">
                <a:solidFill>
                  <a:srgbClr val="FFFF00"/>
                </a:solidFill>
                <a:effectLst/>
              </a:rPr>
              <a:t>:</a:t>
            </a:r>
            <a:r>
              <a:rPr lang="en-US" sz="6000" b="0" dirty="0" smtClean="0">
                <a:solidFill>
                  <a:schemeClr val="bg1"/>
                </a:solidFill>
                <a:effectLst/>
              </a:rPr>
              <a:t> </a:t>
            </a:r>
            <a:r>
              <a:rPr lang="vi-VN" sz="6000" dirty="0">
                <a:solidFill>
                  <a:schemeClr val="bg1"/>
                </a:solidFill>
              </a:rPr>
              <a:t>Xin dâng Chúa trọn đời con như làn gió nhẹ quyện làn hương của tình Chúa để con chia sẻ cho nhân thế</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679246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6000" u="sng" dirty="0" smtClean="0">
                <a:solidFill>
                  <a:srgbClr val="FFFF00"/>
                </a:solidFill>
              </a:rPr>
              <a:t>**:</a:t>
            </a:r>
            <a:r>
              <a:rPr lang="en-US" sz="6000" dirty="0" smtClean="0">
                <a:solidFill>
                  <a:srgbClr val="FFFF00"/>
                </a:solidFill>
              </a:rPr>
              <a:t> </a:t>
            </a:r>
            <a:r>
              <a:rPr lang="en-US" sz="6000" dirty="0" err="1">
                <a:solidFill>
                  <a:schemeClr val="bg1"/>
                </a:solidFill>
              </a:rPr>
              <a:t>Trọn</a:t>
            </a:r>
            <a:r>
              <a:rPr lang="en-US" sz="6000" dirty="0">
                <a:solidFill>
                  <a:schemeClr val="bg1"/>
                </a:solidFill>
              </a:rPr>
              <a:t> </a:t>
            </a:r>
            <a:r>
              <a:rPr lang="en-US" sz="6000" dirty="0" err="1">
                <a:solidFill>
                  <a:schemeClr val="bg1"/>
                </a:solidFill>
              </a:rPr>
              <a:t>đời</a:t>
            </a:r>
            <a:r>
              <a:rPr lang="en-US" sz="6000" dirty="0">
                <a:solidFill>
                  <a:schemeClr val="bg1"/>
                </a:solidFill>
              </a:rPr>
              <a:t> con </a:t>
            </a:r>
            <a:r>
              <a:rPr lang="en-US" sz="6000" dirty="0" err="1">
                <a:solidFill>
                  <a:schemeClr val="bg1"/>
                </a:solidFill>
              </a:rPr>
              <a:t>là</a:t>
            </a:r>
            <a:r>
              <a:rPr lang="en-US" sz="6000" dirty="0">
                <a:solidFill>
                  <a:schemeClr val="bg1"/>
                </a:solidFill>
              </a:rPr>
              <a:t> </a:t>
            </a:r>
            <a:r>
              <a:rPr lang="en-US" sz="6000" dirty="0" err="1">
                <a:solidFill>
                  <a:schemeClr val="bg1"/>
                </a:solidFill>
              </a:rPr>
              <a:t>lời</a:t>
            </a:r>
            <a:r>
              <a:rPr lang="en-US" sz="6000" dirty="0">
                <a:solidFill>
                  <a:schemeClr val="bg1"/>
                </a:solidFill>
              </a:rPr>
              <a:t> </a:t>
            </a:r>
            <a:r>
              <a:rPr lang="en-US" sz="6000" dirty="0" err="1">
                <a:solidFill>
                  <a:schemeClr val="bg1"/>
                </a:solidFill>
              </a:rPr>
              <a:t>mang</a:t>
            </a:r>
            <a:r>
              <a:rPr lang="en-US" sz="6000" dirty="0">
                <a:solidFill>
                  <a:schemeClr val="bg1"/>
                </a:solidFill>
              </a:rPr>
              <a:t> </a:t>
            </a:r>
            <a:r>
              <a:rPr lang="en-US" sz="6000" dirty="0" err="1">
                <a:solidFill>
                  <a:schemeClr val="bg1"/>
                </a:solidFill>
              </a:rPr>
              <a:t>sứ</a:t>
            </a:r>
            <a:r>
              <a:rPr lang="en-US" sz="6000" dirty="0">
                <a:solidFill>
                  <a:schemeClr val="bg1"/>
                </a:solidFill>
              </a:rPr>
              <a:t> </a:t>
            </a:r>
            <a:r>
              <a:rPr lang="en-US" sz="6000" dirty="0" err="1">
                <a:solidFill>
                  <a:schemeClr val="bg1"/>
                </a:solidFill>
              </a:rPr>
              <a:t>điệp</a:t>
            </a:r>
            <a:r>
              <a:rPr lang="en-US" sz="6000" dirty="0">
                <a:solidFill>
                  <a:schemeClr val="bg1"/>
                </a:solidFill>
              </a:rPr>
              <a:t> Tin </a:t>
            </a:r>
            <a:r>
              <a:rPr lang="en-US" sz="6000" dirty="0" err="1">
                <a:solidFill>
                  <a:schemeClr val="bg1"/>
                </a:solidFill>
              </a:rPr>
              <a:t>Mừng</a:t>
            </a:r>
            <a:r>
              <a:rPr lang="en-US" sz="6000" dirty="0">
                <a:solidFill>
                  <a:schemeClr val="bg1"/>
                </a:solidFill>
              </a:rPr>
              <a:t> </a:t>
            </a:r>
            <a:r>
              <a:rPr lang="en-US" sz="6000" dirty="0" err="1">
                <a:solidFill>
                  <a:schemeClr val="bg1"/>
                </a:solidFill>
              </a:rPr>
              <a:t>là</a:t>
            </a:r>
            <a:r>
              <a:rPr lang="en-US" sz="6000" dirty="0">
                <a:solidFill>
                  <a:schemeClr val="bg1"/>
                </a:solidFill>
              </a:rPr>
              <a:t> </a:t>
            </a:r>
            <a:r>
              <a:rPr lang="en-US" sz="6000" dirty="0" err="1">
                <a:solidFill>
                  <a:schemeClr val="bg1"/>
                </a:solidFill>
              </a:rPr>
              <a:t>dòng</a:t>
            </a:r>
            <a:r>
              <a:rPr lang="en-US" sz="6000" dirty="0">
                <a:solidFill>
                  <a:schemeClr val="bg1"/>
                </a:solidFill>
              </a:rPr>
              <a:t> </a:t>
            </a:r>
            <a:r>
              <a:rPr lang="en-US" sz="6000" dirty="0" err="1">
                <a:solidFill>
                  <a:schemeClr val="bg1"/>
                </a:solidFill>
              </a:rPr>
              <a:t>sông</a:t>
            </a:r>
            <a:r>
              <a:rPr lang="en-US" sz="6000" dirty="0">
                <a:solidFill>
                  <a:schemeClr val="bg1"/>
                </a:solidFill>
              </a:rPr>
              <a:t> </a:t>
            </a:r>
            <a:r>
              <a:rPr lang="en-US" sz="6000" dirty="0" err="1">
                <a:solidFill>
                  <a:schemeClr val="bg1"/>
                </a:solidFill>
              </a:rPr>
              <a:t>mang</a:t>
            </a:r>
            <a:r>
              <a:rPr lang="en-US" sz="6000" dirty="0">
                <a:solidFill>
                  <a:schemeClr val="bg1"/>
                </a:solidFill>
              </a:rPr>
              <a:t> </a:t>
            </a:r>
            <a:r>
              <a:rPr lang="en-US" sz="6000" dirty="0" err="1">
                <a:solidFill>
                  <a:schemeClr val="bg1"/>
                </a:solidFill>
              </a:rPr>
              <a:t>đến</a:t>
            </a:r>
            <a:r>
              <a:rPr lang="en-US" sz="6000" dirty="0">
                <a:solidFill>
                  <a:schemeClr val="bg1"/>
                </a:solidFill>
              </a:rPr>
              <a:t> </a:t>
            </a:r>
            <a:r>
              <a:rPr lang="en-US" sz="6000" dirty="0" err="1">
                <a:solidFill>
                  <a:schemeClr val="bg1"/>
                </a:solidFill>
              </a:rPr>
              <a:t>cho</a:t>
            </a:r>
            <a:r>
              <a:rPr lang="en-US" sz="6000" dirty="0">
                <a:solidFill>
                  <a:schemeClr val="bg1"/>
                </a:solidFill>
              </a:rPr>
              <a:t> </a:t>
            </a:r>
            <a:r>
              <a:rPr lang="en-US" sz="6000" dirty="0" err="1">
                <a:solidFill>
                  <a:schemeClr val="bg1"/>
                </a:solidFill>
              </a:rPr>
              <a:t>nhân</a:t>
            </a:r>
            <a:r>
              <a:rPr lang="en-US" sz="6000" dirty="0">
                <a:solidFill>
                  <a:schemeClr val="bg1"/>
                </a:solidFill>
              </a:rPr>
              <a:t> </a:t>
            </a:r>
            <a:r>
              <a:rPr lang="en-US" sz="6000" dirty="0" err="1">
                <a:solidFill>
                  <a:schemeClr val="bg1"/>
                </a:solidFill>
              </a:rPr>
              <a:t>trần</a:t>
            </a:r>
            <a:r>
              <a:rPr lang="en-US" sz="6000" dirty="0">
                <a:solidFill>
                  <a:schemeClr val="bg1"/>
                </a:solidFill>
              </a:rPr>
              <a:t> </a:t>
            </a:r>
            <a:r>
              <a:rPr lang="en-US" sz="6000" dirty="0" err="1">
                <a:solidFill>
                  <a:schemeClr val="bg1"/>
                </a:solidFill>
              </a:rPr>
              <a:t>phù</a:t>
            </a:r>
            <a:r>
              <a:rPr lang="en-US" sz="6000" dirty="0">
                <a:solidFill>
                  <a:schemeClr val="bg1"/>
                </a:solidFill>
              </a:rPr>
              <a:t> </a:t>
            </a:r>
            <a:r>
              <a:rPr lang="en-US" sz="6000" dirty="0" err="1">
                <a:solidFill>
                  <a:schemeClr val="bg1"/>
                </a:solidFill>
              </a:rPr>
              <a:t>sa</a:t>
            </a:r>
            <a:r>
              <a:rPr lang="en-US" sz="6000" dirty="0">
                <a:solidFill>
                  <a:schemeClr val="bg1"/>
                </a:solidFill>
              </a:rPr>
              <a:t> </a:t>
            </a:r>
            <a:r>
              <a:rPr lang="en-US" sz="6000" dirty="0" err="1">
                <a:solidFill>
                  <a:schemeClr val="bg1"/>
                </a:solidFill>
              </a:rPr>
              <a:t>chứa</a:t>
            </a:r>
            <a:r>
              <a:rPr lang="en-US" sz="6000" dirty="0">
                <a:solidFill>
                  <a:schemeClr val="bg1"/>
                </a:solidFill>
              </a:rPr>
              <a:t> </a:t>
            </a:r>
            <a:r>
              <a:rPr lang="en-US" sz="6000" dirty="0" err="1">
                <a:solidFill>
                  <a:schemeClr val="bg1"/>
                </a:solidFill>
              </a:rPr>
              <a:t>chan</a:t>
            </a:r>
            <a:r>
              <a:rPr lang="en-US" sz="6000" dirty="0">
                <a:solidFill>
                  <a:schemeClr val="bg1"/>
                </a:solidFill>
              </a:rPr>
              <a:t> </a:t>
            </a:r>
            <a:r>
              <a:rPr lang="en-US" sz="6000" dirty="0" err="1">
                <a:solidFill>
                  <a:schemeClr val="bg1"/>
                </a:solidFill>
              </a:rPr>
              <a:t>hồng</a:t>
            </a:r>
            <a:r>
              <a:rPr lang="en-US" sz="6000" dirty="0">
                <a:solidFill>
                  <a:schemeClr val="bg1"/>
                </a:solidFill>
              </a:rPr>
              <a:t> </a:t>
            </a:r>
            <a:r>
              <a:rPr lang="en-US" sz="6000" dirty="0" err="1">
                <a:solidFill>
                  <a:schemeClr val="bg1"/>
                </a:solidFill>
              </a:rPr>
              <a:t>ân</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40343870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5400" b="0" dirty="0" err="1" smtClean="0">
                <a:solidFill>
                  <a:srgbClr val="FFFF00"/>
                </a:solidFill>
                <a:effectLst/>
              </a:rPr>
              <a:t>Ca</a:t>
            </a:r>
            <a:r>
              <a:rPr lang="en-US" sz="5400" b="0" dirty="0" smtClean="0">
                <a:solidFill>
                  <a:srgbClr val="FFFF00"/>
                </a:solidFill>
                <a:effectLst/>
              </a:rPr>
              <a:t> </a:t>
            </a:r>
            <a:r>
              <a:rPr lang="en-US" sz="5400" b="0" dirty="0" err="1" smtClean="0">
                <a:solidFill>
                  <a:srgbClr val="FFFF00"/>
                </a:solidFill>
                <a:effectLst/>
              </a:rPr>
              <a:t>Nguyện</a:t>
            </a:r>
            <a:r>
              <a:rPr lang="en-US" sz="5400" b="0" dirty="0" smtClean="0">
                <a:solidFill>
                  <a:srgbClr val="FFFF00"/>
                </a:solidFill>
                <a:effectLst/>
              </a:rPr>
              <a:t> </a:t>
            </a:r>
            <a:r>
              <a:rPr lang="en-US" sz="5400" b="0" dirty="0" err="1" smtClean="0">
                <a:solidFill>
                  <a:srgbClr val="FFFF00"/>
                </a:solidFill>
                <a:effectLst/>
              </a:rPr>
              <a:t>Hiệp</a:t>
            </a:r>
            <a:r>
              <a:rPr lang="en-US" sz="5400" b="0" dirty="0" smtClean="0">
                <a:solidFill>
                  <a:srgbClr val="FFFF00"/>
                </a:solidFill>
                <a:effectLst/>
              </a:rPr>
              <a:t> </a:t>
            </a:r>
            <a:r>
              <a:rPr lang="en-US" sz="5400" b="0" dirty="0" err="1" smtClean="0">
                <a:solidFill>
                  <a:srgbClr val="FFFF00"/>
                </a:solidFill>
                <a:effectLst/>
              </a:rPr>
              <a:t>Lễ</a:t>
            </a:r>
            <a:r>
              <a:rPr lang="en-US" sz="5400" b="0" dirty="0" smtClean="0">
                <a:solidFill>
                  <a:srgbClr val="FFFF00"/>
                </a:solidFill>
                <a:effectLst/>
              </a:rPr>
              <a:t/>
            </a:r>
            <a:br>
              <a:rPr lang="en-US" sz="5400" b="0" dirty="0" smtClean="0">
                <a:solidFill>
                  <a:srgbClr val="FFFF00"/>
                </a:solidFill>
                <a:effectLst/>
              </a:rPr>
            </a:br>
            <a:r>
              <a:rPr lang="en-US" sz="5400" b="0" dirty="0" err="1" smtClean="0">
                <a:solidFill>
                  <a:srgbClr val="FFFF00"/>
                </a:solidFill>
                <a:effectLst/>
              </a:rPr>
              <a:t>Ngài</a:t>
            </a:r>
            <a:r>
              <a:rPr lang="en-US" sz="5400" b="0" dirty="0" smtClean="0">
                <a:solidFill>
                  <a:srgbClr val="FFFF00"/>
                </a:solidFill>
                <a:effectLst/>
              </a:rPr>
              <a:t> </a:t>
            </a:r>
            <a:r>
              <a:rPr lang="en-US" sz="5400" b="0" dirty="0" err="1" smtClean="0">
                <a:solidFill>
                  <a:srgbClr val="FFFF00"/>
                </a:solidFill>
                <a:effectLst/>
              </a:rPr>
              <a:t>Vẫn</a:t>
            </a:r>
            <a:r>
              <a:rPr lang="en-US" sz="5400" b="0" dirty="0" smtClean="0">
                <a:solidFill>
                  <a:srgbClr val="FFFF00"/>
                </a:solidFill>
                <a:effectLst/>
              </a:rPr>
              <a:t> Ở </a:t>
            </a:r>
            <a:r>
              <a:rPr lang="en-US" sz="5400" b="0" dirty="0" err="1" smtClean="0">
                <a:solidFill>
                  <a:srgbClr val="FFFF00"/>
                </a:solidFill>
                <a:effectLst/>
              </a:rPr>
              <a:t>Bên</a:t>
            </a:r>
            <a:r>
              <a:rPr lang="en-US" sz="5400" b="0" dirty="0" smtClean="0">
                <a:solidFill>
                  <a:srgbClr val="FFFF00"/>
                </a:solidFill>
                <a:effectLst/>
              </a:rPr>
              <a:t> Con</a:t>
            </a:r>
            <a:br>
              <a:rPr lang="en-US" sz="5400" b="0" dirty="0" smtClean="0">
                <a:solidFill>
                  <a:srgbClr val="FFFF00"/>
                </a:solidFill>
                <a:effectLst/>
              </a:rPr>
            </a:br>
            <a:r>
              <a:rPr lang="en-US" sz="5400" b="0" i="1" dirty="0" smtClean="0">
                <a:solidFill>
                  <a:schemeClr val="bg1"/>
                </a:solidFill>
                <a:effectLst/>
              </a:rPr>
              <a:t>Sr. </a:t>
            </a:r>
            <a:r>
              <a:rPr lang="en-US" sz="5400" i="1" dirty="0" err="1" smtClean="0">
                <a:solidFill>
                  <a:schemeClr val="bg1"/>
                </a:solidFill>
              </a:rPr>
              <a:t>Trầm</a:t>
            </a:r>
            <a:r>
              <a:rPr lang="en-US" sz="5400" i="1" dirty="0" smtClean="0">
                <a:solidFill>
                  <a:schemeClr val="bg1"/>
                </a:solidFill>
              </a:rPr>
              <a:t> </a:t>
            </a:r>
            <a:r>
              <a:rPr lang="en-US" sz="5400" i="1" dirty="0" err="1" smtClean="0">
                <a:solidFill>
                  <a:schemeClr val="bg1"/>
                </a:solidFill>
              </a:rPr>
              <a:t>Hương</a:t>
            </a:r>
            <a:endParaRPr lang="en-US" sz="54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Tk1:</a:t>
            </a:r>
            <a:r>
              <a:rPr lang="en-US" sz="6000" b="0" dirty="0" smtClean="0">
                <a:solidFill>
                  <a:schemeClr val="bg1"/>
                </a:solidFill>
                <a:effectLst/>
              </a:rPr>
              <a:t> </a:t>
            </a:r>
            <a:r>
              <a:rPr lang="vi-VN" sz="6000" dirty="0">
                <a:solidFill>
                  <a:schemeClr val="bg1"/>
                </a:solidFill>
              </a:rPr>
              <a:t>Bước trong cuộc </a:t>
            </a:r>
            <a:r>
              <a:rPr lang="vi-VN" sz="6000" dirty="0" smtClean="0">
                <a:solidFill>
                  <a:schemeClr val="bg1"/>
                </a:solidFill>
              </a:rPr>
              <a:t>đời </a:t>
            </a:r>
            <a:r>
              <a:rPr lang="vi-VN" sz="6000" dirty="0">
                <a:solidFill>
                  <a:schemeClr val="bg1"/>
                </a:solidFill>
              </a:rPr>
              <a:t>những dấu chân trên triền cát vắng. Ngài vẫn ở bên con, song song với những dấu </a:t>
            </a:r>
            <a:r>
              <a:rPr lang="vi-VN" sz="6000" dirty="0" smtClean="0">
                <a:solidFill>
                  <a:schemeClr val="bg1"/>
                </a:solidFill>
              </a:rPr>
              <a:t>chân</a:t>
            </a:r>
            <a:r>
              <a:rPr lang="en-US" sz="6000" dirty="0" smtClean="0">
                <a:solidFill>
                  <a:schemeClr val="bg1"/>
                </a:solidFill>
              </a:rPr>
              <a:t>.</a:t>
            </a:r>
            <a:endParaRPr lang="en-US" sz="60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a:t>
            </a:r>
            <a:r>
              <a:rPr lang="en-US" sz="6000" b="0" dirty="0" smtClean="0">
                <a:solidFill>
                  <a:schemeClr val="bg1"/>
                </a:solidFill>
                <a:effectLst/>
              </a:rPr>
              <a:t> T</a:t>
            </a:r>
            <a:r>
              <a:rPr lang="vi-VN" sz="6000" dirty="0" smtClean="0">
                <a:solidFill>
                  <a:schemeClr val="bg1"/>
                </a:solidFill>
              </a:rPr>
              <a:t>iếng </a:t>
            </a:r>
            <a:r>
              <a:rPr lang="vi-VN" sz="6000" dirty="0">
                <a:solidFill>
                  <a:schemeClr val="bg1"/>
                </a:solidFill>
              </a:rPr>
              <a:t>reo vui trong lòng vỡ tan nên lời cảm </a:t>
            </a:r>
            <a:r>
              <a:rPr lang="vi-VN" sz="6000" dirty="0" smtClean="0">
                <a:solidFill>
                  <a:schemeClr val="bg1"/>
                </a:solidFill>
              </a:rPr>
              <a:t>mến</a:t>
            </a:r>
            <a:r>
              <a:rPr lang="en-US" sz="6000" dirty="0" smtClean="0">
                <a:solidFill>
                  <a:schemeClr val="bg1"/>
                </a:solidFill>
              </a:rPr>
              <a:t>.</a:t>
            </a:r>
            <a:r>
              <a:rPr lang="vi-VN" sz="6000" dirty="0" smtClean="0">
                <a:solidFill>
                  <a:schemeClr val="bg1"/>
                </a:solidFill>
              </a:rPr>
              <a:t> </a:t>
            </a:r>
            <a:r>
              <a:rPr lang="en-US" sz="6000" dirty="0" err="1" smtClean="0">
                <a:solidFill>
                  <a:schemeClr val="bg1"/>
                </a:solidFill>
              </a:rPr>
              <a:t>Gi</a:t>
            </a:r>
            <a:r>
              <a:rPr lang="vi-VN" sz="6000" dirty="0" smtClean="0">
                <a:solidFill>
                  <a:schemeClr val="bg1"/>
                </a:solidFill>
              </a:rPr>
              <a:t>òng </a:t>
            </a:r>
            <a:r>
              <a:rPr lang="vi-VN" sz="6000" dirty="0">
                <a:solidFill>
                  <a:schemeClr val="bg1"/>
                </a:solidFill>
              </a:rPr>
              <a:t>đời dẫu nổi trôi nhưng với Chúa con không lo gì</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1207750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u="sng" dirty="0" err="1" smtClean="0">
                <a:solidFill>
                  <a:srgbClr val="FFFF00"/>
                </a:solidFill>
              </a:rPr>
              <a:t>Đk</a:t>
            </a:r>
            <a:r>
              <a:rPr lang="en-US" sz="6000" b="0" u="sng" dirty="0" smtClean="0">
                <a:solidFill>
                  <a:srgbClr val="FFFF00"/>
                </a:solidFill>
                <a:effectLst/>
              </a:rPr>
              <a:t>:</a:t>
            </a:r>
            <a:r>
              <a:rPr lang="en-US" sz="6000" b="0" dirty="0" smtClean="0">
                <a:solidFill>
                  <a:schemeClr val="bg1"/>
                </a:solidFill>
                <a:effectLst/>
              </a:rPr>
              <a:t> </a:t>
            </a:r>
            <a:r>
              <a:rPr lang="vi-VN" sz="6000" dirty="0">
                <a:solidFill>
                  <a:schemeClr val="bg1"/>
                </a:solidFill>
              </a:rPr>
              <a:t>Ngài ở bên con từng giây phút bước trong cuộc đời. Dù con không thấy, nhưng con tin Chúa vẫn ngay bên.</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40978498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u="sng" dirty="0" smtClean="0">
                <a:solidFill>
                  <a:srgbClr val="FFFF00"/>
                </a:solidFill>
              </a:rPr>
              <a:t>**</a:t>
            </a:r>
            <a:r>
              <a:rPr lang="en-US" sz="6000" b="0" u="sng" dirty="0" smtClean="0">
                <a:solidFill>
                  <a:srgbClr val="FFFF00"/>
                </a:solidFill>
                <a:effectLst/>
              </a:rPr>
              <a:t>:</a:t>
            </a:r>
            <a:r>
              <a:rPr lang="en-US" sz="6000" b="0" dirty="0" smtClean="0">
                <a:solidFill>
                  <a:schemeClr val="bg1"/>
                </a:solidFill>
                <a:effectLst/>
              </a:rPr>
              <a:t> </a:t>
            </a:r>
            <a:r>
              <a:rPr lang="en-US" sz="6000" b="0" dirty="0" err="1" smtClean="0">
                <a:solidFill>
                  <a:schemeClr val="bg1"/>
                </a:solidFill>
                <a:effectLst/>
              </a:rPr>
              <a:t>Gi</a:t>
            </a:r>
            <a:r>
              <a:rPr lang="vi-VN" sz="6000" dirty="0" smtClean="0">
                <a:solidFill>
                  <a:schemeClr val="bg1"/>
                </a:solidFill>
              </a:rPr>
              <a:t>òng </a:t>
            </a:r>
            <a:r>
              <a:rPr lang="vi-VN" sz="6000" dirty="0">
                <a:solidFill>
                  <a:schemeClr val="bg1"/>
                </a:solidFill>
              </a:rPr>
              <a:t>đời nhiều lúc con như thấy thiếu vắng bóng Ngài. Để mãi đi tìm dấu chân Ngài ẵm con trên </a:t>
            </a:r>
            <a:r>
              <a:rPr lang="vi-VN" sz="6000" dirty="0" smtClean="0">
                <a:solidFill>
                  <a:schemeClr val="bg1"/>
                </a:solidFill>
              </a:rPr>
              <a:t>vai</a:t>
            </a:r>
            <a:r>
              <a:rPr lang="en-US" sz="6000" dirty="0" smtClean="0">
                <a:solidFill>
                  <a:schemeClr val="bg1"/>
                </a:solidFill>
              </a:rPr>
              <a:t>.</a:t>
            </a:r>
            <a:endParaRPr lang="en-US" sz="6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Tk2:</a:t>
            </a:r>
            <a:r>
              <a:rPr lang="en-US" sz="6000" b="0" dirty="0" smtClean="0">
                <a:solidFill>
                  <a:schemeClr val="bg1"/>
                </a:solidFill>
                <a:effectLst/>
              </a:rPr>
              <a:t> </a:t>
            </a:r>
            <a:r>
              <a:rPr lang="en-US" sz="6000" dirty="0" err="1">
                <a:solidFill>
                  <a:schemeClr val="bg1"/>
                </a:solidFill>
              </a:rPr>
              <a:t>Chứng</a:t>
            </a:r>
            <a:r>
              <a:rPr lang="en-US" sz="6000" dirty="0">
                <a:solidFill>
                  <a:schemeClr val="bg1"/>
                </a:solidFill>
              </a:rPr>
              <a:t> </a:t>
            </a:r>
            <a:r>
              <a:rPr lang="en-US" sz="6000" dirty="0" err="1">
                <a:solidFill>
                  <a:schemeClr val="bg1"/>
                </a:solidFill>
              </a:rPr>
              <a:t>nhân</a:t>
            </a:r>
            <a:r>
              <a:rPr lang="en-US" sz="6000" dirty="0">
                <a:solidFill>
                  <a:schemeClr val="bg1"/>
                </a:solidFill>
              </a:rPr>
              <a:t> Tin </a:t>
            </a:r>
            <a:r>
              <a:rPr lang="en-US" sz="6000" dirty="0" err="1" smtClean="0">
                <a:solidFill>
                  <a:schemeClr val="bg1"/>
                </a:solidFill>
              </a:rPr>
              <a:t>Mừng</a:t>
            </a:r>
            <a:r>
              <a:rPr lang="en-US" sz="6000" dirty="0" smtClean="0">
                <a:solidFill>
                  <a:schemeClr val="bg1"/>
                </a:solidFill>
              </a:rPr>
              <a:t> </a:t>
            </a:r>
            <a:r>
              <a:rPr lang="en-US" sz="6000" dirty="0" err="1">
                <a:solidFill>
                  <a:schemeClr val="bg1"/>
                </a:solidFill>
              </a:rPr>
              <a:t>Chúa</a:t>
            </a:r>
            <a:r>
              <a:rPr lang="en-US" sz="6000" dirty="0">
                <a:solidFill>
                  <a:schemeClr val="bg1"/>
                </a:solidFill>
              </a:rPr>
              <a:t> </a:t>
            </a:r>
            <a:r>
              <a:rPr lang="en-US" sz="6000" dirty="0" err="1">
                <a:solidFill>
                  <a:schemeClr val="bg1"/>
                </a:solidFill>
              </a:rPr>
              <a:t>muốn</a:t>
            </a:r>
            <a:r>
              <a:rPr lang="en-US" sz="6000" dirty="0">
                <a:solidFill>
                  <a:schemeClr val="bg1"/>
                </a:solidFill>
              </a:rPr>
              <a:t> con </a:t>
            </a:r>
            <a:r>
              <a:rPr lang="en-US" sz="6000" dirty="0" err="1">
                <a:solidFill>
                  <a:schemeClr val="bg1"/>
                </a:solidFill>
              </a:rPr>
              <a:t>đi</a:t>
            </a:r>
            <a:r>
              <a:rPr lang="en-US" sz="6000" dirty="0">
                <a:solidFill>
                  <a:schemeClr val="bg1"/>
                </a:solidFill>
              </a:rPr>
              <a:t> </a:t>
            </a:r>
            <a:r>
              <a:rPr lang="en-US" sz="6000" dirty="0" err="1">
                <a:solidFill>
                  <a:schemeClr val="bg1"/>
                </a:solidFill>
              </a:rPr>
              <a:t>vào</a:t>
            </a:r>
            <a:r>
              <a:rPr lang="en-US" sz="6000" dirty="0">
                <a:solidFill>
                  <a:schemeClr val="bg1"/>
                </a:solidFill>
              </a:rPr>
              <a:t> </a:t>
            </a:r>
            <a:r>
              <a:rPr lang="en-US" sz="6000" dirty="0" err="1">
                <a:solidFill>
                  <a:schemeClr val="bg1"/>
                </a:solidFill>
              </a:rPr>
              <a:t>cuộc</a:t>
            </a:r>
            <a:r>
              <a:rPr lang="en-US" sz="6000" dirty="0">
                <a:solidFill>
                  <a:schemeClr val="bg1"/>
                </a:solidFill>
              </a:rPr>
              <a:t> </a:t>
            </a:r>
            <a:r>
              <a:rPr lang="en-US" sz="6000" dirty="0" err="1">
                <a:solidFill>
                  <a:schemeClr val="bg1"/>
                </a:solidFill>
              </a:rPr>
              <a:t>sống</a:t>
            </a:r>
            <a:r>
              <a:rPr lang="en-US" sz="6000" dirty="0">
                <a:solidFill>
                  <a:schemeClr val="bg1"/>
                </a:solidFill>
              </a:rPr>
              <a:t>. </a:t>
            </a:r>
            <a:r>
              <a:rPr lang="en-US" sz="6000" dirty="0" err="1">
                <a:solidFill>
                  <a:schemeClr val="bg1"/>
                </a:solidFill>
              </a:rPr>
              <a:t>Nhìn</a:t>
            </a:r>
            <a:r>
              <a:rPr lang="en-US" sz="6000" dirty="0">
                <a:solidFill>
                  <a:schemeClr val="bg1"/>
                </a:solidFill>
              </a:rPr>
              <a:t> </a:t>
            </a:r>
            <a:r>
              <a:rPr lang="en-US" sz="6000" dirty="0" err="1">
                <a:solidFill>
                  <a:schemeClr val="bg1"/>
                </a:solidFill>
              </a:rPr>
              <a:t>cánh</a:t>
            </a:r>
            <a:r>
              <a:rPr lang="en-US" sz="6000" dirty="0">
                <a:solidFill>
                  <a:schemeClr val="bg1"/>
                </a:solidFill>
              </a:rPr>
              <a:t> </a:t>
            </a:r>
            <a:r>
              <a:rPr lang="en-US" sz="6000" dirty="0" err="1">
                <a:solidFill>
                  <a:schemeClr val="bg1"/>
                </a:solidFill>
              </a:rPr>
              <a:t>đồng</a:t>
            </a:r>
            <a:r>
              <a:rPr lang="en-US" sz="6000" dirty="0">
                <a:solidFill>
                  <a:schemeClr val="bg1"/>
                </a:solidFill>
              </a:rPr>
              <a:t> </a:t>
            </a:r>
            <a:r>
              <a:rPr lang="en-US" sz="6000" dirty="0" err="1">
                <a:solidFill>
                  <a:schemeClr val="bg1"/>
                </a:solidFill>
              </a:rPr>
              <a:t>mênh</a:t>
            </a:r>
            <a:r>
              <a:rPr lang="en-US" sz="6000" dirty="0">
                <a:solidFill>
                  <a:schemeClr val="bg1"/>
                </a:solidFill>
              </a:rPr>
              <a:t> </a:t>
            </a:r>
            <a:r>
              <a:rPr lang="en-US" sz="6000" dirty="0" err="1">
                <a:solidFill>
                  <a:schemeClr val="bg1"/>
                </a:solidFill>
              </a:rPr>
              <a:t>mông</a:t>
            </a:r>
            <a:r>
              <a:rPr lang="en-US" sz="6000" dirty="0">
                <a:solidFill>
                  <a:schemeClr val="bg1"/>
                </a:solidFill>
              </a:rPr>
              <a:t>, </a:t>
            </a:r>
            <a:r>
              <a:rPr lang="en-US" sz="6000" dirty="0" err="1">
                <a:solidFill>
                  <a:schemeClr val="bg1"/>
                </a:solidFill>
              </a:rPr>
              <a:t>băn</a:t>
            </a:r>
            <a:r>
              <a:rPr lang="en-US" sz="6000" dirty="0">
                <a:solidFill>
                  <a:schemeClr val="bg1"/>
                </a:solidFill>
              </a:rPr>
              <a:t> </a:t>
            </a:r>
            <a:r>
              <a:rPr lang="en-US" sz="6000" dirty="0" err="1">
                <a:solidFill>
                  <a:schemeClr val="bg1"/>
                </a:solidFill>
              </a:rPr>
              <a:t>khoăn</a:t>
            </a:r>
            <a:r>
              <a:rPr lang="en-US" sz="6000" dirty="0">
                <a:solidFill>
                  <a:schemeClr val="bg1"/>
                </a:solidFill>
              </a:rPr>
              <a:t> </a:t>
            </a:r>
            <a:r>
              <a:rPr lang="en-US" sz="6000" dirty="0" err="1">
                <a:solidFill>
                  <a:schemeClr val="bg1"/>
                </a:solidFill>
              </a:rPr>
              <a:t>với</a:t>
            </a:r>
            <a:r>
              <a:rPr lang="en-US" sz="6000" dirty="0">
                <a:solidFill>
                  <a:schemeClr val="bg1"/>
                </a:solidFill>
              </a:rPr>
              <a:t> </a:t>
            </a:r>
            <a:r>
              <a:rPr lang="en-US" sz="6000" dirty="0" err="1">
                <a:solidFill>
                  <a:schemeClr val="bg1"/>
                </a:solidFill>
              </a:rPr>
              <a:t>những</a:t>
            </a:r>
            <a:r>
              <a:rPr lang="en-US" sz="6000" dirty="0">
                <a:solidFill>
                  <a:schemeClr val="bg1"/>
                </a:solidFill>
              </a:rPr>
              <a:t> </a:t>
            </a:r>
            <a:r>
              <a:rPr lang="en-US" sz="6000" dirty="0" err="1">
                <a:solidFill>
                  <a:schemeClr val="bg1"/>
                </a:solidFill>
              </a:rPr>
              <a:t>lắng</a:t>
            </a:r>
            <a:r>
              <a:rPr lang="en-US" sz="6000" dirty="0">
                <a:solidFill>
                  <a:schemeClr val="bg1"/>
                </a:solidFill>
              </a:rPr>
              <a:t> lo</a:t>
            </a:r>
            <a:r>
              <a:rPr lang="en-US" sz="6000" dirty="0" smtClean="0">
                <a:solidFill>
                  <a:schemeClr val="bg1"/>
                </a:solidFill>
              </a:rPr>
              <a:t>.</a:t>
            </a:r>
            <a:endParaRPr lang="en-US" sz="6000" b="0" dirty="0">
              <a:solidFill>
                <a:schemeClr val="bg1"/>
              </a:solidFill>
              <a:effectLst/>
            </a:endParaRPr>
          </a:p>
        </p:txBody>
      </p:sp>
    </p:spTree>
    <p:extLst>
      <p:ext uri="{BB962C8B-B14F-4D97-AF65-F5344CB8AC3E}">
        <p14:creationId xmlns:p14="http://schemas.microsoft.com/office/powerpoint/2010/main" val="12037410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a:t>
            </a:r>
            <a:r>
              <a:rPr lang="en-US" sz="6000" b="0" dirty="0" smtClean="0">
                <a:solidFill>
                  <a:schemeClr val="bg1"/>
                </a:solidFill>
                <a:effectLst/>
              </a:rPr>
              <a:t> </a:t>
            </a:r>
            <a:r>
              <a:rPr lang="vi-VN" sz="6000" dirty="0"/>
              <a:t> </a:t>
            </a:r>
            <a:r>
              <a:rPr lang="vi-VN" sz="6000" dirty="0">
                <a:solidFill>
                  <a:schemeClr val="bg1"/>
                </a:solidFill>
              </a:rPr>
              <a:t>Trái tim con rung động trước muôn ân tình của Chúa. Vì Ngài chính là Sao Mai chiếu sáng trong con hy vọng</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6999038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u="sng" dirty="0" err="1" smtClean="0">
                <a:solidFill>
                  <a:srgbClr val="FFFF00"/>
                </a:solidFill>
              </a:rPr>
              <a:t>Đk</a:t>
            </a:r>
            <a:r>
              <a:rPr lang="en-US" sz="6000" b="0" u="sng" dirty="0" smtClean="0">
                <a:solidFill>
                  <a:srgbClr val="FFFF00"/>
                </a:solidFill>
                <a:effectLst/>
              </a:rPr>
              <a:t>:</a:t>
            </a:r>
            <a:r>
              <a:rPr lang="en-US" sz="6000" b="0" dirty="0" smtClean="0">
                <a:solidFill>
                  <a:schemeClr val="bg1"/>
                </a:solidFill>
                <a:effectLst/>
              </a:rPr>
              <a:t> </a:t>
            </a:r>
            <a:r>
              <a:rPr lang="vi-VN" sz="6000" dirty="0">
                <a:solidFill>
                  <a:schemeClr val="bg1"/>
                </a:solidFill>
              </a:rPr>
              <a:t>Ngài ở bên con từng giây phút bước trong cuộc đời. Dù con không thấy, nhưng con tin Chúa vẫn ngay bên.</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32573301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u="sng" dirty="0" smtClean="0">
                <a:solidFill>
                  <a:srgbClr val="FFFF00"/>
                </a:solidFill>
              </a:rPr>
              <a:t>**</a:t>
            </a:r>
            <a:r>
              <a:rPr lang="en-US" sz="6000" b="0" u="sng" dirty="0" smtClean="0">
                <a:solidFill>
                  <a:srgbClr val="FFFF00"/>
                </a:solidFill>
                <a:effectLst/>
              </a:rPr>
              <a:t>:</a:t>
            </a:r>
            <a:r>
              <a:rPr lang="en-US" sz="6000" b="0" dirty="0" smtClean="0">
                <a:solidFill>
                  <a:schemeClr val="bg1"/>
                </a:solidFill>
                <a:effectLst/>
              </a:rPr>
              <a:t> </a:t>
            </a:r>
            <a:r>
              <a:rPr lang="en-US" sz="6000" b="0" dirty="0" err="1" smtClean="0">
                <a:solidFill>
                  <a:schemeClr val="bg1"/>
                </a:solidFill>
                <a:effectLst/>
              </a:rPr>
              <a:t>Gi</a:t>
            </a:r>
            <a:r>
              <a:rPr lang="vi-VN" sz="6000" dirty="0" smtClean="0">
                <a:solidFill>
                  <a:schemeClr val="bg1"/>
                </a:solidFill>
              </a:rPr>
              <a:t>òng </a:t>
            </a:r>
            <a:r>
              <a:rPr lang="vi-VN" sz="6000" dirty="0">
                <a:solidFill>
                  <a:schemeClr val="bg1"/>
                </a:solidFill>
              </a:rPr>
              <a:t>đời nhiều lúc con như thấy thiếu vắng bóng Ngài. Để mãi đi tìm dấu chân Ngài ẵm con trên </a:t>
            </a:r>
            <a:r>
              <a:rPr lang="vi-VN" sz="6000" dirty="0" smtClean="0">
                <a:solidFill>
                  <a:schemeClr val="bg1"/>
                </a:solidFill>
              </a:rPr>
              <a:t>vai</a:t>
            </a:r>
            <a:r>
              <a:rPr lang="en-US" sz="6000" dirty="0" smtClean="0">
                <a:solidFill>
                  <a:schemeClr val="bg1"/>
                </a:solidFill>
              </a:rPr>
              <a:t>.</a:t>
            </a:r>
            <a:endParaRPr lang="en-US" sz="6000" b="0" dirty="0">
              <a:solidFill>
                <a:schemeClr val="bg1"/>
              </a:solidFill>
              <a:effectLst/>
            </a:endParaRPr>
          </a:p>
        </p:txBody>
      </p:sp>
    </p:spTree>
    <p:extLst>
      <p:ext uri="{BB962C8B-B14F-4D97-AF65-F5344CB8AC3E}">
        <p14:creationId xmlns:p14="http://schemas.microsoft.com/office/powerpoint/2010/main" val="40194362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Tk3:</a:t>
            </a:r>
            <a:r>
              <a:rPr lang="en-US" sz="6000" b="0" dirty="0" smtClean="0">
                <a:solidFill>
                  <a:schemeClr val="bg1"/>
                </a:solidFill>
                <a:effectLst/>
              </a:rPr>
              <a:t> </a:t>
            </a:r>
            <a:r>
              <a:rPr lang="vi-VN" sz="6000" dirty="0">
                <a:solidFill>
                  <a:schemeClr val="bg1"/>
                </a:solidFill>
              </a:rPr>
              <a:t>Muối men cho </a:t>
            </a:r>
            <a:r>
              <a:rPr lang="vi-VN" sz="6000" dirty="0" smtClean="0">
                <a:solidFill>
                  <a:schemeClr val="bg1"/>
                </a:solidFill>
              </a:rPr>
              <a:t>đời </a:t>
            </a:r>
            <a:r>
              <a:rPr lang="vi-VN" sz="6000" dirty="0">
                <a:solidFill>
                  <a:schemeClr val="bg1"/>
                </a:solidFill>
              </a:rPr>
              <a:t>Chúa muốn con nên người </a:t>
            </a:r>
            <a:r>
              <a:rPr lang="en-US" sz="6000" dirty="0" smtClean="0">
                <a:solidFill>
                  <a:schemeClr val="bg1"/>
                </a:solidFill>
              </a:rPr>
              <a:t>M</a:t>
            </a:r>
            <a:r>
              <a:rPr lang="vi-VN" sz="6000" dirty="0" smtClean="0">
                <a:solidFill>
                  <a:schemeClr val="bg1"/>
                </a:solidFill>
              </a:rPr>
              <a:t>ục </a:t>
            </a:r>
            <a:r>
              <a:rPr lang="en-US" sz="6000" dirty="0" smtClean="0">
                <a:solidFill>
                  <a:schemeClr val="bg1"/>
                </a:solidFill>
              </a:rPr>
              <a:t>T</a:t>
            </a:r>
            <a:r>
              <a:rPr lang="vi-VN" sz="6000" dirty="0" smtClean="0">
                <a:solidFill>
                  <a:schemeClr val="bg1"/>
                </a:solidFill>
              </a:rPr>
              <a:t>ử</a:t>
            </a:r>
            <a:r>
              <a:rPr lang="vi-VN" sz="6000" dirty="0">
                <a:solidFill>
                  <a:schemeClr val="bg1"/>
                </a:solidFill>
              </a:rPr>
              <a:t>. Từng lớp người bơ </a:t>
            </a:r>
            <a:r>
              <a:rPr lang="vi-VN" sz="6000" dirty="0" smtClean="0">
                <a:solidFill>
                  <a:schemeClr val="bg1"/>
                </a:solidFill>
              </a:rPr>
              <a:t>vơ</a:t>
            </a:r>
            <a:r>
              <a:rPr lang="en-US" sz="6000" dirty="0" smtClean="0">
                <a:solidFill>
                  <a:schemeClr val="bg1"/>
                </a:solidFill>
              </a:rPr>
              <a:t>,</a:t>
            </a:r>
            <a:r>
              <a:rPr lang="vi-VN" sz="6000" dirty="0" smtClean="0">
                <a:solidFill>
                  <a:schemeClr val="bg1"/>
                </a:solidFill>
              </a:rPr>
              <a:t> </a:t>
            </a:r>
            <a:r>
              <a:rPr lang="vi-VN" sz="6000" dirty="0">
                <a:solidFill>
                  <a:schemeClr val="bg1"/>
                </a:solidFill>
              </a:rPr>
              <a:t>như chiên vắng bóng Chúa Chiên</a:t>
            </a:r>
            <a:r>
              <a:rPr lang="en-US" sz="6000" dirty="0" smtClean="0">
                <a:solidFill>
                  <a:schemeClr val="bg1"/>
                </a:solidFill>
              </a:rPr>
              <a:t>.</a:t>
            </a:r>
            <a:endParaRPr lang="en-US" sz="6000" b="0" dirty="0">
              <a:solidFill>
                <a:schemeClr val="bg1"/>
              </a:solidFill>
              <a:effectLst/>
            </a:endParaRPr>
          </a:p>
        </p:txBody>
      </p:sp>
    </p:spTree>
    <p:extLst>
      <p:ext uri="{BB962C8B-B14F-4D97-AF65-F5344CB8AC3E}">
        <p14:creationId xmlns:p14="http://schemas.microsoft.com/office/powerpoint/2010/main" val="10330406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a:t>
            </a:r>
            <a:r>
              <a:rPr lang="en-US" sz="6000" b="0" dirty="0" smtClean="0">
                <a:solidFill>
                  <a:schemeClr val="bg1"/>
                </a:solidFill>
                <a:effectLst/>
              </a:rPr>
              <a:t> </a:t>
            </a:r>
            <a:r>
              <a:rPr lang="vi-VN" sz="6000" dirty="0"/>
              <a:t> </a:t>
            </a:r>
            <a:r>
              <a:rPr lang="vi-VN" sz="6000" dirty="0">
                <a:solidFill>
                  <a:schemeClr val="bg1"/>
                </a:solidFill>
              </a:rPr>
              <a:t>Khắc ghi trong tâm </a:t>
            </a:r>
            <a:r>
              <a:rPr lang="vi-VN" sz="6000" dirty="0" smtClean="0">
                <a:solidFill>
                  <a:schemeClr val="bg1"/>
                </a:solidFill>
              </a:rPr>
              <a:t>hồn</a:t>
            </a:r>
            <a:r>
              <a:rPr lang="en-US" sz="6000" dirty="0" smtClean="0">
                <a:solidFill>
                  <a:schemeClr val="bg1"/>
                </a:solidFill>
              </a:rPr>
              <a:t>:</a:t>
            </a:r>
            <a:r>
              <a:rPr lang="vi-VN" sz="6000" dirty="0" smtClean="0">
                <a:solidFill>
                  <a:schemeClr val="bg1"/>
                </a:solidFill>
              </a:rPr>
              <a:t> </a:t>
            </a:r>
            <a:r>
              <a:rPr lang="vi-VN" sz="6000" dirty="0">
                <a:solidFill>
                  <a:schemeClr val="bg1"/>
                </a:solidFill>
              </a:rPr>
              <a:t>chính con đã được thánh hiến. Và cùng với Ngài ra khơi dẫu bóng đêm đang phủ mờ</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33593078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u="sng" dirty="0" err="1" smtClean="0">
                <a:solidFill>
                  <a:srgbClr val="FFFF00"/>
                </a:solidFill>
              </a:rPr>
              <a:t>Đk</a:t>
            </a:r>
            <a:r>
              <a:rPr lang="en-US" sz="6000" b="0" u="sng" dirty="0" smtClean="0">
                <a:solidFill>
                  <a:srgbClr val="FFFF00"/>
                </a:solidFill>
                <a:effectLst/>
              </a:rPr>
              <a:t>:</a:t>
            </a:r>
            <a:r>
              <a:rPr lang="en-US" sz="6000" b="0" dirty="0" smtClean="0">
                <a:solidFill>
                  <a:schemeClr val="bg1"/>
                </a:solidFill>
                <a:effectLst/>
              </a:rPr>
              <a:t> </a:t>
            </a:r>
            <a:r>
              <a:rPr lang="vi-VN" sz="6000" dirty="0">
                <a:solidFill>
                  <a:schemeClr val="bg1"/>
                </a:solidFill>
              </a:rPr>
              <a:t>Ngài ở bên con từng giây phút bước trong cuộc đời. Dù con không thấy, nhưng con tin Chúa vẫn ngay bên.</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12038195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u="sng" dirty="0" smtClean="0">
                <a:solidFill>
                  <a:srgbClr val="FFFF00"/>
                </a:solidFill>
              </a:rPr>
              <a:t>**</a:t>
            </a:r>
            <a:r>
              <a:rPr lang="en-US" sz="6000" b="0" u="sng" dirty="0" smtClean="0">
                <a:solidFill>
                  <a:srgbClr val="FFFF00"/>
                </a:solidFill>
                <a:effectLst/>
              </a:rPr>
              <a:t>:</a:t>
            </a:r>
            <a:r>
              <a:rPr lang="en-US" sz="6000" b="0" dirty="0" smtClean="0">
                <a:solidFill>
                  <a:schemeClr val="bg1"/>
                </a:solidFill>
                <a:effectLst/>
              </a:rPr>
              <a:t> </a:t>
            </a:r>
            <a:r>
              <a:rPr lang="en-US" sz="6000" b="0" dirty="0" err="1" smtClean="0">
                <a:solidFill>
                  <a:schemeClr val="bg1"/>
                </a:solidFill>
                <a:effectLst/>
              </a:rPr>
              <a:t>Gi</a:t>
            </a:r>
            <a:r>
              <a:rPr lang="vi-VN" sz="6000" dirty="0" smtClean="0">
                <a:solidFill>
                  <a:schemeClr val="bg1"/>
                </a:solidFill>
              </a:rPr>
              <a:t>òng </a:t>
            </a:r>
            <a:r>
              <a:rPr lang="vi-VN" sz="6000" dirty="0">
                <a:solidFill>
                  <a:schemeClr val="bg1"/>
                </a:solidFill>
              </a:rPr>
              <a:t>đời nhiều lúc con như thấy thiếu vắng bóng Ngài. Để mãi đi tìm dấu chân Ngài ẵm con trên </a:t>
            </a:r>
            <a:r>
              <a:rPr lang="vi-VN" sz="6000" dirty="0" smtClean="0">
                <a:solidFill>
                  <a:schemeClr val="bg1"/>
                </a:solidFill>
              </a:rPr>
              <a:t>vai</a:t>
            </a:r>
            <a:r>
              <a:rPr lang="en-US" sz="6000" dirty="0" smtClean="0">
                <a:solidFill>
                  <a:schemeClr val="bg1"/>
                </a:solidFill>
              </a:rPr>
              <a:t>.</a:t>
            </a:r>
            <a:endParaRPr lang="en-US" sz="6000" b="0" dirty="0">
              <a:solidFill>
                <a:schemeClr val="bg1"/>
              </a:solidFill>
              <a:effectLst/>
            </a:endParaRPr>
          </a:p>
        </p:txBody>
      </p:sp>
    </p:spTree>
    <p:extLst>
      <p:ext uri="{BB962C8B-B14F-4D97-AF65-F5344CB8AC3E}">
        <p14:creationId xmlns:p14="http://schemas.microsoft.com/office/powerpoint/2010/main" val="31386445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09591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8000" b="0" dirty="0" err="1" smtClean="0">
                <a:solidFill>
                  <a:srgbClr val="FFFF00"/>
                </a:solidFill>
                <a:effectLst/>
              </a:rPr>
              <a:t>Ca</a:t>
            </a:r>
            <a:r>
              <a:rPr lang="en-US" sz="8000" b="0" dirty="0" smtClean="0">
                <a:solidFill>
                  <a:srgbClr val="FFFF00"/>
                </a:solidFill>
                <a:effectLst/>
              </a:rPr>
              <a:t> </a:t>
            </a:r>
            <a:r>
              <a:rPr lang="en-US" sz="8000" b="0" dirty="0" err="1" smtClean="0">
                <a:solidFill>
                  <a:srgbClr val="FFFF00"/>
                </a:solidFill>
                <a:effectLst/>
              </a:rPr>
              <a:t>Kết</a:t>
            </a:r>
            <a:r>
              <a:rPr lang="en-US" sz="8000" b="0" dirty="0" smtClean="0">
                <a:solidFill>
                  <a:srgbClr val="FFFF00"/>
                </a:solidFill>
                <a:effectLst/>
              </a:rPr>
              <a:t> </a:t>
            </a:r>
            <a:r>
              <a:rPr lang="en-US" sz="8000" b="0" dirty="0" err="1" smtClean="0">
                <a:solidFill>
                  <a:srgbClr val="FFFF00"/>
                </a:solidFill>
                <a:effectLst/>
              </a:rPr>
              <a:t>Lễ</a:t>
            </a:r>
            <a:r>
              <a:rPr lang="en-US" sz="8000" b="0" dirty="0" smtClean="0">
                <a:solidFill>
                  <a:srgbClr val="FFFF00"/>
                </a:solidFill>
                <a:effectLst/>
              </a:rPr>
              <a:t/>
            </a:r>
            <a:br>
              <a:rPr lang="en-US" sz="8000" b="0" dirty="0" smtClean="0">
                <a:solidFill>
                  <a:srgbClr val="FFFF00"/>
                </a:solidFill>
                <a:effectLst/>
              </a:rPr>
            </a:br>
            <a:r>
              <a:rPr lang="en-US" sz="8000" b="0" dirty="0" err="1" smtClean="0">
                <a:solidFill>
                  <a:srgbClr val="FFFF00"/>
                </a:solidFill>
                <a:effectLst/>
              </a:rPr>
              <a:t>Lên</a:t>
            </a:r>
            <a:r>
              <a:rPr lang="en-US" sz="8000" b="0" dirty="0" smtClean="0">
                <a:solidFill>
                  <a:srgbClr val="FFFF00"/>
                </a:solidFill>
                <a:effectLst/>
              </a:rPr>
              <a:t> </a:t>
            </a:r>
            <a:r>
              <a:rPr lang="en-US" sz="8000" b="0" dirty="0" err="1" smtClean="0">
                <a:solidFill>
                  <a:srgbClr val="FFFF00"/>
                </a:solidFill>
                <a:effectLst/>
              </a:rPr>
              <a:t>Đường</a:t>
            </a:r>
            <a:r>
              <a:rPr lang="en-US" sz="8000" b="0" dirty="0" smtClean="0">
                <a:solidFill>
                  <a:srgbClr val="FFFF00"/>
                </a:solidFill>
                <a:effectLst/>
              </a:rPr>
              <a:t/>
            </a:r>
            <a:br>
              <a:rPr lang="en-US" sz="8000" b="0" dirty="0" smtClean="0">
                <a:solidFill>
                  <a:srgbClr val="FFFF00"/>
                </a:solidFill>
                <a:effectLst/>
              </a:rPr>
            </a:br>
            <a:r>
              <a:rPr lang="en-US" sz="4800" b="0" i="1" dirty="0" smtClean="0">
                <a:solidFill>
                  <a:schemeClr val="bg1"/>
                </a:solidFill>
                <a:effectLst/>
              </a:rPr>
              <a:t>Lm. </a:t>
            </a:r>
            <a:r>
              <a:rPr lang="en-US" sz="4800" b="0" i="1" dirty="0" err="1" smtClean="0">
                <a:solidFill>
                  <a:schemeClr val="bg1"/>
                </a:solidFill>
                <a:effectLst/>
              </a:rPr>
              <a:t>Nguyên</a:t>
            </a:r>
            <a:r>
              <a:rPr lang="en-US" sz="4800" b="0" i="1" dirty="0" smtClean="0">
                <a:solidFill>
                  <a:schemeClr val="bg1"/>
                </a:solidFill>
                <a:effectLst/>
              </a:rPr>
              <a:t> </a:t>
            </a:r>
            <a:r>
              <a:rPr lang="en-US" sz="4800" b="0" i="1" dirty="0" err="1" smtClean="0">
                <a:solidFill>
                  <a:schemeClr val="bg1"/>
                </a:solidFill>
                <a:effectLst/>
              </a:rPr>
              <a:t>Lễ</a:t>
            </a:r>
            <a:endParaRPr lang="en-US" sz="60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smtClean="0">
                <a:solidFill>
                  <a:srgbClr val="FFFF00"/>
                </a:solidFill>
              </a:rPr>
              <a:t>Tk</a:t>
            </a:r>
            <a:r>
              <a:rPr lang="en-US" sz="4800" b="0" u="sng" dirty="0" smtClean="0">
                <a:solidFill>
                  <a:srgbClr val="FFFF00"/>
                </a:solidFill>
                <a:effectLst/>
              </a:rPr>
              <a:t>:</a:t>
            </a:r>
            <a:r>
              <a:rPr lang="en-US" sz="4800" b="0" dirty="0" smtClean="0">
                <a:solidFill>
                  <a:schemeClr val="bg1"/>
                </a:solidFill>
                <a:effectLst/>
              </a:rPr>
              <a:t> </a:t>
            </a:r>
            <a:r>
              <a:rPr lang="vi-VN" sz="4800" dirty="0">
                <a:solidFill>
                  <a:schemeClr val="bg1"/>
                </a:solidFill>
              </a:rPr>
              <a:t>Nào mau anh em ta đi về muôn hướng, cùng nhau đem Tin vui đến mọi nẻo đường. Truyền loan cho muôn dân Tin Mừng yêu thương. Lên đường! Anh em ta cùng nhau lên đường</a:t>
            </a:r>
            <a:r>
              <a:rPr lang="vi-VN" sz="4800" dirty="0" smtClean="0">
                <a:solidFill>
                  <a:schemeClr val="bg1"/>
                </a:solidFill>
              </a:rPr>
              <a:t>..</a:t>
            </a:r>
            <a:endParaRPr lang="en-US" sz="48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a:t>
            </a:r>
            <a:r>
              <a:rPr lang="en-US" sz="6000" b="0" dirty="0" smtClean="0">
                <a:solidFill>
                  <a:schemeClr val="bg1"/>
                </a:solidFill>
                <a:effectLst/>
              </a:rPr>
              <a:t> </a:t>
            </a:r>
            <a:r>
              <a:rPr lang="vi-VN" sz="6000" dirty="0">
                <a:solidFill>
                  <a:schemeClr val="bg1"/>
                </a:solidFill>
              </a:rPr>
              <a:t>Đường gập ghềnh gian khó bên ta luôn có Chúa cùng đi. Được Ngài hằng chở </a:t>
            </a:r>
            <a:r>
              <a:rPr lang="vi-VN" sz="6000" dirty="0" smtClean="0">
                <a:solidFill>
                  <a:schemeClr val="bg1"/>
                </a:solidFill>
              </a:rPr>
              <a:t>che</a:t>
            </a:r>
            <a:r>
              <a:rPr lang="en-US" sz="6000" dirty="0" smtClean="0">
                <a:solidFill>
                  <a:schemeClr val="bg1"/>
                </a:solidFill>
              </a:rPr>
              <a:t>,</a:t>
            </a:r>
            <a:r>
              <a:rPr lang="vi-VN" sz="6000" dirty="0" smtClean="0">
                <a:solidFill>
                  <a:schemeClr val="bg1"/>
                </a:solidFill>
              </a:rPr>
              <a:t> </a:t>
            </a:r>
            <a:r>
              <a:rPr lang="vi-VN" sz="6000" dirty="0">
                <a:solidFill>
                  <a:schemeClr val="bg1"/>
                </a:solidFill>
              </a:rPr>
              <a:t>ban ơn thiêng gìn giữ độ trì</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a:t>
            </a:r>
            <a:r>
              <a:rPr lang="en-US" sz="6000" b="0" dirty="0" smtClean="0">
                <a:solidFill>
                  <a:schemeClr val="bg1"/>
                </a:solidFill>
                <a:effectLst/>
              </a:rPr>
              <a:t> </a:t>
            </a:r>
            <a:r>
              <a:rPr lang="vi-VN" sz="6000" dirty="0">
                <a:solidFill>
                  <a:schemeClr val="bg1"/>
                </a:solidFill>
              </a:rPr>
              <a:t>Dù gặp ngàn hiểm nguy bao chông gai giăng kín đường đi, ta vẫn luôn kiên trì một lòng theo Chúa không ngại chi</a:t>
            </a:r>
            <a:r>
              <a:rPr lang="vi-VN"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409352012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1755</TotalTime>
  <Words>1620</Words>
  <Application>Microsoft Office PowerPoint</Application>
  <PresentationFormat>On-screen Show (16:9)</PresentationFormat>
  <Paragraphs>101</Paragraphs>
  <Slides>84</Slides>
  <Notes>0</Notes>
  <HiddenSlides>0</HiddenSlides>
  <MMClips>0</MMClips>
  <ScaleCrop>false</ScaleCrop>
  <HeadingPairs>
    <vt:vector size="4" baseType="variant">
      <vt:variant>
        <vt:lpstr>Theme</vt:lpstr>
      </vt:variant>
      <vt:variant>
        <vt:i4>9</vt:i4>
      </vt:variant>
      <vt:variant>
        <vt:lpstr>Slide Titles</vt:lpstr>
      </vt:variant>
      <vt:variant>
        <vt:i4>84</vt:i4>
      </vt:variant>
    </vt:vector>
  </HeadingPairs>
  <TitlesOfParts>
    <vt:vector size="93" baseType="lpstr">
      <vt:lpstr>Office Theme</vt:lpstr>
      <vt:lpstr>12_Office Theme</vt:lpstr>
      <vt:lpstr>2_Office Theme</vt:lpstr>
      <vt:lpstr>36_Default Design</vt:lpstr>
      <vt:lpstr>10_Office Theme</vt:lpstr>
      <vt:lpstr>37_Default Design</vt:lpstr>
      <vt:lpstr>1_Office Theme</vt:lpstr>
      <vt:lpstr>3_Office Theme</vt:lpstr>
      <vt:lpstr>4_Office Theme</vt:lpstr>
      <vt:lpstr>PowerPoint Presentation</vt:lpstr>
      <vt:lpstr>TẬP HÁT CỘNG ĐOÀN</vt:lpstr>
      <vt:lpstr>Đk: Ta là dân Ngài, là đoàn chiên tay Ngài dẫn đạo.</vt:lpstr>
      <vt:lpstr>Tk1: Hỡi toàn thể địa cầu, hãy tung hô Chúa, phụng thờ Chúa với niềm hỉ hoan. Cất tiếng reo vui vào trước Thánh Nhan Ngài.</vt:lpstr>
      <vt:lpstr>Đk: Ta là dân Ngài, là đoàn chiên tay Ngài dẫn đạo.</vt:lpstr>
      <vt:lpstr>Chúa nói: Nước Thiên Chúa đã gần đến, anh em hãy sám hối và tin vào Tin Mừng.</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Niềm Vui Thiết Tha Phanxicô</vt:lpstr>
      <vt:lpstr>Đk: Niềm vui, niềm vui dâng thiết tha khi bước vào đền thánh Chúa Trời ta. Ngay nơi đây Chúa ban tình thương muôn người đến chung tôn thờ, tôn thờ tình Chúa ta.</vt:lpstr>
      <vt:lpstr>Tk1: Xin Chúa đỡ nâng con ngày đêm, xin thương tình dắt dìu đời con. Xin cho con vui trên đường đời. Xin cho con say trong tình Ngài.</vt:lpstr>
      <vt:lpstr>Đk: Niềm vui, niềm vui dâng thiết tha khi bước vào đền thánh Chúa Trời ta. Ngay nơi đây Chúa ban tình thương muôn người đến chung tôn thờ, tôn thờ tình Chúa ta.</vt:lpstr>
      <vt:lpstr>PowerPoint Presentation</vt:lpstr>
      <vt:lpstr> </vt:lpstr>
      <vt:lpstr> </vt:lpstr>
      <vt:lpstr> </vt:lpstr>
      <vt:lpstr> </vt:lpstr>
      <vt:lpstr> </vt:lpstr>
      <vt:lpstr> </vt:lpstr>
      <vt:lpstr> </vt:lpstr>
      <vt:lpstr> </vt:lpstr>
      <vt:lpstr>PowerPoint Presentation</vt:lpstr>
      <vt:lpstr>Đáp Ca Thánh Vịnh 99 Lm. Kim Long 03 Câu</vt:lpstr>
      <vt:lpstr>Đk: Ta là dân Ngài, là đoàn chiên tay Ngài dẫn đạo.</vt:lpstr>
      <vt:lpstr>Tk1: Hỡi toàn thể địa cầu, hãy tung hô Chúa, phụng thờ Chúa với niềm hỉ hoan. Cất tiếng reo vui vào trước Thánh Nhan Ngài.</vt:lpstr>
      <vt:lpstr>Đk: Ta là dân Ngài, là đoàn chiên tay Ngài dẫn đạo.</vt:lpstr>
      <vt:lpstr>Tk2: Hãy thành khẩn tin nhận Ngài là Thiên Chúa, tạo thành ta, ta là dân Chúa, giống lớp chiên con, Ngài dẫn dắt trong đàn.</vt:lpstr>
      <vt:lpstr>Đk: Ta là dân Ngài, là đoàn chiên tay Ngài dẫn đạo.</vt:lpstr>
      <vt:lpstr>Tk3: Bởi vì ở nơi Ngài đầy lòng nhân ái, ngàn đời Chúa vẫn trọn tình thương, mãi tới thiên thu Ngài vẫn tín trung hoài.</vt:lpstr>
      <vt:lpstr>Đk: Ta là dân Ngài, là đoàn chiên tay Ngài dẫn đạo.</vt:lpstr>
      <vt:lpstr>PowerPoint Presentation</vt:lpstr>
      <vt:lpstr>Chúa nói: Nước Thiên Chúa đã gần đến, anh em hãy sám hối và tin vào Tin Mừng.</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Đời con như của lễ không hề ngưng, như tấm bánh luôn để dâng. Tình con như ánh nến luôn bừng cháy trong tình Chúa sáng như hừng đông.</vt:lpstr>
      <vt:lpstr>Đk: Xin dâng Chúa trọn đời con như làn gió nhẹ quyện làn hương của tình Chúa để con chia sẻ cho nhân thế.</vt:lpstr>
      <vt:lpstr>**: Trọn đời con là lời mang sứ điệp Tin Mừng là dòng sông mang đến cho nhân trần phù sa chứa chan hồng ân.</vt:lpstr>
      <vt:lpstr>Tk2: Ngài chọn con tuy con không có chi là công, con luôn không xứng như Ngài mong. Tình con quá thiếu thốn để đền đáp như giọt nước sánh như biển Đông.</vt:lpstr>
      <vt:lpstr>Đk: Xin dâng Chúa trọn đời con như làn gió nhẹ quyện làn hương của tình Chúa để con chia sẻ cho nhân thế.</vt:lpstr>
      <vt:lpstr>**: Trọn đời con là lời mang sứ điệp Tin Mừng là dòng sông mang đến cho nhân trần phù sa chứa chan hồng ân.</vt:lpstr>
      <vt:lpstr>PowerPoint Presentation</vt:lpstr>
      <vt:lpstr>PowerPoint Presentation</vt:lpstr>
      <vt:lpstr>Ca Nguyện Hiệp Lễ Ngài Vẫn Ở Bên Con Sr. Trầm Hương</vt:lpstr>
      <vt:lpstr>Tk1: Bước trong cuộc đời những dấu chân trên triền cát vắng. Ngài vẫn ở bên con, song song với những dấu chân.</vt:lpstr>
      <vt:lpstr>**: Tiếng reo vui trong lòng vỡ tan nên lời cảm mến. Giòng đời dẫu nổi trôi nhưng với Chúa con không lo gì.</vt:lpstr>
      <vt:lpstr>Đk: Ngài ở bên con từng giây phút bước trong cuộc đời. Dù con không thấy, nhưng con tin Chúa vẫn ngay bên..</vt:lpstr>
      <vt:lpstr>**: Giòng đời nhiều lúc con như thấy thiếu vắng bóng Ngài. Để mãi đi tìm dấu chân Ngài ẵm con trên vai.</vt:lpstr>
      <vt:lpstr>Tk2: Chứng nhân Tin Mừng Chúa muốn con đi vào cuộc sống. Nhìn cánh đồng mênh mông, băn khoăn với những lắng lo.</vt:lpstr>
      <vt:lpstr>**:  Trái tim con rung động trước muôn ân tình của Chúa. Vì Ngài chính là Sao Mai chiếu sáng trong con hy vọng.</vt:lpstr>
      <vt:lpstr>Đk: Ngài ở bên con từng giây phút bước trong cuộc đời. Dù con không thấy, nhưng con tin Chúa vẫn ngay bên..</vt:lpstr>
      <vt:lpstr>**: Giòng đời nhiều lúc con như thấy thiếu vắng bóng Ngài. Để mãi đi tìm dấu chân Ngài ẵm con trên vai.</vt:lpstr>
      <vt:lpstr>Tk3: Muối men cho đời Chúa muốn con nên người Mục Tử. Từng lớp người bơ vơ, như chiên vắng bóng Chúa Chiên.</vt:lpstr>
      <vt:lpstr>**:  Khắc ghi trong tâm hồn: chính con đã được thánh hiến. Và cùng với Ngài ra khơi dẫu bóng đêm đang phủ mờ.</vt:lpstr>
      <vt:lpstr>Đk: Ngài ở bên con từng giây phút bước trong cuộc đời. Dù con không thấy, nhưng con tin Chúa vẫn ngay bên..</vt:lpstr>
      <vt:lpstr>**: Giòng đời nhiều lúc con như thấy thiếu vắng bóng Ngài. Để mãi đi tìm dấu chân Ngài ẵm con trên vai.</vt:lpstr>
      <vt:lpstr>PowerPoint Presentation</vt:lpstr>
      <vt:lpstr>PowerPoint Presentation</vt:lpstr>
      <vt:lpstr>Ca Kết Lễ Lên Đường Lm. Nguyên Lễ</vt:lpstr>
      <vt:lpstr>Tk: Nào mau anh em ta đi về muôn hướng, cùng nhau đem Tin vui đến mọi nẻo đường. Truyền loan cho muôn dân Tin Mừng yêu thương. Lên đường! Anh em ta cùng nhau lên đường..</vt:lpstr>
      <vt:lpstr>**: Đường gập ghềnh gian khó bên ta luôn có Chúa cùng đi. Được Ngài hằng chở che, ban ơn thiêng gìn giữ độ trì.</vt:lpstr>
      <vt:lpstr>**: Dù gặp ngàn hiểm nguy bao chông gai giăng kín đường đi, ta vẫn luôn kiên trì một lòng theo Chúa không ngại chi.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20</cp:revision>
  <dcterms:created xsi:type="dcterms:W3CDTF">2023-05-21T07:25:42Z</dcterms:created>
  <dcterms:modified xsi:type="dcterms:W3CDTF">2023-06-15T08:31:38Z</dcterms:modified>
</cp:coreProperties>
</file>