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712" r:id="rId6"/>
    <p:sldMasterId id="2147483724" r:id="rId7"/>
    <p:sldMasterId id="2147483736" r:id="rId8"/>
    <p:sldMasterId id="2147483748" r:id="rId9"/>
    <p:sldMasterId id="2147483760" r:id="rId10"/>
    <p:sldMasterId id="2147483772" r:id="rId11"/>
  </p:sldMasterIdLst>
  <p:sldIdLst>
    <p:sldId id="380" r:id="rId12"/>
    <p:sldId id="376" r:id="rId13"/>
    <p:sldId id="429" r:id="rId14"/>
    <p:sldId id="430" r:id="rId15"/>
    <p:sldId id="443" r:id="rId16"/>
    <p:sldId id="431" r:id="rId17"/>
    <p:sldId id="367" r:id="rId18"/>
    <p:sldId id="368" r:id="rId19"/>
    <p:sldId id="369" r:id="rId20"/>
    <p:sldId id="370" r:id="rId21"/>
    <p:sldId id="371" r:id="rId22"/>
    <p:sldId id="372" r:id="rId23"/>
    <p:sldId id="373" r:id="rId24"/>
    <p:sldId id="374" r:id="rId25"/>
    <p:sldId id="440" r:id="rId26"/>
    <p:sldId id="256" r:id="rId27"/>
    <p:sldId id="447" r:id="rId28"/>
    <p:sldId id="257" r:id="rId29"/>
    <p:sldId id="258" r:id="rId30"/>
    <p:sldId id="448" r:id="rId31"/>
    <p:sldId id="468" r:id="rId32"/>
    <p:sldId id="261" r:id="rId33"/>
    <p:sldId id="392" r:id="rId34"/>
    <p:sldId id="393" r:id="rId35"/>
    <p:sldId id="394" r:id="rId36"/>
    <p:sldId id="395" r:id="rId37"/>
    <p:sldId id="396" r:id="rId38"/>
    <p:sldId id="397" r:id="rId39"/>
    <p:sldId id="398" r:id="rId40"/>
    <p:sldId id="399" r:id="rId41"/>
    <p:sldId id="415" r:id="rId42"/>
    <p:sldId id="423" r:id="rId43"/>
    <p:sldId id="444" r:id="rId44"/>
    <p:sldId id="445" r:id="rId45"/>
    <p:sldId id="446" r:id="rId46"/>
    <p:sldId id="426" r:id="rId47"/>
    <p:sldId id="451" r:id="rId48"/>
    <p:sldId id="427" r:id="rId49"/>
    <p:sldId id="450" r:id="rId50"/>
    <p:sldId id="417" r:id="rId51"/>
    <p:sldId id="428" r:id="rId52"/>
    <p:sldId id="441" r:id="rId53"/>
    <p:sldId id="383"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 id="271" r:id="rId70"/>
    <p:sldId id="272" r:id="rId71"/>
    <p:sldId id="452" r:id="rId72"/>
    <p:sldId id="469" r:id="rId73"/>
    <p:sldId id="276" r:id="rId74"/>
    <p:sldId id="381" r:id="rId75"/>
    <p:sldId id="277" r:id="rId76"/>
    <p:sldId id="278" r:id="rId77"/>
    <p:sldId id="279" r:id="rId78"/>
    <p:sldId id="454" r:id="rId79"/>
    <p:sldId id="455" r:id="rId80"/>
    <p:sldId id="456" r:id="rId81"/>
    <p:sldId id="457" r:id="rId82"/>
    <p:sldId id="458" r:id="rId83"/>
    <p:sldId id="459" r:id="rId84"/>
    <p:sldId id="460" r:id="rId85"/>
    <p:sldId id="292" r:id="rId86"/>
    <p:sldId id="382" r:id="rId87"/>
    <p:sldId id="293" r:id="rId88"/>
    <p:sldId id="465" r:id="rId89"/>
    <p:sldId id="462" r:id="rId90"/>
    <p:sldId id="466" r:id="rId91"/>
    <p:sldId id="464" r:id="rId92"/>
    <p:sldId id="467" r:id="rId93"/>
    <p:sldId id="442"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355" autoAdjust="0"/>
    <p:restoredTop sz="94693" autoAdjust="0"/>
  </p:normalViewPr>
  <p:slideViewPr>
    <p:cSldViewPr>
      <p:cViewPr varScale="1">
        <p:scale>
          <a:sx n="111" d="100"/>
          <a:sy n="111" d="100"/>
        </p:scale>
        <p:origin x="-490" y="-82"/>
      </p:cViewPr>
      <p:guideLst>
        <p:guide orient="horz" pos="1620"/>
        <p:guide pos="2880"/>
      </p:guideLst>
    </p:cSldViewPr>
  </p:slideViewPr>
  <p:outlineViewPr>
    <p:cViewPr>
      <p:scale>
        <a:sx n="33" d="100"/>
        <a:sy n="33" d="100"/>
      </p:scale>
      <p:origin x="0" y="2159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presProps" Target="presProps.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3227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55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995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5201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8052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853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6343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2411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7007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50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282367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1225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3870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200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41446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316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736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6786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84323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17141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147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0672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68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28555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317339"/>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2649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9246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450732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1304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3066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7711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643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483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984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319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393396"/>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899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845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4877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76859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66810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828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074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48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005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7724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627203"/>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80893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808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4539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78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1622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833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00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6/21/2023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00264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34031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6629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659674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3249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368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a:solidFill>
                  <a:schemeClr val="bg1"/>
                </a:solidFill>
                <a:effectLst/>
                <a:latin typeface="+mj-lt"/>
                <a:cs typeface="Times New Roman" pitchFamily="18" charset="0"/>
              </a:rPr>
              <a:t>Xin Chúa làm nên cuộc Hiện Xuống mới trong đời sống Hội</a:t>
            </a:r>
            <a:br>
              <a:rPr lang="vi-VN" sz="4800" b="0">
                <a:solidFill>
                  <a:schemeClr val="bg1"/>
                </a:solidFill>
                <a:effectLst/>
                <a:latin typeface="+mj-lt"/>
                <a:cs typeface="Times New Roman" pitchFamily="18" charset="0"/>
              </a:rPr>
            </a:br>
            <a:r>
              <a:rPr lang="vi-VN" sz="4800" b="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4800" b="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2286325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a:solidFill>
                  <a:schemeClr val="bg1"/>
                </a:solidFill>
                <a:effectLst/>
                <a:latin typeface="+mj-lt"/>
              </a:rPr>
              <a:t>để các ngài cùng nhau tìm hiểu những điều đẹp ý</a:t>
            </a:r>
            <a:r>
              <a:rPr lang="en-US" sz="5400" b="0">
                <a:solidFill>
                  <a:schemeClr val="bg1"/>
                </a:solidFill>
                <a:effectLst/>
                <a:latin typeface="+mj-lt"/>
              </a:rPr>
              <a:t> </a:t>
            </a:r>
            <a:r>
              <a:rPr lang="vi-VN" sz="5400" b="0">
                <a:solidFill>
                  <a:schemeClr val="bg1"/>
                </a:solidFill>
                <a:effectLst/>
                <a:latin typeface="+mj-lt"/>
              </a:rPr>
              <a:t>Chúa, và hướng dẫn đoàn Dân Chúa thực thi những điều Chúa truyền dạy</a:t>
            </a:r>
            <a:r>
              <a:rPr lang="en-US" sz="5400" b="0">
                <a:solidFill>
                  <a:schemeClr val="bg1"/>
                </a:solidFill>
                <a:effectLst/>
                <a:latin typeface="+mj-lt"/>
              </a:rPr>
              <a:t>.</a:t>
            </a:r>
          </a:p>
        </p:txBody>
      </p:sp>
    </p:spTree>
    <p:extLst>
      <p:ext uri="{BB962C8B-B14F-4D97-AF65-F5344CB8AC3E}">
        <p14:creationId xmlns:p14="http://schemas.microsoft.com/office/powerpoint/2010/main" val="3173521748"/>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a:solidFill>
                  <a:schemeClr val="bg1"/>
                </a:solidFill>
                <a:effectLst/>
                <a:latin typeface="+mj-lt"/>
              </a:rPr>
              <a:t>Các giáo phận Việt Nam chúng con, </a:t>
            </a:r>
            <a:br>
              <a:rPr lang="vi-VN" b="0">
                <a:solidFill>
                  <a:schemeClr val="bg1"/>
                </a:solidFill>
                <a:effectLst/>
                <a:latin typeface="+mj-lt"/>
              </a:rPr>
            </a:br>
            <a:r>
              <a:rPr lang="vi-VN" b="0">
                <a:solidFill>
                  <a:schemeClr val="bg1"/>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a:solidFill>
                <a:schemeClr val="bg1"/>
              </a:solidFill>
              <a:effectLst/>
              <a:latin typeface="+mj-lt"/>
            </a:endParaRPr>
          </a:p>
        </p:txBody>
      </p:sp>
    </p:spTree>
    <p:extLst>
      <p:ext uri="{BB962C8B-B14F-4D97-AF65-F5344CB8AC3E}">
        <p14:creationId xmlns:p14="http://schemas.microsoft.com/office/powerpoint/2010/main" val="87441073"/>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a:solidFill>
                  <a:schemeClr val="bg1"/>
                </a:solidFill>
                <a:effectLst/>
                <a:latin typeface="+mj-lt"/>
              </a:rPr>
              <a:t>thái độ tham gia và lòng nhiệt thành trong sứ vụ của Hội</a:t>
            </a:r>
            <a:br>
              <a:rPr lang="vi-VN" sz="4900" b="0">
                <a:solidFill>
                  <a:schemeClr val="bg1"/>
                </a:solidFill>
                <a:effectLst/>
                <a:latin typeface="+mj-lt"/>
              </a:rPr>
            </a:br>
            <a:r>
              <a:rPr lang="vi-VN" sz="4900" b="0">
                <a:solidFill>
                  <a:schemeClr val="bg1"/>
                </a:solidFill>
                <a:effectLst/>
                <a:latin typeface="+mj-lt"/>
              </a:rPr>
              <a:t>Thánh, Nhờ lời chuyển cầu của Đức Trinh Nữ Maria, Nữ Vương các Tông đồ và là Mẹ của Hội Thánh,</a:t>
            </a:r>
            <a:endParaRPr lang="en-US" sz="4900" b="0">
              <a:solidFill>
                <a:schemeClr val="bg1"/>
              </a:solidFill>
              <a:effectLst/>
              <a:latin typeface="+mj-lt"/>
            </a:endParaRPr>
          </a:p>
        </p:txBody>
      </p:sp>
    </p:spTree>
    <p:extLst>
      <p:ext uri="{BB962C8B-B14F-4D97-AF65-F5344CB8AC3E}">
        <p14:creationId xmlns:p14="http://schemas.microsoft.com/office/powerpoint/2010/main" val="59579734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400" b="0">
                <a:solidFill>
                  <a:srgbClr val="FFFF00"/>
                </a:solidFill>
                <a:effectLst/>
                <a:latin typeface="+mj-lt"/>
                <a:cs typeface="Times New Roman" pitchFamily="18" charset="0"/>
              </a:rPr>
              <a:t>Amen.</a:t>
            </a:r>
            <a:endParaRPr lang="en-US" sz="5400" b="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31658059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18156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err="1" smtClean="0">
                <a:solidFill>
                  <a:srgbClr val="FFFF00"/>
                </a:solidFill>
                <a:effectLst/>
              </a:rPr>
              <a:t>Ca</a:t>
            </a:r>
            <a:r>
              <a:rPr lang="en-US" sz="6000" b="0" dirty="0" smtClean="0">
                <a:solidFill>
                  <a:srgbClr val="FFFF00"/>
                </a:solidFill>
                <a:effectLst/>
              </a:rPr>
              <a:t> </a:t>
            </a:r>
            <a:r>
              <a:rPr lang="en-US" sz="6000" b="0" dirty="0" err="1" smtClean="0">
                <a:solidFill>
                  <a:srgbClr val="FFFF00"/>
                </a:solidFill>
                <a:effectLst/>
              </a:rPr>
              <a:t>Nhập</a:t>
            </a:r>
            <a:r>
              <a:rPr lang="en-US" sz="6000" b="0" dirty="0" smtClean="0">
                <a:solidFill>
                  <a:srgbClr val="FFFF00"/>
                </a:solidFill>
                <a:effectLst/>
              </a:rPr>
              <a:t> </a:t>
            </a:r>
            <a:r>
              <a:rPr lang="en-US" sz="6000" b="0" dirty="0" err="1" smtClean="0">
                <a:solidFill>
                  <a:srgbClr val="FFFF00"/>
                </a:solidFill>
                <a:effectLst/>
              </a:rPr>
              <a:t>Lễ</a:t>
            </a:r>
            <a:r>
              <a:rPr lang="en-US" sz="6000" b="0" dirty="0" smtClean="0">
                <a:solidFill>
                  <a:srgbClr val="FFFF00"/>
                </a:solidFill>
                <a:effectLst/>
              </a:rPr>
              <a:t/>
            </a:r>
            <a:br>
              <a:rPr lang="en-US" sz="6000" b="0" dirty="0" smtClean="0">
                <a:solidFill>
                  <a:srgbClr val="FFFF00"/>
                </a:solidFill>
                <a:effectLst/>
              </a:rPr>
            </a:br>
            <a:r>
              <a:rPr lang="en-US" sz="6000" dirty="0" err="1" smtClean="0">
                <a:solidFill>
                  <a:srgbClr val="FFFF00"/>
                </a:solidFill>
              </a:rPr>
              <a:t>Về</a:t>
            </a:r>
            <a:r>
              <a:rPr lang="en-US" sz="6000" dirty="0" smtClean="0">
                <a:solidFill>
                  <a:srgbClr val="FFFF00"/>
                </a:solidFill>
              </a:rPr>
              <a:t> </a:t>
            </a:r>
            <a:r>
              <a:rPr lang="en-US" sz="6000" dirty="0" err="1" smtClean="0">
                <a:solidFill>
                  <a:srgbClr val="FFFF00"/>
                </a:solidFill>
              </a:rPr>
              <a:t>Bên</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r>
            <a:br>
              <a:rPr lang="en-US" sz="6000" dirty="0" smtClean="0">
                <a:solidFill>
                  <a:srgbClr val="FFFF00"/>
                </a:solidFill>
              </a:rPr>
            </a:br>
            <a:r>
              <a:rPr lang="en-US" sz="6000" b="0" i="1" dirty="0" smtClean="0">
                <a:solidFill>
                  <a:schemeClr val="bg1"/>
                </a:solidFill>
                <a:effectLst/>
              </a:rPr>
              <a:t>Lm. </a:t>
            </a:r>
            <a:r>
              <a:rPr lang="en-US" sz="6000" i="1" dirty="0" err="1" smtClean="0">
                <a:solidFill>
                  <a:schemeClr val="bg1"/>
                </a:solidFill>
              </a:rPr>
              <a:t>Nguyễn</a:t>
            </a:r>
            <a:r>
              <a:rPr lang="en-US" sz="6000" i="1" dirty="0" smtClean="0">
                <a:solidFill>
                  <a:schemeClr val="bg1"/>
                </a:solidFill>
              </a:rPr>
              <a:t> </a:t>
            </a:r>
            <a:r>
              <a:rPr lang="en-US" sz="6000" i="1" dirty="0" err="1" smtClean="0">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460824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Tôi vui mừng tiến bước về nhà Cha. Gieo cung đàn thắm thiết lời ngợi ca. Ôi bao lần lòng này luôn mơ ước. </a:t>
            </a:r>
            <a:endParaRPr lang="en-US" sz="6000" b="0" dirty="0">
              <a:solidFill>
                <a:schemeClr val="bg1"/>
              </a:solidFill>
              <a:effectLst/>
            </a:endParaRPr>
          </a:p>
        </p:txBody>
      </p:sp>
    </p:spTree>
    <p:extLst>
      <p:ext uri="{BB962C8B-B14F-4D97-AF65-F5344CB8AC3E}">
        <p14:creationId xmlns:p14="http://schemas.microsoft.com/office/powerpoint/2010/main" val="1442893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Xin </a:t>
            </a:r>
            <a:r>
              <a:rPr lang="vi-VN" sz="6000" dirty="0">
                <a:solidFill>
                  <a:schemeClr val="bg1"/>
                </a:solidFill>
              </a:rPr>
              <a:t>nương mình vào lòng Chúa bao la. Cho ân tình còn đẹp mãi màu hoa. Như cung </a:t>
            </a:r>
            <a:r>
              <a:rPr lang="en-US" sz="6000" dirty="0" err="1" smtClean="0">
                <a:solidFill>
                  <a:schemeClr val="bg1"/>
                </a:solidFill>
              </a:rPr>
              <a:t>nhạc</a:t>
            </a:r>
            <a:r>
              <a:rPr lang="en-US" sz="6000" dirty="0" smtClean="0">
                <a:solidFill>
                  <a:schemeClr val="bg1"/>
                </a:solidFill>
              </a:rPr>
              <a:t> </a:t>
            </a:r>
            <a:r>
              <a:rPr lang="vi-VN" sz="6000" dirty="0" smtClean="0">
                <a:solidFill>
                  <a:schemeClr val="bg1"/>
                </a:solidFill>
              </a:rPr>
              <a:t>tìm </a:t>
            </a:r>
            <a:r>
              <a:rPr lang="vi-VN" sz="6000" dirty="0">
                <a:solidFill>
                  <a:schemeClr val="bg1"/>
                </a:solidFill>
              </a:rPr>
              <a:t>được những vần thơ</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7000" b="0" u="sng" dirty="0" smtClean="0">
                <a:solidFill>
                  <a:srgbClr val="FFFF00"/>
                </a:solidFill>
                <a:effectLst/>
              </a:rPr>
              <a:t>Tk1:</a:t>
            </a:r>
            <a:r>
              <a:rPr lang="en-US" sz="7000" b="0" dirty="0" smtClean="0">
                <a:solidFill>
                  <a:schemeClr val="bg1"/>
                </a:solidFill>
                <a:effectLst/>
              </a:rPr>
              <a:t> </a:t>
            </a:r>
            <a:r>
              <a:rPr lang="vi-VN" sz="7000" dirty="0">
                <a:solidFill>
                  <a:schemeClr val="bg1"/>
                </a:solidFill>
              </a:rPr>
              <a:t>Chúa kêu mời con bước lên đường. Về với Chúa suối nguồn tình thương</a:t>
            </a:r>
            <a:r>
              <a:rPr lang="en-US" sz="7000" dirty="0" smtClean="0">
                <a:solidFill>
                  <a:schemeClr val="bg1"/>
                </a:solidFill>
              </a:rPr>
              <a:t>.</a:t>
            </a:r>
            <a:endParaRPr lang="en-US" sz="7000" b="0" dirty="0">
              <a:solidFill>
                <a:schemeClr val="bg1"/>
              </a:solidFill>
              <a:effectLst/>
            </a:endParaRPr>
          </a:p>
        </p:txBody>
      </p:sp>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smtClean="0">
                <a:solidFill>
                  <a:srgbClr val="FFFF00"/>
                </a:solidFill>
                <a:effectLst/>
              </a:rPr>
              <a:t>TẬP HÁT CỘNG ĐOÀN</a:t>
            </a:r>
            <a:endParaRPr lang="en-US" sz="6000" b="0">
              <a:solidFill>
                <a:srgbClr val="FFFF0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vi-VN" sz="6000" dirty="0">
                <a:solidFill>
                  <a:schemeClr val="bg1"/>
                </a:solidFill>
              </a:rPr>
              <a:t>Tôi vui mừng tiến bước về nhà Cha. Gieo cung đàn thắm thiết lời ngợi ca. Ôi bao lần lòng này luôn mơ ước. </a:t>
            </a:r>
            <a:endParaRPr lang="en-US" sz="6000" b="0" dirty="0">
              <a:solidFill>
                <a:schemeClr val="bg1"/>
              </a:solidFill>
              <a:effectLst/>
            </a:endParaRPr>
          </a:p>
        </p:txBody>
      </p:sp>
    </p:spTree>
    <p:extLst>
      <p:ext uri="{BB962C8B-B14F-4D97-AF65-F5344CB8AC3E}">
        <p14:creationId xmlns:p14="http://schemas.microsoft.com/office/powerpoint/2010/main" val="339710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a:t>
            </a:r>
            <a:r>
              <a:rPr lang="en-US" sz="6000" b="0" dirty="0" smtClean="0">
                <a:solidFill>
                  <a:schemeClr val="bg1"/>
                </a:solidFill>
                <a:effectLst/>
              </a:rPr>
              <a:t> </a:t>
            </a:r>
            <a:r>
              <a:rPr lang="vi-VN" sz="6000" dirty="0" smtClean="0">
                <a:solidFill>
                  <a:schemeClr val="bg1"/>
                </a:solidFill>
              </a:rPr>
              <a:t>Xin </a:t>
            </a:r>
            <a:r>
              <a:rPr lang="vi-VN" sz="6000" dirty="0">
                <a:solidFill>
                  <a:schemeClr val="bg1"/>
                </a:solidFill>
              </a:rPr>
              <a:t>nương mình vào lòng Chúa bao la. Cho ân tình còn đẹp mãi màu hoa. Như cung </a:t>
            </a:r>
            <a:r>
              <a:rPr lang="en-US" sz="6000" dirty="0" err="1" smtClean="0">
                <a:solidFill>
                  <a:schemeClr val="bg1"/>
                </a:solidFill>
              </a:rPr>
              <a:t>nhạc</a:t>
            </a:r>
            <a:r>
              <a:rPr lang="en-US" sz="6000" dirty="0" smtClean="0">
                <a:solidFill>
                  <a:schemeClr val="bg1"/>
                </a:solidFill>
              </a:rPr>
              <a:t> </a:t>
            </a:r>
            <a:r>
              <a:rPr lang="vi-VN" sz="6000" dirty="0" smtClean="0">
                <a:solidFill>
                  <a:schemeClr val="bg1"/>
                </a:solidFill>
              </a:rPr>
              <a:t>tìm </a:t>
            </a:r>
            <a:r>
              <a:rPr lang="vi-VN" sz="6000" dirty="0">
                <a:solidFill>
                  <a:schemeClr val="bg1"/>
                </a:solidFill>
              </a:rPr>
              <a:t>được những vần thơ</a:t>
            </a:r>
            <a:r>
              <a:rPr lang="vi-VN"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1383290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33546221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159995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6277681" cy="1200329"/>
          </a:xfrm>
          <a:prstGeom prst="rect">
            <a:avLst/>
          </a:prstGeom>
          <a:noFill/>
        </p:spPr>
        <p:txBody>
          <a:bodyPr wrap="none" rtlCol="0">
            <a:spAutoFit/>
          </a:bodyPr>
          <a:lstStyle/>
          <a:p>
            <a:r>
              <a:rPr lang="en-US" sz="3600" smtClean="0">
                <a:solidFill>
                  <a:srgbClr val="FFFF00"/>
                </a:solidFill>
              </a:rPr>
              <a:t>Bài đọc 1</a:t>
            </a:r>
          </a:p>
          <a:p>
            <a:r>
              <a:rPr lang="en-US" sz="3600" smtClean="0">
                <a:solidFill>
                  <a:srgbClr val="FFFF00"/>
                </a:solidFill>
              </a:rPr>
              <a:t>Bài trích sách ngôn sứ Giêrêmia</a:t>
            </a:r>
            <a:endParaRPr lang="en-US" sz="3600">
              <a:solidFill>
                <a:srgbClr val="FFFF00"/>
              </a:solidFill>
            </a:endParaRPr>
          </a:p>
        </p:txBody>
      </p:sp>
      <p:sp>
        <p:nvSpPr>
          <p:cNvPr id="7" name="TextBox 6"/>
          <p:cNvSpPr txBox="1"/>
          <p:nvPr/>
        </p:nvSpPr>
        <p:spPr>
          <a:xfrm>
            <a:off x="228600" y="3486150"/>
            <a:ext cx="8040599" cy="1569660"/>
          </a:xfrm>
          <a:prstGeom prst="rect">
            <a:avLst/>
          </a:prstGeom>
          <a:noFill/>
        </p:spPr>
        <p:txBody>
          <a:bodyPr wrap="none" rtlCol="0">
            <a:spAutoFit/>
          </a:bodyPr>
          <a:lstStyle/>
          <a:p>
            <a:r>
              <a:rPr lang="en-US" sz="3200" smtClean="0">
                <a:solidFill>
                  <a:srgbClr val="FFFF00"/>
                </a:solidFill>
              </a:rPr>
              <a:t>Thánh Vịnh 68</a:t>
            </a:r>
          </a:p>
          <a:p>
            <a:r>
              <a:rPr lang="en-US" sz="3200">
                <a:solidFill>
                  <a:srgbClr val="FFFF00"/>
                </a:solidFill>
              </a:rPr>
              <a:t>Lạy Chúa, </a:t>
            </a:r>
            <a:endParaRPr lang="en-US" sz="3200" smtClean="0">
              <a:solidFill>
                <a:srgbClr val="FFFF00"/>
              </a:solidFill>
            </a:endParaRPr>
          </a:p>
          <a:p>
            <a:r>
              <a:rPr lang="en-US" sz="3200" smtClean="0">
                <a:solidFill>
                  <a:srgbClr val="FFFF00"/>
                </a:solidFill>
              </a:rPr>
              <a:t>xin </a:t>
            </a:r>
            <a:r>
              <a:rPr lang="en-US" sz="3200">
                <a:solidFill>
                  <a:srgbClr val="FFFF00"/>
                </a:solidFill>
              </a:rPr>
              <a:t>nhậm lời con nguyện vì ân nghĩa cao dầy.</a:t>
            </a:r>
          </a:p>
        </p:txBody>
      </p:sp>
    </p:spTree>
    <p:extLst>
      <p:ext uri="{BB962C8B-B14F-4D97-AF65-F5344CB8AC3E}">
        <p14:creationId xmlns:p14="http://schemas.microsoft.com/office/powerpoint/2010/main" val="2982275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68</a:t>
            </a:r>
            <a:br>
              <a:rPr lang="en-US" smtClean="0">
                <a:solidFill>
                  <a:srgbClr val="FFFF00"/>
                </a:solidFill>
              </a:rPr>
            </a:br>
            <a:r>
              <a:rPr lang="en-US" smtClean="0">
                <a:solidFill>
                  <a:srgbClr val="FFFF00"/>
                </a:solidFill>
              </a:rPr>
              <a:t>Chúa Nhật XII Thường Niên</a:t>
            </a:r>
            <a:br>
              <a:rPr lang="en-US" smtClean="0">
                <a:solidFill>
                  <a:srgbClr val="FFFF00"/>
                </a:solidFill>
              </a:rPr>
            </a:br>
            <a:r>
              <a:rPr lang="en-US" smtClean="0">
                <a:solidFill>
                  <a:srgbClr val="FFFF00"/>
                </a:solidFill>
              </a:rPr>
              <a:t>Năm A</a:t>
            </a:r>
            <a:br>
              <a:rPr lang="en-US" smtClean="0">
                <a:solidFill>
                  <a:srgbClr val="FFFF00"/>
                </a:solidFill>
              </a:rPr>
            </a:br>
            <a:r>
              <a:rPr lang="en-US" i="1" smtClean="0">
                <a:solidFill>
                  <a:schemeClr val="bg1"/>
                </a:solidFill>
              </a:rPr>
              <a:t>Lm. Kim Long</a:t>
            </a:r>
            <a:br>
              <a:rPr lang="en-US" i="1" smtClean="0">
                <a:solidFill>
                  <a:schemeClr val="bg1"/>
                </a:solidFill>
              </a:rPr>
            </a:br>
            <a:r>
              <a:rPr lang="en-US" i="1" smtClean="0">
                <a:solidFill>
                  <a:schemeClr val="bg1"/>
                </a:solidFill>
              </a:rPr>
              <a:t>03 Câu</a:t>
            </a:r>
            <a:endParaRPr lang="en-US" i="1">
              <a:solidFill>
                <a:schemeClr val="bg1"/>
              </a:solidFill>
            </a:endParaRPr>
          </a:p>
        </p:txBody>
      </p:sp>
    </p:spTree>
    <p:extLst>
      <p:ext uri="{BB962C8B-B14F-4D97-AF65-F5344CB8AC3E}">
        <p14:creationId xmlns:p14="http://schemas.microsoft.com/office/powerpoint/2010/main" val="504108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38591273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smtClean="0">
                <a:solidFill>
                  <a:schemeClr val="bg1"/>
                </a:solidFill>
              </a:rPr>
              <a:t> </a:t>
            </a:r>
            <a:r>
              <a:rPr lang="vi-VN" sz="5600" dirty="0" smtClean="0">
                <a:solidFill>
                  <a:schemeClr val="bg1"/>
                </a:solidFill>
              </a:rPr>
              <a:t>Chịu khinh ghét nhuốc nhơ thực ra cũng bởi Ngài. Bị người thân chê chối, bị đoạn nghĩa anh em. Nhà Chúa lo nhiệt tâm mà thân con hứng tủi nhục.</a:t>
            </a:r>
            <a:endParaRPr lang="en-US" sz="5600" dirty="0">
              <a:solidFill>
                <a:schemeClr val="bg1"/>
              </a:solidFill>
            </a:endParaRPr>
          </a:p>
        </p:txBody>
      </p:sp>
    </p:spTree>
    <p:extLst>
      <p:ext uri="{BB962C8B-B14F-4D97-AF65-F5344CB8AC3E}">
        <p14:creationId xmlns:p14="http://schemas.microsoft.com/office/powerpoint/2010/main" val="15647104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32845538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600" u="sng" dirty="0" smtClean="0">
                <a:solidFill>
                  <a:srgbClr val="FFFF00"/>
                </a:solidFill>
              </a:rPr>
              <a:t>Tk2:</a:t>
            </a:r>
            <a:r>
              <a:rPr lang="en-US" sz="5600" dirty="0" smtClean="0">
                <a:solidFill>
                  <a:schemeClr val="bg1"/>
                </a:solidFill>
              </a:rPr>
              <a:t> </a:t>
            </a:r>
            <a:r>
              <a:rPr lang="vi-VN" sz="5600" dirty="0" smtClean="0">
                <a:solidFill>
                  <a:schemeClr val="bg1"/>
                </a:solidFill>
              </a:rPr>
              <a:t>Lời kêu khấn Chúa ơi, vì ân nghĩa cao d</a:t>
            </a:r>
            <a:r>
              <a:rPr lang="en-US" sz="5600" dirty="0">
                <a:solidFill>
                  <a:schemeClr val="bg1"/>
                </a:solidFill>
              </a:rPr>
              <a:t>à</a:t>
            </a:r>
            <a:r>
              <a:rPr lang="vi-VN" sz="5600" dirty="0" smtClean="0">
                <a:solidFill>
                  <a:schemeClr val="bg1"/>
                </a:solidFill>
              </a:rPr>
              <a:t>y. Vì Ngài luôn trung tín, thẩm nhận</a:t>
            </a:r>
            <a:r>
              <a:rPr lang="en-US" sz="5600" dirty="0" smtClean="0">
                <a:solidFill>
                  <a:schemeClr val="bg1"/>
                </a:solidFill>
              </a:rPr>
              <a:t>,</a:t>
            </a:r>
            <a:r>
              <a:rPr lang="vi-VN" sz="5600" dirty="0" smtClean="0">
                <a:solidFill>
                  <a:schemeClr val="bg1"/>
                </a:solidFill>
              </a:rPr>
              <a:t> đoái thi ân. Vì trắc ẩn từ bi, Ngài thương trông đến nhậm lời.</a:t>
            </a:r>
            <a:endParaRPr lang="en-US" sz="5600" dirty="0">
              <a:solidFill>
                <a:schemeClr val="bg1"/>
              </a:solidFill>
            </a:endParaRPr>
          </a:p>
        </p:txBody>
      </p:sp>
    </p:spTree>
    <p:extLst>
      <p:ext uri="{BB962C8B-B14F-4D97-AF65-F5344CB8AC3E}">
        <p14:creationId xmlns:p14="http://schemas.microsoft.com/office/powerpoint/2010/main" val="1390728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19176415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fontScale="90000"/>
          </a:bodyPr>
          <a:lstStyle/>
          <a:p>
            <a:pPr algn="just"/>
            <a:r>
              <a:rPr lang="en-US" sz="6000" u="sng" smtClean="0">
                <a:solidFill>
                  <a:srgbClr val="FFFF00"/>
                </a:solidFill>
              </a:rPr>
              <a:t>Tk3:</a:t>
            </a:r>
            <a:r>
              <a:rPr lang="en-US" sz="6000" smtClean="0">
                <a:solidFill>
                  <a:schemeClr val="bg1"/>
                </a:solidFill>
              </a:rPr>
              <a:t> </a:t>
            </a:r>
            <a:r>
              <a:rPr lang="vi-VN" sz="6000" smtClean="0">
                <a:solidFill>
                  <a:schemeClr val="bg1"/>
                </a:solidFill>
              </a:rPr>
              <a:t>Bạn khiêm ái ngước trông mà vui sướng reo mừng. Người tìm tôn nhan Chúa lòng rộn rã hân hoan. Trời đất nhảy mừng lên, đại dương mau tán tụng Ngài. </a:t>
            </a:r>
            <a:endParaRPr lang="en-US" sz="6000">
              <a:solidFill>
                <a:schemeClr val="bg1"/>
              </a:solidFill>
            </a:endParaRPr>
          </a:p>
        </p:txBody>
      </p:sp>
    </p:spTree>
    <p:extLst>
      <p:ext uri="{BB962C8B-B14F-4D97-AF65-F5344CB8AC3E}">
        <p14:creationId xmlns:p14="http://schemas.microsoft.com/office/powerpoint/2010/main" val="2407640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29710133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u="sng" dirty="0" smtClean="0">
                <a:solidFill>
                  <a:srgbClr val="FFFF00"/>
                </a:solidFill>
              </a:rPr>
              <a:t>Tk1:</a:t>
            </a:r>
            <a:r>
              <a:rPr lang="en-US" sz="5600" dirty="0" smtClean="0">
                <a:solidFill>
                  <a:schemeClr val="bg1"/>
                </a:solidFill>
              </a:rPr>
              <a:t> </a:t>
            </a:r>
            <a:r>
              <a:rPr lang="vi-VN" sz="5600" dirty="0" smtClean="0">
                <a:solidFill>
                  <a:schemeClr val="bg1"/>
                </a:solidFill>
              </a:rPr>
              <a:t>Chịu khinh ghét nhuốc nhơ thực ra cũng bởi Ngài. Bị người thân chê chối, bị đoạn nghĩa anh em. Nhà Chúa lo nhiệt tâm mà thân con hứng tủi nhục.</a:t>
            </a:r>
            <a:endParaRPr lang="en-US" sz="5600" dirty="0">
              <a:solidFill>
                <a:schemeClr val="bg1"/>
              </a:solidFill>
            </a:endParaRPr>
          </a:p>
        </p:txBody>
      </p:sp>
    </p:spTree>
    <p:extLst>
      <p:ext uri="{BB962C8B-B14F-4D97-AF65-F5344CB8AC3E}">
        <p14:creationId xmlns:p14="http://schemas.microsoft.com/office/powerpoint/2010/main" val="1994130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p:cNvSpPr txBox="1"/>
          <p:nvPr/>
        </p:nvSpPr>
        <p:spPr>
          <a:xfrm>
            <a:off x="152400" y="133350"/>
            <a:ext cx="7744428" cy="1754326"/>
          </a:xfrm>
          <a:prstGeom prst="rect">
            <a:avLst/>
          </a:prstGeom>
          <a:noFill/>
        </p:spPr>
        <p:txBody>
          <a:bodyPr wrap="none" rtlCol="0">
            <a:spAutoFit/>
          </a:bodyPr>
          <a:lstStyle/>
          <a:p>
            <a:r>
              <a:rPr lang="en-US" sz="3600" smtClean="0">
                <a:solidFill>
                  <a:srgbClr val="FFFF00"/>
                </a:solidFill>
              </a:rPr>
              <a:t>Bài đọc 2</a:t>
            </a:r>
          </a:p>
          <a:p>
            <a:r>
              <a:rPr lang="en-US" sz="3600" smtClean="0">
                <a:solidFill>
                  <a:srgbClr val="FFFF00"/>
                </a:solidFill>
              </a:rPr>
              <a:t>Bài trích thư của thánh Phaôlô tông đồ</a:t>
            </a:r>
          </a:p>
          <a:p>
            <a:r>
              <a:rPr lang="en-US" sz="3600" smtClean="0">
                <a:solidFill>
                  <a:srgbClr val="FFFF00"/>
                </a:solidFill>
              </a:rPr>
              <a:t>Gửi tín hữu Rôma.</a:t>
            </a:r>
            <a:endParaRPr lang="en-US" sz="3600">
              <a:solidFill>
                <a:srgbClr val="FFFF00"/>
              </a:solidFill>
            </a:endParaRPr>
          </a:p>
        </p:txBody>
      </p:sp>
      <p:sp>
        <p:nvSpPr>
          <p:cNvPr id="7" name="TextBox 6"/>
          <p:cNvSpPr txBox="1"/>
          <p:nvPr/>
        </p:nvSpPr>
        <p:spPr>
          <a:xfrm>
            <a:off x="76200" y="3582922"/>
            <a:ext cx="8917826" cy="1323439"/>
          </a:xfrm>
          <a:prstGeom prst="rect">
            <a:avLst/>
          </a:prstGeom>
          <a:noFill/>
        </p:spPr>
        <p:txBody>
          <a:bodyPr wrap="none" rtlCol="0">
            <a:spAutoFit/>
          </a:bodyPr>
          <a:lstStyle/>
          <a:p>
            <a:r>
              <a:rPr lang="en-US" sz="4000" smtClean="0">
                <a:solidFill>
                  <a:srgbClr val="FFFF00"/>
                </a:solidFill>
              </a:rPr>
              <a:t>Sự sa ngã của Adam không thể nào</a:t>
            </a:r>
          </a:p>
          <a:p>
            <a:r>
              <a:rPr lang="en-US" sz="4000" smtClean="0">
                <a:solidFill>
                  <a:srgbClr val="FFFF00"/>
                </a:solidFill>
              </a:rPr>
              <a:t>Sánh được với sự ân huệ của Thiên Chúa</a:t>
            </a:r>
            <a:endParaRPr lang="en-US" sz="4000">
              <a:solidFill>
                <a:srgbClr val="FFFF00"/>
              </a:solidFill>
            </a:endParaRPr>
          </a:p>
        </p:txBody>
      </p:sp>
    </p:spTree>
    <p:extLst>
      <p:ext uri="{BB962C8B-B14F-4D97-AF65-F5344CB8AC3E}">
        <p14:creationId xmlns:p14="http://schemas.microsoft.com/office/powerpoint/2010/main" val="34937877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3466993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9460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745072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400" u="sng" dirty="0" err="1" smtClean="0">
                <a:solidFill>
                  <a:srgbClr val="FFFF00"/>
                </a:solidFill>
              </a:rPr>
              <a:t>Đk</a:t>
            </a:r>
            <a:r>
              <a:rPr lang="en-US" sz="7400" u="sng" dirty="0" smtClean="0">
                <a:solidFill>
                  <a:srgbClr val="FFFF00"/>
                </a:solidFill>
              </a:rPr>
              <a:t>:</a:t>
            </a:r>
            <a:r>
              <a:rPr lang="en-US" sz="7400" dirty="0" smtClean="0">
                <a:solidFill>
                  <a:schemeClr val="bg1"/>
                </a:solidFill>
              </a:rPr>
              <a:t> </a:t>
            </a:r>
            <a:r>
              <a:rPr lang="vi-VN" sz="7400" dirty="0" smtClean="0">
                <a:solidFill>
                  <a:schemeClr val="bg1"/>
                </a:solidFill>
              </a:rPr>
              <a:t>Lạy Chúa, xin nhậm lời con nguyện vì ân nghĩa cao dầy.</a:t>
            </a:r>
            <a:endParaRPr lang="en-US" sz="7400" dirty="0">
              <a:solidFill>
                <a:schemeClr val="bg1"/>
              </a:solidFill>
            </a:endParaRPr>
          </a:p>
        </p:txBody>
      </p:sp>
    </p:spTree>
    <p:extLst>
      <p:ext uri="{BB962C8B-B14F-4D97-AF65-F5344CB8AC3E}">
        <p14:creationId xmlns:p14="http://schemas.microsoft.com/office/powerpoint/2010/main" val="2455847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419600" y="2570911"/>
            <a:ext cx="4572000" cy="1323439"/>
          </a:xfrm>
          <a:prstGeom prst="rect">
            <a:avLst/>
          </a:prstGeom>
        </p:spPr>
        <p:txBody>
          <a:bodyPr>
            <a:spAutoFit/>
          </a:bodyPr>
          <a:lstStyle/>
          <a:p>
            <a:pPr algn="ctr"/>
            <a:r>
              <a:rPr lang="en-US" sz="4000" dirty="0" err="1" smtClean="0">
                <a:solidFill>
                  <a:srgbClr val="FFFF00"/>
                </a:solidFill>
              </a:rPr>
              <a:t>Kinh</a:t>
            </a:r>
            <a:r>
              <a:rPr lang="en-US" sz="4000" dirty="0" smtClean="0">
                <a:solidFill>
                  <a:srgbClr val="FFFF00"/>
                </a:solidFill>
              </a:rPr>
              <a:t> </a:t>
            </a:r>
            <a:r>
              <a:rPr lang="en-US" sz="4000" dirty="0" err="1" smtClean="0">
                <a:solidFill>
                  <a:srgbClr val="FFFF00"/>
                </a:solidFill>
              </a:rPr>
              <a:t>Dâng</a:t>
            </a:r>
            <a:r>
              <a:rPr lang="en-US" sz="4000" dirty="0" smtClean="0">
                <a:solidFill>
                  <a:srgbClr val="FFFF00"/>
                </a:solidFill>
              </a:rPr>
              <a:t> </a:t>
            </a:r>
            <a:r>
              <a:rPr lang="en-US" sz="4000" dirty="0" err="1" smtClean="0">
                <a:solidFill>
                  <a:srgbClr val="FFFF00"/>
                </a:solidFill>
              </a:rPr>
              <a:t>Lễ</a:t>
            </a:r>
            <a:endParaRPr lang="en-US" sz="4000" dirty="0" smtClean="0">
              <a:solidFill>
                <a:srgbClr val="FFFF00"/>
              </a:solidFill>
            </a:endParaRPr>
          </a:p>
          <a:p>
            <a:pPr algn="ctr"/>
            <a:r>
              <a:rPr lang="en-US" sz="4000" i="1" dirty="0" err="1" smtClean="0">
                <a:solidFill>
                  <a:schemeClr val="bg1"/>
                </a:solidFill>
              </a:rPr>
              <a:t>Văn</a:t>
            </a:r>
            <a:r>
              <a:rPr lang="en-US" sz="4000" i="1" dirty="0" smtClean="0">
                <a:solidFill>
                  <a:schemeClr val="bg1"/>
                </a:solidFill>
              </a:rPr>
              <a:t> Chi</a:t>
            </a:r>
            <a:endParaRPr lang="en-US" sz="4000" i="1" dirty="0">
              <a:solidFill>
                <a:schemeClr val="bg1"/>
              </a:solidFill>
            </a:endParaRPr>
          </a:p>
        </p:txBody>
      </p:sp>
    </p:spTree>
    <p:extLst>
      <p:ext uri="{BB962C8B-B14F-4D97-AF65-F5344CB8AC3E}">
        <p14:creationId xmlns:p14="http://schemas.microsoft.com/office/powerpoint/2010/main" val="3905010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700" b="0" u="sng" dirty="0" smtClean="0">
                <a:solidFill>
                  <a:srgbClr val="FFFF00"/>
                </a:solidFill>
                <a:effectLst/>
              </a:rPr>
              <a:t>Tk1:</a:t>
            </a:r>
            <a:r>
              <a:rPr lang="en-US" sz="5700" b="0" dirty="0" smtClean="0">
                <a:solidFill>
                  <a:schemeClr val="bg1"/>
                </a:solidFill>
                <a:effectLst/>
              </a:rPr>
              <a:t> </a:t>
            </a:r>
            <a:r>
              <a:rPr lang="en-US" sz="5700" dirty="0" err="1">
                <a:solidFill>
                  <a:schemeClr val="bg1"/>
                </a:solidFill>
              </a:rPr>
              <a:t>Này</a:t>
            </a:r>
            <a:r>
              <a:rPr lang="en-US" sz="5700" dirty="0">
                <a:solidFill>
                  <a:schemeClr val="bg1"/>
                </a:solidFill>
              </a:rPr>
              <a:t> </a:t>
            </a:r>
            <a:r>
              <a:rPr lang="en-US" sz="5700" dirty="0" err="1">
                <a:solidFill>
                  <a:schemeClr val="bg1"/>
                </a:solidFill>
              </a:rPr>
              <a:t>đây</a:t>
            </a:r>
            <a:r>
              <a:rPr lang="en-US" sz="5700" dirty="0">
                <a:solidFill>
                  <a:schemeClr val="bg1"/>
                </a:solidFill>
              </a:rPr>
              <a:t> </a:t>
            </a:r>
            <a:r>
              <a:rPr lang="en-US" sz="5700" dirty="0" err="1">
                <a:solidFill>
                  <a:schemeClr val="bg1"/>
                </a:solidFill>
              </a:rPr>
              <a:t>tấm</a:t>
            </a:r>
            <a:r>
              <a:rPr lang="en-US" sz="5700" dirty="0">
                <a:solidFill>
                  <a:schemeClr val="bg1"/>
                </a:solidFill>
              </a:rPr>
              <a:t> </a:t>
            </a:r>
            <a:r>
              <a:rPr lang="en-US" sz="5700" dirty="0" err="1">
                <a:solidFill>
                  <a:schemeClr val="bg1"/>
                </a:solidFill>
              </a:rPr>
              <a:t>bánh</a:t>
            </a:r>
            <a:r>
              <a:rPr lang="en-US" sz="5700" dirty="0">
                <a:solidFill>
                  <a:schemeClr val="bg1"/>
                </a:solidFill>
              </a:rPr>
              <a:t> </a:t>
            </a:r>
            <a:r>
              <a:rPr lang="en-US" sz="5700" dirty="0" err="1">
                <a:solidFill>
                  <a:schemeClr val="bg1"/>
                </a:solidFill>
              </a:rPr>
              <a:t>trắng</a:t>
            </a:r>
            <a:r>
              <a:rPr lang="en-US" sz="5700" dirty="0">
                <a:solidFill>
                  <a:schemeClr val="bg1"/>
                </a:solidFill>
              </a:rPr>
              <a:t> </a:t>
            </a:r>
            <a:r>
              <a:rPr lang="en-US" sz="5700" dirty="0" err="1" smtClean="0">
                <a:solidFill>
                  <a:schemeClr val="bg1"/>
                </a:solidFill>
              </a:rPr>
              <a:t>này</a:t>
            </a:r>
            <a:r>
              <a:rPr lang="en-US" sz="5700" dirty="0" smtClean="0">
                <a:solidFill>
                  <a:schemeClr val="bg1"/>
                </a:solidFill>
              </a:rPr>
              <a:t> </a:t>
            </a:r>
            <a:r>
              <a:rPr lang="en-US" sz="5700" dirty="0" err="1">
                <a:solidFill>
                  <a:schemeClr val="bg1"/>
                </a:solidFill>
              </a:rPr>
              <a:t>bởi</a:t>
            </a:r>
            <a:r>
              <a:rPr lang="en-US" sz="5700" dirty="0">
                <a:solidFill>
                  <a:schemeClr val="bg1"/>
                </a:solidFill>
              </a:rPr>
              <a:t> </a:t>
            </a:r>
            <a:r>
              <a:rPr lang="en-US" sz="5700" dirty="0" err="1">
                <a:solidFill>
                  <a:schemeClr val="bg1"/>
                </a:solidFill>
              </a:rPr>
              <a:t>ruộng</a:t>
            </a:r>
            <a:r>
              <a:rPr lang="en-US" sz="5700" dirty="0">
                <a:solidFill>
                  <a:schemeClr val="bg1"/>
                </a:solidFill>
              </a:rPr>
              <a:t> </a:t>
            </a:r>
            <a:r>
              <a:rPr lang="en-US" sz="5700" dirty="0" err="1">
                <a:solidFill>
                  <a:schemeClr val="bg1"/>
                </a:solidFill>
              </a:rPr>
              <a:t>đất</a:t>
            </a:r>
            <a:r>
              <a:rPr lang="en-US" sz="5700" dirty="0">
                <a:solidFill>
                  <a:schemeClr val="bg1"/>
                </a:solidFill>
              </a:rPr>
              <a:t> </a:t>
            </a:r>
            <a:r>
              <a:rPr lang="en-US" sz="5700" dirty="0" err="1">
                <a:solidFill>
                  <a:schemeClr val="bg1"/>
                </a:solidFill>
              </a:rPr>
              <a:t>và</a:t>
            </a:r>
            <a:r>
              <a:rPr lang="en-US" sz="5700" dirty="0">
                <a:solidFill>
                  <a:schemeClr val="bg1"/>
                </a:solidFill>
              </a:rPr>
              <a:t> </a:t>
            </a:r>
            <a:r>
              <a:rPr lang="en-US" sz="5700" dirty="0" err="1">
                <a:solidFill>
                  <a:schemeClr val="bg1"/>
                </a:solidFill>
              </a:rPr>
              <a:t>lao</a:t>
            </a:r>
            <a:r>
              <a:rPr lang="en-US" sz="5700" dirty="0">
                <a:solidFill>
                  <a:schemeClr val="bg1"/>
                </a:solidFill>
              </a:rPr>
              <a:t> </a:t>
            </a:r>
            <a:r>
              <a:rPr lang="en-US" sz="5700" dirty="0" err="1">
                <a:solidFill>
                  <a:schemeClr val="bg1"/>
                </a:solidFill>
              </a:rPr>
              <a:t>công</a:t>
            </a:r>
            <a:r>
              <a:rPr lang="en-US" sz="5700" dirty="0">
                <a:solidFill>
                  <a:schemeClr val="bg1"/>
                </a:solidFill>
              </a:rPr>
              <a:t> </a:t>
            </a:r>
            <a:r>
              <a:rPr lang="en-US" sz="5700" dirty="0" err="1">
                <a:solidFill>
                  <a:schemeClr val="bg1"/>
                </a:solidFill>
              </a:rPr>
              <a:t>chúng</a:t>
            </a:r>
            <a:r>
              <a:rPr lang="en-US" sz="5700" dirty="0">
                <a:solidFill>
                  <a:schemeClr val="bg1"/>
                </a:solidFill>
              </a:rPr>
              <a:t> con. </a:t>
            </a:r>
            <a:r>
              <a:rPr lang="en-US" sz="5700" dirty="0" err="1">
                <a:solidFill>
                  <a:schemeClr val="bg1"/>
                </a:solidFill>
              </a:rPr>
              <a:t>Nguyện</a:t>
            </a:r>
            <a:r>
              <a:rPr lang="en-US" sz="5700" dirty="0">
                <a:solidFill>
                  <a:schemeClr val="bg1"/>
                </a:solidFill>
              </a:rPr>
              <a:t> </a:t>
            </a:r>
            <a:r>
              <a:rPr lang="en-US" sz="5700" dirty="0" err="1">
                <a:solidFill>
                  <a:schemeClr val="bg1"/>
                </a:solidFill>
              </a:rPr>
              <a:t>dâng</a:t>
            </a:r>
            <a:r>
              <a:rPr lang="en-US" sz="5700" dirty="0">
                <a:solidFill>
                  <a:schemeClr val="bg1"/>
                </a:solidFill>
              </a:rPr>
              <a:t> </a:t>
            </a:r>
            <a:r>
              <a:rPr lang="en-US" sz="5700" dirty="0" err="1">
                <a:solidFill>
                  <a:schemeClr val="bg1"/>
                </a:solidFill>
              </a:rPr>
              <a:t>Chúa</a:t>
            </a:r>
            <a:r>
              <a:rPr lang="en-US" sz="5700" dirty="0">
                <a:solidFill>
                  <a:schemeClr val="bg1"/>
                </a:solidFill>
              </a:rPr>
              <a:t> </a:t>
            </a:r>
            <a:r>
              <a:rPr lang="en-US" sz="5700" dirty="0" err="1">
                <a:solidFill>
                  <a:schemeClr val="bg1"/>
                </a:solidFill>
              </a:rPr>
              <a:t>để</a:t>
            </a:r>
            <a:r>
              <a:rPr lang="en-US" sz="5700" dirty="0">
                <a:solidFill>
                  <a:schemeClr val="bg1"/>
                </a:solidFill>
              </a:rPr>
              <a:t> </a:t>
            </a:r>
            <a:r>
              <a:rPr lang="en-US" sz="5700" dirty="0" err="1">
                <a:solidFill>
                  <a:schemeClr val="bg1"/>
                </a:solidFill>
              </a:rPr>
              <a:t>trở</a:t>
            </a:r>
            <a:r>
              <a:rPr lang="en-US" sz="5700" dirty="0">
                <a:solidFill>
                  <a:schemeClr val="bg1"/>
                </a:solidFill>
              </a:rPr>
              <a:t> </a:t>
            </a:r>
            <a:r>
              <a:rPr lang="en-US" sz="5700" dirty="0" err="1">
                <a:solidFill>
                  <a:schemeClr val="bg1"/>
                </a:solidFill>
              </a:rPr>
              <a:t>thành</a:t>
            </a:r>
            <a:r>
              <a:rPr lang="en-US" sz="5700" dirty="0">
                <a:solidFill>
                  <a:schemeClr val="bg1"/>
                </a:solidFill>
              </a:rPr>
              <a:t> </a:t>
            </a:r>
            <a:r>
              <a:rPr lang="en-US" sz="5700" dirty="0" err="1">
                <a:solidFill>
                  <a:schemeClr val="bg1"/>
                </a:solidFill>
              </a:rPr>
              <a:t>Mình</a:t>
            </a:r>
            <a:r>
              <a:rPr lang="en-US" sz="5700" dirty="0">
                <a:solidFill>
                  <a:schemeClr val="bg1"/>
                </a:solidFill>
              </a:rPr>
              <a:t> </a:t>
            </a:r>
            <a:r>
              <a:rPr lang="en-US" sz="5700" dirty="0" err="1">
                <a:solidFill>
                  <a:schemeClr val="bg1"/>
                </a:solidFill>
              </a:rPr>
              <a:t>Thánh</a:t>
            </a:r>
            <a:r>
              <a:rPr lang="en-US" sz="5700" dirty="0">
                <a:solidFill>
                  <a:schemeClr val="bg1"/>
                </a:solidFill>
              </a:rPr>
              <a:t> </a:t>
            </a:r>
            <a:r>
              <a:rPr lang="en-US" sz="5700" dirty="0" err="1" smtClean="0">
                <a:solidFill>
                  <a:schemeClr val="bg1"/>
                </a:solidFill>
              </a:rPr>
              <a:t>Chúa</a:t>
            </a:r>
            <a:r>
              <a:rPr lang="en-US" sz="5700" dirty="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en-US" sz="6600" smtClean="0">
                <a:solidFill>
                  <a:schemeClr val="bg1"/>
                </a:solidFill>
              </a:rPr>
              <a:t>Chúa nói: Thánh Thần chân lý sẽ làm chứng về Thầy, và cả các con cũng sẽ làm chứng về Thầy. </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9236339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b="0" dirty="0" smtClean="0">
                <a:solidFill>
                  <a:schemeClr val="bg1"/>
                </a:solidFill>
                <a:effectLst/>
              </a:rPr>
              <a:t> </a:t>
            </a:r>
            <a:r>
              <a:rPr lang="vi-VN" sz="5500" dirty="0">
                <a:solidFill>
                  <a:schemeClr val="bg1"/>
                </a:solidFill>
              </a:rPr>
              <a:t> </a:t>
            </a:r>
            <a:r>
              <a:rPr lang="vi-VN" sz="5500" dirty="0">
                <a:solidFill>
                  <a:srgbClr val="FFFF00"/>
                </a:solidFill>
              </a:rPr>
              <a:t>(Chúc tụng Chúa)</a:t>
            </a:r>
            <a:r>
              <a:rPr lang="vi-VN" sz="5500" dirty="0">
                <a:solidFill>
                  <a:schemeClr val="bg1"/>
                </a:solidFill>
              </a:rPr>
              <a:t> Hãy chúc tụng Chúa là Chúa tể càn khôn </a:t>
            </a:r>
            <a:r>
              <a:rPr lang="vi-VN" sz="5500" dirty="0">
                <a:solidFill>
                  <a:srgbClr val="FFFF00"/>
                </a:solidFill>
              </a:rPr>
              <a:t>(Chúa ơi, nguyện cầu Chúa)</a:t>
            </a:r>
            <a:r>
              <a:rPr lang="vi-VN" sz="5500" dirty="0">
                <a:solidFill>
                  <a:schemeClr val="bg1"/>
                </a:solidFill>
              </a:rPr>
              <a:t> Hãy nguyện cầu Chúa, xin Chúa nhận </a:t>
            </a:r>
            <a:r>
              <a:rPr lang="en-US" sz="5500" dirty="0" err="1" smtClean="0">
                <a:solidFill>
                  <a:schemeClr val="bg1"/>
                </a:solidFill>
              </a:rPr>
              <a:t>tấm</a:t>
            </a:r>
            <a:r>
              <a:rPr lang="en-US" sz="5500" dirty="0" smtClean="0">
                <a:solidFill>
                  <a:schemeClr val="bg1"/>
                </a:solidFill>
              </a:rPr>
              <a:t> </a:t>
            </a:r>
            <a:r>
              <a:rPr lang="en-US" sz="5500" dirty="0" err="1" smtClean="0">
                <a:solidFill>
                  <a:schemeClr val="bg1"/>
                </a:solidFill>
              </a:rPr>
              <a:t>bánh</a:t>
            </a:r>
            <a:r>
              <a:rPr lang="en-US" sz="5500" dirty="0" smtClean="0">
                <a:solidFill>
                  <a:schemeClr val="bg1"/>
                </a:solidFill>
              </a:rPr>
              <a:t> </a:t>
            </a:r>
            <a:r>
              <a:rPr lang="en-US" sz="5500" dirty="0" err="1" smtClean="0">
                <a:solidFill>
                  <a:schemeClr val="bg1"/>
                </a:solidFill>
              </a:rPr>
              <a:t>trắng</a:t>
            </a:r>
            <a:r>
              <a:rPr lang="en-US" sz="5500" dirty="0" smtClean="0">
                <a:solidFill>
                  <a:schemeClr val="bg1"/>
                </a:solidFill>
              </a:rPr>
              <a:t> </a:t>
            </a:r>
            <a:r>
              <a:rPr lang="vi-VN" sz="5500" dirty="0" smtClean="0">
                <a:solidFill>
                  <a:schemeClr val="bg1"/>
                </a:solidFill>
              </a:rPr>
              <a:t>này </a:t>
            </a:r>
            <a:r>
              <a:rPr lang="vi-VN" sz="5500" dirty="0">
                <a:solidFill>
                  <a:srgbClr val="FFFF00"/>
                </a:solidFill>
              </a:rPr>
              <a:t>(Chúa ơi)</a:t>
            </a:r>
            <a:endParaRPr lang="en-US" sz="5500" b="0" dirty="0">
              <a:solidFill>
                <a:srgbClr val="FFFF00"/>
              </a:solidFill>
              <a:effectLst/>
            </a:endParaRPr>
          </a:p>
        </p:txBody>
      </p:sp>
    </p:spTree>
    <p:extLst>
      <p:ext uri="{BB962C8B-B14F-4D97-AF65-F5344CB8AC3E}">
        <p14:creationId xmlns:p14="http://schemas.microsoft.com/office/powerpoint/2010/main" val="3361250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10000"/>
              </a:lnSpc>
            </a:pPr>
            <a:r>
              <a:rPr lang="en-US" sz="5700" b="0" u="sng" dirty="0" smtClean="0">
                <a:solidFill>
                  <a:srgbClr val="FFFF00"/>
                </a:solidFill>
                <a:effectLst/>
              </a:rPr>
              <a:t>Tk2:</a:t>
            </a:r>
            <a:r>
              <a:rPr lang="en-US" sz="5700" b="0" dirty="0" smtClean="0">
                <a:solidFill>
                  <a:schemeClr val="bg1"/>
                </a:solidFill>
                <a:effectLst/>
              </a:rPr>
              <a:t> </a:t>
            </a:r>
            <a:r>
              <a:rPr lang="en-US" sz="6000" dirty="0"/>
              <a:t> </a:t>
            </a:r>
            <a:r>
              <a:rPr lang="en-US" sz="6000" dirty="0" err="1">
                <a:solidFill>
                  <a:schemeClr val="bg1"/>
                </a:solidFill>
              </a:rPr>
              <a:t>Này</a:t>
            </a:r>
            <a:r>
              <a:rPr lang="en-US" sz="6000" dirty="0">
                <a:solidFill>
                  <a:schemeClr val="bg1"/>
                </a:solidFill>
              </a:rPr>
              <a:t> </a:t>
            </a:r>
            <a:r>
              <a:rPr lang="en-US" sz="6000" dirty="0" err="1">
                <a:solidFill>
                  <a:schemeClr val="bg1"/>
                </a:solidFill>
              </a:rPr>
              <a:t>đây</a:t>
            </a:r>
            <a:r>
              <a:rPr lang="en-US" sz="6000" dirty="0">
                <a:solidFill>
                  <a:schemeClr val="bg1"/>
                </a:solidFill>
              </a:rPr>
              <a:t> </a:t>
            </a:r>
            <a:r>
              <a:rPr lang="en-US" sz="6000" dirty="0" err="1">
                <a:solidFill>
                  <a:schemeClr val="bg1"/>
                </a:solidFill>
              </a:rPr>
              <a:t>chén</a:t>
            </a:r>
            <a:r>
              <a:rPr lang="en-US" sz="6000" dirty="0">
                <a:solidFill>
                  <a:schemeClr val="bg1"/>
                </a:solidFill>
              </a:rPr>
              <a:t> </a:t>
            </a:r>
            <a:r>
              <a:rPr lang="en-US" sz="6000" dirty="0" err="1">
                <a:solidFill>
                  <a:schemeClr val="bg1"/>
                </a:solidFill>
              </a:rPr>
              <a:t>Thánh</a:t>
            </a:r>
            <a:r>
              <a:rPr lang="en-US" sz="6000" dirty="0">
                <a:solidFill>
                  <a:schemeClr val="bg1"/>
                </a:solidFill>
              </a:rPr>
              <a:t> </a:t>
            </a:r>
            <a:r>
              <a:rPr lang="en-US" sz="6000" dirty="0" err="1">
                <a:solidFill>
                  <a:schemeClr val="bg1"/>
                </a:solidFill>
              </a:rPr>
              <a:t>tinh</a:t>
            </a:r>
            <a:r>
              <a:rPr lang="en-US" sz="6000" dirty="0">
                <a:solidFill>
                  <a:schemeClr val="bg1"/>
                </a:solidFill>
              </a:rPr>
              <a:t> </a:t>
            </a:r>
            <a:r>
              <a:rPr lang="en-US" sz="6000" dirty="0" err="1">
                <a:solidFill>
                  <a:schemeClr val="bg1"/>
                </a:solidFill>
              </a:rPr>
              <a:t>tuyền</a:t>
            </a:r>
            <a:r>
              <a:rPr lang="en-US" sz="6000" dirty="0">
                <a:solidFill>
                  <a:schemeClr val="bg1"/>
                </a:solidFill>
              </a:rPr>
              <a:t> </a:t>
            </a:r>
            <a:r>
              <a:rPr lang="en-US" sz="6000" dirty="0" err="1">
                <a:solidFill>
                  <a:schemeClr val="bg1"/>
                </a:solidFill>
              </a:rPr>
              <a:t>bởi</a:t>
            </a:r>
            <a:r>
              <a:rPr lang="en-US" sz="6000" dirty="0">
                <a:solidFill>
                  <a:schemeClr val="bg1"/>
                </a:solidFill>
              </a:rPr>
              <a:t> </a:t>
            </a:r>
            <a:r>
              <a:rPr lang="en-US" sz="6000" dirty="0" err="1">
                <a:solidFill>
                  <a:schemeClr val="bg1"/>
                </a:solidFill>
              </a:rPr>
              <a:t>nho</a:t>
            </a:r>
            <a:r>
              <a:rPr lang="en-US" sz="6000" dirty="0">
                <a:solidFill>
                  <a:schemeClr val="bg1"/>
                </a:solidFill>
              </a:rPr>
              <a:t> </a:t>
            </a:r>
            <a:r>
              <a:rPr lang="en-US" sz="6000" dirty="0" err="1">
                <a:solidFill>
                  <a:schemeClr val="bg1"/>
                </a:solidFill>
              </a:rPr>
              <a:t>chín</a:t>
            </a:r>
            <a:r>
              <a:rPr lang="en-US" sz="6000" dirty="0">
                <a:solidFill>
                  <a:schemeClr val="bg1"/>
                </a:solidFill>
              </a:rPr>
              <a:t> </a:t>
            </a:r>
            <a:r>
              <a:rPr lang="en-US" sz="6000" dirty="0" err="1">
                <a:solidFill>
                  <a:schemeClr val="bg1"/>
                </a:solidFill>
              </a:rPr>
              <a:t>và</a:t>
            </a:r>
            <a:r>
              <a:rPr lang="en-US" sz="6000" dirty="0">
                <a:solidFill>
                  <a:schemeClr val="bg1"/>
                </a:solidFill>
              </a:rPr>
              <a:t> </a:t>
            </a:r>
            <a:r>
              <a:rPr lang="en-US" sz="6000" dirty="0" err="1">
                <a:solidFill>
                  <a:schemeClr val="bg1"/>
                </a:solidFill>
              </a:rPr>
              <a:t>lao</a:t>
            </a:r>
            <a:r>
              <a:rPr lang="en-US" sz="6000" dirty="0">
                <a:solidFill>
                  <a:schemeClr val="bg1"/>
                </a:solidFill>
              </a:rPr>
              <a:t> </a:t>
            </a:r>
            <a:r>
              <a:rPr lang="en-US" sz="6000" dirty="0" err="1">
                <a:solidFill>
                  <a:schemeClr val="bg1"/>
                </a:solidFill>
              </a:rPr>
              <a:t>công</a:t>
            </a:r>
            <a:r>
              <a:rPr lang="en-US" sz="6000" dirty="0">
                <a:solidFill>
                  <a:schemeClr val="bg1"/>
                </a:solidFill>
              </a:rPr>
              <a:t> </a:t>
            </a:r>
            <a:r>
              <a:rPr lang="en-US" sz="6000" dirty="0" err="1">
                <a:solidFill>
                  <a:schemeClr val="bg1"/>
                </a:solidFill>
              </a:rPr>
              <a:t>chúng</a:t>
            </a:r>
            <a:r>
              <a:rPr lang="en-US" sz="6000" dirty="0">
                <a:solidFill>
                  <a:schemeClr val="bg1"/>
                </a:solidFill>
              </a:rPr>
              <a:t> con. </a:t>
            </a:r>
            <a:r>
              <a:rPr lang="en-US" sz="6000" dirty="0" err="1">
                <a:solidFill>
                  <a:schemeClr val="bg1"/>
                </a:solidFill>
              </a:rPr>
              <a:t>Nguyện</a:t>
            </a:r>
            <a:r>
              <a:rPr lang="en-US" sz="6000" dirty="0">
                <a:solidFill>
                  <a:schemeClr val="bg1"/>
                </a:solidFill>
              </a:rPr>
              <a:t> </a:t>
            </a:r>
            <a:r>
              <a:rPr lang="en-US" sz="6000" dirty="0" err="1">
                <a:solidFill>
                  <a:schemeClr val="bg1"/>
                </a:solidFill>
              </a:rPr>
              <a:t>dâng</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để</a:t>
            </a:r>
            <a:r>
              <a:rPr lang="en-US" sz="6000" dirty="0">
                <a:solidFill>
                  <a:schemeClr val="bg1"/>
                </a:solidFill>
              </a:rPr>
              <a:t> </a:t>
            </a:r>
            <a:r>
              <a:rPr lang="en-US" sz="6000" dirty="0" err="1">
                <a:solidFill>
                  <a:schemeClr val="bg1"/>
                </a:solidFill>
              </a:rPr>
              <a:t>trở</a:t>
            </a:r>
            <a:r>
              <a:rPr lang="en-US" sz="6000" dirty="0">
                <a:solidFill>
                  <a:schemeClr val="bg1"/>
                </a:solidFill>
              </a:rPr>
              <a:t> </a:t>
            </a:r>
            <a:r>
              <a:rPr lang="en-US" sz="6000" dirty="0" err="1">
                <a:solidFill>
                  <a:schemeClr val="bg1"/>
                </a:solidFill>
              </a:rPr>
              <a:t>thành</a:t>
            </a:r>
            <a:r>
              <a:rPr lang="en-US" sz="6000" dirty="0">
                <a:solidFill>
                  <a:schemeClr val="bg1"/>
                </a:solidFill>
              </a:rPr>
              <a:t> </a:t>
            </a:r>
            <a:r>
              <a:rPr lang="en-US" sz="6000" dirty="0" err="1">
                <a:solidFill>
                  <a:schemeClr val="bg1"/>
                </a:solidFill>
              </a:rPr>
              <a:t>nguồn</a:t>
            </a:r>
            <a:r>
              <a:rPr lang="en-US" sz="6000" dirty="0">
                <a:solidFill>
                  <a:schemeClr val="bg1"/>
                </a:solidFill>
              </a:rPr>
              <a:t> </a:t>
            </a:r>
            <a:r>
              <a:rPr lang="en-US" sz="6000" dirty="0" err="1">
                <a:solidFill>
                  <a:schemeClr val="bg1"/>
                </a:solidFill>
              </a:rPr>
              <a:t>sức</a:t>
            </a:r>
            <a:r>
              <a:rPr lang="en-US" sz="6000" dirty="0">
                <a:solidFill>
                  <a:schemeClr val="bg1"/>
                </a:solidFill>
              </a:rPr>
              <a:t> </a:t>
            </a:r>
            <a:r>
              <a:rPr lang="en-US" sz="6000" dirty="0" err="1">
                <a:solidFill>
                  <a:schemeClr val="bg1"/>
                </a:solidFill>
              </a:rPr>
              <a:t>sống</a:t>
            </a:r>
            <a:r>
              <a:rPr lang="en-US" sz="5700" dirty="0" smtClean="0">
                <a:solidFill>
                  <a:schemeClr val="bg1"/>
                </a:solidFill>
              </a:rPr>
              <a:t>.</a:t>
            </a:r>
            <a:endParaRPr lang="en-US" sz="5700" b="0" dirty="0">
              <a:solidFill>
                <a:schemeClr val="bg1"/>
              </a:solidFill>
              <a:effectLst/>
            </a:endParaRPr>
          </a:p>
        </p:txBody>
      </p:sp>
    </p:spTree>
    <p:extLst>
      <p:ext uri="{BB962C8B-B14F-4D97-AF65-F5344CB8AC3E}">
        <p14:creationId xmlns:p14="http://schemas.microsoft.com/office/powerpoint/2010/main" val="3262287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b="0" u="sng" dirty="0" err="1" smtClean="0">
                <a:solidFill>
                  <a:srgbClr val="FFFF00"/>
                </a:solidFill>
                <a:effectLst/>
              </a:rPr>
              <a:t>Đk</a:t>
            </a:r>
            <a:r>
              <a:rPr lang="en-US" sz="5500" b="0" u="sng" dirty="0" smtClean="0">
                <a:solidFill>
                  <a:srgbClr val="FFFF00"/>
                </a:solidFill>
                <a:effectLst/>
              </a:rPr>
              <a:t>:</a:t>
            </a:r>
            <a:r>
              <a:rPr lang="en-US" sz="5500" b="0" dirty="0" smtClean="0">
                <a:solidFill>
                  <a:schemeClr val="bg1"/>
                </a:solidFill>
                <a:effectLst/>
              </a:rPr>
              <a:t> </a:t>
            </a:r>
            <a:r>
              <a:rPr lang="vi-VN" sz="5500" dirty="0">
                <a:solidFill>
                  <a:schemeClr val="bg1"/>
                </a:solidFill>
              </a:rPr>
              <a:t> </a:t>
            </a:r>
            <a:r>
              <a:rPr lang="vi-VN" sz="5500" dirty="0">
                <a:solidFill>
                  <a:srgbClr val="FFFF00"/>
                </a:solidFill>
              </a:rPr>
              <a:t>(Chúc tụng Chúa)</a:t>
            </a:r>
            <a:r>
              <a:rPr lang="vi-VN" sz="5500" dirty="0">
                <a:solidFill>
                  <a:schemeClr val="bg1"/>
                </a:solidFill>
              </a:rPr>
              <a:t> Hãy chúc tụng Chúa là Chúa tể càn khôn </a:t>
            </a:r>
            <a:r>
              <a:rPr lang="vi-VN" sz="5500" dirty="0">
                <a:solidFill>
                  <a:srgbClr val="FFFF00"/>
                </a:solidFill>
              </a:rPr>
              <a:t>(Chúa ơi, nguyện cầu Chúa)</a:t>
            </a:r>
            <a:r>
              <a:rPr lang="vi-VN" sz="5500" dirty="0">
                <a:solidFill>
                  <a:schemeClr val="bg1"/>
                </a:solidFill>
              </a:rPr>
              <a:t> Hãy nguyện cầu Chúa, xin Chúa nhận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chén</a:t>
            </a:r>
            <a:r>
              <a:rPr lang="en-US" sz="5500" dirty="0" smtClean="0">
                <a:solidFill>
                  <a:schemeClr val="bg1"/>
                </a:solidFill>
              </a:rPr>
              <a:t> </a:t>
            </a:r>
            <a:r>
              <a:rPr lang="en-US" sz="5500" dirty="0" err="1" smtClean="0">
                <a:solidFill>
                  <a:schemeClr val="bg1"/>
                </a:solidFill>
              </a:rPr>
              <a:t>rượu</a:t>
            </a:r>
            <a:r>
              <a:rPr lang="en-US" sz="5500" dirty="0" smtClean="0">
                <a:solidFill>
                  <a:schemeClr val="bg1"/>
                </a:solidFill>
              </a:rPr>
              <a:t> </a:t>
            </a:r>
            <a:r>
              <a:rPr lang="vi-VN" sz="5500" dirty="0" smtClean="0">
                <a:solidFill>
                  <a:schemeClr val="bg1"/>
                </a:solidFill>
              </a:rPr>
              <a:t>này </a:t>
            </a:r>
            <a:r>
              <a:rPr lang="vi-VN" sz="5500" dirty="0">
                <a:solidFill>
                  <a:srgbClr val="FFFF00"/>
                </a:solidFill>
              </a:rPr>
              <a:t>(Chúa ơi)</a:t>
            </a:r>
            <a:endParaRPr lang="en-US" sz="5500" b="0" dirty="0">
              <a:solidFill>
                <a:srgbClr val="FFFF00"/>
              </a:solidFill>
              <a:effectLst/>
            </a:endParaRPr>
          </a:p>
        </p:txBody>
      </p:sp>
    </p:spTree>
    <p:extLst>
      <p:ext uri="{BB962C8B-B14F-4D97-AF65-F5344CB8AC3E}">
        <p14:creationId xmlns:p14="http://schemas.microsoft.com/office/powerpoint/2010/main" val="21733177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445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err="1" smtClean="0">
                <a:solidFill>
                  <a:srgbClr val="FFFF00"/>
                </a:solidFill>
                <a:effectLst/>
              </a:rPr>
              <a:t>Ca</a:t>
            </a:r>
            <a:r>
              <a:rPr lang="en-US" sz="6600" b="0" dirty="0" smtClean="0">
                <a:solidFill>
                  <a:srgbClr val="FFFF00"/>
                </a:solidFill>
                <a:effectLst/>
              </a:rPr>
              <a:t> </a:t>
            </a:r>
            <a:r>
              <a:rPr lang="en-US" sz="6600" b="0" dirty="0" err="1" smtClean="0">
                <a:solidFill>
                  <a:srgbClr val="FFFF00"/>
                </a:solidFill>
                <a:effectLst/>
              </a:rPr>
              <a:t>Nguyện</a:t>
            </a:r>
            <a:r>
              <a:rPr lang="en-US" sz="6600" b="0" dirty="0" smtClean="0">
                <a:solidFill>
                  <a:srgbClr val="FFFF00"/>
                </a:solidFill>
                <a:effectLst/>
              </a:rPr>
              <a:t> </a:t>
            </a:r>
            <a:r>
              <a:rPr lang="en-US" sz="6600" b="0" dirty="0" err="1" smtClean="0">
                <a:solidFill>
                  <a:srgbClr val="FFFF00"/>
                </a:solidFill>
                <a:effectLst/>
              </a:rPr>
              <a:t>Hiệp</a:t>
            </a:r>
            <a:r>
              <a:rPr lang="en-US" sz="6600" b="0" dirty="0" smtClean="0">
                <a:solidFill>
                  <a:srgbClr val="FFFF00"/>
                </a:solidFill>
                <a:effectLst/>
              </a:rPr>
              <a:t> </a:t>
            </a:r>
            <a:r>
              <a:rPr lang="en-US" sz="6600" b="0" dirty="0" err="1" smtClean="0">
                <a:solidFill>
                  <a:srgbClr val="FFFF00"/>
                </a:solidFill>
                <a:effectLst/>
              </a:rPr>
              <a:t>Lễ</a:t>
            </a:r>
            <a:r>
              <a:rPr lang="en-US" sz="6600" b="0" dirty="0" smtClean="0">
                <a:solidFill>
                  <a:srgbClr val="FFFF00"/>
                </a:solidFill>
                <a:effectLst/>
              </a:rPr>
              <a:t/>
            </a:r>
            <a:br>
              <a:rPr lang="en-US" sz="6600" b="0" dirty="0" smtClean="0">
                <a:solidFill>
                  <a:srgbClr val="FFFF00"/>
                </a:solidFill>
                <a:effectLst/>
              </a:rPr>
            </a:br>
            <a:r>
              <a:rPr lang="en-US" sz="6600" dirty="0" err="1" smtClean="0">
                <a:solidFill>
                  <a:srgbClr val="FFFF00"/>
                </a:solidFill>
              </a:rPr>
              <a:t>Xin</a:t>
            </a:r>
            <a:r>
              <a:rPr lang="en-US" sz="6600" dirty="0" smtClean="0">
                <a:solidFill>
                  <a:srgbClr val="FFFF00"/>
                </a:solidFill>
              </a:rPr>
              <a:t> </a:t>
            </a:r>
            <a:r>
              <a:rPr lang="en-US" sz="6600" dirty="0" err="1" smtClean="0">
                <a:solidFill>
                  <a:srgbClr val="FFFF00"/>
                </a:solidFill>
              </a:rPr>
              <a:t>Giữ</a:t>
            </a:r>
            <a:r>
              <a:rPr lang="en-US" sz="6600" dirty="0" smtClean="0">
                <a:solidFill>
                  <a:srgbClr val="FFFF00"/>
                </a:solidFill>
              </a:rPr>
              <a:t> Con</a:t>
            </a:r>
            <a:r>
              <a:rPr lang="en-US" sz="6600" b="0" dirty="0" smtClean="0">
                <a:solidFill>
                  <a:srgbClr val="FFFF00"/>
                </a:solidFill>
                <a:effectLst/>
              </a:rPr>
              <a:t/>
            </a:r>
            <a:br>
              <a:rPr lang="en-US" sz="6600" b="0" dirty="0" smtClean="0">
                <a:solidFill>
                  <a:srgbClr val="FFFF00"/>
                </a:solidFill>
                <a:effectLst/>
              </a:rPr>
            </a:br>
            <a:r>
              <a:rPr lang="en-US" sz="6600" i="1" dirty="0" smtClean="0">
                <a:solidFill>
                  <a:schemeClr val="bg1"/>
                </a:solidFill>
              </a:rPr>
              <a:t>Lm. </a:t>
            </a:r>
            <a:r>
              <a:rPr lang="en-US" sz="6600" i="1" dirty="0" err="1" smtClean="0">
                <a:solidFill>
                  <a:schemeClr val="bg1"/>
                </a:solidFill>
              </a:rPr>
              <a:t>Mi</a:t>
            </a:r>
            <a:r>
              <a:rPr lang="en-US" sz="6600" i="1" dirty="0" smtClean="0">
                <a:solidFill>
                  <a:schemeClr val="bg1"/>
                </a:solidFill>
              </a:rPr>
              <a:t> </a:t>
            </a:r>
            <a:r>
              <a:rPr lang="en-US" sz="6600" i="1" dirty="0" err="1" smtClean="0">
                <a:solidFill>
                  <a:schemeClr val="bg1"/>
                </a:solidFill>
              </a:rPr>
              <a:t>Trầm</a:t>
            </a:r>
            <a:endParaRPr lang="en-US" sz="66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Tk1:</a:t>
            </a:r>
            <a:r>
              <a:rPr lang="en-US" sz="5200" b="0" dirty="0" smtClean="0">
                <a:solidFill>
                  <a:schemeClr val="bg1"/>
                </a:solidFill>
                <a:effectLst/>
              </a:rPr>
              <a:t> </a:t>
            </a:r>
            <a:r>
              <a:rPr lang="vi-VN" sz="5200" dirty="0">
                <a:solidFill>
                  <a:schemeClr val="bg1"/>
                </a:solidFill>
              </a:rPr>
              <a:t>Xin giữ con để con phụng sự Chúa, con phụng sự Chúa trong suốt đời con. Dù khi mỏi mệt, dù khi chán chường. Xin giữ con luôn luôn phụng sự 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421033122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Tk2:</a:t>
            </a:r>
            <a:r>
              <a:rPr lang="en-US" sz="5200" b="0" dirty="0" smtClean="0">
                <a:solidFill>
                  <a:schemeClr val="bg1"/>
                </a:solidFill>
                <a:effectLst/>
              </a:rPr>
              <a:t> </a:t>
            </a:r>
            <a:r>
              <a:rPr lang="vi-VN" sz="5400" dirty="0">
                <a:solidFill>
                  <a:schemeClr val="bg1"/>
                </a:solidFill>
              </a:rPr>
              <a:t>Xin giữ con để con được đổi mới, đây đời của con sẽ mãi đẹp tươi. Dù khi phản bội, dù khi lỗi tội. Xin giữ con khiêm cung về với Ngài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331408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33432541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993971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05000"/>
              </a:lnSpc>
            </a:pPr>
            <a:r>
              <a:rPr lang="en-US" sz="5200" b="0" u="sng" dirty="0" smtClean="0">
                <a:solidFill>
                  <a:srgbClr val="FFFF00"/>
                </a:solidFill>
                <a:effectLst/>
              </a:rPr>
              <a:t>Tk3:</a:t>
            </a:r>
            <a:r>
              <a:rPr lang="en-US" sz="5200" b="0" dirty="0" smtClean="0">
                <a:solidFill>
                  <a:schemeClr val="bg1"/>
                </a:solidFill>
                <a:effectLst/>
              </a:rPr>
              <a:t> </a:t>
            </a:r>
            <a:r>
              <a:rPr lang="vi-VN" sz="5400" dirty="0">
                <a:solidFill>
                  <a:schemeClr val="bg1"/>
                </a:solidFill>
              </a:rPr>
              <a:t>Xin giữ con để con vì người thế, loan truyền Danh Chúa cho khắp mọi nơi. Dù chết cho người, dù chết giữa đời. Xin giữ con hiên ngang vì Nước Trời</a:t>
            </a:r>
            <a:r>
              <a:rPr lang="en-US" sz="5200" dirty="0" smtClean="0">
                <a:solidFill>
                  <a:schemeClr val="bg1"/>
                </a:solidFill>
              </a:rPr>
              <a:t>.</a:t>
            </a:r>
            <a:endParaRPr lang="en-US" sz="5200" b="0" dirty="0">
              <a:solidFill>
                <a:schemeClr val="bg1"/>
              </a:solidFill>
              <a:effectLst/>
            </a:endParaRPr>
          </a:p>
        </p:txBody>
      </p:sp>
    </p:spTree>
    <p:extLst>
      <p:ext uri="{BB962C8B-B14F-4D97-AF65-F5344CB8AC3E}">
        <p14:creationId xmlns:p14="http://schemas.microsoft.com/office/powerpoint/2010/main" val="26469616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b="0" u="sng" dirty="0" err="1" smtClean="0">
                <a:solidFill>
                  <a:srgbClr val="FFFF00"/>
                </a:solidFill>
                <a:effectLst/>
              </a:rPr>
              <a:t>Đk</a:t>
            </a:r>
            <a:r>
              <a:rPr lang="en-US" sz="6200" b="0" u="sng" dirty="0" smtClean="0">
                <a:solidFill>
                  <a:srgbClr val="FFFF00"/>
                </a:solidFill>
                <a:effectLst/>
              </a:rPr>
              <a:t>:</a:t>
            </a:r>
            <a:r>
              <a:rPr lang="en-US" sz="6200" b="0" dirty="0" smtClean="0">
                <a:solidFill>
                  <a:schemeClr val="bg1"/>
                </a:solidFill>
                <a:effectLst/>
              </a:rPr>
              <a:t> </a:t>
            </a:r>
            <a:r>
              <a:rPr lang="vi-VN" sz="6200" dirty="0">
                <a:solidFill>
                  <a:schemeClr val="bg1"/>
                </a:solidFill>
              </a:rPr>
              <a:t>Nguyện xin Chúa giúp con bắt đầu và lại bắt đầu, dù khi thất </a:t>
            </a:r>
            <a:r>
              <a:rPr lang="en-US" sz="6200" dirty="0" err="1" smtClean="0">
                <a:solidFill>
                  <a:schemeClr val="bg1"/>
                </a:solidFill>
              </a:rPr>
              <a:t>vọng</a:t>
            </a:r>
            <a:r>
              <a:rPr lang="vi-VN" sz="6200" dirty="0" smtClean="0">
                <a:solidFill>
                  <a:schemeClr val="bg1"/>
                </a:solidFill>
              </a:rPr>
              <a:t>, </a:t>
            </a:r>
            <a:r>
              <a:rPr lang="vi-VN" sz="6200" dirty="0">
                <a:solidFill>
                  <a:schemeClr val="bg1"/>
                </a:solidFill>
              </a:rPr>
              <a:t>dù khi mỏi mòn con vẫn cậy trông. </a:t>
            </a:r>
            <a:endParaRPr lang="en-US" sz="6200" b="0" dirty="0">
              <a:solidFill>
                <a:schemeClr val="bg1"/>
              </a:solidFill>
              <a:effectLst/>
            </a:endParaRPr>
          </a:p>
        </p:txBody>
      </p:sp>
    </p:spTree>
    <p:extLst>
      <p:ext uri="{BB962C8B-B14F-4D97-AF65-F5344CB8AC3E}">
        <p14:creationId xmlns:p14="http://schemas.microsoft.com/office/powerpoint/2010/main" val="3346349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05000"/>
              </a:lnSpc>
            </a:pPr>
            <a:r>
              <a:rPr lang="en-US" sz="6200" u="sng" dirty="0" smtClean="0">
                <a:solidFill>
                  <a:srgbClr val="FFFF00"/>
                </a:solidFill>
              </a:rPr>
              <a:t>**</a:t>
            </a:r>
            <a:r>
              <a:rPr lang="en-US" sz="6200" b="0" u="sng" dirty="0" smtClean="0">
                <a:solidFill>
                  <a:srgbClr val="FFFF00"/>
                </a:solidFill>
                <a:effectLst/>
              </a:rPr>
              <a:t>:</a:t>
            </a:r>
            <a:r>
              <a:rPr lang="en-US" sz="6200" b="0" dirty="0" smtClean="0">
                <a:solidFill>
                  <a:schemeClr val="bg1"/>
                </a:solidFill>
                <a:effectLst/>
              </a:rPr>
              <a:t> </a:t>
            </a:r>
            <a:r>
              <a:rPr lang="vi-VN" sz="6200" dirty="0" smtClean="0">
                <a:solidFill>
                  <a:schemeClr val="bg1"/>
                </a:solidFill>
              </a:rPr>
              <a:t>Nguyện </a:t>
            </a:r>
            <a:r>
              <a:rPr lang="vi-VN" sz="6200" dirty="0">
                <a:solidFill>
                  <a:schemeClr val="bg1"/>
                </a:solidFill>
              </a:rPr>
              <a:t>xin Chúa giúp con bắt đầu và lại bắt </a:t>
            </a:r>
            <a:r>
              <a:rPr lang="vi-VN" sz="6200" dirty="0" smtClean="0">
                <a:solidFill>
                  <a:schemeClr val="bg1"/>
                </a:solidFill>
              </a:rPr>
              <a:t>đầu</a:t>
            </a:r>
            <a:r>
              <a:rPr lang="en-US" sz="6200" dirty="0" smtClean="0">
                <a:solidFill>
                  <a:schemeClr val="bg1"/>
                </a:solidFill>
              </a:rPr>
              <a:t>. </a:t>
            </a:r>
            <a:r>
              <a:rPr lang="en-US" sz="6200" dirty="0" err="1" smtClean="0">
                <a:solidFill>
                  <a:schemeClr val="bg1"/>
                </a:solidFill>
              </a:rPr>
              <a:t>Nầy</a:t>
            </a:r>
            <a:r>
              <a:rPr lang="en-US" sz="6200" dirty="0" smtClean="0">
                <a:solidFill>
                  <a:schemeClr val="bg1"/>
                </a:solidFill>
              </a:rPr>
              <a:t> con </a:t>
            </a:r>
            <a:r>
              <a:rPr lang="vi-VN" sz="6200" dirty="0" smtClean="0">
                <a:solidFill>
                  <a:schemeClr val="bg1"/>
                </a:solidFill>
              </a:rPr>
              <a:t>chiến thắng </a:t>
            </a:r>
            <a:r>
              <a:rPr lang="en-US" sz="6200" dirty="0" err="1" smtClean="0">
                <a:solidFill>
                  <a:schemeClr val="bg1"/>
                </a:solidFill>
              </a:rPr>
              <a:t>nầy</a:t>
            </a:r>
            <a:r>
              <a:rPr lang="vi-VN" sz="6200" dirty="0" smtClean="0">
                <a:solidFill>
                  <a:schemeClr val="bg1"/>
                </a:solidFill>
              </a:rPr>
              <a:t> </a:t>
            </a:r>
            <a:r>
              <a:rPr lang="vi-VN" sz="6200" dirty="0">
                <a:solidFill>
                  <a:schemeClr val="bg1"/>
                </a:solidFill>
              </a:rPr>
              <a:t>con chiến thắng tươi sáng hy vọng.</a:t>
            </a:r>
            <a:endParaRPr lang="en-US" sz="6200" b="0" dirty="0">
              <a:solidFill>
                <a:schemeClr val="bg1"/>
              </a:solidFill>
              <a:effectLst/>
            </a:endParaRPr>
          </a:p>
        </p:txBody>
      </p:sp>
    </p:spTree>
    <p:extLst>
      <p:ext uri="{BB962C8B-B14F-4D97-AF65-F5344CB8AC3E}">
        <p14:creationId xmlns:p14="http://schemas.microsoft.com/office/powerpoint/2010/main" val="9491783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2709591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err="1" smtClean="0">
                <a:solidFill>
                  <a:srgbClr val="FFFF00"/>
                </a:solidFill>
                <a:effectLst/>
              </a:rPr>
              <a:t>Ca</a:t>
            </a:r>
            <a:r>
              <a:rPr lang="en-US" sz="8000" b="0" dirty="0" smtClean="0">
                <a:solidFill>
                  <a:srgbClr val="FFFF00"/>
                </a:solidFill>
                <a:effectLst/>
              </a:rPr>
              <a:t> </a:t>
            </a:r>
            <a:r>
              <a:rPr lang="en-US" sz="8000" b="0" dirty="0" err="1" smtClean="0">
                <a:solidFill>
                  <a:srgbClr val="FFFF00"/>
                </a:solidFill>
                <a:effectLst/>
              </a:rPr>
              <a:t>Kết</a:t>
            </a:r>
            <a:r>
              <a:rPr lang="en-US" sz="8000" b="0" dirty="0" smtClean="0">
                <a:solidFill>
                  <a:srgbClr val="FFFF00"/>
                </a:solidFill>
                <a:effectLst/>
              </a:rPr>
              <a:t> </a:t>
            </a:r>
            <a:r>
              <a:rPr lang="en-US" sz="8000" b="0" dirty="0" err="1" smtClean="0">
                <a:solidFill>
                  <a:srgbClr val="FFFF00"/>
                </a:solidFill>
                <a:effectLst/>
              </a:rPr>
              <a:t>Lễ</a:t>
            </a:r>
            <a:r>
              <a:rPr lang="en-US" sz="8000" b="0" dirty="0" smtClean="0">
                <a:solidFill>
                  <a:srgbClr val="FFFF00"/>
                </a:solidFill>
                <a:effectLst/>
              </a:rPr>
              <a:t/>
            </a:r>
            <a:br>
              <a:rPr lang="en-US" sz="8000" b="0" dirty="0" smtClean="0">
                <a:solidFill>
                  <a:srgbClr val="FFFF00"/>
                </a:solidFill>
                <a:effectLst/>
              </a:rPr>
            </a:br>
            <a:r>
              <a:rPr lang="en-US" sz="4000" b="0" dirty="0" smtClean="0">
                <a:solidFill>
                  <a:srgbClr val="FFFF00"/>
                </a:solidFill>
                <a:effectLst/>
              </a:rPr>
              <a:t>Ra </a:t>
            </a:r>
            <a:r>
              <a:rPr lang="en-US" sz="4000" dirty="0" err="1" smtClean="0">
                <a:solidFill>
                  <a:srgbClr val="FFFF00"/>
                </a:solidFill>
              </a:rPr>
              <a:t>Về</a:t>
            </a:r>
            <a:r>
              <a:rPr lang="en-US" sz="4000" dirty="0" smtClean="0">
                <a:solidFill>
                  <a:srgbClr val="FFFF00"/>
                </a:solidFill>
              </a:rPr>
              <a:t> </a:t>
            </a:r>
            <a:br>
              <a:rPr lang="en-US" sz="4000" dirty="0" smtClean="0">
                <a:solidFill>
                  <a:srgbClr val="FFFF00"/>
                </a:solidFill>
              </a:rPr>
            </a:br>
            <a:r>
              <a:rPr lang="en-US" sz="4800" i="1" dirty="0" err="1" smtClean="0">
                <a:solidFill>
                  <a:schemeClr val="bg1"/>
                </a:solidFill>
              </a:rPr>
              <a:t>Anh</a:t>
            </a:r>
            <a:r>
              <a:rPr lang="en-US" sz="4800" i="1" dirty="0" smtClean="0">
                <a:solidFill>
                  <a:schemeClr val="bg1"/>
                </a:solidFill>
              </a:rPr>
              <a:t> </a:t>
            </a:r>
            <a:r>
              <a:rPr lang="en-US" sz="4800" i="1" dirty="0" err="1" smtClean="0">
                <a:solidFill>
                  <a:schemeClr val="bg1"/>
                </a:solidFill>
              </a:rPr>
              <a:t>Tuấn</a:t>
            </a:r>
            <a:endParaRPr lang="en-US" sz="6000" b="0" i="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20022173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u="sng" spc="-150" dirty="0" smtClean="0">
                <a:solidFill>
                  <a:srgbClr val="FFFF00"/>
                </a:solidFill>
                <a:latin typeface="+mj-lt"/>
              </a:rPr>
              <a:t>Tk1:</a:t>
            </a:r>
            <a:r>
              <a:rPr lang="vi-VN" sz="6000" spc="-150" dirty="0" smtClean="0">
                <a:solidFill>
                  <a:srgbClr val="002060"/>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a:t>
            </a:r>
            <a:r>
              <a:rPr lang="en-US" sz="6000" spc="-150" dirty="0" err="1" smtClean="0">
                <a:solidFill>
                  <a:schemeClr val="bg1"/>
                </a:solidFill>
                <a:latin typeface="+mj-lt"/>
              </a:rPr>
              <a:t>đã</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ban </a:t>
            </a:r>
            <a:r>
              <a:rPr lang="en-US" sz="6000" spc="-150" dirty="0" err="1" smtClean="0">
                <a:solidFill>
                  <a:schemeClr val="bg1"/>
                </a:solidFill>
                <a:latin typeface="+mj-lt"/>
              </a:rPr>
              <a:t>lời</a:t>
            </a:r>
            <a:r>
              <a:rPr lang="en-US" sz="6000" spc="-150" dirty="0" smtClean="0">
                <a:solidFill>
                  <a:schemeClr val="bg1"/>
                </a:solidFill>
                <a:latin typeface="+mj-lt"/>
              </a:rPr>
              <a:t> </a:t>
            </a:r>
            <a:r>
              <a:rPr lang="en-US" sz="6000" spc="-150" dirty="0" err="1" smtClean="0">
                <a:solidFill>
                  <a:schemeClr val="bg1"/>
                </a:solidFill>
                <a:latin typeface="+mj-lt"/>
              </a:rPr>
              <a:t>Người</a:t>
            </a:r>
            <a:r>
              <a:rPr lang="en-US" sz="6000" spc="-150" dirty="0" smtClean="0">
                <a:solidFill>
                  <a:schemeClr val="bg1"/>
                </a:solidFill>
                <a:latin typeface="+mj-lt"/>
              </a:rPr>
              <a:t> </a:t>
            </a:r>
            <a:r>
              <a:rPr lang="en-US" sz="6000" spc="-150" dirty="0" err="1" smtClean="0">
                <a:solidFill>
                  <a:schemeClr val="bg1"/>
                </a:solidFill>
                <a:latin typeface="+mj-lt"/>
              </a:rPr>
              <a:t>soi</a:t>
            </a:r>
            <a:r>
              <a:rPr lang="en-US" sz="6000" spc="-150" dirty="0" smtClean="0">
                <a:solidFill>
                  <a:schemeClr val="bg1"/>
                </a:solidFill>
                <a:latin typeface="+mj-lt"/>
              </a:rPr>
              <a:t> </a:t>
            </a:r>
            <a:r>
              <a:rPr lang="en-US" sz="6000" spc="-150" dirty="0" err="1" smtClean="0">
                <a:solidFill>
                  <a:schemeClr val="bg1"/>
                </a:solidFill>
                <a:latin typeface="+mj-lt"/>
              </a:rPr>
              <a:t>sáng</a:t>
            </a:r>
            <a:r>
              <a:rPr lang="en-US" sz="6000" spc="-150" dirty="0" smtClean="0">
                <a:solidFill>
                  <a:schemeClr val="bg1"/>
                </a:solidFill>
                <a:latin typeface="+mj-lt"/>
              </a:rPr>
              <a:t> </a:t>
            </a:r>
            <a:r>
              <a:rPr lang="en-US" sz="6000" spc="-150" dirty="0" err="1" smtClean="0">
                <a:solidFill>
                  <a:schemeClr val="bg1"/>
                </a:solidFill>
                <a:latin typeface="+mj-lt"/>
              </a:rPr>
              <a:t>dẫn</a:t>
            </a:r>
            <a:r>
              <a:rPr lang="en-US" sz="6000" spc="-150" dirty="0" smtClean="0">
                <a:solidFill>
                  <a:schemeClr val="bg1"/>
                </a:solidFill>
                <a:latin typeface="+mj-lt"/>
              </a:rPr>
              <a:t> </a:t>
            </a:r>
            <a:r>
              <a:rPr lang="en-US" sz="6000" spc="-150" dirty="0" err="1" smtClean="0">
                <a:solidFill>
                  <a:schemeClr val="bg1"/>
                </a:solidFill>
                <a:latin typeface="+mj-lt"/>
              </a:rPr>
              <a:t>đưa</a:t>
            </a:r>
            <a:r>
              <a:rPr lang="en-US" sz="6000" spc="-150" dirty="0" smtClean="0">
                <a:solidFill>
                  <a:schemeClr val="bg1"/>
                </a:solidFill>
                <a:latin typeface="+mj-lt"/>
              </a:rPr>
              <a:t> </a:t>
            </a:r>
            <a:r>
              <a:rPr lang="en-US" sz="6000" spc="-150" dirty="0" err="1" smtClean="0">
                <a:solidFill>
                  <a:schemeClr val="bg1"/>
                </a:solidFill>
                <a:latin typeface="+mj-lt"/>
              </a:rPr>
              <a:t>đoàn</a:t>
            </a:r>
            <a:r>
              <a:rPr lang="en-US" sz="6000" spc="-150" dirty="0" smtClean="0">
                <a:solidFill>
                  <a:schemeClr val="bg1"/>
                </a:solidFill>
                <a:latin typeface="+mj-lt"/>
              </a:rPr>
              <a:t> con </a:t>
            </a:r>
            <a:r>
              <a:rPr lang="en-US" sz="6000" spc="-150" dirty="0" err="1" smtClean="0">
                <a:solidFill>
                  <a:schemeClr val="bg1"/>
                </a:solidFill>
                <a:latin typeface="+mj-lt"/>
              </a:rPr>
              <a:t>cái</a:t>
            </a:r>
            <a:r>
              <a:rPr lang="en-US" sz="6000" spc="-150" dirty="0" smtClean="0">
                <a:solidFill>
                  <a:schemeClr val="bg1"/>
                </a:solidFill>
                <a:latin typeface="+mj-lt"/>
              </a:rPr>
              <a:t>. </a:t>
            </a:r>
            <a:r>
              <a:rPr lang="en-US" sz="6000" spc="-150" dirty="0" err="1" smtClean="0">
                <a:solidFill>
                  <a:schemeClr val="bg1"/>
                </a:solidFill>
                <a:latin typeface="+mj-lt"/>
              </a:rPr>
              <a:t>Thấy</a:t>
            </a:r>
            <a:r>
              <a:rPr lang="en-US" sz="6000" spc="-150" dirty="0" smtClean="0">
                <a:solidFill>
                  <a:schemeClr val="bg1"/>
                </a:solidFill>
                <a:latin typeface="+mj-lt"/>
              </a:rPr>
              <a:t> </a:t>
            </a:r>
            <a:r>
              <a:rPr lang="en-US" sz="6000" spc="-150" dirty="0" err="1" smtClean="0">
                <a:solidFill>
                  <a:schemeClr val="bg1"/>
                </a:solidFill>
                <a:latin typeface="+mj-lt"/>
              </a:rPr>
              <a:t>đường</a:t>
            </a:r>
            <a:r>
              <a:rPr lang="en-US" sz="6000" spc="-150" dirty="0" smtClean="0">
                <a:solidFill>
                  <a:schemeClr val="bg1"/>
                </a:solidFill>
                <a:latin typeface="+mj-lt"/>
              </a:rPr>
              <a:t> </a:t>
            </a:r>
            <a:r>
              <a:rPr lang="en-US" sz="6000" spc="-150" dirty="0" err="1" smtClean="0">
                <a:solidFill>
                  <a:schemeClr val="bg1"/>
                </a:solidFill>
                <a:latin typeface="+mj-lt"/>
              </a:rPr>
              <a:t>về</a:t>
            </a:r>
            <a:r>
              <a:rPr lang="en-US" sz="6000" spc="-150" dirty="0" smtClean="0">
                <a:solidFill>
                  <a:schemeClr val="bg1"/>
                </a:solidFill>
                <a:latin typeface="+mj-lt"/>
              </a:rPr>
              <a:t> </a:t>
            </a:r>
            <a:r>
              <a:rPr lang="en-US" sz="6000" spc="-150" dirty="0" err="1" smtClean="0">
                <a:solidFill>
                  <a:schemeClr val="bg1"/>
                </a:solidFill>
                <a:latin typeface="+mj-lt"/>
              </a:rPr>
              <a:t>bến</a:t>
            </a:r>
            <a:r>
              <a:rPr lang="en-US" sz="6000" spc="-150" dirty="0" smtClean="0">
                <a:solidFill>
                  <a:schemeClr val="bg1"/>
                </a:solidFill>
                <a:latin typeface="+mj-lt"/>
              </a:rPr>
              <a:t> </a:t>
            </a:r>
            <a:r>
              <a:rPr lang="en-US" sz="6000" spc="-150" dirty="0" err="1" smtClean="0">
                <a:solidFill>
                  <a:schemeClr val="bg1"/>
                </a:solidFill>
                <a:latin typeface="+mj-lt"/>
              </a:rPr>
              <a:t>yêu</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a:t>
            </a:r>
            <a:r>
              <a:rPr lang="en-US" sz="6000" spc="-150" dirty="0" err="1" smtClean="0">
                <a:solidFill>
                  <a:schemeClr val="bg1"/>
                </a:solidFill>
                <a:latin typeface="+mj-lt"/>
              </a:rPr>
              <a:t>là</a:t>
            </a:r>
            <a:r>
              <a:rPr lang="en-US" sz="6000" spc="-150" dirty="0" smtClean="0">
                <a:solidFill>
                  <a:schemeClr val="bg1"/>
                </a:solidFill>
                <a:latin typeface="+mj-lt"/>
              </a:rPr>
              <a:t> </a:t>
            </a:r>
            <a:r>
              <a:rPr lang="en-US" sz="6000" spc="-150" dirty="0" err="1" smtClean="0">
                <a:solidFill>
                  <a:schemeClr val="bg1"/>
                </a:solidFill>
                <a:latin typeface="+mj-lt"/>
              </a:rPr>
              <a:t>quê</a:t>
            </a:r>
            <a:r>
              <a:rPr lang="en-US" sz="6000" spc="-150" dirty="0" smtClean="0">
                <a:solidFill>
                  <a:schemeClr val="bg1"/>
                </a:solidFill>
                <a:latin typeface="+mj-lt"/>
              </a:rPr>
              <a:t> </a:t>
            </a:r>
            <a:r>
              <a:rPr lang="en-US" sz="6000" spc="-150" dirty="0" err="1" smtClean="0">
                <a:solidFill>
                  <a:schemeClr val="bg1"/>
                </a:solidFill>
                <a:latin typeface="+mj-lt"/>
              </a:rPr>
              <a:t>hương</a:t>
            </a:r>
            <a:r>
              <a:rPr lang="en-US" sz="6000" spc="-150" dirty="0" smtClean="0">
                <a:solidFill>
                  <a:schemeClr val="bg1"/>
                </a:solidFill>
                <a:latin typeface="+mj-lt"/>
              </a:rPr>
              <a:t> </a:t>
            </a:r>
            <a:r>
              <a:rPr lang="en-US" sz="6000" spc="-150" dirty="0" err="1" smtClean="0">
                <a:solidFill>
                  <a:schemeClr val="bg1"/>
                </a:solidFill>
                <a:latin typeface="+mj-lt"/>
              </a:rPr>
              <a:t>luôn</a:t>
            </a:r>
            <a:r>
              <a:rPr lang="en-US" sz="6000" spc="-150" dirty="0" smtClean="0">
                <a:solidFill>
                  <a:schemeClr val="bg1"/>
                </a:solidFill>
                <a:latin typeface="+mj-lt"/>
              </a:rPr>
              <a:t> </a:t>
            </a:r>
            <a:r>
              <a:rPr lang="en-US" sz="6000" spc="-150" dirty="0" err="1" smtClean="0">
                <a:solidFill>
                  <a:schemeClr val="bg1"/>
                </a:solidFill>
                <a:latin typeface="+mj-lt"/>
              </a:rPr>
              <a:t>sống</a:t>
            </a:r>
            <a:r>
              <a:rPr lang="en-US" sz="6000" spc="-150" dirty="0" smtClean="0">
                <a:solidFill>
                  <a:schemeClr val="bg1"/>
                </a:solidFill>
                <a:latin typeface="+mj-lt"/>
              </a:rPr>
              <a:t> </a:t>
            </a:r>
            <a:r>
              <a:rPr lang="en-US" sz="6000" spc="-150" dirty="0" err="1" smtClean="0">
                <a:solidFill>
                  <a:schemeClr val="bg1"/>
                </a:solidFill>
                <a:latin typeface="+mj-lt"/>
              </a:rPr>
              <a:t>trong</a:t>
            </a:r>
            <a:r>
              <a:rPr lang="en-US" sz="6000" spc="-150" dirty="0" smtClean="0">
                <a:solidFill>
                  <a:schemeClr val="bg1"/>
                </a:solidFill>
                <a:latin typeface="+mj-lt"/>
              </a:rPr>
              <a:t> </a:t>
            </a:r>
            <a:r>
              <a:rPr lang="en-US" sz="6000" spc="-150" dirty="0" err="1" smtClean="0">
                <a:solidFill>
                  <a:schemeClr val="bg1"/>
                </a:solidFill>
                <a:latin typeface="+mj-lt"/>
              </a:rPr>
              <a:t>niềm</a:t>
            </a:r>
            <a:r>
              <a:rPr lang="en-US" sz="6000" spc="-150" dirty="0" smtClean="0">
                <a:solidFill>
                  <a:schemeClr val="bg1"/>
                </a:solidFill>
                <a:latin typeface="+mj-lt"/>
              </a:rPr>
              <a:t> </a:t>
            </a:r>
            <a:r>
              <a:rPr lang="en-US" sz="6000" spc="-150" dirty="0" err="1" smtClean="0">
                <a:solidFill>
                  <a:schemeClr val="bg1"/>
                </a:solidFill>
                <a:latin typeface="+mj-lt"/>
              </a:rPr>
              <a:t>vui</a:t>
            </a:r>
            <a:r>
              <a:rPr lang="en-US" sz="6000" spc="-150" dirty="0" smtClean="0">
                <a:solidFill>
                  <a:schemeClr val="bg1"/>
                </a:solidFill>
                <a:latin typeface="+mj-lt"/>
              </a:rPr>
              <a:t>.</a:t>
            </a:r>
            <a:endParaRPr lang="vi-VN" sz="6000" spc="-300" dirty="0">
              <a:solidFill>
                <a:schemeClr val="bg1"/>
              </a:solidFill>
              <a:latin typeface="+mj-lt"/>
            </a:endParaRPr>
          </a:p>
        </p:txBody>
      </p:sp>
    </p:spTree>
    <p:extLst>
      <p:ext uri="{BB962C8B-B14F-4D97-AF65-F5344CB8AC3E}">
        <p14:creationId xmlns:p14="http://schemas.microsoft.com/office/powerpoint/2010/main" val="9247504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a:solidFill>
                  <a:schemeClr val="bg1"/>
                </a:solidFill>
                <a:effectLst/>
                <a:latin typeface="+mj-lt"/>
              </a:rPr>
              <a:t>Lạy Chúa Thánh Thần là Ánh sáng Chân lý vẹn toàn,</a:t>
            </a:r>
            <a:br>
              <a:rPr lang="vi-VN" sz="5400" b="0">
                <a:solidFill>
                  <a:schemeClr val="bg1"/>
                </a:solidFill>
                <a:effectLst/>
                <a:latin typeface="+mj-lt"/>
              </a:rPr>
            </a:br>
            <a:r>
              <a:rPr lang="vi-VN" sz="5400" b="0">
                <a:solidFill>
                  <a:schemeClr val="bg1"/>
                </a:solidFill>
                <a:effectLst/>
                <a:latin typeface="+mj-lt"/>
              </a:rPr>
              <a:t>Chúa ban những ân huệ thích hợp cho từng thời đại, và dùng nhiều cách thế kỳ diệu để hướng dẫn Hội Thánh,</a:t>
            </a:r>
            <a:endParaRPr lang="en-US" sz="5400" b="0">
              <a:solidFill>
                <a:schemeClr val="bg1"/>
              </a:solidFill>
              <a:effectLst/>
              <a:latin typeface="+mj-lt"/>
            </a:endParaRPr>
          </a:p>
        </p:txBody>
      </p:sp>
    </p:spTree>
    <p:extLst>
      <p:ext uri="{BB962C8B-B14F-4D97-AF65-F5344CB8AC3E}">
        <p14:creationId xmlns:p14="http://schemas.microsoft.com/office/powerpoint/2010/main" val="397113529"/>
      </p:ext>
    </p:extLst>
  </p:cSld>
  <p:clrMapOvr>
    <a:masterClrMapping/>
  </p:clrMapOvr>
  <p:transition spd="slow"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4864165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wrap="square" anchor="ctr">
            <a:normAutofit/>
          </a:bodyPr>
          <a:lstStyle/>
          <a:p>
            <a:pPr algn="just">
              <a:spcBef>
                <a:spcPts val="0"/>
              </a:spcBef>
            </a:pPr>
            <a:r>
              <a:rPr lang="en-US" sz="6000" u="sng" spc="-150" dirty="0" smtClean="0">
                <a:solidFill>
                  <a:srgbClr val="FFFF00"/>
                </a:solidFill>
                <a:latin typeface="+mj-lt"/>
              </a:rPr>
              <a:t>Tk2:</a:t>
            </a:r>
            <a:r>
              <a:rPr lang="vi-VN" sz="6000" spc="-150" dirty="0" smtClean="0">
                <a:solidFill>
                  <a:srgbClr val="FFFF00"/>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a:t>
            </a:r>
            <a:r>
              <a:rPr lang="en-US" sz="6000" spc="-150" dirty="0" err="1" smtClean="0">
                <a:solidFill>
                  <a:schemeClr val="bg1"/>
                </a:solidFill>
                <a:latin typeface="+mj-lt"/>
              </a:rPr>
              <a:t>đã</a:t>
            </a:r>
            <a:r>
              <a:rPr lang="en-US" sz="6000" spc="-150" dirty="0" smtClean="0">
                <a:solidFill>
                  <a:schemeClr val="bg1"/>
                </a:solidFill>
                <a:latin typeface="+mj-lt"/>
              </a:rPr>
              <a:t> </a:t>
            </a:r>
            <a:r>
              <a:rPr lang="en-US" sz="6000" spc="-150" dirty="0" err="1" smtClean="0">
                <a:solidFill>
                  <a:schemeClr val="bg1"/>
                </a:solidFill>
                <a:latin typeface="+mj-lt"/>
              </a:rPr>
              <a:t>thương</a:t>
            </a:r>
            <a:r>
              <a:rPr lang="en-US" sz="6000" spc="-150" dirty="0" smtClean="0">
                <a:solidFill>
                  <a:schemeClr val="bg1"/>
                </a:solidFill>
                <a:latin typeface="+mj-lt"/>
              </a:rPr>
              <a:t> </a:t>
            </a:r>
            <a:r>
              <a:rPr lang="en-US" sz="6000" spc="-150" dirty="0" err="1" smtClean="0">
                <a:solidFill>
                  <a:schemeClr val="bg1"/>
                </a:solidFill>
                <a:latin typeface="+mj-lt"/>
              </a:rPr>
              <a:t>kêu</a:t>
            </a:r>
            <a:r>
              <a:rPr lang="en-US" sz="6000" spc="-150" dirty="0" smtClean="0">
                <a:solidFill>
                  <a:schemeClr val="bg1"/>
                </a:solidFill>
                <a:latin typeface="+mj-lt"/>
              </a:rPr>
              <a:t> </a:t>
            </a:r>
            <a:r>
              <a:rPr lang="en-US" sz="6000" spc="-150" dirty="0" err="1" smtClean="0">
                <a:solidFill>
                  <a:schemeClr val="bg1"/>
                </a:solidFill>
                <a:latin typeface="+mj-lt"/>
              </a:rPr>
              <a:t>mời</a:t>
            </a:r>
            <a:r>
              <a:rPr lang="en-US" sz="6000" spc="-150" dirty="0" smtClean="0">
                <a:solidFill>
                  <a:schemeClr val="bg1"/>
                </a:solidFill>
                <a:latin typeface="+mj-lt"/>
              </a:rPr>
              <a:t> </a:t>
            </a:r>
            <a:r>
              <a:rPr lang="en-US" sz="6000" spc="-150" dirty="0" err="1" smtClean="0">
                <a:solidFill>
                  <a:schemeClr val="bg1"/>
                </a:solidFill>
                <a:latin typeface="+mj-lt"/>
              </a:rPr>
              <a:t>đoàn</a:t>
            </a:r>
            <a:r>
              <a:rPr lang="en-US" sz="6000" spc="-150" dirty="0" smtClean="0">
                <a:solidFill>
                  <a:schemeClr val="bg1"/>
                </a:solidFill>
                <a:latin typeface="+mj-lt"/>
              </a:rPr>
              <a:t> con </a:t>
            </a:r>
            <a:r>
              <a:rPr lang="en-US" sz="6000" spc="-150" dirty="0" err="1" smtClean="0">
                <a:solidFill>
                  <a:schemeClr val="bg1"/>
                </a:solidFill>
                <a:latin typeface="+mj-lt"/>
              </a:rPr>
              <a:t>cái</a:t>
            </a:r>
            <a:r>
              <a:rPr lang="en-US" sz="6000" spc="-150" dirty="0" smtClean="0">
                <a:solidFill>
                  <a:schemeClr val="bg1"/>
                </a:solidFill>
                <a:latin typeface="+mj-lt"/>
              </a:rPr>
              <a:t>, </a:t>
            </a:r>
            <a:r>
              <a:rPr lang="en-US" sz="6000" spc="-150" dirty="0" err="1" smtClean="0">
                <a:solidFill>
                  <a:schemeClr val="bg1"/>
                </a:solidFill>
                <a:latin typeface="+mj-lt"/>
              </a:rPr>
              <a:t>đến</a:t>
            </a:r>
            <a:r>
              <a:rPr lang="en-US" sz="6000" spc="-150" dirty="0" smtClean="0">
                <a:solidFill>
                  <a:schemeClr val="bg1"/>
                </a:solidFill>
                <a:latin typeface="+mj-lt"/>
              </a:rPr>
              <a:t> </a:t>
            </a:r>
            <a:r>
              <a:rPr lang="en-US" sz="6000" spc="-150" dirty="0" err="1" smtClean="0">
                <a:solidFill>
                  <a:schemeClr val="bg1"/>
                </a:solidFill>
                <a:latin typeface="+mj-lt"/>
              </a:rPr>
              <a:t>nơi</a:t>
            </a:r>
            <a:r>
              <a:rPr lang="en-US" sz="6000" spc="-150" dirty="0" smtClean="0">
                <a:solidFill>
                  <a:schemeClr val="bg1"/>
                </a:solidFill>
                <a:latin typeface="+mj-lt"/>
              </a:rPr>
              <a:t> </a:t>
            </a:r>
            <a:r>
              <a:rPr lang="en-US" sz="6000" spc="-150" dirty="0" err="1" smtClean="0">
                <a:solidFill>
                  <a:schemeClr val="bg1"/>
                </a:solidFill>
                <a:latin typeface="+mj-lt"/>
              </a:rPr>
              <a:t>bàn</a:t>
            </a:r>
            <a:r>
              <a:rPr lang="en-US" sz="6000" spc="-150" dirty="0" smtClean="0">
                <a:solidFill>
                  <a:schemeClr val="bg1"/>
                </a:solidFill>
                <a:latin typeface="+mj-lt"/>
              </a:rPr>
              <a:t> </a:t>
            </a:r>
            <a:r>
              <a:rPr lang="en-US" sz="6000" spc="-150" dirty="0" err="1" smtClean="0">
                <a:solidFill>
                  <a:schemeClr val="bg1"/>
                </a:solidFill>
                <a:latin typeface="+mj-lt"/>
              </a:rPr>
              <a:t>tiệc</a:t>
            </a:r>
            <a:r>
              <a:rPr lang="en-US" sz="6000" spc="-150" dirty="0" smtClean="0">
                <a:solidFill>
                  <a:schemeClr val="bg1"/>
                </a:solidFill>
                <a:latin typeface="+mj-lt"/>
              </a:rPr>
              <a:t> </a:t>
            </a:r>
            <a:r>
              <a:rPr lang="en-US" sz="6000" spc="-150" dirty="0" err="1" smtClean="0">
                <a:solidFill>
                  <a:schemeClr val="bg1"/>
                </a:solidFill>
                <a:latin typeface="+mj-lt"/>
              </a:rPr>
              <a:t>thánh</a:t>
            </a:r>
            <a:r>
              <a:rPr lang="en-US" sz="6000" spc="-150" dirty="0" smtClean="0">
                <a:solidFill>
                  <a:schemeClr val="bg1"/>
                </a:solidFill>
                <a:latin typeface="+mj-lt"/>
              </a:rPr>
              <a:t> </a:t>
            </a:r>
            <a:r>
              <a:rPr lang="en-US" sz="6000" spc="-150" dirty="0" err="1" smtClean="0">
                <a:solidFill>
                  <a:schemeClr val="bg1"/>
                </a:solidFill>
                <a:latin typeface="+mj-lt"/>
              </a:rPr>
              <a:t>đón</a:t>
            </a:r>
            <a:r>
              <a:rPr lang="en-US" sz="6000" spc="-150" dirty="0" smtClean="0">
                <a:solidFill>
                  <a:schemeClr val="bg1"/>
                </a:solidFill>
                <a:latin typeface="+mj-lt"/>
              </a:rPr>
              <a:t> </a:t>
            </a:r>
            <a:r>
              <a:rPr lang="en-US" sz="6000" spc="-150" dirty="0" err="1" smtClean="0">
                <a:solidFill>
                  <a:schemeClr val="bg1"/>
                </a:solidFill>
                <a:latin typeface="+mj-lt"/>
              </a:rPr>
              <a:t>nhận</a:t>
            </a:r>
            <a:r>
              <a:rPr lang="en-US" sz="6000" spc="-150" dirty="0" smtClean="0">
                <a:solidFill>
                  <a:schemeClr val="bg1"/>
                </a:solidFill>
                <a:latin typeface="+mj-lt"/>
              </a:rPr>
              <a:t> </a:t>
            </a:r>
            <a:r>
              <a:rPr lang="en-US" sz="6000" spc="-150" dirty="0" err="1" smtClean="0">
                <a:solidFill>
                  <a:schemeClr val="bg1"/>
                </a:solidFill>
                <a:latin typeface="+mj-lt"/>
              </a:rPr>
              <a:t>Mình</a:t>
            </a:r>
            <a:r>
              <a:rPr lang="en-US" sz="6000" spc="-150" dirty="0" smtClean="0">
                <a:solidFill>
                  <a:schemeClr val="bg1"/>
                </a:solidFill>
                <a:latin typeface="+mj-lt"/>
              </a:rPr>
              <a:t> </a:t>
            </a:r>
            <a:r>
              <a:rPr lang="en-US" sz="6000" spc="-150" dirty="0" err="1" smtClean="0">
                <a:solidFill>
                  <a:schemeClr val="bg1"/>
                </a:solidFill>
                <a:latin typeface="+mj-lt"/>
              </a:rPr>
              <a:t>Chúa</a:t>
            </a:r>
            <a:r>
              <a:rPr lang="en-US" sz="6000" spc="-150" dirty="0" smtClean="0">
                <a:solidFill>
                  <a:schemeClr val="bg1"/>
                </a:solidFill>
                <a:latin typeface="+mj-lt"/>
              </a:rPr>
              <a:t> Ki-</a:t>
            </a:r>
            <a:r>
              <a:rPr lang="en-US" sz="6000" spc="-150" dirty="0" err="1" smtClean="0">
                <a:solidFill>
                  <a:schemeClr val="bg1"/>
                </a:solidFill>
                <a:latin typeface="+mj-lt"/>
              </a:rPr>
              <a:t>tô</a:t>
            </a:r>
            <a:r>
              <a:rPr lang="en-US" sz="6000" spc="-150" dirty="0" smtClean="0">
                <a:solidFill>
                  <a:schemeClr val="bg1"/>
                </a:solidFill>
                <a:latin typeface="+mj-lt"/>
              </a:rPr>
              <a:t>, </a:t>
            </a:r>
            <a:r>
              <a:rPr lang="en-US" sz="6000" spc="-150" dirty="0" err="1" smtClean="0">
                <a:solidFill>
                  <a:schemeClr val="bg1"/>
                </a:solidFill>
                <a:latin typeface="+mj-lt"/>
              </a:rPr>
              <a:t>làm</a:t>
            </a:r>
            <a:r>
              <a:rPr lang="en-US" sz="6000" spc="-150" dirty="0" smtClean="0">
                <a:solidFill>
                  <a:schemeClr val="bg1"/>
                </a:solidFill>
                <a:latin typeface="+mj-lt"/>
              </a:rPr>
              <a:t> </a:t>
            </a:r>
            <a:r>
              <a:rPr lang="en-US" sz="6000" spc="-150" dirty="0" err="1" smtClean="0">
                <a:solidFill>
                  <a:schemeClr val="bg1"/>
                </a:solidFill>
                <a:latin typeface="+mj-lt"/>
              </a:rPr>
              <a:t>của</a:t>
            </a:r>
            <a:r>
              <a:rPr lang="en-US" sz="6000" spc="-150" dirty="0" smtClean="0">
                <a:solidFill>
                  <a:schemeClr val="bg1"/>
                </a:solidFill>
                <a:latin typeface="+mj-lt"/>
              </a:rPr>
              <a:t> </a:t>
            </a:r>
            <a:r>
              <a:rPr lang="en-US" sz="6000" spc="-150" dirty="0" err="1" smtClean="0">
                <a:solidFill>
                  <a:schemeClr val="bg1"/>
                </a:solidFill>
                <a:latin typeface="+mj-lt"/>
              </a:rPr>
              <a:t>ăn</a:t>
            </a:r>
            <a:r>
              <a:rPr lang="en-US" sz="6000" spc="-150" dirty="0" smtClean="0">
                <a:solidFill>
                  <a:schemeClr val="bg1"/>
                </a:solidFill>
                <a:latin typeface="+mj-lt"/>
              </a:rPr>
              <a:t> </a:t>
            </a:r>
            <a:r>
              <a:rPr lang="en-US" sz="6000" spc="-150" dirty="0" err="1" smtClean="0">
                <a:solidFill>
                  <a:schemeClr val="bg1"/>
                </a:solidFill>
                <a:latin typeface="+mj-lt"/>
              </a:rPr>
              <a:t>thêm</a:t>
            </a:r>
            <a:r>
              <a:rPr lang="en-US" sz="6000" spc="-150" dirty="0" smtClean="0">
                <a:solidFill>
                  <a:schemeClr val="bg1"/>
                </a:solidFill>
                <a:latin typeface="+mj-lt"/>
              </a:rPr>
              <a:t> </a:t>
            </a:r>
            <a:r>
              <a:rPr lang="en-US" sz="6000" spc="-150" dirty="0" err="1" smtClean="0">
                <a:solidFill>
                  <a:schemeClr val="bg1"/>
                </a:solidFill>
                <a:latin typeface="+mj-lt"/>
              </a:rPr>
              <a:t>sức</a:t>
            </a:r>
            <a:r>
              <a:rPr lang="en-US" sz="6000" spc="-150" dirty="0" smtClean="0">
                <a:solidFill>
                  <a:schemeClr val="bg1"/>
                </a:solidFill>
                <a:latin typeface="+mj-lt"/>
              </a:rPr>
              <a:t> </a:t>
            </a:r>
            <a:r>
              <a:rPr lang="en-US" sz="6000" spc="-150" dirty="0" err="1" smtClean="0">
                <a:solidFill>
                  <a:schemeClr val="bg1"/>
                </a:solidFill>
                <a:latin typeface="+mj-lt"/>
              </a:rPr>
              <a:t>trên</a:t>
            </a:r>
            <a:r>
              <a:rPr lang="en-US" sz="6000" spc="-150" dirty="0" smtClean="0">
                <a:solidFill>
                  <a:schemeClr val="bg1"/>
                </a:solidFill>
                <a:latin typeface="+mj-lt"/>
              </a:rPr>
              <a:t> </a:t>
            </a:r>
            <a:r>
              <a:rPr lang="en-US" sz="6000" spc="-150" dirty="0" err="1" smtClean="0">
                <a:solidFill>
                  <a:schemeClr val="bg1"/>
                </a:solidFill>
                <a:latin typeface="+mj-lt"/>
              </a:rPr>
              <a:t>đường</a:t>
            </a:r>
            <a:r>
              <a:rPr lang="en-US" sz="6000" spc="-150" dirty="0" smtClean="0">
                <a:solidFill>
                  <a:schemeClr val="bg1"/>
                </a:solidFill>
                <a:latin typeface="+mj-lt"/>
              </a:rPr>
              <a:t> </a:t>
            </a:r>
            <a:r>
              <a:rPr lang="en-US" sz="6000" spc="-150" dirty="0" err="1" smtClean="0">
                <a:solidFill>
                  <a:schemeClr val="bg1"/>
                </a:solidFill>
                <a:latin typeface="+mj-lt"/>
              </a:rPr>
              <a:t>xa</a:t>
            </a:r>
            <a:r>
              <a:rPr lang="en-US" sz="6000" spc="-150" dirty="0" smtClean="0">
                <a:solidFill>
                  <a:schemeClr val="bg1"/>
                </a:solidFill>
                <a:latin typeface="+mj-lt"/>
              </a:rPr>
              <a:t>.</a:t>
            </a:r>
            <a:endParaRPr lang="vi-VN" sz="6000" spc="-300" dirty="0">
              <a:solidFill>
                <a:schemeClr val="bg1"/>
              </a:solidFill>
              <a:latin typeface="+mj-lt"/>
            </a:endParaRPr>
          </a:p>
        </p:txBody>
      </p:sp>
    </p:spTree>
    <p:extLst>
      <p:ext uri="{BB962C8B-B14F-4D97-AF65-F5344CB8AC3E}">
        <p14:creationId xmlns:p14="http://schemas.microsoft.com/office/powerpoint/2010/main" val="1197637506"/>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22962"/>
          </a:xfrm>
        </p:spPr>
        <p:txBody>
          <a:bodyPr anchor="ctr">
            <a:normAutofit fontScale="85000" lnSpcReduction="20000"/>
          </a:bodyPr>
          <a:lstStyle/>
          <a:p>
            <a:pPr algn="just">
              <a:lnSpc>
                <a:spcPct val="130000"/>
              </a:lnSpc>
              <a:spcBef>
                <a:spcPts val="0"/>
              </a:spcBef>
            </a:pPr>
            <a:r>
              <a:rPr lang="en-US" sz="5400" b="1" u="sng" dirty="0" err="1" smtClean="0">
                <a:solidFill>
                  <a:srgbClr val="FFFF00"/>
                </a:solidFill>
                <a:effectLst>
                  <a:outerShdw blurRad="38100" dist="38100" dir="2700000" algn="tl">
                    <a:srgbClr val="000000">
                      <a:alpha val="43137"/>
                    </a:srgbClr>
                  </a:outerShdw>
                </a:effectLst>
                <a:latin typeface="+mj-lt"/>
                <a:cs typeface="Arial" panose="020B0604020202020204" pitchFamily="34" charset="0"/>
              </a:rPr>
              <a:t>Đk</a:t>
            </a:r>
            <a:r>
              <a:rPr lang="en-US" sz="5400" b="1" dirty="0" smtClean="0">
                <a:solidFill>
                  <a:srgbClr val="FFFF00"/>
                </a:solidFill>
                <a:effectLst>
                  <a:outerShdw blurRad="38100" dist="38100" dir="2700000" algn="tl">
                    <a:srgbClr val="000000">
                      <a:alpha val="43137"/>
                    </a:srgbClr>
                  </a:outerShdw>
                </a:effectLst>
                <a:latin typeface="+mj-lt"/>
                <a:cs typeface="Arial" panose="020B0604020202020204" pitchFamily="34" charset="0"/>
              </a:rPr>
              <a:t>: </a:t>
            </a:r>
            <a:r>
              <a:rPr lang="en-US" sz="5400" dirty="0">
                <a:solidFill>
                  <a:schemeClr val="bg1"/>
                </a:solidFill>
                <a:latin typeface="+mj-lt"/>
                <a:cs typeface="Arial" panose="020B0604020202020204" pitchFamily="34" charset="0"/>
              </a:rPr>
              <a:t>Ra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ra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về</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lòng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bao</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hân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hoan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vui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mừng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vì</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có</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Chúa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bước</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cùng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ơn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Trời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tựa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mưa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sa</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xuống</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trên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đời</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Đỡ</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nâng</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giữ</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gìn</a:t>
            </a:r>
            <a:r>
              <a:rPr lang="en-US" sz="5400" dirty="0" smtClean="0">
                <a:solidFill>
                  <a:schemeClr val="bg1"/>
                </a:solidFill>
                <a:latin typeface="+mj-lt"/>
                <a:cs typeface="Arial" panose="020B0604020202020204" pitchFamily="34" charset="0"/>
              </a:rPr>
              <a:t> con </a:t>
            </a:r>
            <a:r>
              <a:rPr lang="en-US" sz="5400" dirty="0" err="1" smtClean="0">
                <a:solidFill>
                  <a:schemeClr val="bg1"/>
                </a:solidFill>
                <a:latin typeface="+mj-lt"/>
                <a:cs typeface="Arial" panose="020B0604020202020204" pitchFamily="34" charset="0"/>
              </a:rPr>
              <a:t>luôn</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thắm</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tươi</a:t>
            </a:r>
            <a:r>
              <a:rPr lang="en-US" sz="5400" dirty="0" smtClean="0">
                <a:solidFill>
                  <a:schemeClr val="bg1"/>
                </a:solidFill>
                <a:latin typeface="+mj-lt"/>
                <a:cs typeface="Arial" panose="020B0604020202020204" pitchFamily="34" charset="0"/>
              </a:rPr>
              <a:t> </a:t>
            </a:r>
            <a:r>
              <a:rPr lang="en-US" sz="5400" dirty="0" err="1" smtClean="0">
                <a:solidFill>
                  <a:schemeClr val="bg1"/>
                </a:solidFill>
                <a:latin typeface="+mj-lt"/>
                <a:cs typeface="Arial" panose="020B0604020202020204" pitchFamily="34" charset="0"/>
              </a:rPr>
              <a:t>màu</a:t>
            </a:r>
            <a:r>
              <a:rPr lang="en-US" sz="5400" dirty="0" smtClean="0">
                <a:solidFill>
                  <a:schemeClr val="bg1"/>
                </a:solidFill>
                <a:latin typeface="+mj-lt"/>
                <a:cs typeface="Arial" panose="020B0604020202020204" pitchFamily="34" charset="0"/>
              </a:rPr>
              <a:t> son.</a:t>
            </a:r>
            <a:endParaRPr lang="vi-VN" sz="5400"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367262645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24"/>
            <a:ext cx="9144000" cy="5135451"/>
          </a:xfrm>
          <a:prstGeom prst="rect">
            <a:avLst/>
          </a:prstGeom>
        </p:spPr>
      </p:pic>
    </p:spTree>
    <p:extLst>
      <p:ext uri="{BB962C8B-B14F-4D97-AF65-F5344CB8AC3E}">
        <p14:creationId xmlns:p14="http://schemas.microsoft.com/office/powerpoint/2010/main" val="123483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a:solidFill>
                  <a:schemeClr val="bg1"/>
                </a:solidFill>
                <a:effectLst/>
                <a:latin typeface="+mj-lt"/>
              </a:rPr>
              <a:t>này chúng con đang chung lời cầu nguyện cho các</a:t>
            </a:r>
            <a:br>
              <a:rPr lang="vi-VN" sz="5900" b="0">
                <a:solidFill>
                  <a:schemeClr val="bg1"/>
                </a:solidFill>
                <a:effectLst/>
                <a:latin typeface="+mj-lt"/>
              </a:rPr>
            </a:br>
            <a:r>
              <a:rPr lang="vi-VN" sz="5900" b="0">
                <a:solidFill>
                  <a:schemeClr val="bg1"/>
                </a:solidFill>
                <a:effectLst/>
                <a:latin typeface="+mj-lt"/>
              </a:rPr>
              <a:t>Giám mục, và những người tham dự Thượng Hội đồng Giám mục thế giới.</a:t>
            </a:r>
            <a:endParaRPr lang="en-US" sz="5900" b="0" dirty="0">
              <a:solidFill>
                <a:schemeClr val="bg1"/>
              </a:solidFill>
              <a:effectLst/>
              <a:latin typeface="+mj-lt"/>
            </a:endParaRPr>
          </a:p>
        </p:txBody>
      </p:sp>
    </p:spTree>
    <p:extLst>
      <p:ext uri="{BB962C8B-B14F-4D97-AF65-F5344CB8AC3E}">
        <p14:creationId xmlns:p14="http://schemas.microsoft.com/office/powerpoint/2010/main" val="1079944784"/>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3482</TotalTime>
  <Words>1669</Words>
  <Application>Microsoft Office PowerPoint</Application>
  <PresentationFormat>On-screen Show (16:9)</PresentationFormat>
  <Paragraphs>101</Paragraphs>
  <Slides>83</Slides>
  <Notes>0</Notes>
  <HiddenSlides>0</HiddenSlides>
  <MMClips>0</MMClips>
  <ScaleCrop>false</ScaleCrop>
  <HeadingPairs>
    <vt:vector size="4" baseType="variant">
      <vt:variant>
        <vt:lpstr>Theme</vt:lpstr>
      </vt:variant>
      <vt:variant>
        <vt:i4>11</vt:i4>
      </vt:variant>
      <vt:variant>
        <vt:lpstr>Slide Titles</vt:lpstr>
      </vt:variant>
      <vt:variant>
        <vt:i4>83</vt:i4>
      </vt:variant>
    </vt:vector>
  </HeadingPairs>
  <TitlesOfParts>
    <vt:vector size="94" baseType="lpstr">
      <vt:lpstr>Office Theme</vt:lpstr>
      <vt:lpstr>12_Office Theme</vt:lpstr>
      <vt:lpstr>36_Default Design</vt:lpstr>
      <vt:lpstr>10_Office Theme</vt:lpstr>
      <vt:lpstr>37_Default Design</vt:lpstr>
      <vt:lpstr>1_Office Theme</vt:lpstr>
      <vt:lpstr>3_Office Theme</vt:lpstr>
      <vt:lpstr>4_Office Theme</vt:lpstr>
      <vt:lpstr>5_Office Theme</vt:lpstr>
      <vt:lpstr>6_Office Theme</vt:lpstr>
      <vt:lpstr>2_Office Theme</vt:lpstr>
      <vt:lpstr>PowerPoint Presentation</vt:lpstr>
      <vt:lpstr>TẬP HÁT CỘNG ĐOÀN</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Đk: Lạy Chúa, xin nhậm lời con nguyện vì ân nghĩa cao dầy.</vt:lpstr>
      <vt:lpstr>Chúa nói: Thánh Thần chân lý sẽ làm chứng về Thầy, và cả các con cũng sẽ làm chứng về Thầy.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Về Bên Chúa Lm. Nguyễn Duy</vt:lpstr>
      <vt:lpstr>Đk: Tôi vui mừng tiến bước về nhà Cha. Gieo cung đàn thắm thiết lời ngợi ca. Ôi bao lần lòng này luôn mơ ước. </vt:lpstr>
      <vt:lpstr>**: Xin nương mình vào lòng Chúa bao la. Cho ân tình còn đẹp mãi màu hoa. Như cung nhạc tìm được những vần thơ.</vt:lpstr>
      <vt:lpstr>Tk1: Chúa kêu mời con bước lên đường. Về với Chúa suối nguồn tình thương.</vt:lpstr>
      <vt:lpstr>Đk: Tôi vui mừng tiến bước về nhà Cha. Gieo cung đàn thắm thiết lời ngợi ca. Ôi bao lần lòng này luôn mơ ước. </vt:lpstr>
      <vt:lpstr>**: Xin nương mình vào lòng Chúa bao la. Cho ân tình còn đẹp mãi màu hoa. Như cung nhạc tìm được những vần thơ.</vt:lpstr>
      <vt:lpstr>PowerPoint Presentation</vt:lpstr>
      <vt:lpstr> </vt:lpstr>
      <vt:lpstr> </vt:lpstr>
      <vt:lpstr> </vt:lpstr>
      <vt:lpstr> </vt:lpstr>
      <vt:lpstr> </vt:lpstr>
      <vt:lpstr> </vt:lpstr>
      <vt:lpstr> </vt:lpstr>
      <vt:lpstr> </vt:lpstr>
      <vt:lpstr>PowerPoint Presentation</vt:lpstr>
      <vt:lpstr>Thánh Vịnh 68 Chúa Nhật XII Thường Niên Năm A Lm. Kim Long 03 Câu</vt:lpstr>
      <vt:lpstr>Đk: Lạy Chúa, xin nhậm lời con nguyện vì ân nghĩa cao dầy.</vt:lpstr>
      <vt:lpstr>Tk1: Chịu khinh ghét nhuốc nhơ thực ra cũng bởi Ngài. Bị người thân chê chối, bị đoạn nghĩa anh em. Nhà Chúa lo nhiệt tâm mà thân con hứng tủi nhục.</vt:lpstr>
      <vt:lpstr>Đk: Lạy Chúa, xin nhậm lời con nguyện vì ân nghĩa cao dầy.</vt:lpstr>
      <vt:lpstr>Tk2: Lời kêu khấn Chúa ơi, vì ân nghĩa cao dày. Vì Ngài luôn trung tín, thẩm nhận, đoái thi ân. Vì trắc ẩn từ bi, Ngài thương trông đến nhậm lời.</vt:lpstr>
      <vt:lpstr>Đk: Lạy Chúa, xin nhậm lời con nguyện vì ân nghĩa cao dầy.</vt:lpstr>
      <vt:lpstr>Tk3: Bạn khiêm ái ngước trông mà vui sướng reo mừng. Người tìm tôn nhan Chúa lòng rộn rã hân hoan. Trời đất nhảy mừng lên, đại dương mau tán tụng Ngài. </vt:lpstr>
      <vt:lpstr>Đk: Lạy Chúa, xin nhậm lời con nguyện vì ân nghĩa cao dầy.</vt:lpstr>
      <vt:lpstr>PowerPoint Presentation</vt:lpstr>
      <vt:lpstr>Chúa nói: Thánh Thần chân lý sẽ làm chứng về Thầy, và cả các con cũng sẽ làm chứng về Thầy.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Này đây tấm bánh trắng này bởi ruộng đất và lao công chúng con. Nguyện dâng Chúa để trở thành Mình Thánh Chúa.</vt:lpstr>
      <vt:lpstr>Đk:  (Chúc tụng Chúa) Hãy chúc tụng Chúa là Chúa tể càn khôn (Chúa ơi, nguyện cầu Chúa) Hãy nguyện cầu Chúa, xin Chúa nhận tấm bánh trắng này (Chúa ơi)</vt:lpstr>
      <vt:lpstr>Tk2:  Này đây chén Thánh tinh tuyền bởi nho chín và lao công chúng con. Nguyện dâng Chúa để trở thành nguồn sức sống.</vt:lpstr>
      <vt:lpstr>Đk:  (Chúc tụng Chúa) Hãy chúc tụng Chúa là Chúa tể càn khôn (Chúa ơi, nguyện cầu Chúa) Hãy nguyện cầu Chúa, xin Chúa nhận cho chén rượu này (Chúa ơi)</vt:lpstr>
      <vt:lpstr>PowerPoint Presentation</vt:lpstr>
      <vt:lpstr>PowerPoint Presentation</vt:lpstr>
      <vt:lpstr>Ca Nguyện Hiệp Lễ Xin Giữ Con Lm. Mi Trầm</vt:lpstr>
      <vt:lpstr>Tk1: Xin giữ con để con phụng sự Chúa, con phụng sự Chúa trong suốt đời con. Dù khi mỏi mệt, dù khi chán chường. Xin giữ con luôn luôn phụng sự Ngài.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Tk2: Xin giữ con để con được đổi mới, đây đời của con sẽ mãi đẹp tươi. Dù khi phản bội, dù khi lỗi tội. Xin giữ con khiêm cung về với Ngài.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Tk3: Xin giữ con để con vì người thế, loan truyền Danh Chúa cho khắp mọi nơi. Dù chết cho người, dù chết giữa đời. Xin giữ con hiên ngang vì Nước Trời.</vt:lpstr>
      <vt:lpstr>Đk: Nguyện xin Chúa giúp con bắt đầu và lại bắt đầu, dù khi thất vọng, dù khi mỏi mòn con vẫn cậy trông. </vt:lpstr>
      <vt:lpstr>**: Nguyện xin Chúa giúp con bắt đầu và lại bắt đầu. Nầy con chiến thắng nầy con chiến thắng tươi sáng hy vọng.</vt:lpstr>
      <vt:lpstr>PowerPoint Presentation</vt:lpstr>
      <vt:lpstr>PowerPoint Presentation</vt:lpstr>
      <vt:lpstr>Ca Kết Lễ Ra Về  Anh Tuấn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29</cp:revision>
  <dcterms:created xsi:type="dcterms:W3CDTF">2023-05-21T07:25:42Z</dcterms:created>
  <dcterms:modified xsi:type="dcterms:W3CDTF">2023-06-21T21:56:08Z</dcterms:modified>
</cp:coreProperties>
</file>