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92" r:id="rId16"/>
  </p:sldMasterIdLst>
  <p:sldIdLst>
    <p:sldId id="470" r:id="rId17"/>
    <p:sldId id="376" r:id="rId18"/>
    <p:sldId id="479" r:id="rId19"/>
    <p:sldId id="464" r:id="rId20"/>
    <p:sldId id="463" r:id="rId21"/>
    <p:sldId id="465" r:id="rId22"/>
    <p:sldId id="367" r:id="rId23"/>
    <p:sldId id="368" r:id="rId24"/>
    <p:sldId id="369" r:id="rId25"/>
    <p:sldId id="370" r:id="rId26"/>
    <p:sldId id="371" r:id="rId27"/>
    <p:sldId id="372" r:id="rId28"/>
    <p:sldId id="373" r:id="rId29"/>
    <p:sldId id="374" r:id="rId30"/>
    <p:sldId id="471" r:id="rId31"/>
    <p:sldId id="256" r:id="rId32"/>
    <p:sldId id="443" r:id="rId33"/>
    <p:sldId id="480" r:id="rId34"/>
    <p:sldId id="444" r:id="rId35"/>
    <p:sldId id="481" r:id="rId36"/>
    <p:sldId id="482" r:id="rId37"/>
    <p:sldId id="483" r:id="rId38"/>
    <p:sldId id="478" r:id="rId39"/>
    <p:sldId id="392" r:id="rId40"/>
    <p:sldId id="393" r:id="rId41"/>
    <p:sldId id="394" r:id="rId42"/>
    <p:sldId id="395" r:id="rId43"/>
    <p:sldId id="396" r:id="rId44"/>
    <p:sldId id="397" r:id="rId45"/>
    <p:sldId id="398" r:id="rId46"/>
    <p:sldId id="399" r:id="rId47"/>
    <p:sldId id="476" r:id="rId48"/>
    <p:sldId id="415" r:id="rId49"/>
    <p:sldId id="451" r:id="rId50"/>
    <p:sldId id="459" r:id="rId51"/>
    <p:sldId id="453" r:id="rId52"/>
    <p:sldId id="498" r:id="rId53"/>
    <p:sldId id="454" r:id="rId54"/>
    <p:sldId id="499" r:id="rId55"/>
    <p:sldId id="455" r:id="rId56"/>
    <p:sldId id="500" r:id="rId57"/>
    <p:sldId id="456" r:id="rId58"/>
    <p:sldId id="501" r:id="rId59"/>
    <p:sldId id="417" r:id="rId60"/>
    <p:sldId id="458" r:id="rId61"/>
    <p:sldId id="475" r:id="rId62"/>
    <p:sldId id="474" r:id="rId63"/>
    <p:sldId id="400" r:id="rId64"/>
    <p:sldId id="401" r:id="rId65"/>
    <p:sldId id="402" r:id="rId66"/>
    <p:sldId id="403" r:id="rId67"/>
    <p:sldId id="404" r:id="rId68"/>
    <p:sldId id="405" r:id="rId69"/>
    <p:sldId id="406" r:id="rId70"/>
    <p:sldId id="407" r:id="rId71"/>
    <p:sldId id="408" r:id="rId72"/>
    <p:sldId id="409" r:id="rId73"/>
    <p:sldId id="410" r:id="rId74"/>
    <p:sldId id="411" r:id="rId75"/>
    <p:sldId id="412" r:id="rId76"/>
    <p:sldId id="413" r:id="rId77"/>
    <p:sldId id="414" r:id="rId78"/>
    <p:sldId id="271" r:id="rId79"/>
    <p:sldId id="272" r:id="rId80"/>
    <p:sldId id="488" r:id="rId81"/>
    <p:sldId id="273" r:id="rId82"/>
    <p:sldId id="502" r:id="rId83"/>
    <p:sldId id="503" r:id="rId84"/>
    <p:sldId id="276" r:id="rId85"/>
    <p:sldId id="381" r:id="rId86"/>
    <p:sldId id="277" r:id="rId87"/>
    <p:sldId id="278" r:id="rId88"/>
    <p:sldId id="358" r:id="rId89"/>
    <p:sldId id="279" r:id="rId90"/>
    <p:sldId id="491" r:id="rId91"/>
    <p:sldId id="492" r:id="rId92"/>
    <p:sldId id="493" r:id="rId93"/>
    <p:sldId id="494" r:id="rId94"/>
    <p:sldId id="495" r:id="rId95"/>
    <p:sldId id="496" r:id="rId96"/>
    <p:sldId id="292" r:id="rId97"/>
    <p:sldId id="472" r:id="rId98"/>
    <p:sldId id="293" r:id="rId99"/>
    <p:sldId id="295" r:id="rId100"/>
    <p:sldId id="294" r:id="rId101"/>
    <p:sldId id="497" r:id="rId102"/>
    <p:sldId id="473" r:id="rId10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63" d="100"/>
          <a:sy n="63" d="100"/>
        </p:scale>
        <p:origin x="84" y="564"/>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29/06/2023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29/06/2023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29/06/2023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29/06/2023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6000" dirty="0" err="1" smtClean="0">
                <a:solidFill>
                  <a:srgbClr val="FFFF00"/>
                </a:solidFill>
              </a:rPr>
              <a:t>Về</a:t>
            </a:r>
            <a:r>
              <a:rPr lang="en-US" sz="6000" dirty="0" smtClean="0">
                <a:solidFill>
                  <a:srgbClr val="FFFF00"/>
                </a:solidFill>
              </a:rPr>
              <a:t> </a:t>
            </a:r>
            <a:r>
              <a:rPr lang="en-US" sz="6000" dirty="0" err="1" smtClean="0">
                <a:solidFill>
                  <a:srgbClr val="FFFF00"/>
                </a:solidFill>
              </a:rPr>
              <a:t>Nơi</a:t>
            </a:r>
            <a:r>
              <a:rPr lang="en-US" sz="6000" dirty="0" smtClean="0">
                <a:solidFill>
                  <a:srgbClr val="FFFF00"/>
                </a:solidFill>
              </a:rPr>
              <a:t> </a:t>
            </a:r>
            <a:r>
              <a:rPr lang="en-US" sz="6000" dirty="0" err="1" smtClean="0">
                <a:solidFill>
                  <a:srgbClr val="FFFF00"/>
                </a:solidFill>
              </a:rPr>
              <a:t>Đây</a:t>
            </a:r>
            <a:r>
              <a:rPr lang="en-US" sz="6000" b="0" dirty="0" smtClean="0">
                <a:solidFill>
                  <a:srgbClr val="FFFF00"/>
                </a:solidFill>
                <a:effectLst/>
              </a:rPr>
              <a:t/>
            </a:r>
            <a:br>
              <a:rPr lang="en-US" sz="6000" b="0" dirty="0" smtClean="0">
                <a:solidFill>
                  <a:srgbClr val="FFFF00"/>
                </a:solidFill>
                <a:effectLst/>
              </a:rPr>
            </a:br>
            <a:r>
              <a:rPr lang="en-US" sz="6000" i="1" dirty="0" err="1" smtClean="0">
                <a:solidFill>
                  <a:schemeClr val="bg1"/>
                </a:solidFill>
              </a:rPr>
              <a:t>Nguyễn</a:t>
            </a:r>
            <a:r>
              <a:rPr lang="en-US" sz="6000" i="1" dirty="0" smtClean="0">
                <a:solidFill>
                  <a:schemeClr val="bg1"/>
                </a:solidFill>
              </a:rPr>
              <a:t> </a:t>
            </a:r>
            <a:r>
              <a:rPr lang="en-US" sz="6000" i="1" dirty="0" err="1" smtClean="0">
                <a:solidFill>
                  <a:schemeClr val="bg1"/>
                </a:solidFill>
              </a:rPr>
              <a:t>Duy</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92500" lnSpcReduction="10000"/>
          </a:bodyPr>
          <a:lstStyle/>
          <a:p>
            <a:pPr algn="just">
              <a:lnSpc>
                <a:spcPct val="130000"/>
              </a:lnSpc>
              <a:spcBef>
                <a:spcPts val="0"/>
              </a:spcBef>
            </a:pPr>
            <a:r>
              <a:rPr lang="vi-VN" sz="7200" b="0" u="sng" dirty="0" smtClean="0">
                <a:solidFill>
                  <a:srgbClr val="FFFF00"/>
                </a:solidFill>
                <a:effectLst/>
                <a:latin typeface="+mj-lt"/>
              </a:rPr>
              <a:t>ĐK:</a:t>
            </a:r>
            <a:r>
              <a:rPr lang="vi-VN" sz="7200" b="0" dirty="0" smtClean="0">
                <a:solidFill>
                  <a:schemeClr val="bg1"/>
                </a:solidFill>
                <a:effectLst/>
                <a:latin typeface="+mj-lt"/>
              </a:rPr>
              <a:t> </a:t>
            </a:r>
            <a:r>
              <a:rPr lang="en-US" sz="7200" dirty="0" err="1" smtClean="0">
                <a:solidFill>
                  <a:schemeClr val="bg1"/>
                </a:solidFill>
                <a:latin typeface="+mj-lt"/>
              </a:rPr>
              <a:t>Chúng</a:t>
            </a:r>
            <a:r>
              <a:rPr lang="en-US" sz="7200" dirty="0" smtClean="0">
                <a:solidFill>
                  <a:schemeClr val="bg1"/>
                </a:solidFill>
                <a:latin typeface="+mj-lt"/>
              </a:rPr>
              <a:t> con </a:t>
            </a:r>
            <a:r>
              <a:rPr lang="en-US" sz="7200" dirty="0" err="1" smtClean="0">
                <a:solidFill>
                  <a:schemeClr val="bg1"/>
                </a:solidFill>
                <a:latin typeface="+mj-lt"/>
              </a:rPr>
              <a:t>về</a:t>
            </a:r>
            <a:r>
              <a:rPr lang="en-US" sz="7200" dirty="0" smtClean="0">
                <a:solidFill>
                  <a:schemeClr val="bg1"/>
                </a:solidFill>
                <a:latin typeface="+mj-lt"/>
              </a:rPr>
              <a:t> </a:t>
            </a:r>
            <a:r>
              <a:rPr lang="en-US" sz="7200" dirty="0" err="1" smtClean="0">
                <a:solidFill>
                  <a:schemeClr val="bg1"/>
                </a:solidFill>
                <a:latin typeface="+mj-lt"/>
              </a:rPr>
              <a:t>nơi</a:t>
            </a:r>
            <a:r>
              <a:rPr lang="en-US" sz="7200" dirty="0" smtClean="0">
                <a:solidFill>
                  <a:schemeClr val="bg1"/>
                </a:solidFill>
                <a:latin typeface="+mj-lt"/>
              </a:rPr>
              <a:t> </a:t>
            </a:r>
            <a:r>
              <a:rPr lang="en-US" sz="7200" dirty="0" err="1" smtClean="0">
                <a:solidFill>
                  <a:schemeClr val="bg1"/>
                </a:solidFill>
                <a:latin typeface="+mj-lt"/>
              </a:rPr>
              <a:t>đây</a:t>
            </a:r>
            <a:r>
              <a:rPr lang="en-US" sz="7200" dirty="0" smtClean="0">
                <a:solidFill>
                  <a:schemeClr val="bg1"/>
                </a:solidFill>
                <a:latin typeface="+mj-lt"/>
              </a:rPr>
              <a:t> </a:t>
            </a:r>
            <a:r>
              <a:rPr lang="en-US" sz="7200" dirty="0" err="1" smtClean="0">
                <a:solidFill>
                  <a:schemeClr val="bg1"/>
                </a:solidFill>
                <a:latin typeface="+mj-lt"/>
              </a:rPr>
              <a:t>dâng</a:t>
            </a:r>
            <a:r>
              <a:rPr lang="en-US" sz="7200" dirty="0" smtClean="0">
                <a:solidFill>
                  <a:schemeClr val="bg1"/>
                </a:solidFill>
                <a:latin typeface="+mj-lt"/>
              </a:rPr>
              <a:t> </a:t>
            </a:r>
            <a:r>
              <a:rPr lang="en-US" sz="7200" dirty="0" err="1" smtClean="0">
                <a:solidFill>
                  <a:schemeClr val="bg1"/>
                </a:solidFill>
                <a:latin typeface="+mj-lt"/>
              </a:rPr>
              <a:t>ngàn</a:t>
            </a:r>
            <a:r>
              <a:rPr lang="en-US" sz="7200" dirty="0" smtClean="0">
                <a:solidFill>
                  <a:schemeClr val="bg1"/>
                </a:solidFill>
                <a:latin typeface="+mj-lt"/>
              </a:rPr>
              <a:t> </a:t>
            </a:r>
            <a:r>
              <a:rPr lang="en-US" sz="7200" dirty="0" err="1" smtClean="0">
                <a:solidFill>
                  <a:schemeClr val="bg1"/>
                </a:solidFill>
                <a:latin typeface="+mj-lt"/>
              </a:rPr>
              <a:t>tiếng</a:t>
            </a:r>
            <a:r>
              <a:rPr lang="en-US" sz="7200" dirty="0" smtClean="0">
                <a:solidFill>
                  <a:schemeClr val="bg1"/>
                </a:solidFill>
                <a:latin typeface="+mj-lt"/>
              </a:rPr>
              <a:t> ca. </a:t>
            </a:r>
            <a:r>
              <a:rPr lang="en-US" sz="7200" dirty="0" err="1" smtClean="0">
                <a:solidFill>
                  <a:schemeClr val="bg1"/>
                </a:solidFill>
                <a:latin typeface="+mj-lt"/>
              </a:rPr>
              <a:t>Chúng</a:t>
            </a:r>
            <a:r>
              <a:rPr lang="en-US" sz="7200" dirty="0" smtClean="0">
                <a:solidFill>
                  <a:schemeClr val="bg1"/>
                </a:solidFill>
                <a:latin typeface="+mj-lt"/>
              </a:rPr>
              <a:t> con </a:t>
            </a:r>
            <a:r>
              <a:rPr lang="en-US" sz="7200" dirty="0" err="1" smtClean="0">
                <a:solidFill>
                  <a:schemeClr val="bg1"/>
                </a:solidFill>
                <a:latin typeface="+mj-lt"/>
              </a:rPr>
              <a:t>về</a:t>
            </a:r>
            <a:r>
              <a:rPr lang="en-US" sz="7200" dirty="0" smtClean="0">
                <a:solidFill>
                  <a:schemeClr val="bg1"/>
                </a:solidFill>
                <a:latin typeface="+mj-lt"/>
              </a:rPr>
              <a:t> </a:t>
            </a:r>
            <a:r>
              <a:rPr lang="en-US" sz="7200" dirty="0" err="1" smtClean="0">
                <a:solidFill>
                  <a:schemeClr val="bg1"/>
                </a:solidFill>
                <a:latin typeface="+mj-lt"/>
              </a:rPr>
              <a:t>nơi</a:t>
            </a:r>
            <a:r>
              <a:rPr lang="en-US" sz="7200" dirty="0" smtClean="0">
                <a:solidFill>
                  <a:schemeClr val="bg1"/>
                </a:solidFill>
                <a:latin typeface="+mj-lt"/>
              </a:rPr>
              <a:t> </a:t>
            </a:r>
            <a:r>
              <a:rPr lang="en-US" sz="7200" dirty="0" err="1" smtClean="0">
                <a:solidFill>
                  <a:schemeClr val="bg1"/>
                </a:solidFill>
                <a:latin typeface="+mj-lt"/>
              </a:rPr>
              <a:t>đây</a:t>
            </a:r>
            <a:r>
              <a:rPr lang="en-US" sz="7200" dirty="0" smtClean="0">
                <a:solidFill>
                  <a:schemeClr val="bg1"/>
                </a:solidFill>
                <a:latin typeface="+mj-lt"/>
              </a:rPr>
              <a:t> </a:t>
            </a:r>
            <a:r>
              <a:rPr lang="en-US" sz="7200" dirty="0" err="1" smtClean="0">
                <a:solidFill>
                  <a:schemeClr val="bg1"/>
                </a:solidFill>
                <a:latin typeface="+mj-lt"/>
              </a:rPr>
              <a:t>để</a:t>
            </a:r>
            <a:r>
              <a:rPr lang="en-US" sz="7200" dirty="0" smtClean="0">
                <a:solidFill>
                  <a:schemeClr val="bg1"/>
                </a:solidFill>
                <a:latin typeface="+mj-lt"/>
              </a:rPr>
              <a:t> </a:t>
            </a:r>
            <a:r>
              <a:rPr lang="en-US" sz="7200" dirty="0" err="1" smtClean="0">
                <a:solidFill>
                  <a:schemeClr val="bg1"/>
                </a:solidFill>
                <a:latin typeface="+mj-lt"/>
              </a:rPr>
              <a:t>tạ</a:t>
            </a:r>
            <a:r>
              <a:rPr lang="en-US" sz="7200" dirty="0" smtClean="0">
                <a:solidFill>
                  <a:schemeClr val="bg1"/>
                </a:solidFill>
                <a:latin typeface="+mj-lt"/>
              </a:rPr>
              <a:t> </a:t>
            </a:r>
            <a:r>
              <a:rPr lang="en-US" sz="7200" dirty="0" err="1" smtClean="0">
                <a:solidFill>
                  <a:schemeClr val="bg1"/>
                </a:solidFill>
                <a:latin typeface="+mj-lt"/>
              </a:rPr>
              <a:t>ơn</a:t>
            </a:r>
            <a:r>
              <a:rPr lang="en-US" sz="7200" dirty="0" smtClean="0">
                <a:solidFill>
                  <a:schemeClr val="bg1"/>
                </a:solidFill>
                <a:latin typeface="+mj-lt"/>
              </a:rPr>
              <a:t> </a:t>
            </a:r>
            <a:r>
              <a:rPr lang="en-US" sz="7200" dirty="0" err="1" smtClean="0">
                <a:solidFill>
                  <a:schemeClr val="bg1"/>
                </a:solidFill>
                <a:latin typeface="+mj-lt"/>
              </a:rPr>
              <a:t>Thiên</a:t>
            </a:r>
            <a:r>
              <a:rPr lang="en-US" sz="7200" dirty="0" smtClean="0">
                <a:solidFill>
                  <a:schemeClr val="bg1"/>
                </a:solidFill>
                <a:latin typeface="+mj-lt"/>
              </a:rPr>
              <a:t> </a:t>
            </a:r>
            <a:r>
              <a:rPr lang="en-US" sz="7200" dirty="0" err="1" smtClean="0">
                <a:solidFill>
                  <a:schemeClr val="bg1"/>
                </a:solidFill>
                <a:latin typeface="+mj-lt"/>
              </a:rPr>
              <a:t>Chúa</a:t>
            </a:r>
            <a:r>
              <a:rPr lang="en-US" sz="7200" dirty="0" smtClean="0">
                <a:solidFill>
                  <a:schemeClr val="bg1"/>
                </a:solidFill>
                <a:latin typeface="+mj-lt"/>
              </a:rPr>
              <a:t>. </a:t>
            </a:r>
            <a:endParaRPr lang="vi-VN" sz="72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a:bodyPr>
          <a:lstStyle/>
          <a:p>
            <a:pPr algn="just">
              <a:lnSpc>
                <a:spcPct val="130000"/>
              </a:lnSpc>
              <a:spcBef>
                <a:spcPts val="0"/>
              </a:spcBef>
            </a:pPr>
            <a:r>
              <a:rPr lang="en-US" sz="5800" b="0" u="sng" dirty="0" smtClean="0">
                <a:solidFill>
                  <a:srgbClr val="FFFF00"/>
                </a:solidFill>
                <a:effectLst/>
                <a:latin typeface="+mj-lt"/>
              </a:rPr>
              <a:t>**</a:t>
            </a:r>
            <a:r>
              <a:rPr lang="vi-VN" sz="5800" b="0" u="sng" dirty="0" smtClean="0">
                <a:solidFill>
                  <a:srgbClr val="FFFF00"/>
                </a:solidFill>
                <a:effectLst/>
                <a:latin typeface="+mj-lt"/>
              </a:rPr>
              <a:t>:</a:t>
            </a:r>
            <a:r>
              <a:rPr lang="vi-VN" sz="5800" b="0" dirty="0" smtClean="0">
                <a:solidFill>
                  <a:schemeClr val="bg1"/>
                </a:solidFill>
                <a:effectLst/>
                <a:latin typeface="+mj-lt"/>
              </a:rPr>
              <a:t> </a:t>
            </a:r>
            <a:r>
              <a:rPr lang="en-US" sz="5800" dirty="0" smtClean="0">
                <a:solidFill>
                  <a:schemeClr val="bg1"/>
                </a:solidFill>
                <a:latin typeface="+mj-lt"/>
              </a:rPr>
              <a:t>Qua </a:t>
            </a:r>
            <a:r>
              <a:rPr lang="en-US" sz="5800" dirty="0" err="1" smtClean="0">
                <a:solidFill>
                  <a:schemeClr val="bg1"/>
                </a:solidFill>
                <a:latin typeface="+mj-lt"/>
              </a:rPr>
              <a:t>bao</a:t>
            </a:r>
            <a:r>
              <a:rPr lang="en-US" sz="5800" dirty="0" smtClean="0">
                <a:solidFill>
                  <a:schemeClr val="bg1"/>
                </a:solidFill>
                <a:latin typeface="+mj-lt"/>
              </a:rPr>
              <a:t> </a:t>
            </a:r>
            <a:r>
              <a:rPr lang="en-US" sz="5800" dirty="0" err="1" smtClean="0">
                <a:solidFill>
                  <a:schemeClr val="bg1"/>
                </a:solidFill>
                <a:latin typeface="+mj-lt"/>
              </a:rPr>
              <a:t>tháng</a:t>
            </a:r>
            <a:r>
              <a:rPr lang="en-US" sz="5800" dirty="0" smtClean="0">
                <a:solidFill>
                  <a:schemeClr val="bg1"/>
                </a:solidFill>
                <a:latin typeface="+mj-lt"/>
              </a:rPr>
              <a:t> </a:t>
            </a:r>
            <a:r>
              <a:rPr lang="en-US" sz="5800" dirty="0" err="1" smtClean="0">
                <a:solidFill>
                  <a:schemeClr val="bg1"/>
                </a:solidFill>
                <a:latin typeface="+mj-lt"/>
              </a:rPr>
              <a:t>năm</a:t>
            </a:r>
            <a:r>
              <a:rPr lang="en-US" sz="5800" dirty="0" smtClean="0">
                <a:solidFill>
                  <a:schemeClr val="bg1"/>
                </a:solidFill>
                <a:latin typeface="+mj-lt"/>
              </a:rPr>
              <a:t> </a:t>
            </a:r>
            <a:r>
              <a:rPr lang="en-US" sz="5800" dirty="0" err="1" smtClean="0">
                <a:solidFill>
                  <a:schemeClr val="bg1"/>
                </a:solidFill>
                <a:latin typeface="+mj-lt"/>
              </a:rPr>
              <a:t>mong</a:t>
            </a:r>
            <a:r>
              <a:rPr lang="en-US" sz="5800" dirty="0" smtClean="0">
                <a:solidFill>
                  <a:schemeClr val="bg1"/>
                </a:solidFill>
                <a:latin typeface="+mj-lt"/>
              </a:rPr>
              <a:t> </a:t>
            </a:r>
            <a:r>
              <a:rPr lang="en-US" sz="5800" dirty="0" err="1" smtClean="0">
                <a:solidFill>
                  <a:schemeClr val="bg1"/>
                </a:solidFill>
                <a:latin typeface="+mj-lt"/>
              </a:rPr>
              <a:t>chờ</a:t>
            </a:r>
            <a:r>
              <a:rPr lang="en-US" sz="5800" dirty="0" smtClean="0">
                <a:solidFill>
                  <a:schemeClr val="bg1"/>
                </a:solidFill>
                <a:latin typeface="+mj-lt"/>
              </a:rPr>
              <a:t>. Say </a:t>
            </a:r>
            <a:r>
              <a:rPr lang="en-US" sz="5800" dirty="0" err="1" smtClean="0">
                <a:solidFill>
                  <a:schemeClr val="bg1"/>
                </a:solidFill>
                <a:latin typeface="+mj-lt"/>
              </a:rPr>
              <a:t>sưa</a:t>
            </a:r>
            <a:r>
              <a:rPr lang="en-US" sz="5800" dirty="0" smtClean="0">
                <a:solidFill>
                  <a:schemeClr val="bg1"/>
                </a:solidFill>
                <a:latin typeface="+mj-lt"/>
              </a:rPr>
              <a:t> </a:t>
            </a:r>
            <a:r>
              <a:rPr lang="en-US" sz="5800" dirty="0" err="1" smtClean="0">
                <a:solidFill>
                  <a:schemeClr val="bg1"/>
                </a:solidFill>
                <a:latin typeface="+mj-lt"/>
              </a:rPr>
              <a:t>thánh</a:t>
            </a:r>
            <a:r>
              <a:rPr lang="en-US" sz="5800" dirty="0" smtClean="0">
                <a:solidFill>
                  <a:schemeClr val="bg1"/>
                </a:solidFill>
                <a:latin typeface="+mj-lt"/>
              </a:rPr>
              <a:t> </a:t>
            </a:r>
            <a:r>
              <a:rPr lang="en-US" sz="5800" dirty="0" err="1" smtClean="0">
                <a:solidFill>
                  <a:schemeClr val="bg1"/>
                </a:solidFill>
                <a:latin typeface="+mj-lt"/>
              </a:rPr>
              <a:t>ân</a:t>
            </a:r>
            <a:r>
              <a:rPr lang="en-US" sz="5800" dirty="0" smtClean="0">
                <a:solidFill>
                  <a:schemeClr val="bg1"/>
                </a:solidFill>
                <a:latin typeface="+mj-lt"/>
              </a:rPr>
              <a:t> </a:t>
            </a:r>
            <a:r>
              <a:rPr lang="en-US" sz="5800" dirty="0" err="1" smtClean="0">
                <a:solidFill>
                  <a:schemeClr val="bg1"/>
                </a:solidFill>
                <a:latin typeface="+mj-lt"/>
              </a:rPr>
              <a:t>vô</a:t>
            </a:r>
            <a:r>
              <a:rPr lang="en-US" sz="5800" dirty="0" smtClean="0">
                <a:solidFill>
                  <a:schemeClr val="bg1"/>
                </a:solidFill>
                <a:latin typeface="+mj-lt"/>
              </a:rPr>
              <a:t> </a:t>
            </a:r>
            <a:r>
              <a:rPr lang="en-US" sz="5800" dirty="0" err="1" smtClean="0">
                <a:solidFill>
                  <a:schemeClr val="bg1"/>
                </a:solidFill>
                <a:latin typeface="+mj-lt"/>
              </a:rPr>
              <a:t>bờ</a:t>
            </a:r>
            <a:r>
              <a:rPr lang="en-US" sz="5800" dirty="0" smtClean="0">
                <a:solidFill>
                  <a:schemeClr val="bg1"/>
                </a:solidFill>
                <a:latin typeface="+mj-lt"/>
              </a:rPr>
              <a:t>. </a:t>
            </a:r>
            <a:r>
              <a:rPr lang="en-US" sz="5800" dirty="0" err="1" smtClean="0">
                <a:solidFill>
                  <a:schemeClr val="bg1"/>
                </a:solidFill>
                <a:latin typeface="+mj-lt"/>
              </a:rPr>
              <a:t>Được</a:t>
            </a:r>
            <a:r>
              <a:rPr lang="en-US" sz="5800" dirty="0" smtClean="0">
                <a:solidFill>
                  <a:schemeClr val="bg1"/>
                </a:solidFill>
                <a:latin typeface="+mj-lt"/>
              </a:rPr>
              <a:t> </a:t>
            </a:r>
            <a:r>
              <a:rPr lang="en-US" sz="5800" dirty="0" err="1" smtClean="0">
                <a:solidFill>
                  <a:schemeClr val="bg1"/>
                </a:solidFill>
                <a:latin typeface="+mj-lt"/>
              </a:rPr>
              <a:t>cùng</a:t>
            </a:r>
            <a:r>
              <a:rPr lang="en-US" sz="5800" dirty="0" smtClean="0">
                <a:solidFill>
                  <a:schemeClr val="bg1"/>
                </a:solidFill>
                <a:latin typeface="+mj-lt"/>
              </a:rPr>
              <a:t> </a:t>
            </a:r>
            <a:r>
              <a:rPr lang="en-US" sz="5800" dirty="0" err="1" smtClean="0">
                <a:solidFill>
                  <a:schemeClr val="bg1"/>
                </a:solidFill>
                <a:latin typeface="+mj-lt"/>
              </a:rPr>
              <a:t>nhau</a:t>
            </a:r>
            <a:r>
              <a:rPr lang="en-US" sz="5800" dirty="0" smtClean="0">
                <a:solidFill>
                  <a:schemeClr val="bg1"/>
                </a:solidFill>
                <a:latin typeface="+mj-lt"/>
              </a:rPr>
              <a:t> </a:t>
            </a:r>
            <a:r>
              <a:rPr lang="en-US" sz="5800" dirty="0" err="1" smtClean="0">
                <a:solidFill>
                  <a:schemeClr val="bg1"/>
                </a:solidFill>
                <a:latin typeface="+mj-lt"/>
              </a:rPr>
              <a:t>bên</a:t>
            </a:r>
            <a:r>
              <a:rPr lang="en-US" sz="5800" dirty="0" smtClean="0">
                <a:solidFill>
                  <a:schemeClr val="bg1"/>
                </a:solidFill>
                <a:latin typeface="+mj-lt"/>
              </a:rPr>
              <a:t> </a:t>
            </a:r>
            <a:r>
              <a:rPr lang="en-US" sz="5800" dirty="0" err="1" smtClean="0">
                <a:solidFill>
                  <a:schemeClr val="bg1"/>
                </a:solidFill>
                <a:latin typeface="+mj-lt"/>
              </a:rPr>
              <a:t>Chúa</a:t>
            </a:r>
            <a:r>
              <a:rPr lang="en-US" sz="5800" dirty="0" smtClean="0">
                <a:solidFill>
                  <a:schemeClr val="bg1"/>
                </a:solidFill>
                <a:latin typeface="+mj-lt"/>
              </a:rPr>
              <a:t> </a:t>
            </a:r>
            <a:r>
              <a:rPr lang="en-US" sz="5800" dirty="0" err="1" smtClean="0">
                <a:solidFill>
                  <a:schemeClr val="bg1"/>
                </a:solidFill>
                <a:latin typeface="+mj-lt"/>
              </a:rPr>
              <a:t>thỏa</a:t>
            </a:r>
            <a:r>
              <a:rPr lang="en-US" sz="5800" dirty="0" smtClean="0">
                <a:solidFill>
                  <a:schemeClr val="bg1"/>
                </a:solidFill>
                <a:latin typeface="+mj-lt"/>
              </a:rPr>
              <a:t> </a:t>
            </a:r>
            <a:r>
              <a:rPr lang="en-US" sz="5800" dirty="0" err="1" smtClean="0">
                <a:solidFill>
                  <a:schemeClr val="bg1"/>
                </a:solidFill>
                <a:latin typeface="+mj-lt"/>
              </a:rPr>
              <a:t>lòng</a:t>
            </a:r>
            <a:r>
              <a:rPr lang="en-US" sz="5800" dirty="0" smtClean="0">
                <a:solidFill>
                  <a:schemeClr val="bg1"/>
                </a:solidFill>
                <a:latin typeface="+mj-lt"/>
              </a:rPr>
              <a:t> con </a:t>
            </a:r>
            <a:r>
              <a:rPr lang="en-US" sz="5800" dirty="0" err="1" smtClean="0">
                <a:solidFill>
                  <a:schemeClr val="bg1"/>
                </a:solidFill>
                <a:latin typeface="+mj-lt"/>
              </a:rPr>
              <a:t>ước</a:t>
            </a:r>
            <a:r>
              <a:rPr lang="en-US" sz="5800" dirty="0" smtClean="0">
                <a:solidFill>
                  <a:schemeClr val="bg1"/>
                </a:solidFill>
                <a:latin typeface="+mj-lt"/>
              </a:rPr>
              <a:t> </a:t>
            </a:r>
            <a:r>
              <a:rPr lang="en-US" sz="5800" dirty="0" err="1" smtClean="0">
                <a:solidFill>
                  <a:schemeClr val="bg1"/>
                </a:solidFill>
                <a:latin typeface="+mj-lt"/>
              </a:rPr>
              <a:t>mơ</a:t>
            </a:r>
            <a:r>
              <a:rPr lang="en-US" sz="5800" dirty="0" smtClean="0">
                <a:solidFill>
                  <a:schemeClr val="bg1"/>
                </a:solidFill>
                <a:latin typeface="+mj-lt"/>
              </a:rPr>
              <a:t>.</a:t>
            </a:r>
            <a:endParaRPr lang="vi-VN" sz="5800" b="0" dirty="0">
              <a:solidFill>
                <a:schemeClr val="bg1"/>
              </a:solidFill>
              <a:effectLst/>
              <a:latin typeface="+mj-lt"/>
            </a:endParaRPr>
          </a:p>
        </p:txBody>
      </p:sp>
    </p:spTree>
    <p:extLst>
      <p:ext uri="{BB962C8B-B14F-4D97-AF65-F5344CB8AC3E}">
        <p14:creationId xmlns:p14="http://schemas.microsoft.com/office/powerpoint/2010/main" val="21839332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85000" lnSpcReduction="10000"/>
          </a:bodyPr>
          <a:lstStyle/>
          <a:p>
            <a:pPr algn="just">
              <a:lnSpc>
                <a:spcPct val="130000"/>
              </a:lnSpc>
              <a:spcBef>
                <a:spcPts val="0"/>
              </a:spcBef>
            </a:pPr>
            <a:r>
              <a:rPr lang="en-US" sz="7200" b="0" u="sng" dirty="0" err="1" smtClean="0">
                <a:solidFill>
                  <a:srgbClr val="FFFF00"/>
                </a:solidFill>
                <a:effectLst/>
                <a:latin typeface="+mj-lt"/>
              </a:rPr>
              <a:t>Tk</a:t>
            </a:r>
            <a:r>
              <a:rPr lang="vi-VN" sz="7200" b="0" u="sng" dirty="0" smtClean="0">
                <a:solidFill>
                  <a:srgbClr val="FFFF00"/>
                </a:solidFill>
                <a:effectLst/>
                <a:latin typeface="+mj-lt"/>
              </a:rPr>
              <a:t>1</a:t>
            </a:r>
            <a:r>
              <a:rPr lang="en-US" sz="7200" b="0" u="sng" dirty="0" smtClean="0">
                <a:solidFill>
                  <a:srgbClr val="FFFF00"/>
                </a:solidFill>
                <a:effectLst/>
                <a:latin typeface="+mj-lt"/>
              </a:rPr>
              <a:t>:</a:t>
            </a:r>
            <a:r>
              <a:rPr lang="vi-VN" sz="7200" b="0" dirty="0" smtClean="0">
                <a:solidFill>
                  <a:schemeClr val="bg1"/>
                </a:solidFill>
                <a:effectLst/>
                <a:latin typeface="+mj-lt"/>
              </a:rPr>
              <a:t> </a:t>
            </a:r>
            <a:r>
              <a:rPr lang="en-US" sz="7200" dirty="0" err="1" smtClean="0">
                <a:solidFill>
                  <a:schemeClr val="bg1"/>
                </a:solidFill>
                <a:latin typeface="+mj-lt"/>
              </a:rPr>
              <a:t>Với</a:t>
            </a:r>
            <a:r>
              <a:rPr lang="en-US" sz="7200" dirty="0" smtClean="0">
                <a:solidFill>
                  <a:schemeClr val="bg1"/>
                </a:solidFill>
                <a:latin typeface="+mj-lt"/>
              </a:rPr>
              <a:t> </a:t>
            </a:r>
            <a:r>
              <a:rPr lang="en-US" sz="7200" dirty="0" err="1" smtClean="0">
                <a:solidFill>
                  <a:schemeClr val="bg1"/>
                </a:solidFill>
                <a:latin typeface="+mj-lt"/>
              </a:rPr>
              <a:t>tiếng</a:t>
            </a:r>
            <a:r>
              <a:rPr lang="en-US" sz="7200" dirty="0" smtClean="0">
                <a:solidFill>
                  <a:schemeClr val="bg1"/>
                </a:solidFill>
                <a:latin typeface="+mj-lt"/>
              </a:rPr>
              <a:t> </a:t>
            </a:r>
            <a:r>
              <a:rPr lang="en-US" sz="7200" dirty="0" err="1" smtClean="0">
                <a:solidFill>
                  <a:schemeClr val="bg1"/>
                </a:solidFill>
                <a:latin typeface="+mj-lt"/>
              </a:rPr>
              <a:t>hát</a:t>
            </a:r>
            <a:r>
              <a:rPr lang="en-US" sz="7200" dirty="0" smtClean="0">
                <a:solidFill>
                  <a:schemeClr val="bg1"/>
                </a:solidFill>
                <a:latin typeface="+mj-lt"/>
              </a:rPr>
              <a:t> </a:t>
            </a:r>
            <a:r>
              <a:rPr lang="en-US" sz="7200" dirty="0" err="1" smtClean="0">
                <a:solidFill>
                  <a:schemeClr val="bg1"/>
                </a:solidFill>
                <a:latin typeface="+mj-lt"/>
              </a:rPr>
              <a:t>rạo</a:t>
            </a:r>
            <a:r>
              <a:rPr lang="en-US" sz="7200" dirty="0" smtClean="0">
                <a:solidFill>
                  <a:schemeClr val="bg1"/>
                </a:solidFill>
                <a:latin typeface="+mj-lt"/>
              </a:rPr>
              <a:t> </a:t>
            </a:r>
            <a:r>
              <a:rPr lang="en-US" sz="7200" dirty="0" err="1" smtClean="0">
                <a:solidFill>
                  <a:schemeClr val="bg1"/>
                </a:solidFill>
                <a:latin typeface="+mj-lt"/>
              </a:rPr>
              <a:t>rực</a:t>
            </a:r>
            <a:r>
              <a:rPr lang="en-US" sz="7200" dirty="0" smtClean="0">
                <a:solidFill>
                  <a:schemeClr val="bg1"/>
                </a:solidFill>
                <a:latin typeface="+mj-lt"/>
              </a:rPr>
              <a:t> </a:t>
            </a:r>
            <a:r>
              <a:rPr lang="en-US" sz="7200" dirty="0" err="1" smtClean="0">
                <a:solidFill>
                  <a:schemeClr val="bg1"/>
                </a:solidFill>
                <a:latin typeface="+mj-lt"/>
              </a:rPr>
              <a:t>niềm</a:t>
            </a:r>
            <a:r>
              <a:rPr lang="en-US" sz="7200" dirty="0" smtClean="0">
                <a:solidFill>
                  <a:schemeClr val="bg1"/>
                </a:solidFill>
                <a:latin typeface="+mj-lt"/>
              </a:rPr>
              <a:t> tin, </a:t>
            </a:r>
            <a:r>
              <a:rPr lang="en-US" sz="7200" dirty="0" err="1" smtClean="0">
                <a:solidFill>
                  <a:schemeClr val="bg1"/>
                </a:solidFill>
                <a:latin typeface="+mj-lt"/>
              </a:rPr>
              <a:t>với</a:t>
            </a:r>
            <a:r>
              <a:rPr lang="en-US" sz="7200" dirty="0" smtClean="0">
                <a:solidFill>
                  <a:schemeClr val="bg1"/>
                </a:solidFill>
                <a:latin typeface="+mj-lt"/>
              </a:rPr>
              <a:t> </a:t>
            </a:r>
            <a:r>
              <a:rPr lang="en-US" sz="7200" dirty="0" err="1" smtClean="0">
                <a:solidFill>
                  <a:schemeClr val="bg1"/>
                </a:solidFill>
                <a:latin typeface="+mj-lt"/>
              </a:rPr>
              <a:t>ánh</a:t>
            </a:r>
            <a:r>
              <a:rPr lang="en-US" sz="7200" dirty="0" smtClean="0">
                <a:solidFill>
                  <a:schemeClr val="bg1"/>
                </a:solidFill>
                <a:latin typeface="+mj-lt"/>
              </a:rPr>
              <a:t> </a:t>
            </a:r>
            <a:r>
              <a:rPr lang="en-US" sz="7200" dirty="0" err="1" smtClean="0">
                <a:solidFill>
                  <a:schemeClr val="bg1"/>
                </a:solidFill>
                <a:latin typeface="+mj-lt"/>
              </a:rPr>
              <a:t>mắt</a:t>
            </a:r>
            <a:r>
              <a:rPr lang="en-US" sz="7200" dirty="0" smtClean="0">
                <a:solidFill>
                  <a:schemeClr val="bg1"/>
                </a:solidFill>
                <a:latin typeface="+mj-lt"/>
              </a:rPr>
              <a:t> </a:t>
            </a:r>
            <a:r>
              <a:rPr lang="en-US" sz="7200" dirty="0" err="1" smtClean="0">
                <a:solidFill>
                  <a:schemeClr val="bg1"/>
                </a:solidFill>
                <a:latin typeface="+mj-lt"/>
              </a:rPr>
              <a:t>đọng</a:t>
            </a:r>
            <a:r>
              <a:rPr lang="en-US" sz="7200" dirty="0" smtClean="0">
                <a:solidFill>
                  <a:schemeClr val="bg1"/>
                </a:solidFill>
                <a:latin typeface="+mj-lt"/>
              </a:rPr>
              <a:t> </a:t>
            </a:r>
            <a:r>
              <a:rPr lang="en-US" sz="7200" dirty="0" err="1" smtClean="0">
                <a:solidFill>
                  <a:schemeClr val="bg1"/>
                </a:solidFill>
                <a:latin typeface="+mj-lt"/>
              </a:rPr>
              <a:t>lời</a:t>
            </a:r>
            <a:r>
              <a:rPr lang="en-US" sz="7200" dirty="0" smtClean="0">
                <a:solidFill>
                  <a:schemeClr val="bg1"/>
                </a:solidFill>
                <a:latin typeface="+mj-lt"/>
              </a:rPr>
              <a:t> </a:t>
            </a:r>
            <a:r>
              <a:rPr lang="en-US" sz="7200" dirty="0" err="1" smtClean="0">
                <a:solidFill>
                  <a:schemeClr val="bg1"/>
                </a:solidFill>
                <a:latin typeface="+mj-lt"/>
              </a:rPr>
              <a:t>nguyện</a:t>
            </a:r>
            <a:r>
              <a:rPr lang="en-US" sz="7200" dirty="0" smtClean="0">
                <a:solidFill>
                  <a:schemeClr val="bg1"/>
                </a:solidFill>
                <a:latin typeface="+mj-lt"/>
              </a:rPr>
              <a:t> </a:t>
            </a:r>
            <a:r>
              <a:rPr lang="en-US" sz="7200" dirty="0" err="1" smtClean="0">
                <a:solidFill>
                  <a:schemeClr val="bg1"/>
                </a:solidFill>
                <a:latin typeface="+mj-lt"/>
              </a:rPr>
              <a:t>xin</a:t>
            </a:r>
            <a:r>
              <a:rPr lang="en-US" sz="7200" dirty="0" smtClean="0">
                <a:solidFill>
                  <a:schemeClr val="bg1"/>
                </a:solidFill>
                <a:latin typeface="+mj-lt"/>
              </a:rPr>
              <a:t>. </a:t>
            </a:r>
            <a:r>
              <a:rPr lang="en-US" sz="7200" dirty="0" err="1" smtClean="0">
                <a:solidFill>
                  <a:schemeClr val="bg1"/>
                </a:solidFill>
                <a:latin typeface="+mj-lt"/>
              </a:rPr>
              <a:t>Chúng</a:t>
            </a:r>
            <a:r>
              <a:rPr lang="en-US" sz="7200" dirty="0" smtClean="0">
                <a:solidFill>
                  <a:schemeClr val="bg1"/>
                </a:solidFill>
                <a:latin typeface="+mj-lt"/>
              </a:rPr>
              <a:t> con </a:t>
            </a:r>
            <a:r>
              <a:rPr lang="en-US" sz="7200" dirty="0" err="1" smtClean="0">
                <a:solidFill>
                  <a:schemeClr val="bg1"/>
                </a:solidFill>
                <a:latin typeface="+mj-lt"/>
              </a:rPr>
              <a:t>dân</a:t>
            </a:r>
            <a:r>
              <a:rPr lang="vi-VN" sz="7200" dirty="0" smtClean="0">
                <a:solidFill>
                  <a:schemeClr val="bg1"/>
                </a:solidFill>
                <a:latin typeface="+mj-lt"/>
              </a:rPr>
              <a:t>g</a:t>
            </a:r>
            <a:r>
              <a:rPr lang="en-US" sz="7200" dirty="0" smtClean="0">
                <a:solidFill>
                  <a:schemeClr val="bg1"/>
                </a:solidFill>
                <a:latin typeface="+mj-lt"/>
              </a:rPr>
              <a:t> </a:t>
            </a:r>
            <a:r>
              <a:rPr lang="en-US" sz="7200" dirty="0" err="1" smtClean="0">
                <a:solidFill>
                  <a:schemeClr val="bg1"/>
                </a:solidFill>
                <a:latin typeface="+mj-lt"/>
              </a:rPr>
              <a:t>muôn</a:t>
            </a:r>
            <a:r>
              <a:rPr lang="en-US" sz="7200" dirty="0" smtClean="0">
                <a:solidFill>
                  <a:schemeClr val="bg1"/>
                </a:solidFill>
                <a:latin typeface="+mj-lt"/>
              </a:rPr>
              <a:t> </a:t>
            </a:r>
            <a:r>
              <a:rPr lang="en-US" sz="7200" dirty="0" err="1" smtClean="0">
                <a:solidFill>
                  <a:schemeClr val="bg1"/>
                </a:solidFill>
                <a:latin typeface="+mj-lt"/>
              </a:rPr>
              <a:t>ngàn</a:t>
            </a:r>
            <a:r>
              <a:rPr lang="en-US" sz="7200" dirty="0" smtClean="0">
                <a:solidFill>
                  <a:schemeClr val="bg1"/>
                </a:solidFill>
                <a:latin typeface="+mj-lt"/>
              </a:rPr>
              <a:t> ý </a:t>
            </a:r>
            <a:r>
              <a:rPr lang="en-US" sz="7200" dirty="0" err="1" smtClean="0">
                <a:solidFill>
                  <a:schemeClr val="bg1"/>
                </a:solidFill>
                <a:latin typeface="+mj-lt"/>
              </a:rPr>
              <a:t>tình</a:t>
            </a:r>
            <a:r>
              <a:rPr lang="en-US" sz="7200" dirty="0" smtClean="0">
                <a:solidFill>
                  <a:schemeClr val="bg1"/>
                </a:solidFill>
                <a:latin typeface="+mj-lt"/>
              </a:rPr>
              <a:t>. </a:t>
            </a:r>
            <a:endParaRPr lang="vi-VN" sz="72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77500" lnSpcReduction="20000"/>
          </a:bodyPr>
          <a:lstStyle/>
          <a:p>
            <a:pPr algn="just">
              <a:lnSpc>
                <a:spcPct val="130000"/>
              </a:lnSpc>
              <a:spcBef>
                <a:spcPts val="0"/>
              </a:spcBef>
            </a:pPr>
            <a:r>
              <a:rPr lang="en-US" sz="7200" u="sng" dirty="0" smtClean="0">
                <a:solidFill>
                  <a:srgbClr val="FFFF00"/>
                </a:solidFill>
                <a:latin typeface="+mj-lt"/>
              </a:rPr>
              <a:t>**</a:t>
            </a:r>
            <a:r>
              <a:rPr lang="en-US" sz="7200" b="0" u="sng" dirty="0" smtClean="0">
                <a:solidFill>
                  <a:srgbClr val="FFFF00"/>
                </a:solidFill>
                <a:effectLst/>
                <a:latin typeface="+mj-lt"/>
              </a:rPr>
              <a:t>:</a:t>
            </a:r>
            <a:r>
              <a:rPr lang="vi-VN" sz="7200" b="0" dirty="0" smtClean="0">
                <a:solidFill>
                  <a:schemeClr val="bg1"/>
                </a:solidFill>
                <a:effectLst/>
                <a:latin typeface="+mj-lt"/>
              </a:rPr>
              <a:t> </a:t>
            </a:r>
            <a:r>
              <a:rPr lang="en-US" sz="7200" dirty="0" err="1" smtClean="0">
                <a:solidFill>
                  <a:schemeClr val="bg1"/>
                </a:solidFill>
                <a:latin typeface="+mj-lt"/>
              </a:rPr>
              <a:t>Từng</a:t>
            </a:r>
            <a:r>
              <a:rPr lang="en-US" sz="7200" dirty="0" smtClean="0">
                <a:solidFill>
                  <a:schemeClr val="bg1"/>
                </a:solidFill>
                <a:latin typeface="+mj-lt"/>
              </a:rPr>
              <a:t> </a:t>
            </a:r>
            <a:r>
              <a:rPr lang="en-US" sz="7200" dirty="0" err="1" smtClean="0">
                <a:solidFill>
                  <a:schemeClr val="bg1"/>
                </a:solidFill>
                <a:latin typeface="+mj-lt"/>
              </a:rPr>
              <a:t>lời</a:t>
            </a:r>
            <a:r>
              <a:rPr lang="en-US" sz="7200" dirty="0" smtClean="0">
                <a:solidFill>
                  <a:schemeClr val="bg1"/>
                </a:solidFill>
                <a:latin typeface="+mj-lt"/>
              </a:rPr>
              <a:t> </a:t>
            </a:r>
            <a:r>
              <a:rPr lang="en-US" sz="7200" dirty="0" err="1" smtClean="0">
                <a:solidFill>
                  <a:schemeClr val="bg1"/>
                </a:solidFill>
                <a:latin typeface="+mj-lt"/>
              </a:rPr>
              <a:t>kinh</a:t>
            </a:r>
            <a:r>
              <a:rPr lang="en-US" sz="7200" dirty="0" smtClean="0">
                <a:solidFill>
                  <a:schemeClr val="bg1"/>
                </a:solidFill>
                <a:latin typeface="+mj-lt"/>
              </a:rPr>
              <a:t> hay </a:t>
            </a:r>
            <a:r>
              <a:rPr lang="en-US" sz="7200" dirty="0" err="1" smtClean="0">
                <a:solidFill>
                  <a:schemeClr val="bg1"/>
                </a:solidFill>
                <a:latin typeface="+mj-lt"/>
              </a:rPr>
              <a:t>từng</a:t>
            </a:r>
            <a:r>
              <a:rPr lang="en-US" sz="7200" dirty="0" smtClean="0">
                <a:solidFill>
                  <a:schemeClr val="bg1"/>
                </a:solidFill>
                <a:latin typeface="+mj-lt"/>
              </a:rPr>
              <a:t> </a:t>
            </a:r>
            <a:r>
              <a:rPr lang="en-US" sz="7200" dirty="0" err="1" smtClean="0">
                <a:solidFill>
                  <a:schemeClr val="bg1"/>
                </a:solidFill>
                <a:latin typeface="+mj-lt"/>
              </a:rPr>
              <a:t>cuộc</a:t>
            </a:r>
            <a:r>
              <a:rPr lang="en-US" sz="7200" dirty="0" smtClean="0">
                <a:solidFill>
                  <a:schemeClr val="bg1"/>
                </a:solidFill>
                <a:latin typeface="+mj-lt"/>
              </a:rPr>
              <a:t> </a:t>
            </a:r>
            <a:r>
              <a:rPr lang="en-US" sz="7200" dirty="0" err="1" smtClean="0">
                <a:solidFill>
                  <a:schemeClr val="bg1"/>
                </a:solidFill>
                <a:latin typeface="+mj-lt"/>
              </a:rPr>
              <a:t>sống</a:t>
            </a:r>
            <a:r>
              <a:rPr lang="en-US" sz="7200" dirty="0" smtClean="0">
                <a:solidFill>
                  <a:schemeClr val="bg1"/>
                </a:solidFill>
                <a:latin typeface="+mj-lt"/>
              </a:rPr>
              <a:t>. </a:t>
            </a:r>
            <a:r>
              <a:rPr lang="en-US" sz="7200" dirty="0" err="1" smtClean="0">
                <a:solidFill>
                  <a:schemeClr val="bg1"/>
                </a:solidFill>
                <a:latin typeface="+mj-lt"/>
              </a:rPr>
              <a:t>Cùng</a:t>
            </a:r>
            <a:r>
              <a:rPr lang="en-US" sz="7200" dirty="0" smtClean="0">
                <a:solidFill>
                  <a:schemeClr val="bg1"/>
                </a:solidFill>
                <a:latin typeface="+mj-lt"/>
              </a:rPr>
              <a:t> </a:t>
            </a:r>
            <a:r>
              <a:rPr lang="en-US" sz="7200" dirty="0" err="1" smtClean="0">
                <a:solidFill>
                  <a:schemeClr val="bg1"/>
                </a:solidFill>
                <a:latin typeface="+mj-lt"/>
              </a:rPr>
              <a:t>hòa</a:t>
            </a:r>
            <a:r>
              <a:rPr lang="en-US" sz="7200" dirty="0" smtClean="0">
                <a:solidFill>
                  <a:schemeClr val="bg1"/>
                </a:solidFill>
                <a:latin typeface="+mj-lt"/>
              </a:rPr>
              <a:t> </a:t>
            </a:r>
            <a:r>
              <a:rPr lang="en-US" sz="7200" dirty="0" err="1" smtClean="0">
                <a:solidFill>
                  <a:schemeClr val="bg1"/>
                </a:solidFill>
                <a:latin typeface="+mj-lt"/>
              </a:rPr>
              <a:t>chung</a:t>
            </a:r>
            <a:r>
              <a:rPr lang="en-US" sz="7200" dirty="0" smtClean="0">
                <a:solidFill>
                  <a:schemeClr val="bg1"/>
                </a:solidFill>
                <a:latin typeface="+mj-lt"/>
              </a:rPr>
              <a:t> t</a:t>
            </a:r>
            <a:r>
              <a:rPr lang="vi-VN" sz="7200" dirty="0" smtClean="0">
                <a:solidFill>
                  <a:schemeClr val="bg1"/>
                </a:solidFill>
                <a:latin typeface="+mj-lt"/>
              </a:rPr>
              <a:t>ro</a:t>
            </a:r>
            <a:r>
              <a:rPr lang="en-US" sz="7200" dirty="0" err="1" smtClean="0">
                <a:solidFill>
                  <a:schemeClr val="bg1"/>
                </a:solidFill>
                <a:latin typeface="+mj-lt"/>
              </a:rPr>
              <a:t>ng</a:t>
            </a:r>
            <a:r>
              <a:rPr lang="en-US" sz="7200" dirty="0" smtClean="0">
                <a:solidFill>
                  <a:schemeClr val="bg1"/>
                </a:solidFill>
                <a:latin typeface="+mj-lt"/>
              </a:rPr>
              <a:t> </a:t>
            </a:r>
            <a:r>
              <a:rPr lang="en-US" sz="7200" dirty="0" err="1" smtClean="0">
                <a:solidFill>
                  <a:schemeClr val="bg1"/>
                </a:solidFill>
                <a:latin typeface="+mj-lt"/>
              </a:rPr>
              <a:t>tình</a:t>
            </a:r>
            <a:r>
              <a:rPr lang="en-US" sz="7200" dirty="0" smtClean="0">
                <a:solidFill>
                  <a:schemeClr val="bg1"/>
                </a:solidFill>
                <a:latin typeface="+mj-lt"/>
              </a:rPr>
              <a:t> </a:t>
            </a:r>
            <a:r>
              <a:rPr lang="en-US" sz="7200" dirty="0" err="1" smtClean="0">
                <a:solidFill>
                  <a:schemeClr val="bg1"/>
                </a:solidFill>
                <a:latin typeface="+mj-lt"/>
              </a:rPr>
              <a:t>hiệp</a:t>
            </a:r>
            <a:r>
              <a:rPr lang="en-US" sz="7200" dirty="0" smtClean="0">
                <a:solidFill>
                  <a:schemeClr val="bg1"/>
                </a:solidFill>
                <a:latin typeface="+mj-lt"/>
              </a:rPr>
              <a:t> </a:t>
            </a:r>
            <a:r>
              <a:rPr lang="en-US" sz="7200" dirty="0" err="1" smtClean="0">
                <a:solidFill>
                  <a:schemeClr val="bg1"/>
                </a:solidFill>
                <a:latin typeface="+mj-lt"/>
              </a:rPr>
              <a:t>nhất</a:t>
            </a:r>
            <a:r>
              <a:rPr lang="en-US" sz="7200" dirty="0" smtClean="0">
                <a:solidFill>
                  <a:schemeClr val="bg1"/>
                </a:solidFill>
                <a:latin typeface="+mj-lt"/>
              </a:rPr>
              <a:t>. </a:t>
            </a:r>
            <a:r>
              <a:rPr lang="en-US" sz="7200" dirty="0" err="1" smtClean="0">
                <a:solidFill>
                  <a:schemeClr val="bg1"/>
                </a:solidFill>
                <a:latin typeface="+mj-lt"/>
              </a:rPr>
              <a:t>Nguyện</a:t>
            </a:r>
            <a:r>
              <a:rPr lang="en-US" sz="7200" dirty="0" smtClean="0">
                <a:solidFill>
                  <a:schemeClr val="bg1"/>
                </a:solidFill>
                <a:latin typeface="+mj-lt"/>
              </a:rPr>
              <a:t> </a:t>
            </a:r>
            <a:r>
              <a:rPr lang="en-US" sz="7200" dirty="0" err="1" smtClean="0">
                <a:solidFill>
                  <a:schemeClr val="bg1"/>
                </a:solidFill>
                <a:latin typeface="+mj-lt"/>
              </a:rPr>
              <a:t>dân</a:t>
            </a:r>
            <a:r>
              <a:rPr lang="vi-VN" sz="7200" dirty="0" smtClean="0">
                <a:solidFill>
                  <a:schemeClr val="bg1"/>
                </a:solidFill>
                <a:latin typeface="+mj-lt"/>
              </a:rPr>
              <a:t>g</a:t>
            </a:r>
            <a:r>
              <a:rPr lang="en-US" sz="7200" dirty="0" smtClean="0">
                <a:solidFill>
                  <a:schemeClr val="bg1"/>
                </a:solidFill>
                <a:latin typeface="+mj-lt"/>
              </a:rPr>
              <a:t> </a:t>
            </a:r>
            <a:r>
              <a:rPr lang="en-US" sz="7200" dirty="0" err="1" smtClean="0">
                <a:solidFill>
                  <a:schemeClr val="bg1"/>
                </a:solidFill>
                <a:latin typeface="+mj-lt"/>
              </a:rPr>
              <a:t>lên</a:t>
            </a:r>
            <a:r>
              <a:rPr lang="en-US" sz="7200" dirty="0" smtClean="0">
                <a:solidFill>
                  <a:schemeClr val="bg1"/>
                </a:solidFill>
                <a:latin typeface="+mj-lt"/>
              </a:rPr>
              <a:t> </a:t>
            </a:r>
            <a:r>
              <a:rPr lang="en-US" sz="7200" dirty="0" err="1" smtClean="0">
                <a:solidFill>
                  <a:schemeClr val="bg1"/>
                </a:solidFill>
                <a:latin typeface="+mj-lt"/>
              </a:rPr>
              <a:t>Thiên</a:t>
            </a:r>
            <a:r>
              <a:rPr lang="en-US" sz="7200" dirty="0" smtClean="0">
                <a:solidFill>
                  <a:schemeClr val="bg1"/>
                </a:solidFill>
                <a:latin typeface="+mj-lt"/>
              </a:rPr>
              <a:t> </a:t>
            </a:r>
            <a:r>
              <a:rPr lang="en-US" sz="7200" dirty="0" err="1" smtClean="0">
                <a:solidFill>
                  <a:schemeClr val="bg1"/>
                </a:solidFill>
                <a:latin typeface="+mj-lt"/>
              </a:rPr>
              <a:t>Chúa</a:t>
            </a:r>
            <a:r>
              <a:rPr lang="en-US" sz="7200" dirty="0" smtClean="0">
                <a:solidFill>
                  <a:schemeClr val="bg1"/>
                </a:solidFill>
                <a:latin typeface="+mj-lt"/>
              </a:rPr>
              <a:t> </a:t>
            </a:r>
            <a:r>
              <a:rPr lang="en-US" sz="7200" dirty="0" err="1" smtClean="0">
                <a:solidFill>
                  <a:schemeClr val="bg1"/>
                </a:solidFill>
                <a:latin typeface="+mj-lt"/>
              </a:rPr>
              <a:t>Tình</a:t>
            </a:r>
            <a:r>
              <a:rPr lang="en-US" sz="7200" dirty="0" smtClean="0">
                <a:solidFill>
                  <a:schemeClr val="bg1"/>
                </a:solidFill>
                <a:latin typeface="+mj-lt"/>
              </a:rPr>
              <a:t> </a:t>
            </a:r>
            <a:r>
              <a:rPr lang="en-US" sz="7200" dirty="0" err="1" smtClean="0">
                <a:solidFill>
                  <a:schemeClr val="bg1"/>
                </a:solidFill>
                <a:latin typeface="+mj-lt"/>
              </a:rPr>
              <a:t>Yêu</a:t>
            </a:r>
            <a:r>
              <a:rPr lang="vi-VN" sz="7200" dirty="0" smtClean="0">
                <a:solidFill>
                  <a:schemeClr val="bg1"/>
                </a:solidFill>
                <a:latin typeface="+mj-lt"/>
              </a:rPr>
              <a:t>.</a:t>
            </a:r>
            <a:endParaRPr lang="vi-VN" sz="72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179363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92500" lnSpcReduction="10000"/>
          </a:bodyPr>
          <a:lstStyle/>
          <a:p>
            <a:pPr algn="just">
              <a:lnSpc>
                <a:spcPct val="130000"/>
              </a:lnSpc>
              <a:spcBef>
                <a:spcPts val="0"/>
              </a:spcBef>
            </a:pPr>
            <a:r>
              <a:rPr lang="vi-VN" sz="7200" b="0" u="sng" dirty="0" smtClean="0">
                <a:solidFill>
                  <a:srgbClr val="FFFF00"/>
                </a:solidFill>
                <a:effectLst/>
                <a:latin typeface="+mj-lt"/>
              </a:rPr>
              <a:t>ĐK:</a:t>
            </a:r>
            <a:r>
              <a:rPr lang="vi-VN" sz="7200" b="0" dirty="0" smtClean="0">
                <a:solidFill>
                  <a:schemeClr val="bg1"/>
                </a:solidFill>
                <a:effectLst/>
                <a:latin typeface="+mj-lt"/>
              </a:rPr>
              <a:t> </a:t>
            </a:r>
            <a:r>
              <a:rPr lang="en-US" sz="7200" dirty="0" err="1" smtClean="0">
                <a:solidFill>
                  <a:schemeClr val="bg1"/>
                </a:solidFill>
                <a:latin typeface="+mj-lt"/>
              </a:rPr>
              <a:t>Chúng</a:t>
            </a:r>
            <a:r>
              <a:rPr lang="en-US" sz="7200" dirty="0" smtClean="0">
                <a:solidFill>
                  <a:schemeClr val="bg1"/>
                </a:solidFill>
                <a:latin typeface="+mj-lt"/>
              </a:rPr>
              <a:t> con </a:t>
            </a:r>
            <a:r>
              <a:rPr lang="en-US" sz="7200" dirty="0" err="1" smtClean="0">
                <a:solidFill>
                  <a:schemeClr val="bg1"/>
                </a:solidFill>
                <a:latin typeface="+mj-lt"/>
              </a:rPr>
              <a:t>về</a:t>
            </a:r>
            <a:r>
              <a:rPr lang="en-US" sz="7200" dirty="0" smtClean="0">
                <a:solidFill>
                  <a:schemeClr val="bg1"/>
                </a:solidFill>
                <a:latin typeface="+mj-lt"/>
              </a:rPr>
              <a:t> </a:t>
            </a:r>
            <a:r>
              <a:rPr lang="en-US" sz="7200" dirty="0" err="1" smtClean="0">
                <a:solidFill>
                  <a:schemeClr val="bg1"/>
                </a:solidFill>
                <a:latin typeface="+mj-lt"/>
              </a:rPr>
              <a:t>nơi</a:t>
            </a:r>
            <a:r>
              <a:rPr lang="en-US" sz="7200" dirty="0" smtClean="0">
                <a:solidFill>
                  <a:schemeClr val="bg1"/>
                </a:solidFill>
                <a:latin typeface="+mj-lt"/>
              </a:rPr>
              <a:t> </a:t>
            </a:r>
            <a:r>
              <a:rPr lang="en-US" sz="7200" dirty="0" err="1" smtClean="0">
                <a:solidFill>
                  <a:schemeClr val="bg1"/>
                </a:solidFill>
                <a:latin typeface="+mj-lt"/>
              </a:rPr>
              <a:t>đây</a:t>
            </a:r>
            <a:r>
              <a:rPr lang="en-US" sz="7200" dirty="0" smtClean="0">
                <a:solidFill>
                  <a:schemeClr val="bg1"/>
                </a:solidFill>
                <a:latin typeface="+mj-lt"/>
              </a:rPr>
              <a:t> </a:t>
            </a:r>
            <a:r>
              <a:rPr lang="en-US" sz="7200" dirty="0" err="1" smtClean="0">
                <a:solidFill>
                  <a:schemeClr val="bg1"/>
                </a:solidFill>
                <a:latin typeface="+mj-lt"/>
              </a:rPr>
              <a:t>dâng</a:t>
            </a:r>
            <a:r>
              <a:rPr lang="en-US" sz="7200" dirty="0" smtClean="0">
                <a:solidFill>
                  <a:schemeClr val="bg1"/>
                </a:solidFill>
                <a:latin typeface="+mj-lt"/>
              </a:rPr>
              <a:t> </a:t>
            </a:r>
            <a:r>
              <a:rPr lang="en-US" sz="7200" dirty="0" err="1" smtClean="0">
                <a:solidFill>
                  <a:schemeClr val="bg1"/>
                </a:solidFill>
                <a:latin typeface="+mj-lt"/>
              </a:rPr>
              <a:t>ngàn</a:t>
            </a:r>
            <a:r>
              <a:rPr lang="en-US" sz="7200" dirty="0" smtClean="0">
                <a:solidFill>
                  <a:schemeClr val="bg1"/>
                </a:solidFill>
                <a:latin typeface="+mj-lt"/>
              </a:rPr>
              <a:t> </a:t>
            </a:r>
            <a:r>
              <a:rPr lang="en-US" sz="7200" dirty="0" err="1" smtClean="0">
                <a:solidFill>
                  <a:schemeClr val="bg1"/>
                </a:solidFill>
                <a:latin typeface="+mj-lt"/>
              </a:rPr>
              <a:t>tiếng</a:t>
            </a:r>
            <a:r>
              <a:rPr lang="en-US" sz="7200" dirty="0" smtClean="0">
                <a:solidFill>
                  <a:schemeClr val="bg1"/>
                </a:solidFill>
                <a:latin typeface="+mj-lt"/>
              </a:rPr>
              <a:t> ca. </a:t>
            </a:r>
            <a:r>
              <a:rPr lang="en-US" sz="7200" dirty="0" err="1" smtClean="0">
                <a:solidFill>
                  <a:schemeClr val="bg1"/>
                </a:solidFill>
                <a:latin typeface="+mj-lt"/>
              </a:rPr>
              <a:t>Chúng</a:t>
            </a:r>
            <a:r>
              <a:rPr lang="en-US" sz="7200" dirty="0" smtClean="0">
                <a:solidFill>
                  <a:schemeClr val="bg1"/>
                </a:solidFill>
                <a:latin typeface="+mj-lt"/>
              </a:rPr>
              <a:t> con </a:t>
            </a:r>
            <a:r>
              <a:rPr lang="en-US" sz="7200" dirty="0" err="1" smtClean="0">
                <a:solidFill>
                  <a:schemeClr val="bg1"/>
                </a:solidFill>
                <a:latin typeface="+mj-lt"/>
              </a:rPr>
              <a:t>về</a:t>
            </a:r>
            <a:r>
              <a:rPr lang="en-US" sz="7200" dirty="0" smtClean="0">
                <a:solidFill>
                  <a:schemeClr val="bg1"/>
                </a:solidFill>
                <a:latin typeface="+mj-lt"/>
              </a:rPr>
              <a:t> </a:t>
            </a:r>
            <a:r>
              <a:rPr lang="en-US" sz="7200" dirty="0" err="1" smtClean="0">
                <a:solidFill>
                  <a:schemeClr val="bg1"/>
                </a:solidFill>
                <a:latin typeface="+mj-lt"/>
              </a:rPr>
              <a:t>nơi</a:t>
            </a:r>
            <a:r>
              <a:rPr lang="en-US" sz="7200" dirty="0" smtClean="0">
                <a:solidFill>
                  <a:schemeClr val="bg1"/>
                </a:solidFill>
                <a:latin typeface="+mj-lt"/>
              </a:rPr>
              <a:t> </a:t>
            </a:r>
            <a:r>
              <a:rPr lang="en-US" sz="7200" dirty="0" err="1" smtClean="0">
                <a:solidFill>
                  <a:schemeClr val="bg1"/>
                </a:solidFill>
                <a:latin typeface="+mj-lt"/>
              </a:rPr>
              <a:t>đây</a:t>
            </a:r>
            <a:r>
              <a:rPr lang="en-US" sz="7200" dirty="0" smtClean="0">
                <a:solidFill>
                  <a:schemeClr val="bg1"/>
                </a:solidFill>
                <a:latin typeface="+mj-lt"/>
              </a:rPr>
              <a:t> </a:t>
            </a:r>
            <a:r>
              <a:rPr lang="en-US" sz="7200" dirty="0" err="1" smtClean="0">
                <a:solidFill>
                  <a:schemeClr val="bg1"/>
                </a:solidFill>
                <a:latin typeface="+mj-lt"/>
              </a:rPr>
              <a:t>để</a:t>
            </a:r>
            <a:r>
              <a:rPr lang="en-US" sz="7200" dirty="0" smtClean="0">
                <a:solidFill>
                  <a:schemeClr val="bg1"/>
                </a:solidFill>
                <a:latin typeface="+mj-lt"/>
              </a:rPr>
              <a:t> </a:t>
            </a:r>
            <a:r>
              <a:rPr lang="en-US" sz="7200" dirty="0" err="1" smtClean="0">
                <a:solidFill>
                  <a:schemeClr val="bg1"/>
                </a:solidFill>
                <a:latin typeface="+mj-lt"/>
              </a:rPr>
              <a:t>tạ</a:t>
            </a:r>
            <a:r>
              <a:rPr lang="en-US" sz="7200" dirty="0" smtClean="0">
                <a:solidFill>
                  <a:schemeClr val="bg1"/>
                </a:solidFill>
                <a:latin typeface="+mj-lt"/>
              </a:rPr>
              <a:t> </a:t>
            </a:r>
            <a:r>
              <a:rPr lang="en-US" sz="7200" dirty="0" err="1" smtClean="0">
                <a:solidFill>
                  <a:schemeClr val="bg1"/>
                </a:solidFill>
                <a:latin typeface="+mj-lt"/>
              </a:rPr>
              <a:t>ơn</a:t>
            </a:r>
            <a:r>
              <a:rPr lang="en-US" sz="7200" dirty="0" smtClean="0">
                <a:solidFill>
                  <a:schemeClr val="bg1"/>
                </a:solidFill>
                <a:latin typeface="+mj-lt"/>
              </a:rPr>
              <a:t> </a:t>
            </a:r>
            <a:r>
              <a:rPr lang="en-US" sz="7200" dirty="0" err="1" smtClean="0">
                <a:solidFill>
                  <a:schemeClr val="bg1"/>
                </a:solidFill>
                <a:latin typeface="+mj-lt"/>
              </a:rPr>
              <a:t>Thiên</a:t>
            </a:r>
            <a:r>
              <a:rPr lang="en-US" sz="7200" dirty="0" smtClean="0">
                <a:solidFill>
                  <a:schemeClr val="bg1"/>
                </a:solidFill>
                <a:latin typeface="+mj-lt"/>
              </a:rPr>
              <a:t> </a:t>
            </a:r>
            <a:r>
              <a:rPr lang="en-US" sz="7200" dirty="0" err="1" smtClean="0">
                <a:solidFill>
                  <a:schemeClr val="bg1"/>
                </a:solidFill>
                <a:latin typeface="+mj-lt"/>
              </a:rPr>
              <a:t>Chúa</a:t>
            </a:r>
            <a:r>
              <a:rPr lang="en-US" sz="7200" dirty="0" smtClean="0">
                <a:solidFill>
                  <a:schemeClr val="bg1"/>
                </a:solidFill>
                <a:latin typeface="+mj-lt"/>
              </a:rPr>
              <a:t>. </a:t>
            </a:r>
            <a:endParaRPr lang="vi-VN" sz="7200" b="0" dirty="0">
              <a:solidFill>
                <a:schemeClr val="bg1"/>
              </a:solidFill>
              <a:effectLst/>
              <a:latin typeface="+mj-lt"/>
            </a:endParaRPr>
          </a:p>
        </p:txBody>
      </p:sp>
    </p:spTree>
    <p:extLst>
      <p:ext uri="{BB962C8B-B14F-4D97-AF65-F5344CB8AC3E}">
        <p14:creationId xmlns:p14="http://schemas.microsoft.com/office/powerpoint/2010/main" val="15284688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a:bodyPr>
          <a:lstStyle/>
          <a:p>
            <a:pPr algn="just">
              <a:lnSpc>
                <a:spcPct val="130000"/>
              </a:lnSpc>
              <a:spcBef>
                <a:spcPts val="0"/>
              </a:spcBef>
            </a:pPr>
            <a:r>
              <a:rPr lang="en-US" sz="5800" b="0" u="sng" dirty="0" smtClean="0">
                <a:solidFill>
                  <a:srgbClr val="FFFF00"/>
                </a:solidFill>
                <a:effectLst/>
                <a:latin typeface="+mj-lt"/>
              </a:rPr>
              <a:t>**</a:t>
            </a:r>
            <a:r>
              <a:rPr lang="vi-VN" sz="5800" b="0" u="sng" dirty="0" smtClean="0">
                <a:solidFill>
                  <a:srgbClr val="FFFF00"/>
                </a:solidFill>
                <a:effectLst/>
                <a:latin typeface="+mj-lt"/>
              </a:rPr>
              <a:t>:</a:t>
            </a:r>
            <a:r>
              <a:rPr lang="vi-VN" sz="5800" b="0" dirty="0" smtClean="0">
                <a:solidFill>
                  <a:schemeClr val="bg1"/>
                </a:solidFill>
                <a:effectLst/>
                <a:latin typeface="+mj-lt"/>
              </a:rPr>
              <a:t> </a:t>
            </a:r>
            <a:r>
              <a:rPr lang="en-US" sz="5800" dirty="0" smtClean="0">
                <a:solidFill>
                  <a:schemeClr val="bg1"/>
                </a:solidFill>
                <a:latin typeface="+mj-lt"/>
              </a:rPr>
              <a:t>Qua </a:t>
            </a:r>
            <a:r>
              <a:rPr lang="en-US" sz="5800" dirty="0" err="1" smtClean="0">
                <a:solidFill>
                  <a:schemeClr val="bg1"/>
                </a:solidFill>
                <a:latin typeface="+mj-lt"/>
              </a:rPr>
              <a:t>bao</a:t>
            </a:r>
            <a:r>
              <a:rPr lang="en-US" sz="5800" dirty="0" smtClean="0">
                <a:solidFill>
                  <a:schemeClr val="bg1"/>
                </a:solidFill>
                <a:latin typeface="+mj-lt"/>
              </a:rPr>
              <a:t> </a:t>
            </a:r>
            <a:r>
              <a:rPr lang="en-US" sz="5800" dirty="0" err="1" smtClean="0">
                <a:solidFill>
                  <a:schemeClr val="bg1"/>
                </a:solidFill>
                <a:latin typeface="+mj-lt"/>
              </a:rPr>
              <a:t>tháng</a:t>
            </a:r>
            <a:r>
              <a:rPr lang="en-US" sz="5800" dirty="0" smtClean="0">
                <a:solidFill>
                  <a:schemeClr val="bg1"/>
                </a:solidFill>
                <a:latin typeface="+mj-lt"/>
              </a:rPr>
              <a:t> </a:t>
            </a:r>
            <a:r>
              <a:rPr lang="en-US" sz="5800" dirty="0" err="1" smtClean="0">
                <a:solidFill>
                  <a:schemeClr val="bg1"/>
                </a:solidFill>
                <a:latin typeface="+mj-lt"/>
              </a:rPr>
              <a:t>năm</a:t>
            </a:r>
            <a:r>
              <a:rPr lang="en-US" sz="5800" dirty="0" smtClean="0">
                <a:solidFill>
                  <a:schemeClr val="bg1"/>
                </a:solidFill>
                <a:latin typeface="+mj-lt"/>
              </a:rPr>
              <a:t> </a:t>
            </a:r>
            <a:r>
              <a:rPr lang="en-US" sz="5800" dirty="0" err="1" smtClean="0">
                <a:solidFill>
                  <a:schemeClr val="bg1"/>
                </a:solidFill>
                <a:latin typeface="+mj-lt"/>
              </a:rPr>
              <a:t>mong</a:t>
            </a:r>
            <a:r>
              <a:rPr lang="en-US" sz="5800" dirty="0" smtClean="0">
                <a:solidFill>
                  <a:schemeClr val="bg1"/>
                </a:solidFill>
                <a:latin typeface="+mj-lt"/>
              </a:rPr>
              <a:t> </a:t>
            </a:r>
            <a:r>
              <a:rPr lang="en-US" sz="5800" dirty="0" err="1" smtClean="0">
                <a:solidFill>
                  <a:schemeClr val="bg1"/>
                </a:solidFill>
                <a:latin typeface="+mj-lt"/>
              </a:rPr>
              <a:t>chờ</a:t>
            </a:r>
            <a:r>
              <a:rPr lang="en-US" sz="5800" dirty="0" smtClean="0">
                <a:solidFill>
                  <a:schemeClr val="bg1"/>
                </a:solidFill>
                <a:latin typeface="+mj-lt"/>
              </a:rPr>
              <a:t>. Say </a:t>
            </a:r>
            <a:r>
              <a:rPr lang="en-US" sz="5800" dirty="0" err="1" smtClean="0">
                <a:solidFill>
                  <a:schemeClr val="bg1"/>
                </a:solidFill>
                <a:latin typeface="+mj-lt"/>
              </a:rPr>
              <a:t>sưa</a:t>
            </a:r>
            <a:r>
              <a:rPr lang="en-US" sz="5800" dirty="0" smtClean="0">
                <a:solidFill>
                  <a:schemeClr val="bg1"/>
                </a:solidFill>
                <a:latin typeface="+mj-lt"/>
              </a:rPr>
              <a:t> </a:t>
            </a:r>
            <a:r>
              <a:rPr lang="en-US" sz="5800" dirty="0" err="1" smtClean="0">
                <a:solidFill>
                  <a:schemeClr val="bg1"/>
                </a:solidFill>
                <a:latin typeface="+mj-lt"/>
              </a:rPr>
              <a:t>thánh</a:t>
            </a:r>
            <a:r>
              <a:rPr lang="en-US" sz="5800" dirty="0" smtClean="0">
                <a:solidFill>
                  <a:schemeClr val="bg1"/>
                </a:solidFill>
                <a:latin typeface="+mj-lt"/>
              </a:rPr>
              <a:t> </a:t>
            </a:r>
            <a:r>
              <a:rPr lang="en-US" sz="5800" dirty="0" err="1" smtClean="0">
                <a:solidFill>
                  <a:schemeClr val="bg1"/>
                </a:solidFill>
                <a:latin typeface="+mj-lt"/>
              </a:rPr>
              <a:t>ân</a:t>
            </a:r>
            <a:r>
              <a:rPr lang="en-US" sz="5800" dirty="0" smtClean="0">
                <a:solidFill>
                  <a:schemeClr val="bg1"/>
                </a:solidFill>
                <a:latin typeface="+mj-lt"/>
              </a:rPr>
              <a:t> </a:t>
            </a:r>
            <a:r>
              <a:rPr lang="en-US" sz="5800" dirty="0" err="1" smtClean="0">
                <a:solidFill>
                  <a:schemeClr val="bg1"/>
                </a:solidFill>
                <a:latin typeface="+mj-lt"/>
              </a:rPr>
              <a:t>vô</a:t>
            </a:r>
            <a:r>
              <a:rPr lang="en-US" sz="5800" dirty="0" smtClean="0">
                <a:solidFill>
                  <a:schemeClr val="bg1"/>
                </a:solidFill>
                <a:latin typeface="+mj-lt"/>
              </a:rPr>
              <a:t> </a:t>
            </a:r>
            <a:r>
              <a:rPr lang="en-US" sz="5800" dirty="0" err="1" smtClean="0">
                <a:solidFill>
                  <a:schemeClr val="bg1"/>
                </a:solidFill>
                <a:latin typeface="+mj-lt"/>
              </a:rPr>
              <a:t>bờ</a:t>
            </a:r>
            <a:r>
              <a:rPr lang="en-US" sz="5800" dirty="0" smtClean="0">
                <a:solidFill>
                  <a:schemeClr val="bg1"/>
                </a:solidFill>
                <a:latin typeface="+mj-lt"/>
              </a:rPr>
              <a:t>. </a:t>
            </a:r>
            <a:r>
              <a:rPr lang="en-US" sz="5800" dirty="0" err="1" smtClean="0">
                <a:solidFill>
                  <a:schemeClr val="bg1"/>
                </a:solidFill>
                <a:latin typeface="+mj-lt"/>
              </a:rPr>
              <a:t>Được</a:t>
            </a:r>
            <a:r>
              <a:rPr lang="en-US" sz="5800" dirty="0" smtClean="0">
                <a:solidFill>
                  <a:schemeClr val="bg1"/>
                </a:solidFill>
                <a:latin typeface="+mj-lt"/>
              </a:rPr>
              <a:t> </a:t>
            </a:r>
            <a:r>
              <a:rPr lang="en-US" sz="5800" dirty="0" err="1" smtClean="0">
                <a:solidFill>
                  <a:schemeClr val="bg1"/>
                </a:solidFill>
                <a:latin typeface="+mj-lt"/>
              </a:rPr>
              <a:t>cùng</a:t>
            </a:r>
            <a:r>
              <a:rPr lang="en-US" sz="5800" dirty="0" smtClean="0">
                <a:solidFill>
                  <a:schemeClr val="bg1"/>
                </a:solidFill>
                <a:latin typeface="+mj-lt"/>
              </a:rPr>
              <a:t> </a:t>
            </a:r>
            <a:r>
              <a:rPr lang="en-US" sz="5800" dirty="0" err="1" smtClean="0">
                <a:solidFill>
                  <a:schemeClr val="bg1"/>
                </a:solidFill>
                <a:latin typeface="+mj-lt"/>
              </a:rPr>
              <a:t>nhau</a:t>
            </a:r>
            <a:r>
              <a:rPr lang="en-US" sz="5800" dirty="0" smtClean="0">
                <a:solidFill>
                  <a:schemeClr val="bg1"/>
                </a:solidFill>
                <a:latin typeface="+mj-lt"/>
              </a:rPr>
              <a:t> </a:t>
            </a:r>
            <a:r>
              <a:rPr lang="en-US" sz="5800" dirty="0" err="1" smtClean="0">
                <a:solidFill>
                  <a:schemeClr val="bg1"/>
                </a:solidFill>
                <a:latin typeface="+mj-lt"/>
              </a:rPr>
              <a:t>bên</a:t>
            </a:r>
            <a:r>
              <a:rPr lang="en-US" sz="5800" dirty="0" smtClean="0">
                <a:solidFill>
                  <a:schemeClr val="bg1"/>
                </a:solidFill>
                <a:latin typeface="+mj-lt"/>
              </a:rPr>
              <a:t> </a:t>
            </a:r>
            <a:r>
              <a:rPr lang="en-US" sz="5800" dirty="0" err="1" smtClean="0">
                <a:solidFill>
                  <a:schemeClr val="bg1"/>
                </a:solidFill>
                <a:latin typeface="+mj-lt"/>
              </a:rPr>
              <a:t>Chúa</a:t>
            </a:r>
            <a:r>
              <a:rPr lang="en-US" sz="5800" dirty="0" smtClean="0">
                <a:solidFill>
                  <a:schemeClr val="bg1"/>
                </a:solidFill>
                <a:latin typeface="+mj-lt"/>
              </a:rPr>
              <a:t> </a:t>
            </a:r>
            <a:r>
              <a:rPr lang="en-US" sz="5800" dirty="0" err="1" smtClean="0">
                <a:solidFill>
                  <a:schemeClr val="bg1"/>
                </a:solidFill>
                <a:latin typeface="+mj-lt"/>
              </a:rPr>
              <a:t>thỏa</a:t>
            </a:r>
            <a:r>
              <a:rPr lang="en-US" sz="5800" dirty="0" smtClean="0">
                <a:solidFill>
                  <a:schemeClr val="bg1"/>
                </a:solidFill>
                <a:latin typeface="+mj-lt"/>
              </a:rPr>
              <a:t> </a:t>
            </a:r>
            <a:r>
              <a:rPr lang="en-US" sz="5800" dirty="0" err="1" smtClean="0">
                <a:solidFill>
                  <a:schemeClr val="bg1"/>
                </a:solidFill>
                <a:latin typeface="+mj-lt"/>
              </a:rPr>
              <a:t>lòng</a:t>
            </a:r>
            <a:r>
              <a:rPr lang="en-US" sz="5800" dirty="0" smtClean="0">
                <a:solidFill>
                  <a:schemeClr val="bg1"/>
                </a:solidFill>
                <a:latin typeface="+mj-lt"/>
              </a:rPr>
              <a:t> con </a:t>
            </a:r>
            <a:r>
              <a:rPr lang="en-US" sz="5800" dirty="0" err="1" smtClean="0">
                <a:solidFill>
                  <a:schemeClr val="bg1"/>
                </a:solidFill>
                <a:latin typeface="+mj-lt"/>
              </a:rPr>
              <a:t>ước</a:t>
            </a:r>
            <a:r>
              <a:rPr lang="en-US" sz="5800" dirty="0" smtClean="0">
                <a:solidFill>
                  <a:schemeClr val="bg1"/>
                </a:solidFill>
                <a:latin typeface="+mj-lt"/>
              </a:rPr>
              <a:t> </a:t>
            </a:r>
            <a:r>
              <a:rPr lang="en-US" sz="5800" dirty="0" err="1" smtClean="0">
                <a:solidFill>
                  <a:schemeClr val="bg1"/>
                </a:solidFill>
                <a:latin typeface="+mj-lt"/>
              </a:rPr>
              <a:t>mơ</a:t>
            </a:r>
            <a:r>
              <a:rPr lang="en-US" sz="5800" dirty="0" smtClean="0">
                <a:solidFill>
                  <a:schemeClr val="bg1"/>
                </a:solidFill>
                <a:latin typeface="+mj-lt"/>
              </a:rPr>
              <a:t>.</a:t>
            </a:r>
            <a:endParaRPr lang="vi-VN" sz="5800" b="0" dirty="0">
              <a:solidFill>
                <a:schemeClr val="bg1"/>
              </a:solidFill>
              <a:effectLst/>
              <a:latin typeface="+mj-lt"/>
            </a:endParaRPr>
          </a:p>
        </p:txBody>
      </p:sp>
    </p:spTree>
    <p:extLst>
      <p:ext uri="{BB962C8B-B14F-4D97-AF65-F5344CB8AC3E}">
        <p14:creationId xmlns:p14="http://schemas.microsoft.com/office/powerpoint/2010/main" val="32984282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u="sng"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Con sẽ ca tụng tình thương của Chúa đến muôn đời.</a:t>
            </a:r>
            <a:endParaRPr lang="en-US" sz="6600" dirty="0">
              <a:solidFill>
                <a:schemeClr val="bg1"/>
              </a:solidFill>
            </a:endParaRPr>
          </a:p>
        </p:txBody>
      </p:sp>
    </p:spTree>
    <p:extLst>
      <p:ext uri="{BB962C8B-B14F-4D97-AF65-F5344CB8AC3E}">
        <p14:creationId xmlns:p14="http://schemas.microsoft.com/office/powerpoint/2010/main" val="3031958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các Vua quyển thứ hai.</a:t>
            </a:r>
            <a:endParaRPr lang="en-US" sz="360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88</a:t>
            </a:r>
          </a:p>
          <a:p>
            <a:r>
              <a:rPr lang="vi-VN" sz="3200">
                <a:solidFill>
                  <a:srgbClr val="FFFF00"/>
                </a:solidFill>
              </a:rPr>
              <a:t>Con sẽ ca tụng tình thương 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88</a:t>
            </a:r>
            <a:br>
              <a:rPr lang="en-US" sz="5400" smtClean="0">
                <a:solidFill>
                  <a:srgbClr val="FFFF00"/>
                </a:solidFill>
              </a:rPr>
            </a:br>
            <a:r>
              <a:rPr lang="en-US" sz="5400" smtClean="0">
                <a:solidFill>
                  <a:srgbClr val="FFFF00"/>
                </a:solidFill>
              </a:rPr>
              <a:t>Chúa Nhật XIII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i="1" smtClean="0">
                <a:solidFill>
                  <a:schemeClr val="bg1"/>
                </a:solidFill>
              </a:rPr>
              <a:t>Lm Kim Long</a:t>
            </a:r>
            <a:br>
              <a:rPr lang="en-US" sz="5400" i="1" smtClean="0">
                <a:solidFill>
                  <a:schemeClr val="bg1"/>
                </a:solidFill>
              </a:rPr>
            </a:br>
            <a:r>
              <a:rPr lang="en-US" sz="5400" i="1" smtClean="0">
                <a:solidFill>
                  <a:schemeClr val="bg1"/>
                </a:solidFill>
              </a:rPr>
              <a:t>04 Câu</a:t>
            </a:r>
            <a:endParaRPr lang="en-US" sz="5400" i="1">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u="sng" dirty="0" smtClean="0">
                <a:solidFill>
                  <a:srgbClr val="FFFF00"/>
                </a:solidFill>
              </a:rPr>
              <a:t>Tk1:</a:t>
            </a:r>
            <a:r>
              <a:rPr lang="en-US" sz="4600" dirty="0" smtClean="0">
                <a:solidFill>
                  <a:schemeClr val="bg1"/>
                </a:solidFill>
              </a:rPr>
              <a:t> </a:t>
            </a:r>
            <a:r>
              <a:rPr lang="vi-VN" sz="4600" dirty="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dirty="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2530259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dirty="0" smtClean="0">
                <a:solidFill>
                  <a:srgbClr val="FFFF00"/>
                </a:solidFill>
              </a:rPr>
              <a:t>Tk2:</a:t>
            </a:r>
            <a:r>
              <a:rPr lang="en-US" sz="4800" dirty="0" smtClean="0">
                <a:solidFill>
                  <a:schemeClr val="bg1"/>
                </a:solidFill>
              </a:rPr>
              <a:t> </a:t>
            </a:r>
            <a:r>
              <a:rPr lang="vi-VN" sz="4800" dirty="0" smtClean="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800" dirty="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612736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smtClean="0">
                <a:solidFill>
                  <a:srgbClr val="FFFF00"/>
                </a:solidFill>
              </a:rPr>
              <a:t>Tk1:</a:t>
            </a:r>
            <a:r>
              <a:rPr lang="en-US" sz="4600" smtClean="0">
                <a:solidFill>
                  <a:schemeClr val="bg1"/>
                </a:solidFill>
              </a:rPr>
              <a:t> </a:t>
            </a:r>
            <a:r>
              <a:rPr lang="vi-VN" sz="460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962429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4800" u="sng" dirty="0" smtClean="0">
                <a:solidFill>
                  <a:srgbClr val="FFFF00"/>
                </a:solidFill>
              </a:rPr>
              <a:t>Tk3:</a:t>
            </a:r>
            <a:r>
              <a:rPr lang="en-US" sz="4800" dirty="0" smtClean="0">
                <a:solidFill>
                  <a:schemeClr val="bg1"/>
                </a:solidFill>
              </a:rPr>
              <a:t> </a:t>
            </a:r>
            <a:r>
              <a:rPr lang="vi-VN" sz="4800" dirty="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19660534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4800" u="sng" dirty="0" smtClean="0">
                <a:solidFill>
                  <a:srgbClr val="FFFF00"/>
                </a:solidFill>
              </a:rPr>
              <a:t>Tk4:</a:t>
            </a:r>
            <a:r>
              <a:rPr lang="en-US" sz="4800" dirty="0" smtClean="0">
                <a:solidFill>
                  <a:schemeClr val="bg1"/>
                </a:solidFill>
              </a:rPr>
              <a:t> </a:t>
            </a:r>
            <a:r>
              <a:rPr lang="vi-VN" sz="4800" dirty="0" smtClean="0">
                <a:solidFill>
                  <a:schemeClr val="bg1"/>
                </a:solidFill>
              </a:rPr>
              <a:t>Người thưa Chúa: thân phụ con nay là Ngài, là Chúa mà con kính tin luôn, là núi đá độ trì. Và Chúa phán: Này Ta sẽ thương người đến muôn năm. Sẽ giữ hoài giao ước với người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27800667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Con sẽ ca tụng tình thương của Chúa đến muôn đời.</a:t>
            </a:r>
            <a:endParaRPr lang="en-US" sz="6600" dirty="0">
              <a:solidFill>
                <a:schemeClr val="bg1"/>
              </a:solidFill>
            </a:endParaRPr>
          </a:p>
        </p:txBody>
      </p:sp>
    </p:spTree>
    <p:extLst>
      <p:ext uri="{BB962C8B-B14F-4D97-AF65-F5344CB8AC3E}">
        <p14:creationId xmlns:p14="http://schemas.microsoft.com/office/powerpoint/2010/main" val="322208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17255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dirty="0" err="1" smtClean="0">
                <a:solidFill>
                  <a:srgbClr val="FFFF00"/>
                </a:solidFill>
              </a:rPr>
              <a:t>Dâng</a:t>
            </a:r>
            <a:r>
              <a:rPr lang="en-US" sz="4000" dirty="0">
                <a:solidFill>
                  <a:srgbClr val="FFFF00"/>
                </a:solidFill>
              </a:rPr>
              <a:t/>
            </a:r>
            <a:br>
              <a:rPr lang="en-US" sz="4000" dirty="0">
                <a:solidFill>
                  <a:srgbClr val="FFFF00"/>
                </a:solidFill>
              </a:rPr>
            </a:br>
            <a:r>
              <a:rPr lang="en-US" sz="4000" i="1" dirty="0" err="1" smtClean="0">
                <a:solidFill>
                  <a:schemeClr val="bg1"/>
                </a:solidFill>
              </a:rPr>
              <a:t>Nguyễn</a:t>
            </a:r>
            <a:r>
              <a:rPr lang="en-US" sz="4000" i="1" dirty="0" smtClean="0">
                <a:solidFill>
                  <a:schemeClr val="bg1"/>
                </a:solidFill>
              </a:rPr>
              <a:t> </a:t>
            </a:r>
            <a:r>
              <a:rPr lang="en-US" sz="4000" i="1" dirty="0" err="1" smtClean="0">
                <a:solidFill>
                  <a:schemeClr val="bg1"/>
                </a:solidFill>
              </a:rPr>
              <a:t>Duy</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4800" b="0" u="sng" dirty="0" smtClean="0">
                <a:solidFill>
                  <a:srgbClr val="FFFF00"/>
                </a:solidFill>
                <a:effectLst/>
              </a:rPr>
              <a:t>Tk1:</a:t>
            </a:r>
            <a:r>
              <a:rPr lang="en-US" sz="4800" b="0" dirty="0" smtClean="0">
                <a:solidFill>
                  <a:schemeClr val="bg1"/>
                </a:solidFill>
                <a:effectLst/>
              </a:rPr>
              <a:t> </a:t>
            </a:r>
            <a:r>
              <a:rPr lang="en-US" sz="4800" dirty="0" err="1" smtClean="0">
                <a:solidFill>
                  <a:schemeClr val="bg1"/>
                </a:solidFill>
              </a:rPr>
              <a:t>Nguyện</a:t>
            </a:r>
            <a:r>
              <a:rPr lang="en-US" sz="4800" dirty="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lễ</a:t>
            </a:r>
            <a:r>
              <a:rPr lang="en-US" sz="4800" dirty="0" smtClean="0">
                <a:solidFill>
                  <a:schemeClr val="bg1"/>
                </a:solidFill>
              </a:rPr>
              <a:t> </a:t>
            </a:r>
            <a:r>
              <a:rPr lang="en-US" sz="4800" dirty="0" err="1" smtClean="0">
                <a:solidFill>
                  <a:schemeClr val="bg1"/>
                </a:solidFill>
              </a:rPr>
              <a:t>tình</a:t>
            </a:r>
            <a:r>
              <a:rPr lang="en-US" sz="4800" dirty="0" smtClean="0">
                <a:solidFill>
                  <a:schemeClr val="bg1"/>
                </a:solidFill>
              </a:rPr>
              <a:t> </a:t>
            </a:r>
            <a:r>
              <a:rPr lang="en-US" sz="4800" dirty="0" err="1" smtClean="0">
                <a:solidFill>
                  <a:schemeClr val="bg1"/>
                </a:solidFill>
              </a:rPr>
              <a:t>yêu</a:t>
            </a:r>
            <a:r>
              <a:rPr lang="en-US" sz="4800" dirty="0" smtClean="0">
                <a:solidFill>
                  <a:schemeClr val="bg1"/>
                </a:solidFill>
              </a:rPr>
              <a:t> </a:t>
            </a:r>
            <a:r>
              <a:rPr lang="en-US" sz="4800" dirty="0" err="1" smtClean="0">
                <a:solidFill>
                  <a:schemeClr val="bg1"/>
                </a:solidFill>
              </a:rPr>
              <a:t>chân</a:t>
            </a:r>
            <a:r>
              <a:rPr lang="en-US" sz="4800" dirty="0" smtClean="0">
                <a:solidFill>
                  <a:schemeClr val="bg1"/>
                </a:solidFill>
              </a:rPr>
              <a:t> </a:t>
            </a:r>
            <a:r>
              <a:rPr lang="en-US" sz="4800" dirty="0" err="1" smtClean="0">
                <a:solidFill>
                  <a:schemeClr val="bg1"/>
                </a:solidFill>
              </a:rPr>
              <a:t>thành</a:t>
            </a:r>
            <a:r>
              <a:rPr lang="en-US" sz="4800" dirty="0" smtClean="0">
                <a:solidFill>
                  <a:schemeClr val="bg1"/>
                </a:solidFill>
              </a:rPr>
              <a:t> </a:t>
            </a:r>
            <a:r>
              <a:rPr lang="en-US" sz="4800" dirty="0" err="1" smtClean="0">
                <a:solidFill>
                  <a:schemeClr val="bg1"/>
                </a:solidFill>
              </a:rPr>
              <a:t>nầy</a:t>
            </a:r>
            <a:r>
              <a:rPr lang="en-US" sz="4800" dirty="0" smtClean="0">
                <a:solidFill>
                  <a:schemeClr val="bg1"/>
                </a:solidFill>
              </a:rPr>
              <a:t> </a:t>
            </a:r>
            <a:r>
              <a:rPr lang="en-US" sz="4800" dirty="0" err="1" smtClean="0">
                <a:solidFill>
                  <a:schemeClr val="bg1"/>
                </a:solidFill>
              </a:rPr>
              <a:t>tấm</a:t>
            </a:r>
            <a:r>
              <a:rPr lang="en-US" sz="4800" dirty="0" smtClean="0">
                <a:solidFill>
                  <a:schemeClr val="bg1"/>
                </a:solidFill>
              </a:rPr>
              <a:t> </a:t>
            </a:r>
            <a:r>
              <a:rPr lang="en-US" sz="4800" dirty="0" err="1" smtClean="0">
                <a:solidFill>
                  <a:schemeClr val="bg1"/>
                </a:solidFill>
              </a:rPr>
              <a:t>bánh</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rượu</a:t>
            </a:r>
            <a:r>
              <a:rPr lang="en-US" sz="4800" dirty="0" smtClean="0">
                <a:solidFill>
                  <a:schemeClr val="bg1"/>
                </a:solidFill>
              </a:rPr>
              <a:t> </a:t>
            </a:r>
            <a:r>
              <a:rPr lang="en-US" sz="4800" dirty="0" err="1" smtClean="0">
                <a:solidFill>
                  <a:schemeClr val="bg1"/>
                </a:solidFill>
              </a:rPr>
              <a:t>nho</a:t>
            </a:r>
            <a:r>
              <a:rPr lang="en-US" sz="4800" dirty="0" smtClean="0">
                <a:solidFill>
                  <a:schemeClr val="bg1"/>
                </a:solidFill>
              </a:rPr>
              <a:t> </a:t>
            </a:r>
            <a:r>
              <a:rPr lang="en-US" sz="4800" dirty="0" err="1" smtClean="0">
                <a:solidFill>
                  <a:schemeClr val="bg1"/>
                </a:solidFill>
              </a:rPr>
              <a:t>thơm</a:t>
            </a:r>
            <a:r>
              <a:rPr lang="en-US" sz="4800" dirty="0" smtClean="0">
                <a:solidFill>
                  <a:schemeClr val="bg1"/>
                </a:solidFill>
              </a:rPr>
              <a:t> </a:t>
            </a:r>
            <a:r>
              <a:rPr lang="en-US" sz="4800" dirty="0" err="1" smtClean="0">
                <a:solidFill>
                  <a:schemeClr val="bg1"/>
                </a:solidFill>
              </a:rPr>
              <a:t>ngát</a:t>
            </a:r>
            <a:r>
              <a:rPr lang="en-US" sz="4800" dirty="0" smtClean="0">
                <a:solidFill>
                  <a:schemeClr val="bg1"/>
                </a:solidFill>
              </a:rPr>
              <a:t>. </a:t>
            </a:r>
            <a:r>
              <a:rPr lang="en-US" sz="4800" dirty="0" err="1" smtClean="0">
                <a:solidFill>
                  <a:schemeClr val="bg1"/>
                </a:solidFill>
              </a:rPr>
              <a:t>Nguyện</a:t>
            </a:r>
            <a:r>
              <a:rPr lang="en-US" sz="4800" dirty="0" smtClean="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đôi</a:t>
            </a:r>
            <a:r>
              <a:rPr lang="en-US" sz="4800" dirty="0" smtClean="0">
                <a:solidFill>
                  <a:schemeClr val="bg1"/>
                </a:solidFill>
              </a:rPr>
              <a:t> </a:t>
            </a:r>
            <a:r>
              <a:rPr lang="en-US" sz="4800" dirty="0" err="1" smtClean="0">
                <a:solidFill>
                  <a:schemeClr val="bg1"/>
                </a:solidFill>
              </a:rPr>
              <a:t>bàn</a:t>
            </a:r>
            <a:r>
              <a:rPr lang="en-US" sz="4800" dirty="0" smtClean="0">
                <a:solidFill>
                  <a:schemeClr val="bg1"/>
                </a:solidFill>
              </a:rPr>
              <a:t> </a:t>
            </a:r>
            <a:r>
              <a:rPr lang="en-US" sz="4800" dirty="0" err="1" smtClean="0">
                <a:solidFill>
                  <a:schemeClr val="bg1"/>
                </a:solidFill>
              </a:rPr>
              <a:t>tay</a:t>
            </a:r>
            <a:r>
              <a:rPr lang="en-US" sz="4800" dirty="0" smtClean="0">
                <a:solidFill>
                  <a:schemeClr val="bg1"/>
                </a:solidFill>
              </a:rPr>
              <a:t> con </a:t>
            </a:r>
            <a:r>
              <a:rPr lang="en-US" sz="4800" dirty="0" err="1" smtClean="0">
                <a:solidFill>
                  <a:schemeClr val="bg1"/>
                </a:solidFill>
              </a:rPr>
              <a:t>hiến</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thương</a:t>
            </a:r>
            <a:r>
              <a:rPr lang="en-US" sz="4800" dirty="0" smtClean="0">
                <a:solidFill>
                  <a:schemeClr val="bg1"/>
                </a:solidFill>
              </a:rPr>
              <a:t> </a:t>
            </a:r>
            <a:r>
              <a:rPr lang="en-US" sz="4800" dirty="0" err="1" smtClean="0">
                <a:solidFill>
                  <a:schemeClr val="bg1"/>
                </a:solidFill>
              </a:rPr>
              <a:t>chấp</a:t>
            </a:r>
            <a:r>
              <a:rPr lang="en-US" sz="4800" dirty="0" smtClean="0">
                <a:solidFill>
                  <a:schemeClr val="bg1"/>
                </a:solidFill>
              </a:rPr>
              <a:t> </a:t>
            </a:r>
            <a:r>
              <a:rPr lang="en-US" sz="4800" dirty="0" err="1" smtClean="0">
                <a:solidFill>
                  <a:schemeClr val="bg1"/>
                </a:solidFill>
              </a:rPr>
              <a:t>nhận</a:t>
            </a:r>
            <a:r>
              <a:rPr lang="en-US" sz="4800" dirty="0" smtClean="0">
                <a:solidFill>
                  <a:schemeClr val="bg1"/>
                </a:solidFill>
              </a:rPr>
              <a:t> ban </a:t>
            </a:r>
            <a:r>
              <a:rPr lang="en-US" sz="4800" dirty="0" err="1" smtClean="0">
                <a:solidFill>
                  <a:schemeClr val="bg1"/>
                </a:solidFill>
              </a:rPr>
              <a:t>phước</a:t>
            </a:r>
            <a:r>
              <a:rPr lang="en-US" sz="4800" dirty="0" smtClean="0">
                <a:solidFill>
                  <a:schemeClr val="bg1"/>
                </a:solidFill>
              </a:rPr>
              <a:t> </a:t>
            </a:r>
            <a:r>
              <a:rPr lang="en-US" sz="4800" dirty="0" err="1" smtClean="0">
                <a:solidFill>
                  <a:schemeClr val="bg1"/>
                </a:solidFill>
              </a:rPr>
              <a:t>lành</a:t>
            </a:r>
            <a:r>
              <a:rPr lang="en-US" sz="4800" dirty="0" smtClean="0">
                <a:solidFill>
                  <a:schemeClr val="bg1"/>
                </a:solidFill>
              </a:rPr>
              <a:t> </a:t>
            </a:r>
            <a:r>
              <a:rPr lang="en-US" sz="4800" dirty="0" err="1" smtClean="0">
                <a:solidFill>
                  <a:schemeClr val="bg1"/>
                </a:solidFill>
              </a:rPr>
              <a:t>tháng</a:t>
            </a:r>
            <a:r>
              <a:rPr lang="en-US" sz="4800" dirty="0" smtClean="0">
                <a:solidFill>
                  <a:schemeClr val="bg1"/>
                </a:solidFill>
              </a:rPr>
              <a:t> </a:t>
            </a:r>
            <a:r>
              <a:rPr lang="en-US" sz="4800" dirty="0" err="1" smtClean="0">
                <a:solidFill>
                  <a:schemeClr val="bg1"/>
                </a:solidFill>
              </a:rPr>
              <a:t>năm</a:t>
            </a:r>
            <a:r>
              <a:rPr lang="en-US" sz="4800" dirty="0" smtClean="0">
                <a:solidFill>
                  <a:schemeClr val="bg1"/>
                </a:solidFill>
              </a:rPr>
              <a:t>.</a:t>
            </a:r>
            <a:endParaRPr lang="en-US" sz="48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600" b="0" u="sng" dirty="0" err="1" smtClean="0">
                <a:solidFill>
                  <a:srgbClr val="FFFF00"/>
                </a:solidFill>
                <a:effectLst/>
              </a:rPr>
              <a:t>Đk</a:t>
            </a:r>
            <a:r>
              <a:rPr lang="en-US" sz="6600" b="0" u="sng" dirty="0" smtClean="0">
                <a:solidFill>
                  <a:srgbClr val="FFFF00"/>
                </a:solidFill>
                <a:effectLst/>
              </a:rPr>
              <a:t>:</a:t>
            </a:r>
            <a:r>
              <a:rPr lang="en-US" sz="6600" b="0" dirty="0" smtClean="0">
                <a:solidFill>
                  <a:schemeClr val="bg1"/>
                </a:solidFill>
                <a:effectLst/>
              </a:rPr>
              <a:t> </a:t>
            </a:r>
            <a:r>
              <a:rPr lang="en-US" sz="6600" dirty="0" err="1" smtClean="0">
                <a:solidFill>
                  <a:schemeClr val="bg1"/>
                </a:solidFill>
              </a:rPr>
              <a:t>Nguyện</a:t>
            </a:r>
            <a:r>
              <a:rPr lang="en-US" sz="6600" dirty="0">
                <a:solidFill>
                  <a:schemeClr val="bg1"/>
                </a:solidFill>
              </a:rPr>
              <a:t> </a:t>
            </a:r>
            <a:r>
              <a:rPr lang="en-US" sz="6600" dirty="0" err="1" smtClean="0">
                <a:solidFill>
                  <a:schemeClr val="bg1"/>
                </a:solidFill>
              </a:rPr>
              <a:t>dâng</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tâm</a:t>
            </a:r>
            <a:r>
              <a:rPr lang="en-US" sz="6600" dirty="0" smtClean="0">
                <a:solidFill>
                  <a:schemeClr val="bg1"/>
                </a:solidFill>
              </a:rPr>
              <a:t> </a:t>
            </a:r>
            <a:r>
              <a:rPr lang="en-US" sz="6600" dirty="0" err="1" smtClean="0">
                <a:solidFill>
                  <a:schemeClr val="bg1"/>
                </a:solidFill>
              </a:rPr>
              <a:t>tình</a:t>
            </a:r>
            <a:r>
              <a:rPr lang="en-US" sz="6600" dirty="0" smtClean="0">
                <a:solidFill>
                  <a:schemeClr val="bg1"/>
                </a:solidFill>
              </a:rPr>
              <a:t> con </a:t>
            </a:r>
            <a:r>
              <a:rPr lang="en-US" sz="6600" dirty="0" err="1" smtClean="0">
                <a:solidFill>
                  <a:schemeClr val="bg1"/>
                </a:solidFill>
              </a:rPr>
              <a:t>thiết</a:t>
            </a:r>
            <a:r>
              <a:rPr lang="en-US" sz="6600" dirty="0" smtClean="0">
                <a:solidFill>
                  <a:schemeClr val="bg1"/>
                </a:solidFill>
              </a:rPr>
              <a:t> </a:t>
            </a:r>
            <a:r>
              <a:rPr lang="en-US" sz="6600" dirty="0" err="1" smtClean="0">
                <a:solidFill>
                  <a:schemeClr val="bg1"/>
                </a:solidFill>
              </a:rPr>
              <a:t>tha</a:t>
            </a:r>
            <a:r>
              <a:rPr lang="en-US" sz="6600" dirty="0" smtClean="0">
                <a:solidFill>
                  <a:schemeClr val="bg1"/>
                </a:solidFill>
              </a:rPr>
              <a:t>, </a:t>
            </a:r>
            <a:r>
              <a:rPr lang="en-US" sz="6600" dirty="0" err="1" smtClean="0">
                <a:solidFill>
                  <a:schemeClr val="bg1"/>
                </a:solidFill>
              </a:rPr>
              <a:t>xin</a:t>
            </a:r>
            <a:r>
              <a:rPr lang="en-US" sz="6600" dirty="0" smtClean="0">
                <a:solidFill>
                  <a:schemeClr val="bg1"/>
                </a:solidFill>
              </a:rPr>
              <a:t> Cha </a:t>
            </a:r>
            <a:r>
              <a:rPr lang="en-US" sz="6600" dirty="0" err="1" smtClean="0">
                <a:solidFill>
                  <a:schemeClr val="bg1"/>
                </a:solidFill>
              </a:rPr>
              <a:t>thương</a:t>
            </a:r>
            <a:r>
              <a:rPr lang="en-US" sz="6600" dirty="0" smtClean="0">
                <a:solidFill>
                  <a:schemeClr val="bg1"/>
                </a:solidFill>
              </a:rPr>
              <a:t> ủ </a:t>
            </a:r>
            <a:r>
              <a:rPr lang="en-US" sz="6600" dirty="0" err="1" smtClean="0">
                <a:solidFill>
                  <a:schemeClr val="bg1"/>
                </a:solidFill>
              </a:rPr>
              <a:t>ấp</a:t>
            </a:r>
            <a:r>
              <a:rPr lang="en-US" sz="6600" dirty="0" smtClean="0">
                <a:solidFill>
                  <a:schemeClr val="bg1"/>
                </a:solidFill>
              </a:rPr>
              <a:t> </a:t>
            </a:r>
            <a:r>
              <a:rPr lang="en-US" sz="6600" dirty="0" err="1" smtClean="0">
                <a:solidFill>
                  <a:schemeClr val="bg1"/>
                </a:solidFill>
              </a:rPr>
              <a:t>trái</a:t>
            </a:r>
            <a:r>
              <a:rPr lang="en-US" sz="6600" dirty="0" smtClean="0">
                <a:solidFill>
                  <a:schemeClr val="bg1"/>
                </a:solidFill>
              </a:rPr>
              <a:t> </a:t>
            </a:r>
            <a:r>
              <a:rPr lang="en-US" sz="6600" dirty="0" err="1" smtClean="0">
                <a:solidFill>
                  <a:schemeClr val="bg1"/>
                </a:solidFill>
              </a:rPr>
              <a:t>tim</a:t>
            </a:r>
            <a:r>
              <a:rPr lang="en-US" sz="6600" dirty="0" smtClean="0">
                <a:solidFill>
                  <a:schemeClr val="bg1"/>
                </a:solidFill>
              </a:rPr>
              <a:t> </a:t>
            </a:r>
            <a:r>
              <a:rPr lang="en-US" sz="6600" dirty="0" err="1" smtClean="0">
                <a:solidFill>
                  <a:schemeClr val="bg1"/>
                </a:solidFill>
              </a:rPr>
              <a:t>hồng</a:t>
            </a:r>
            <a:r>
              <a:rPr lang="en-US" sz="6600" dirty="0" smtClean="0">
                <a:solidFill>
                  <a:schemeClr val="bg1"/>
                </a:solidFill>
              </a:rPr>
              <a:t>. </a:t>
            </a:r>
            <a:endParaRPr lang="en-US" sz="66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400" u="sng" dirty="0" smtClean="0">
                <a:solidFill>
                  <a:srgbClr val="FFFF00"/>
                </a:solidFill>
              </a:rPr>
              <a:t>**</a:t>
            </a:r>
            <a:r>
              <a:rPr lang="en-US" sz="6400" b="0" u="sng" dirty="0" smtClean="0">
                <a:solidFill>
                  <a:srgbClr val="FFFF00"/>
                </a:solidFill>
                <a:effectLst/>
              </a:rPr>
              <a:t>:</a:t>
            </a:r>
            <a:r>
              <a:rPr lang="en-US" sz="6400" b="0" dirty="0" smtClean="0">
                <a:solidFill>
                  <a:schemeClr val="bg1"/>
                </a:solidFill>
                <a:effectLst/>
              </a:rPr>
              <a:t> </a:t>
            </a:r>
            <a:r>
              <a:rPr lang="en-US" sz="6400" dirty="0" err="1" smtClean="0">
                <a:solidFill>
                  <a:schemeClr val="bg1"/>
                </a:solidFill>
              </a:rPr>
              <a:t>Nguyện</a:t>
            </a:r>
            <a:r>
              <a:rPr lang="en-US" sz="6400" dirty="0" smtClean="0">
                <a:solidFill>
                  <a:schemeClr val="bg1"/>
                </a:solidFill>
              </a:rPr>
              <a:t> </a:t>
            </a:r>
            <a:r>
              <a:rPr lang="en-US" sz="6400" dirty="0" err="1" smtClean="0">
                <a:solidFill>
                  <a:schemeClr val="bg1"/>
                </a:solidFill>
              </a:rPr>
              <a:t>dân</a:t>
            </a:r>
            <a:r>
              <a:rPr lang="vi-VN" sz="6400" dirty="0" smtClean="0">
                <a:solidFill>
                  <a:schemeClr val="bg1"/>
                </a:solidFill>
              </a:rPr>
              <a:t>g</a:t>
            </a:r>
            <a:r>
              <a:rPr lang="en-US" sz="6400" dirty="0" smtClean="0">
                <a:solidFill>
                  <a:schemeClr val="bg1"/>
                </a:solidFill>
              </a:rPr>
              <a:t> </a:t>
            </a:r>
            <a:r>
              <a:rPr lang="en-US" sz="6400" dirty="0" err="1" smtClean="0">
                <a:solidFill>
                  <a:schemeClr val="bg1"/>
                </a:solidFill>
              </a:rPr>
              <a:t>Chúa</a:t>
            </a:r>
            <a:r>
              <a:rPr lang="en-US" sz="6400" dirty="0" smtClean="0">
                <a:solidFill>
                  <a:schemeClr val="bg1"/>
                </a:solidFill>
              </a:rPr>
              <a:t> </a:t>
            </a:r>
            <a:r>
              <a:rPr lang="en-US" sz="6400" dirty="0" err="1" smtClean="0">
                <a:solidFill>
                  <a:schemeClr val="bg1"/>
                </a:solidFill>
              </a:rPr>
              <a:t>bánh</a:t>
            </a:r>
            <a:r>
              <a:rPr lang="en-US" sz="6400" dirty="0" smtClean="0">
                <a:solidFill>
                  <a:schemeClr val="bg1"/>
                </a:solidFill>
              </a:rPr>
              <a:t> </a:t>
            </a:r>
            <a:r>
              <a:rPr lang="en-US" sz="6400" dirty="0" err="1" smtClean="0">
                <a:solidFill>
                  <a:schemeClr val="bg1"/>
                </a:solidFill>
              </a:rPr>
              <a:t>rượu</a:t>
            </a:r>
            <a:r>
              <a:rPr lang="en-US" sz="6400" dirty="0" smtClean="0">
                <a:solidFill>
                  <a:schemeClr val="bg1"/>
                </a:solidFill>
              </a:rPr>
              <a:t> </a:t>
            </a:r>
            <a:r>
              <a:rPr lang="en-US" sz="6400" dirty="0" err="1" smtClean="0">
                <a:solidFill>
                  <a:schemeClr val="bg1"/>
                </a:solidFill>
              </a:rPr>
              <a:t>thơm</a:t>
            </a:r>
            <a:r>
              <a:rPr lang="en-US" sz="6400" dirty="0" smtClean="0">
                <a:solidFill>
                  <a:schemeClr val="bg1"/>
                </a:solidFill>
              </a:rPr>
              <a:t> </a:t>
            </a:r>
            <a:r>
              <a:rPr lang="en-US" sz="6400" dirty="0" err="1" smtClean="0">
                <a:solidFill>
                  <a:schemeClr val="bg1"/>
                </a:solidFill>
              </a:rPr>
              <a:t>trắng</a:t>
            </a:r>
            <a:r>
              <a:rPr lang="en-US" sz="6400" dirty="0" smtClean="0">
                <a:solidFill>
                  <a:schemeClr val="bg1"/>
                </a:solidFill>
              </a:rPr>
              <a:t> </a:t>
            </a:r>
            <a:r>
              <a:rPr lang="en-US" sz="6400" dirty="0" err="1" smtClean="0">
                <a:solidFill>
                  <a:schemeClr val="bg1"/>
                </a:solidFill>
              </a:rPr>
              <a:t>trong</a:t>
            </a:r>
            <a:r>
              <a:rPr lang="en-US" sz="6400" dirty="0" smtClean="0">
                <a:solidFill>
                  <a:schemeClr val="bg1"/>
                </a:solidFill>
              </a:rPr>
              <a:t>, </a:t>
            </a:r>
            <a:r>
              <a:rPr lang="en-US" sz="6400" dirty="0" err="1" smtClean="0">
                <a:solidFill>
                  <a:schemeClr val="bg1"/>
                </a:solidFill>
              </a:rPr>
              <a:t>xin</a:t>
            </a:r>
            <a:r>
              <a:rPr lang="en-US" sz="6400" dirty="0" smtClean="0">
                <a:solidFill>
                  <a:schemeClr val="bg1"/>
                </a:solidFill>
              </a:rPr>
              <a:t> </a:t>
            </a:r>
            <a:r>
              <a:rPr lang="en-US" sz="6400" dirty="0" err="1" smtClean="0">
                <a:solidFill>
                  <a:schemeClr val="bg1"/>
                </a:solidFill>
              </a:rPr>
              <a:t>trung</a:t>
            </a:r>
            <a:r>
              <a:rPr lang="en-US" sz="6400" dirty="0" smtClean="0">
                <a:solidFill>
                  <a:schemeClr val="bg1"/>
                </a:solidFill>
              </a:rPr>
              <a:t> </a:t>
            </a:r>
            <a:r>
              <a:rPr lang="en-US" sz="6400" dirty="0" err="1" smtClean="0">
                <a:solidFill>
                  <a:schemeClr val="bg1"/>
                </a:solidFill>
              </a:rPr>
              <a:t>kiên</a:t>
            </a:r>
            <a:r>
              <a:rPr lang="en-US" sz="6400" dirty="0" smtClean="0">
                <a:solidFill>
                  <a:schemeClr val="bg1"/>
                </a:solidFill>
              </a:rPr>
              <a:t> </a:t>
            </a:r>
            <a:r>
              <a:rPr lang="en-US" sz="6400" dirty="0" err="1" smtClean="0">
                <a:solidFill>
                  <a:schemeClr val="bg1"/>
                </a:solidFill>
              </a:rPr>
              <a:t>mến</a:t>
            </a:r>
            <a:r>
              <a:rPr lang="en-US" sz="6400" dirty="0" smtClean="0">
                <a:solidFill>
                  <a:schemeClr val="bg1"/>
                </a:solidFill>
              </a:rPr>
              <a:t> </a:t>
            </a:r>
            <a:r>
              <a:rPr lang="en-US" sz="6400" dirty="0" err="1" smtClean="0">
                <a:solidFill>
                  <a:schemeClr val="bg1"/>
                </a:solidFill>
              </a:rPr>
              <a:t>yêu</a:t>
            </a:r>
            <a:r>
              <a:rPr lang="en-US" sz="6400" dirty="0">
                <a:solidFill>
                  <a:schemeClr val="bg1"/>
                </a:solidFill>
              </a:rPr>
              <a:t> </a:t>
            </a:r>
            <a:r>
              <a:rPr lang="en-US" sz="6400" dirty="0" err="1" smtClean="0">
                <a:solidFill>
                  <a:schemeClr val="bg1"/>
                </a:solidFill>
              </a:rPr>
              <a:t>Ngài</a:t>
            </a:r>
            <a:r>
              <a:rPr lang="en-US" sz="6400" dirty="0" smtClean="0">
                <a:solidFill>
                  <a:schemeClr val="bg1"/>
                </a:solidFill>
              </a:rPr>
              <a:t> </a:t>
            </a:r>
            <a:r>
              <a:rPr lang="en-US" sz="6400" dirty="0" err="1" smtClean="0">
                <a:solidFill>
                  <a:schemeClr val="bg1"/>
                </a:solidFill>
              </a:rPr>
              <a:t>hết</a:t>
            </a:r>
            <a:r>
              <a:rPr lang="en-US" sz="6400" dirty="0" smtClean="0">
                <a:solidFill>
                  <a:schemeClr val="bg1"/>
                </a:solidFill>
              </a:rPr>
              <a:t> </a:t>
            </a:r>
            <a:r>
              <a:rPr lang="en-US" sz="6400" dirty="0" err="1" smtClean="0">
                <a:solidFill>
                  <a:schemeClr val="bg1"/>
                </a:solidFill>
              </a:rPr>
              <a:t>lòng</a:t>
            </a:r>
            <a:r>
              <a:rPr lang="en-US" sz="6400" dirty="0" smtClean="0">
                <a:solidFill>
                  <a:schemeClr val="bg1"/>
                </a:solidFill>
              </a:rPr>
              <a:t>.</a:t>
            </a:r>
            <a:endParaRPr lang="en-US" sz="6400" b="0" dirty="0">
              <a:solidFill>
                <a:schemeClr val="bg1"/>
              </a:solidFill>
              <a:effectLst/>
            </a:endParaRPr>
          </a:p>
        </p:txBody>
      </p:sp>
    </p:spTree>
    <p:extLst>
      <p:ext uri="{BB962C8B-B14F-4D97-AF65-F5344CB8AC3E}">
        <p14:creationId xmlns:p14="http://schemas.microsoft.com/office/powerpoint/2010/main" val="2824842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800" b="0" u="sng" dirty="0" smtClean="0">
                <a:solidFill>
                  <a:srgbClr val="FFFF00"/>
                </a:solidFill>
                <a:effectLst/>
              </a:rPr>
              <a:t>Tk2:</a:t>
            </a:r>
            <a:r>
              <a:rPr lang="en-US" sz="4800" b="0" dirty="0" smtClean="0">
                <a:solidFill>
                  <a:schemeClr val="bg1"/>
                </a:solidFill>
                <a:effectLst/>
              </a:rPr>
              <a:t> </a:t>
            </a:r>
            <a:r>
              <a:rPr lang="en-US" sz="4800" dirty="0" err="1" smtClean="0">
                <a:solidFill>
                  <a:schemeClr val="bg1"/>
                </a:solidFill>
              </a:rPr>
              <a:t>Đoàn</a:t>
            </a:r>
            <a:r>
              <a:rPr lang="en-US" sz="4800" dirty="0" smtClean="0">
                <a:solidFill>
                  <a:schemeClr val="bg1"/>
                </a:solidFill>
              </a:rPr>
              <a:t> con </a:t>
            </a:r>
            <a:r>
              <a:rPr lang="en-US" sz="4800" dirty="0" err="1" smtClean="0">
                <a:solidFill>
                  <a:schemeClr val="bg1"/>
                </a:solidFill>
              </a:rPr>
              <a:t>cái</a:t>
            </a:r>
            <a:r>
              <a:rPr lang="en-US" sz="4800" dirty="0" smtClean="0">
                <a:solidFill>
                  <a:schemeClr val="bg1"/>
                </a:solidFill>
              </a:rPr>
              <a:t> </a:t>
            </a:r>
            <a:r>
              <a:rPr lang="en-US" sz="4800" dirty="0" err="1" smtClean="0">
                <a:solidFill>
                  <a:schemeClr val="bg1"/>
                </a:solidFill>
              </a:rPr>
              <a:t>đã</a:t>
            </a:r>
            <a:r>
              <a:rPr lang="en-US" sz="4800" dirty="0" smtClean="0">
                <a:solidFill>
                  <a:schemeClr val="bg1"/>
                </a:solidFill>
              </a:rPr>
              <a:t> </a:t>
            </a:r>
            <a:r>
              <a:rPr lang="en-US" sz="4800" dirty="0" err="1" smtClean="0">
                <a:solidFill>
                  <a:schemeClr val="bg1"/>
                </a:solidFill>
              </a:rPr>
              <a:t>về</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chung</a:t>
            </a:r>
            <a:r>
              <a:rPr lang="en-US" sz="4800" dirty="0" smtClean="0">
                <a:solidFill>
                  <a:schemeClr val="bg1"/>
                </a:solidFill>
              </a:rPr>
              <a:t> </a:t>
            </a:r>
            <a:r>
              <a:rPr lang="en-US" sz="4800" dirty="0" err="1" smtClean="0">
                <a:solidFill>
                  <a:schemeClr val="bg1"/>
                </a:solidFill>
              </a:rPr>
              <a:t>lời</a:t>
            </a:r>
            <a:r>
              <a:rPr lang="en-US" sz="4800" dirty="0" smtClean="0">
                <a:solidFill>
                  <a:schemeClr val="bg1"/>
                </a:solidFill>
              </a:rPr>
              <a:t> </a:t>
            </a:r>
            <a:r>
              <a:rPr lang="en-US" sz="4800" dirty="0" err="1" smtClean="0">
                <a:solidFill>
                  <a:schemeClr val="bg1"/>
                </a:solidFill>
              </a:rPr>
              <a:t>hợp</a:t>
            </a:r>
            <a:r>
              <a:rPr lang="en-US" sz="4800" dirty="0" smtClean="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tâm</a:t>
            </a:r>
            <a:r>
              <a:rPr lang="en-US" sz="4800" dirty="0" smtClean="0">
                <a:solidFill>
                  <a:schemeClr val="bg1"/>
                </a:solidFill>
              </a:rPr>
              <a:t> </a:t>
            </a:r>
            <a:r>
              <a:rPr lang="en-US" sz="4800" dirty="0" err="1" smtClean="0">
                <a:solidFill>
                  <a:schemeClr val="bg1"/>
                </a:solidFill>
              </a:rPr>
              <a:t>hồn</a:t>
            </a:r>
            <a:r>
              <a:rPr lang="en-US" sz="4800" dirty="0" smtClean="0">
                <a:solidFill>
                  <a:schemeClr val="bg1"/>
                </a:solidFill>
              </a:rPr>
              <a:t> </a:t>
            </a:r>
            <a:r>
              <a:rPr lang="en-US" sz="4800" dirty="0" err="1" smtClean="0">
                <a:solidFill>
                  <a:schemeClr val="bg1"/>
                </a:solidFill>
              </a:rPr>
              <a:t>và</a:t>
            </a:r>
            <a:r>
              <a:rPr lang="en-US" sz="4800" dirty="0" smtClean="0">
                <a:solidFill>
                  <a:schemeClr val="bg1"/>
                </a:solidFill>
              </a:rPr>
              <a:t> </a:t>
            </a:r>
            <a:r>
              <a:rPr lang="en-US" sz="4800" dirty="0" err="1" smtClean="0">
                <a:solidFill>
                  <a:schemeClr val="bg1"/>
                </a:solidFill>
              </a:rPr>
              <a:t>thân</a:t>
            </a:r>
            <a:r>
              <a:rPr lang="en-US" sz="4800" dirty="0" smtClean="0">
                <a:solidFill>
                  <a:schemeClr val="bg1"/>
                </a:solidFill>
              </a:rPr>
              <a:t> </a:t>
            </a:r>
            <a:r>
              <a:rPr lang="en-US" sz="4800" dirty="0" err="1" smtClean="0">
                <a:solidFill>
                  <a:schemeClr val="bg1"/>
                </a:solidFill>
              </a:rPr>
              <a:t>xác</a:t>
            </a:r>
            <a:r>
              <a:rPr lang="en-US" sz="4800" dirty="0" smtClean="0">
                <a:solidFill>
                  <a:schemeClr val="bg1"/>
                </a:solidFill>
              </a:rPr>
              <a:t>. </a:t>
            </a:r>
            <a:r>
              <a:rPr lang="en-US" sz="4800" dirty="0" err="1" smtClean="0">
                <a:solidFill>
                  <a:schemeClr val="bg1"/>
                </a:solidFill>
              </a:rPr>
              <a:t>Nguyện</a:t>
            </a:r>
            <a:r>
              <a:rPr lang="en-US" sz="4800" dirty="0" smtClean="0">
                <a:solidFill>
                  <a:schemeClr val="bg1"/>
                </a:solidFill>
              </a:rPr>
              <a:t> </a:t>
            </a:r>
            <a:r>
              <a:rPr lang="en-US" sz="4800" dirty="0" err="1" smtClean="0">
                <a:solidFill>
                  <a:schemeClr val="bg1"/>
                </a:solidFill>
              </a:rPr>
              <a:t>mãi</a:t>
            </a:r>
            <a:r>
              <a:rPr lang="en-US" sz="4800" dirty="0" smtClean="0">
                <a:solidFill>
                  <a:schemeClr val="bg1"/>
                </a:solidFill>
              </a:rPr>
              <a:t> </a:t>
            </a:r>
            <a:r>
              <a:rPr lang="en-US" sz="4800" dirty="0" err="1" smtClean="0">
                <a:solidFill>
                  <a:schemeClr val="bg1"/>
                </a:solidFill>
              </a:rPr>
              <a:t>mãi</a:t>
            </a:r>
            <a:r>
              <a:rPr lang="en-US" sz="4800" dirty="0" smtClean="0">
                <a:solidFill>
                  <a:schemeClr val="bg1"/>
                </a:solidFill>
              </a:rPr>
              <a:t> </a:t>
            </a:r>
            <a:r>
              <a:rPr lang="en-US" sz="4800" dirty="0" err="1" smtClean="0">
                <a:solidFill>
                  <a:schemeClr val="bg1"/>
                </a:solidFill>
              </a:rPr>
              <a:t>suốt</a:t>
            </a:r>
            <a:r>
              <a:rPr lang="en-US" sz="4800" dirty="0" smtClean="0">
                <a:solidFill>
                  <a:schemeClr val="bg1"/>
                </a:solidFill>
              </a:rPr>
              <a:t> </a:t>
            </a:r>
            <a:r>
              <a:rPr lang="en-US" sz="4800" dirty="0" err="1" smtClean="0">
                <a:solidFill>
                  <a:schemeClr val="bg1"/>
                </a:solidFill>
              </a:rPr>
              <a:t>đời</a:t>
            </a:r>
            <a:r>
              <a:rPr lang="en-US" sz="4800" dirty="0" smtClean="0">
                <a:solidFill>
                  <a:schemeClr val="bg1"/>
                </a:solidFill>
              </a:rPr>
              <a:t> </a:t>
            </a:r>
            <a:r>
              <a:rPr lang="en-US" sz="4800" dirty="0" err="1" smtClean="0">
                <a:solidFill>
                  <a:schemeClr val="bg1"/>
                </a:solidFill>
              </a:rPr>
              <a:t>yêu</a:t>
            </a:r>
            <a:r>
              <a:rPr lang="en-US" sz="4800" dirty="0" smtClean="0">
                <a:solidFill>
                  <a:schemeClr val="bg1"/>
                </a:solidFill>
              </a:rPr>
              <a:t> </a:t>
            </a:r>
            <a:r>
              <a:rPr lang="en-US" sz="4800" dirty="0" err="1" smtClean="0">
                <a:solidFill>
                  <a:schemeClr val="bg1"/>
                </a:solidFill>
              </a:rPr>
              <a:t>nhau</a:t>
            </a:r>
            <a:r>
              <a:rPr lang="en-US" sz="4800" dirty="0" smtClean="0">
                <a:solidFill>
                  <a:schemeClr val="bg1"/>
                </a:solidFill>
              </a:rPr>
              <a:t> </a:t>
            </a:r>
            <a:r>
              <a:rPr lang="en-US" sz="4800" dirty="0" err="1" smtClean="0">
                <a:solidFill>
                  <a:schemeClr val="bg1"/>
                </a:solidFill>
              </a:rPr>
              <a:t>hơn</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thương</a:t>
            </a:r>
            <a:r>
              <a:rPr lang="en-US" sz="4800" dirty="0" smtClean="0">
                <a:solidFill>
                  <a:schemeClr val="bg1"/>
                </a:solidFill>
              </a:rPr>
              <a:t> </a:t>
            </a:r>
            <a:r>
              <a:rPr lang="en-US" sz="4800" dirty="0" err="1" smtClean="0">
                <a:solidFill>
                  <a:schemeClr val="bg1"/>
                </a:solidFill>
              </a:rPr>
              <a:t>kết</a:t>
            </a:r>
            <a:r>
              <a:rPr lang="en-US" sz="4800" dirty="0" smtClean="0">
                <a:solidFill>
                  <a:schemeClr val="bg1"/>
                </a:solidFill>
              </a:rPr>
              <a:t> </a:t>
            </a:r>
            <a:r>
              <a:rPr lang="en-US" sz="4800" dirty="0" err="1" smtClean="0">
                <a:solidFill>
                  <a:schemeClr val="bg1"/>
                </a:solidFill>
              </a:rPr>
              <a:t>hiệp</a:t>
            </a:r>
            <a:r>
              <a:rPr lang="en-US" sz="4800" dirty="0" smtClean="0">
                <a:solidFill>
                  <a:schemeClr val="bg1"/>
                </a:solidFill>
              </a:rPr>
              <a:t> </a:t>
            </a:r>
            <a:r>
              <a:rPr lang="en-US" sz="4800" dirty="0" err="1" smtClean="0">
                <a:solidFill>
                  <a:schemeClr val="bg1"/>
                </a:solidFill>
              </a:rPr>
              <a:t>muôn</a:t>
            </a:r>
            <a:r>
              <a:rPr lang="en-US" sz="4800" dirty="0" smtClean="0">
                <a:solidFill>
                  <a:schemeClr val="bg1"/>
                </a:solidFill>
              </a:rPr>
              <a:t> </a:t>
            </a:r>
            <a:r>
              <a:rPr lang="en-US" sz="4800" dirty="0" err="1" smtClean="0">
                <a:solidFill>
                  <a:schemeClr val="bg1"/>
                </a:solidFill>
              </a:rPr>
              <a:t>tấm</a:t>
            </a:r>
            <a:r>
              <a:rPr lang="en-US" sz="4800" dirty="0" smtClean="0">
                <a:solidFill>
                  <a:schemeClr val="bg1"/>
                </a:solidFill>
              </a:rPr>
              <a:t> </a:t>
            </a:r>
            <a:r>
              <a:rPr lang="en-US" sz="4800" dirty="0" err="1" smtClean="0">
                <a:solidFill>
                  <a:schemeClr val="bg1"/>
                </a:solidFill>
              </a:rPr>
              <a:t>lòng</a:t>
            </a:r>
            <a:r>
              <a:rPr lang="en-US" sz="4800" dirty="0" smtClean="0">
                <a:solidFill>
                  <a:schemeClr val="bg1"/>
                </a:solidFill>
              </a:rPr>
              <a:t> </a:t>
            </a:r>
            <a:r>
              <a:rPr lang="en-US" sz="4800" dirty="0" err="1" smtClean="0">
                <a:solidFill>
                  <a:schemeClr val="bg1"/>
                </a:solidFill>
              </a:rPr>
              <a:t>chúng</a:t>
            </a:r>
            <a:r>
              <a:rPr lang="en-US" sz="4800" dirty="0" smtClean="0">
                <a:solidFill>
                  <a:schemeClr val="bg1"/>
                </a:solidFill>
              </a:rPr>
              <a:t> con.</a:t>
            </a:r>
            <a:endParaRPr lang="en-US" sz="48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600" b="0" u="sng" dirty="0" err="1" smtClean="0">
                <a:solidFill>
                  <a:srgbClr val="FFFF00"/>
                </a:solidFill>
                <a:effectLst/>
              </a:rPr>
              <a:t>Đk</a:t>
            </a:r>
            <a:r>
              <a:rPr lang="en-US" sz="6600" b="0" u="sng" dirty="0" smtClean="0">
                <a:solidFill>
                  <a:srgbClr val="FFFF00"/>
                </a:solidFill>
                <a:effectLst/>
              </a:rPr>
              <a:t>:</a:t>
            </a:r>
            <a:r>
              <a:rPr lang="en-US" sz="6600" b="0" dirty="0" smtClean="0">
                <a:solidFill>
                  <a:schemeClr val="bg1"/>
                </a:solidFill>
                <a:effectLst/>
              </a:rPr>
              <a:t> </a:t>
            </a:r>
            <a:r>
              <a:rPr lang="en-US" sz="6600" dirty="0" err="1" smtClean="0">
                <a:solidFill>
                  <a:schemeClr val="bg1"/>
                </a:solidFill>
              </a:rPr>
              <a:t>Nguyện</a:t>
            </a:r>
            <a:r>
              <a:rPr lang="en-US" sz="6600" dirty="0">
                <a:solidFill>
                  <a:schemeClr val="bg1"/>
                </a:solidFill>
              </a:rPr>
              <a:t> </a:t>
            </a:r>
            <a:r>
              <a:rPr lang="en-US" sz="6600" dirty="0" err="1" smtClean="0">
                <a:solidFill>
                  <a:schemeClr val="bg1"/>
                </a:solidFill>
              </a:rPr>
              <a:t>dâng</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tâm</a:t>
            </a:r>
            <a:r>
              <a:rPr lang="en-US" sz="6600" dirty="0" smtClean="0">
                <a:solidFill>
                  <a:schemeClr val="bg1"/>
                </a:solidFill>
              </a:rPr>
              <a:t> </a:t>
            </a:r>
            <a:r>
              <a:rPr lang="en-US" sz="6600" dirty="0" err="1" smtClean="0">
                <a:solidFill>
                  <a:schemeClr val="bg1"/>
                </a:solidFill>
              </a:rPr>
              <a:t>tình</a:t>
            </a:r>
            <a:r>
              <a:rPr lang="en-US" sz="6600" dirty="0" smtClean="0">
                <a:solidFill>
                  <a:schemeClr val="bg1"/>
                </a:solidFill>
              </a:rPr>
              <a:t> con </a:t>
            </a:r>
            <a:r>
              <a:rPr lang="en-US" sz="6600" dirty="0" err="1" smtClean="0">
                <a:solidFill>
                  <a:schemeClr val="bg1"/>
                </a:solidFill>
              </a:rPr>
              <a:t>thiết</a:t>
            </a:r>
            <a:r>
              <a:rPr lang="en-US" sz="6600" dirty="0" smtClean="0">
                <a:solidFill>
                  <a:schemeClr val="bg1"/>
                </a:solidFill>
              </a:rPr>
              <a:t> </a:t>
            </a:r>
            <a:r>
              <a:rPr lang="en-US" sz="6600" dirty="0" err="1" smtClean="0">
                <a:solidFill>
                  <a:schemeClr val="bg1"/>
                </a:solidFill>
              </a:rPr>
              <a:t>tha</a:t>
            </a:r>
            <a:r>
              <a:rPr lang="en-US" sz="6600" dirty="0" smtClean="0">
                <a:solidFill>
                  <a:schemeClr val="bg1"/>
                </a:solidFill>
              </a:rPr>
              <a:t>, </a:t>
            </a:r>
            <a:r>
              <a:rPr lang="en-US" sz="6600" dirty="0" err="1" smtClean="0">
                <a:solidFill>
                  <a:schemeClr val="bg1"/>
                </a:solidFill>
              </a:rPr>
              <a:t>xin</a:t>
            </a:r>
            <a:r>
              <a:rPr lang="en-US" sz="6600" dirty="0" smtClean="0">
                <a:solidFill>
                  <a:schemeClr val="bg1"/>
                </a:solidFill>
              </a:rPr>
              <a:t> Cha </a:t>
            </a:r>
            <a:r>
              <a:rPr lang="en-US" sz="6600" dirty="0" err="1" smtClean="0">
                <a:solidFill>
                  <a:schemeClr val="bg1"/>
                </a:solidFill>
              </a:rPr>
              <a:t>thương</a:t>
            </a:r>
            <a:r>
              <a:rPr lang="en-US" sz="6600" dirty="0" smtClean="0">
                <a:solidFill>
                  <a:schemeClr val="bg1"/>
                </a:solidFill>
              </a:rPr>
              <a:t> ủ </a:t>
            </a:r>
            <a:r>
              <a:rPr lang="en-US" sz="6600" dirty="0" err="1" smtClean="0">
                <a:solidFill>
                  <a:schemeClr val="bg1"/>
                </a:solidFill>
              </a:rPr>
              <a:t>ấp</a:t>
            </a:r>
            <a:r>
              <a:rPr lang="en-US" sz="6600" dirty="0" smtClean="0">
                <a:solidFill>
                  <a:schemeClr val="bg1"/>
                </a:solidFill>
              </a:rPr>
              <a:t> </a:t>
            </a:r>
            <a:r>
              <a:rPr lang="en-US" sz="6600" dirty="0" err="1" smtClean="0">
                <a:solidFill>
                  <a:schemeClr val="bg1"/>
                </a:solidFill>
              </a:rPr>
              <a:t>trái</a:t>
            </a:r>
            <a:r>
              <a:rPr lang="en-US" sz="6600" dirty="0" smtClean="0">
                <a:solidFill>
                  <a:schemeClr val="bg1"/>
                </a:solidFill>
              </a:rPr>
              <a:t> </a:t>
            </a:r>
            <a:r>
              <a:rPr lang="en-US" sz="6600" dirty="0" err="1" smtClean="0">
                <a:solidFill>
                  <a:schemeClr val="bg1"/>
                </a:solidFill>
              </a:rPr>
              <a:t>tim</a:t>
            </a:r>
            <a:r>
              <a:rPr lang="en-US" sz="6600" dirty="0" smtClean="0">
                <a:solidFill>
                  <a:schemeClr val="bg1"/>
                </a:solidFill>
              </a:rPr>
              <a:t> </a:t>
            </a:r>
            <a:r>
              <a:rPr lang="en-US" sz="6600" dirty="0" err="1" smtClean="0">
                <a:solidFill>
                  <a:schemeClr val="bg1"/>
                </a:solidFill>
              </a:rPr>
              <a:t>hồng</a:t>
            </a:r>
            <a:r>
              <a:rPr lang="en-US" sz="6600" dirty="0" smtClean="0">
                <a:solidFill>
                  <a:schemeClr val="bg1"/>
                </a:solidFill>
              </a:rPr>
              <a:t>. </a:t>
            </a:r>
            <a:endParaRPr lang="en-US" sz="6600" b="0" dirty="0">
              <a:solidFill>
                <a:schemeClr val="bg1"/>
              </a:solidFill>
              <a:effectLst/>
            </a:endParaRPr>
          </a:p>
        </p:txBody>
      </p:sp>
    </p:spTree>
    <p:extLst>
      <p:ext uri="{BB962C8B-B14F-4D97-AF65-F5344CB8AC3E}">
        <p14:creationId xmlns:p14="http://schemas.microsoft.com/office/powerpoint/2010/main" val="7909543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400" u="sng" dirty="0" smtClean="0">
                <a:solidFill>
                  <a:srgbClr val="FFFF00"/>
                </a:solidFill>
              </a:rPr>
              <a:t>**</a:t>
            </a:r>
            <a:r>
              <a:rPr lang="en-US" sz="6400" b="0" u="sng" dirty="0" smtClean="0">
                <a:solidFill>
                  <a:srgbClr val="FFFF00"/>
                </a:solidFill>
                <a:effectLst/>
              </a:rPr>
              <a:t>:</a:t>
            </a:r>
            <a:r>
              <a:rPr lang="en-US" sz="6400" b="0" dirty="0" smtClean="0">
                <a:solidFill>
                  <a:schemeClr val="bg1"/>
                </a:solidFill>
                <a:effectLst/>
              </a:rPr>
              <a:t> </a:t>
            </a:r>
            <a:r>
              <a:rPr lang="en-US" sz="6400" dirty="0" err="1" smtClean="0">
                <a:solidFill>
                  <a:schemeClr val="bg1"/>
                </a:solidFill>
              </a:rPr>
              <a:t>Nguyện</a:t>
            </a:r>
            <a:r>
              <a:rPr lang="en-US" sz="6400" dirty="0" smtClean="0">
                <a:solidFill>
                  <a:schemeClr val="bg1"/>
                </a:solidFill>
              </a:rPr>
              <a:t> </a:t>
            </a:r>
            <a:r>
              <a:rPr lang="en-US" sz="6400" dirty="0" err="1" smtClean="0">
                <a:solidFill>
                  <a:schemeClr val="bg1"/>
                </a:solidFill>
              </a:rPr>
              <a:t>dân</a:t>
            </a:r>
            <a:r>
              <a:rPr lang="vi-VN" sz="6400" dirty="0" smtClean="0">
                <a:solidFill>
                  <a:schemeClr val="bg1"/>
                </a:solidFill>
              </a:rPr>
              <a:t>g</a:t>
            </a:r>
            <a:r>
              <a:rPr lang="en-US" sz="6400" dirty="0" smtClean="0">
                <a:solidFill>
                  <a:schemeClr val="bg1"/>
                </a:solidFill>
              </a:rPr>
              <a:t> </a:t>
            </a:r>
            <a:r>
              <a:rPr lang="en-US" sz="6400" dirty="0" err="1" smtClean="0">
                <a:solidFill>
                  <a:schemeClr val="bg1"/>
                </a:solidFill>
              </a:rPr>
              <a:t>Chúa</a:t>
            </a:r>
            <a:r>
              <a:rPr lang="en-US" sz="6400" dirty="0" smtClean="0">
                <a:solidFill>
                  <a:schemeClr val="bg1"/>
                </a:solidFill>
              </a:rPr>
              <a:t> </a:t>
            </a:r>
            <a:r>
              <a:rPr lang="en-US" sz="6400" dirty="0" err="1" smtClean="0">
                <a:solidFill>
                  <a:schemeClr val="bg1"/>
                </a:solidFill>
              </a:rPr>
              <a:t>bánh</a:t>
            </a:r>
            <a:r>
              <a:rPr lang="en-US" sz="6400" dirty="0" smtClean="0">
                <a:solidFill>
                  <a:schemeClr val="bg1"/>
                </a:solidFill>
              </a:rPr>
              <a:t> </a:t>
            </a:r>
            <a:r>
              <a:rPr lang="en-US" sz="6400" dirty="0" err="1" smtClean="0">
                <a:solidFill>
                  <a:schemeClr val="bg1"/>
                </a:solidFill>
              </a:rPr>
              <a:t>rượu</a:t>
            </a:r>
            <a:r>
              <a:rPr lang="en-US" sz="6400" dirty="0" smtClean="0">
                <a:solidFill>
                  <a:schemeClr val="bg1"/>
                </a:solidFill>
              </a:rPr>
              <a:t> </a:t>
            </a:r>
            <a:r>
              <a:rPr lang="en-US" sz="6400" dirty="0" err="1" smtClean="0">
                <a:solidFill>
                  <a:schemeClr val="bg1"/>
                </a:solidFill>
              </a:rPr>
              <a:t>thơm</a:t>
            </a:r>
            <a:r>
              <a:rPr lang="en-US" sz="6400" dirty="0" smtClean="0">
                <a:solidFill>
                  <a:schemeClr val="bg1"/>
                </a:solidFill>
              </a:rPr>
              <a:t> </a:t>
            </a:r>
            <a:r>
              <a:rPr lang="en-US" sz="6400" dirty="0" err="1" smtClean="0">
                <a:solidFill>
                  <a:schemeClr val="bg1"/>
                </a:solidFill>
              </a:rPr>
              <a:t>trắng</a:t>
            </a:r>
            <a:r>
              <a:rPr lang="en-US" sz="6400" dirty="0" smtClean="0">
                <a:solidFill>
                  <a:schemeClr val="bg1"/>
                </a:solidFill>
              </a:rPr>
              <a:t> </a:t>
            </a:r>
            <a:r>
              <a:rPr lang="en-US" sz="6400" dirty="0" err="1" smtClean="0">
                <a:solidFill>
                  <a:schemeClr val="bg1"/>
                </a:solidFill>
              </a:rPr>
              <a:t>trong</a:t>
            </a:r>
            <a:r>
              <a:rPr lang="en-US" sz="6400" dirty="0" smtClean="0">
                <a:solidFill>
                  <a:schemeClr val="bg1"/>
                </a:solidFill>
              </a:rPr>
              <a:t>, </a:t>
            </a:r>
            <a:r>
              <a:rPr lang="en-US" sz="6400" dirty="0" err="1" smtClean="0">
                <a:solidFill>
                  <a:schemeClr val="bg1"/>
                </a:solidFill>
              </a:rPr>
              <a:t>xin</a:t>
            </a:r>
            <a:r>
              <a:rPr lang="en-US" sz="6400" dirty="0" smtClean="0">
                <a:solidFill>
                  <a:schemeClr val="bg1"/>
                </a:solidFill>
              </a:rPr>
              <a:t> </a:t>
            </a:r>
            <a:r>
              <a:rPr lang="en-US" sz="6400" dirty="0" err="1" smtClean="0">
                <a:solidFill>
                  <a:schemeClr val="bg1"/>
                </a:solidFill>
              </a:rPr>
              <a:t>trung</a:t>
            </a:r>
            <a:r>
              <a:rPr lang="en-US" sz="6400" dirty="0" smtClean="0">
                <a:solidFill>
                  <a:schemeClr val="bg1"/>
                </a:solidFill>
              </a:rPr>
              <a:t> </a:t>
            </a:r>
            <a:r>
              <a:rPr lang="en-US" sz="6400" dirty="0" err="1" smtClean="0">
                <a:solidFill>
                  <a:schemeClr val="bg1"/>
                </a:solidFill>
              </a:rPr>
              <a:t>kiên</a:t>
            </a:r>
            <a:r>
              <a:rPr lang="en-US" sz="6400" dirty="0" smtClean="0">
                <a:solidFill>
                  <a:schemeClr val="bg1"/>
                </a:solidFill>
              </a:rPr>
              <a:t> </a:t>
            </a:r>
            <a:r>
              <a:rPr lang="en-US" sz="6400" dirty="0" err="1" smtClean="0">
                <a:solidFill>
                  <a:schemeClr val="bg1"/>
                </a:solidFill>
              </a:rPr>
              <a:t>mến</a:t>
            </a:r>
            <a:r>
              <a:rPr lang="en-US" sz="6400" dirty="0" smtClean="0">
                <a:solidFill>
                  <a:schemeClr val="bg1"/>
                </a:solidFill>
              </a:rPr>
              <a:t> </a:t>
            </a:r>
            <a:r>
              <a:rPr lang="en-US" sz="6400" dirty="0" err="1" smtClean="0">
                <a:solidFill>
                  <a:schemeClr val="bg1"/>
                </a:solidFill>
              </a:rPr>
              <a:t>yêu</a:t>
            </a:r>
            <a:r>
              <a:rPr lang="en-US" sz="6400" dirty="0">
                <a:solidFill>
                  <a:schemeClr val="bg1"/>
                </a:solidFill>
              </a:rPr>
              <a:t> </a:t>
            </a:r>
            <a:r>
              <a:rPr lang="en-US" sz="6400" dirty="0" err="1" smtClean="0">
                <a:solidFill>
                  <a:schemeClr val="bg1"/>
                </a:solidFill>
              </a:rPr>
              <a:t>Ngài</a:t>
            </a:r>
            <a:r>
              <a:rPr lang="en-US" sz="6400" dirty="0" smtClean="0">
                <a:solidFill>
                  <a:schemeClr val="bg1"/>
                </a:solidFill>
              </a:rPr>
              <a:t> </a:t>
            </a:r>
            <a:r>
              <a:rPr lang="en-US" sz="6400" dirty="0" err="1" smtClean="0">
                <a:solidFill>
                  <a:schemeClr val="bg1"/>
                </a:solidFill>
              </a:rPr>
              <a:t>hết</a:t>
            </a:r>
            <a:r>
              <a:rPr lang="en-US" sz="6400" dirty="0" smtClean="0">
                <a:solidFill>
                  <a:schemeClr val="bg1"/>
                </a:solidFill>
              </a:rPr>
              <a:t> </a:t>
            </a:r>
            <a:r>
              <a:rPr lang="en-US" sz="6400" dirty="0" err="1" smtClean="0">
                <a:solidFill>
                  <a:schemeClr val="bg1"/>
                </a:solidFill>
              </a:rPr>
              <a:t>lòng</a:t>
            </a:r>
            <a:r>
              <a:rPr lang="en-US" sz="6400" dirty="0" smtClean="0">
                <a:solidFill>
                  <a:schemeClr val="bg1"/>
                </a:solidFill>
              </a:rPr>
              <a:t>.</a:t>
            </a:r>
            <a:endParaRPr lang="en-US" sz="6400" b="0" dirty="0">
              <a:solidFill>
                <a:schemeClr val="bg1"/>
              </a:solidFill>
              <a:effectLst/>
            </a:endParaRPr>
          </a:p>
        </p:txBody>
      </p:sp>
    </p:spTree>
    <p:extLst>
      <p:ext uri="{BB962C8B-B14F-4D97-AF65-F5344CB8AC3E}">
        <p14:creationId xmlns:p14="http://schemas.microsoft.com/office/powerpoint/2010/main" val="1897053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5400" dirty="0" err="1" smtClean="0">
                <a:solidFill>
                  <a:srgbClr val="FFFF00"/>
                </a:solidFill>
              </a:rPr>
              <a:t>Xin</a:t>
            </a:r>
            <a:r>
              <a:rPr lang="en-US" sz="5400" dirty="0" smtClean="0">
                <a:solidFill>
                  <a:srgbClr val="FFFF00"/>
                </a:solidFill>
              </a:rPr>
              <a:t> Cho Con</a:t>
            </a:r>
            <a:r>
              <a:rPr lang="vi-VN" sz="5400" dirty="0" smtClean="0">
                <a:solidFill>
                  <a:srgbClr val="FFFF00"/>
                </a:solidFill>
              </a:rPr>
              <a:t> </a:t>
            </a:r>
            <a:r>
              <a:rPr lang="en-US" sz="5400" dirty="0" err="1" smtClean="0">
                <a:solidFill>
                  <a:srgbClr val="FFFF00"/>
                </a:solidFill>
              </a:rPr>
              <a:t>Nhận</a:t>
            </a:r>
            <a:r>
              <a:rPr lang="en-US" sz="5400" dirty="0" smtClean="0">
                <a:solidFill>
                  <a:srgbClr val="FFFF00"/>
                </a:solidFill>
              </a:rPr>
              <a:t> </a:t>
            </a:r>
            <a:r>
              <a:rPr lang="en-US" sz="5400" dirty="0" err="1" smtClean="0">
                <a:solidFill>
                  <a:srgbClr val="FFFF00"/>
                </a:solidFill>
              </a:rPr>
              <a:t>Biết</a:t>
            </a:r>
            <a:r>
              <a:rPr lang="en-US" sz="5400" dirty="0" smtClean="0">
                <a:solidFill>
                  <a:srgbClr val="FFFF00"/>
                </a:solidFill>
              </a:rPr>
              <a:t> </a:t>
            </a:r>
            <a:r>
              <a:rPr lang="en-US" sz="5400" dirty="0" err="1" smtClean="0">
                <a:solidFill>
                  <a:srgbClr val="FFFF00"/>
                </a:solidFill>
              </a:rPr>
              <a:t>Ngài</a:t>
            </a:r>
            <a:r>
              <a:rPr lang="en-US" sz="7200" b="0" dirty="0" smtClean="0">
                <a:solidFill>
                  <a:srgbClr val="FFFF00"/>
                </a:solidFill>
                <a:effectLst/>
              </a:rPr>
              <a:t/>
            </a:r>
            <a:br>
              <a:rPr lang="en-US" sz="7200" b="0" dirty="0" smtClean="0">
                <a:solidFill>
                  <a:srgbClr val="FFFF00"/>
                </a:solidFill>
                <a:effectLst/>
              </a:rPr>
            </a:br>
            <a:r>
              <a:rPr lang="en-US" sz="4000" i="1" dirty="0" smtClean="0">
                <a:solidFill>
                  <a:schemeClr val="bg1"/>
                </a:solidFill>
              </a:rPr>
              <a:t>Cao Minh </a:t>
            </a:r>
            <a:r>
              <a:rPr lang="en-US" sz="4000" i="1" dirty="0" err="1" smtClean="0">
                <a:solidFill>
                  <a:schemeClr val="bg1"/>
                </a:solidFill>
              </a:rPr>
              <a:t>Thắng</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u="sng" dirty="0" smtClean="0">
                <a:solidFill>
                  <a:srgbClr val="FFFF00"/>
                </a:solidFill>
              </a:rPr>
              <a:t>Tk1</a:t>
            </a:r>
            <a:r>
              <a:rPr lang="en-US" sz="5600" b="0" u="sng" dirty="0" smtClean="0">
                <a:solidFill>
                  <a:srgbClr val="FFFF00"/>
                </a:solidFill>
                <a:effectLst/>
              </a:rPr>
              <a:t>:</a:t>
            </a:r>
            <a:r>
              <a:rPr lang="en-US" sz="5600" b="0" dirty="0" smtClean="0">
                <a:solidFill>
                  <a:schemeClr val="bg1"/>
                </a:solidFill>
                <a:effectLst/>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cho</a:t>
            </a:r>
            <a:r>
              <a:rPr lang="en-US" sz="5600" dirty="0" smtClean="0">
                <a:solidFill>
                  <a:schemeClr val="bg1"/>
                </a:solidFill>
              </a:rPr>
              <a:t> con </a:t>
            </a:r>
            <a:r>
              <a:rPr lang="en-US" sz="5600" dirty="0" err="1" smtClean="0">
                <a:solidFill>
                  <a:schemeClr val="bg1"/>
                </a:solidFill>
              </a:rPr>
              <a:t>nhận</a:t>
            </a:r>
            <a:r>
              <a:rPr lang="en-US" sz="5600" dirty="0" smtClean="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anh</a:t>
            </a:r>
            <a:r>
              <a:rPr lang="en-US" sz="5600" dirty="0" smtClean="0">
                <a:solidFill>
                  <a:schemeClr val="bg1"/>
                </a:solidFill>
              </a:rPr>
              <a:t> </a:t>
            </a:r>
            <a:r>
              <a:rPr lang="en-US" sz="5600" dirty="0" err="1" smtClean="0">
                <a:solidFill>
                  <a:schemeClr val="bg1"/>
                </a:solidFill>
              </a:rPr>
              <a:t>em</a:t>
            </a:r>
            <a:r>
              <a:rPr lang="en-US" sz="5600" dirty="0" smtClean="0">
                <a:solidFill>
                  <a:schemeClr val="bg1"/>
                </a:solidFill>
              </a:rPr>
              <a:t> </a:t>
            </a:r>
            <a:r>
              <a:rPr lang="en-US" sz="5600" dirty="0" err="1" smtClean="0">
                <a:solidFill>
                  <a:schemeClr val="bg1"/>
                </a:solidFill>
              </a:rPr>
              <a:t>nghèo</a:t>
            </a:r>
            <a:r>
              <a:rPr lang="en-US" sz="5600" dirty="0" smtClean="0">
                <a:solidFill>
                  <a:schemeClr val="bg1"/>
                </a:solidFill>
              </a:rPr>
              <a:t> </a:t>
            </a:r>
            <a:r>
              <a:rPr lang="en-US" sz="5600" dirty="0" err="1" smtClean="0">
                <a:solidFill>
                  <a:schemeClr val="bg1"/>
                </a:solidFill>
              </a:rPr>
              <a:t>cơ</a:t>
            </a:r>
            <a:r>
              <a:rPr lang="en-US" sz="5600" dirty="0" smtClean="0">
                <a:solidFill>
                  <a:schemeClr val="bg1"/>
                </a:solidFill>
              </a:rPr>
              <a:t> </a:t>
            </a:r>
            <a:r>
              <a:rPr lang="en-US" sz="5600" dirty="0" err="1" smtClean="0">
                <a:solidFill>
                  <a:schemeClr val="bg1"/>
                </a:solidFill>
              </a:rPr>
              <a:t>bần</a:t>
            </a:r>
            <a:r>
              <a:rPr lang="en-US" sz="5600" dirty="0" smtClean="0">
                <a:solidFill>
                  <a:schemeClr val="bg1"/>
                </a:solidFill>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cho</a:t>
            </a:r>
            <a:r>
              <a:rPr lang="en-US" sz="5600" dirty="0" smtClean="0">
                <a:solidFill>
                  <a:schemeClr val="bg1"/>
                </a:solidFill>
              </a:rPr>
              <a:t> con </a:t>
            </a:r>
            <a:r>
              <a:rPr lang="en-US" sz="5600" dirty="0" err="1" smtClean="0">
                <a:solidFill>
                  <a:schemeClr val="bg1"/>
                </a:solidFill>
              </a:rPr>
              <a:t>nhận</a:t>
            </a:r>
            <a:r>
              <a:rPr lang="en-US" sz="5600" dirty="0" smtClean="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ăn</a:t>
            </a:r>
            <a:r>
              <a:rPr lang="en-US" sz="5600" dirty="0" smtClean="0">
                <a:solidFill>
                  <a:schemeClr val="bg1"/>
                </a:solidFill>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lần</a:t>
            </a:r>
            <a:r>
              <a:rPr lang="en-US" sz="5600" dirty="0" smtClean="0">
                <a:solidFill>
                  <a:schemeClr val="bg1"/>
                </a:solidFill>
              </a:rPr>
              <a:t> </a:t>
            </a:r>
            <a:r>
              <a:rPr lang="en-US" sz="5600" dirty="0" err="1" smtClean="0">
                <a:solidFill>
                  <a:schemeClr val="bg1"/>
                </a:solidFill>
              </a:rPr>
              <a:t>đây</a:t>
            </a:r>
            <a:r>
              <a:rPr lang="en-US" sz="5600" dirty="0" smtClean="0">
                <a:solidFill>
                  <a:schemeClr val="bg1"/>
                </a:solidFill>
              </a:rPr>
              <a:t> </a:t>
            </a:r>
            <a:r>
              <a:rPr lang="en-US" sz="5600" dirty="0" err="1" smtClean="0">
                <a:solidFill>
                  <a:schemeClr val="bg1"/>
                </a:solidFill>
              </a:rPr>
              <a:t>đó</a:t>
            </a:r>
            <a:r>
              <a:rPr lang="en-US" sz="5600" dirty="0" smtClean="0">
                <a:solidFill>
                  <a:schemeClr val="bg1"/>
                </a:solidFill>
              </a:rPr>
              <a:t>.</a:t>
            </a:r>
            <a:endParaRPr lang="en-US" sz="56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000" u="sng" dirty="0" smtClean="0">
                <a:solidFill>
                  <a:srgbClr val="FFFF00"/>
                </a:solidFill>
              </a:rPr>
              <a:t>**</a:t>
            </a:r>
            <a:r>
              <a:rPr lang="en-US" sz="6000" b="0" u="sng" dirty="0" smtClean="0">
                <a:solidFill>
                  <a:srgbClr val="FFFF00"/>
                </a:solidFill>
                <a:effectLst/>
              </a:rPr>
              <a:t>:</a:t>
            </a:r>
            <a:r>
              <a:rPr lang="en-US" sz="6000" b="0" dirty="0" smtClean="0">
                <a:solidFill>
                  <a:schemeClr val="bg1"/>
                </a:solidFill>
                <a:effectLst/>
              </a:rPr>
              <a:t> </a:t>
            </a:r>
            <a:r>
              <a:rPr lang="en-US" sz="6000" dirty="0" err="1" smtClean="0">
                <a:solidFill>
                  <a:schemeClr val="bg1"/>
                </a:solidFill>
              </a:rPr>
              <a:t>Xin</a:t>
            </a:r>
            <a:r>
              <a:rPr lang="en-US" sz="6000" dirty="0" smtClean="0">
                <a:solidFill>
                  <a:schemeClr val="bg1"/>
                </a:solidFill>
              </a:rPr>
              <a:t> </a:t>
            </a:r>
            <a:r>
              <a:rPr lang="en-US" sz="6000" dirty="0" err="1" smtClean="0">
                <a:solidFill>
                  <a:schemeClr val="bg1"/>
                </a:solidFill>
              </a:rPr>
              <a:t>cho</a:t>
            </a:r>
            <a:r>
              <a:rPr lang="en-US" sz="6000" dirty="0" smtClean="0">
                <a:solidFill>
                  <a:schemeClr val="bg1"/>
                </a:solidFill>
              </a:rPr>
              <a:t> con </a:t>
            </a:r>
            <a:r>
              <a:rPr lang="en-US" sz="6000" dirty="0" err="1" smtClean="0">
                <a:solidFill>
                  <a:schemeClr val="bg1"/>
                </a:solidFill>
              </a:rPr>
              <a:t>nhận</a:t>
            </a:r>
            <a:r>
              <a:rPr lang="en-US" sz="6000" dirty="0" smtClean="0">
                <a:solidFill>
                  <a:schemeClr val="bg1"/>
                </a:solidFill>
              </a:rPr>
              <a:t> </a:t>
            </a:r>
            <a:r>
              <a:rPr lang="en-US" sz="6000" dirty="0" err="1" smtClean="0">
                <a:solidFill>
                  <a:schemeClr val="bg1"/>
                </a:solidFill>
              </a:rPr>
              <a:t>thấy</a:t>
            </a:r>
            <a:r>
              <a:rPr lang="en-US" sz="6000" dirty="0" smtClean="0">
                <a:solidFill>
                  <a:schemeClr val="bg1"/>
                </a:solidFill>
              </a:rPr>
              <a:t> </a:t>
            </a:r>
            <a:r>
              <a:rPr lang="en-US" sz="6000" dirty="0" err="1" smtClean="0">
                <a:solidFill>
                  <a:schemeClr val="bg1"/>
                </a:solidFill>
              </a:rPr>
              <a:t>rõ</a:t>
            </a:r>
            <a:r>
              <a:rPr lang="en-US" sz="6000" dirty="0" smtClean="0">
                <a:solidFill>
                  <a:schemeClr val="bg1"/>
                </a:solidFill>
              </a:rPr>
              <a:t> </a:t>
            </a:r>
            <a:r>
              <a:rPr lang="en-US" sz="6000" dirty="0" err="1" smtClean="0">
                <a:solidFill>
                  <a:schemeClr val="bg1"/>
                </a:solidFill>
              </a:rPr>
              <a:t>Ngài</a:t>
            </a:r>
            <a:r>
              <a:rPr lang="en-US" sz="6000" dirty="0" smtClean="0">
                <a:solidFill>
                  <a:schemeClr val="bg1"/>
                </a:solidFill>
              </a:rPr>
              <a:t> qua </a:t>
            </a:r>
            <a:r>
              <a:rPr lang="en-US" sz="6000" dirty="0" err="1" smtClean="0">
                <a:solidFill>
                  <a:schemeClr val="bg1"/>
                </a:solidFill>
              </a:rPr>
              <a:t>hình</a:t>
            </a:r>
            <a:r>
              <a:rPr lang="en-US" sz="6000" dirty="0" smtClean="0">
                <a:solidFill>
                  <a:schemeClr val="bg1"/>
                </a:solidFill>
              </a:rPr>
              <a:t> </a:t>
            </a:r>
            <a:r>
              <a:rPr lang="en-US" sz="6000" dirty="0" err="1" smtClean="0">
                <a:solidFill>
                  <a:schemeClr val="bg1"/>
                </a:solidFill>
              </a:rPr>
              <a:t>ảnh</a:t>
            </a:r>
            <a:r>
              <a:rPr lang="en-US" sz="6000" dirty="0" smtClean="0">
                <a:solidFill>
                  <a:schemeClr val="bg1"/>
                </a:solidFill>
              </a:rPr>
              <a:t> </a:t>
            </a:r>
            <a:r>
              <a:rPr lang="en-US" sz="6000" dirty="0" err="1" smtClean="0">
                <a:solidFill>
                  <a:schemeClr val="bg1"/>
                </a:solidFill>
              </a:rPr>
              <a:t>em</a:t>
            </a:r>
            <a:r>
              <a:rPr lang="en-US" sz="6000" dirty="0" smtClean="0">
                <a:solidFill>
                  <a:schemeClr val="bg1"/>
                </a:solidFill>
              </a:rPr>
              <a:t> </a:t>
            </a:r>
            <a:r>
              <a:rPr lang="en-US" sz="6000" dirty="0" err="1" smtClean="0">
                <a:solidFill>
                  <a:schemeClr val="bg1"/>
                </a:solidFill>
              </a:rPr>
              <a:t>bé</a:t>
            </a:r>
            <a:r>
              <a:rPr lang="en-US" sz="6000" dirty="0" smtClean="0">
                <a:solidFill>
                  <a:schemeClr val="bg1"/>
                </a:solidFill>
              </a:rPr>
              <a:t> </a:t>
            </a:r>
            <a:r>
              <a:rPr lang="en-US" sz="6000" dirty="0" err="1" smtClean="0">
                <a:solidFill>
                  <a:schemeClr val="bg1"/>
                </a:solidFill>
              </a:rPr>
              <a:t>thơ</a:t>
            </a:r>
            <a:r>
              <a:rPr lang="en-US" sz="6000" dirty="0" smtClean="0">
                <a:solidFill>
                  <a:schemeClr val="bg1"/>
                </a:solidFill>
              </a:rPr>
              <a:t>, </a:t>
            </a:r>
            <a:r>
              <a:rPr lang="en-US" sz="6000" dirty="0" err="1" smtClean="0">
                <a:solidFill>
                  <a:schemeClr val="bg1"/>
                </a:solidFill>
              </a:rPr>
              <a:t>chân</a:t>
            </a:r>
            <a:r>
              <a:rPr lang="en-US" sz="6000" dirty="0" smtClean="0">
                <a:solidFill>
                  <a:schemeClr val="bg1"/>
                </a:solidFill>
              </a:rPr>
              <a:t> </a:t>
            </a:r>
            <a:r>
              <a:rPr lang="en-US" sz="6000" dirty="0" err="1" smtClean="0">
                <a:solidFill>
                  <a:schemeClr val="bg1"/>
                </a:solidFill>
              </a:rPr>
              <a:t>không</a:t>
            </a:r>
            <a:r>
              <a:rPr lang="en-US" sz="6000" dirty="0" smtClean="0">
                <a:solidFill>
                  <a:schemeClr val="bg1"/>
                </a:solidFill>
              </a:rPr>
              <a:t> </a:t>
            </a:r>
            <a:r>
              <a:rPr lang="en-US" sz="6000" dirty="0" err="1" smtClean="0">
                <a:solidFill>
                  <a:schemeClr val="bg1"/>
                </a:solidFill>
              </a:rPr>
              <a:t>đi</a:t>
            </a:r>
            <a:r>
              <a:rPr lang="en-US" sz="6000" dirty="0" smtClean="0">
                <a:solidFill>
                  <a:schemeClr val="bg1"/>
                </a:solidFill>
              </a:rPr>
              <a:t> </a:t>
            </a:r>
            <a:r>
              <a:rPr lang="en-US" sz="6000" dirty="0" err="1" smtClean="0">
                <a:solidFill>
                  <a:schemeClr val="bg1"/>
                </a:solidFill>
              </a:rPr>
              <a:t>trên</a:t>
            </a:r>
            <a:r>
              <a:rPr lang="en-US" sz="6000" dirty="0" smtClean="0">
                <a:solidFill>
                  <a:schemeClr val="bg1"/>
                </a:solidFill>
              </a:rPr>
              <a:t> </a:t>
            </a:r>
            <a:r>
              <a:rPr lang="en-US" sz="6000" dirty="0" err="1" smtClean="0">
                <a:solidFill>
                  <a:schemeClr val="bg1"/>
                </a:solidFill>
              </a:rPr>
              <a:t>sỏi</a:t>
            </a:r>
            <a:r>
              <a:rPr lang="en-US" sz="6000" dirty="0" smtClean="0">
                <a:solidFill>
                  <a:schemeClr val="bg1"/>
                </a:solidFill>
              </a:rPr>
              <a:t> </a:t>
            </a:r>
            <a:r>
              <a:rPr lang="en-US" sz="6000" dirty="0" err="1" smtClean="0">
                <a:solidFill>
                  <a:schemeClr val="bg1"/>
                </a:solidFill>
              </a:rPr>
              <a:t>đá</a:t>
            </a:r>
            <a:r>
              <a:rPr lang="en-US" sz="6000" dirty="0" smtClean="0">
                <a:solidFill>
                  <a:schemeClr val="bg1"/>
                </a:solidFill>
              </a:rPr>
              <a:t>, </a:t>
            </a:r>
            <a:r>
              <a:rPr lang="en-US" sz="6000" dirty="0" err="1" smtClean="0">
                <a:solidFill>
                  <a:schemeClr val="bg1"/>
                </a:solidFill>
              </a:rPr>
              <a:t>ước</a:t>
            </a:r>
            <a:r>
              <a:rPr lang="en-US" sz="6000" dirty="0" smtClean="0">
                <a:solidFill>
                  <a:schemeClr val="bg1"/>
                </a:solidFill>
              </a:rPr>
              <a:t> </a:t>
            </a:r>
            <a:r>
              <a:rPr lang="en-US" sz="6000" dirty="0" err="1" smtClean="0">
                <a:solidFill>
                  <a:schemeClr val="bg1"/>
                </a:solidFill>
              </a:rPr>
              <a:t>mơ</a:t>
            </a:r>
            <a:r>
              <a:rPr lang="en-US" sz="6000" dirty="0" smtClean="0">
                <a:solidFill>
                  <a:schemeClr val="bg1"/>
                </a:solidFill>
              </a:rPr>
              <a:t> </a:t>
            </a:r>
            <a:r>
              <a:rPr lang="en-US" sz="6000" dirty="0" err="1" smtClean="0">
                <a:solidFill>
                  <a:schemeClr val="bg1"/>
                </a:solidFill>
              </a:rPr>
              <a:t>tìm</a:t>
            </a:r>
            <a:r>
              <a:rPr lang="en-US" sz="6000" dirty="0" smtClean="0">
                <a:solidFill>
                  <a:schemeClr val="bg1"/>
                </a:solidFill>
              </a:rPr>
              <a:t> </a:t>
            </a:r>
            <a:r>
              <a:rPr lang="en-US" sz="6000" dirty="0" err="1" smtClean="0">
                <a:solidFill>
                  <a:schemeClr val="bg1"/>
                </a:solidFill>
              </a:rPr>
              <a:t>được</a:t>
            </a:r>
            <a:r>
              <a:rPr lang="en-US" sz="6000" dirty="0" smtClean="0">
                <a:solidFill>
                  <a:schemeClr val="bg1"/>
                </a:solidFill>
              </a:rPr>
              <a:t> </a:t>
            </a:r>
            <a:r>
              <a:rPr lang="en-US" sz="6000" dirty="0" err="1" smtClean="0">
                <a:solidFill>
                  <a:schemeClr val="bg1"/>
                </a:solidFill>
              </a:rPr>
              <a:t>mái</a:t>
            </a:r>
            <a:r>
              <a:rPr lang="en-US" sz="6000" dirty="0" smtClean="0">
                <a:solidFill>
                  <a:schemeClr val="bg1"/>
                </a:solidFill>
              </a:rPr>
              <a:t> </a:t>
            </a:r>
            <a:r>
              <a:rPr lang="en-US" sz="6000" dirty="0" err="1" smtClean="0">
                <a:solidFill>
                  <a:schemeClr val="bg1"/>
                </a:solidFill>
              </a:rPr>
              <a:t>ấm</a:t>
            </a:r>
            <a:r>
              <a:rPr lang="en-US" sz="6000" dirty="0" smtClean="0">
                <a:solidFill>
                  <a:schemeClr val="bg1"/>
                </a:solidFill>
              </a:rPr>
              <a:t> </a:t>
            </a:r>
            <a:r>
              <a:rPr lang="en-US" sz="6000" dirty="0" err="1" smtClean="0">
                <a:solidFill>
                  <a:schemeClr val="bg1"/>
                </a:solidFill>
              </a:rPr>
              <a:t>nhà</a:t>
            </a:r>
            <a:r>
              <a:rPr lang="vi-VN" sz="6000" dirty="0">
                <a:solidFill>
                  <a:schemeClr val="bg1"/>
                </a:solidFill>
              </a:rPr>
              <a:t> </a:t>
            </a:r>
            <a:r>
              <a:rPr lang="vi-VN" sz="6000" dirty="0" smtClean="0">
                <a:solidFill>
                  <a:schemeClr val="bg1"/>
                </a:solidFill>
              </a:rPr>
              <a:t>êm.</a:t>
            </a:r>
            <a:endParaRPr lang="en-US" sz="6000" b="0" dirty="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mà</a:t>
            </a:r>
            <a:r>
              <a:rPr lang="en-US" sz="5000" dirty="0" smtClean="0">
                <a:solidFill>
                  <a:schemeClr val="bg1"/>
                </a:solidFill>
              </a:rPr>
              <a:t> con </a:t>
            </a:r>
            <a:r>
              <a:rPr lang="en-US" sz="5000" dirty="0" err="1" smtClean="0">
                <a:solidFill>
                  <a:schemeClr val="bg1"/>
                </a:solidFill>
              </a:rPr>
              <a:t>đâu</a:t>
            </a:r>
            <a:r>
              <a:rPr lang="en-US" sz="5000" dirty="0" smtClean="0">
                <a:solidFill>
                  <a:schemeClr val="bg1"/>
                </a:solidFill>
              </a:rPr>
              <a:t> </a:t>
            </a:r>
            <a:r>
              <a:rPr lang="en-US" sz="5000" dirty="0" err="1" smtClean="0">
                <a:solidFill>
                  <a:schemeClr val="bg1"/>
                </a:solidFill>
              </a:rPr>
              <a:t>biết</a:t>
            </a:r>
            <a:r>
              <a:rPr lang="en-US" sz="5000" dirty="0" smtClean="0">
                <a:solidFill>
                  <a:schemeClr val="bg1"/>
                </a:solidFill>
              </a:rPr>
              <a:t> </a:t>
            </a:r>
            <a:r>
              <a:rPr lang="en-US" sz="5000" dirty="0" err="1" smtClean="0">
                <a:solidFill>
                  <a:schemeClr val="bg1"/>
                </a:solidFill>
              </a:rPr>
              <a:t>gì</a:t>
            </a:r>
            <a:r>
              <a:rPr lang="en-US" sz="5000" dirty="0" smtClean="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qua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người</a:t>
            </a:r>
            <a:r>
              <a:rPr lang="en-US" sz="5000" dirty="0" smtClean="0">
                <a:solidFill>
                  <a:schemeClr val="bg1"/>
                </a:solidFill>
              </a:rPr>
              <a:t> </a:t>
            </a:r>
            <a:r>
              <a:rPr lang="en-US" sz="5000" dirty="0" err="1" smtClean="0">
                <a:solidFill>
                  <a:schemeClr val="bg1"/>
                </a:solidFill>
              </a:rPr>
              <a:t>rất</a:t>
            </a:r>
            <a:r>
              <a:rPr lang="en-US" sz="5000" dirty="0" smtClean="0">
                <a:solidFill>
                  <a:schemeClr val="bg1"/>
                </a:solidFill>
              </a:rPr>
              <a:t> </a:t>
            </a:r>
            <a:r>
              <a:rPr lang="en-US" sz="5000" dirty="0" err="1" smtClean="0">
                <a:solidFill>
                  <a:schemeClr val="bg1"/>
                </a:solidFill>
              </a:rPr>
              <a:t>thân</a:t>
            </a:r>
            <a:r>
              <a:rPr lang="en-US" sz="5000" dirty="0" smtClean="0">
                <a:solidFill>
                  <a:schemeClr val="bg1"/>
                </a:solidFill>
              </a:rPr>
              <a:t> </a:t>
            </a:r>
            <a:r>
              <a:rPr lang="en-US" sz="5000" dirty="0" err="1" smtClean="0">
                <a:solidFill>
                  <a:schemeClr val="bg1"/>
                </a:solidFill>
              </a:rPr>
              <a:t>yêu</a:t>
            </a:r>
            <a:r>
              <a:rPr lang="en-US" sz="5000" dirty="0">
                <a:solidFill>
                  <a:schemeClr val="bg1"/>
                </a:solidFill>
              </a:rPr>
              <a:t>. </a:t>
            </a:r>
            <a:r>
              <a:rPr lang="en-US" sz="5000" dirty="0" err="1">
                <a:solidFill>
                  <a:schemeClr val="bg1"/>
                </a:solidFill>
              </a:rPr>
              <a:t>Ngài</a:t>
            </a:r>
            <a:r>
              <a:rPr lang="en-US" sz="5000" dirty="0">
                <a:solidFill>
                  <a:schemeClr val="bg1"/>
                </a:solidFill>
              </a:rPr>
              <a:t> </a:t>
            </a:r>
            <a:r>
              <a:rPr lang="en-US" sz="5000" dirty="0" err="1">
                <a:solidFill>
                  <a:schemeClr val="bg1"/>
                </a:solidFill>
              </a:rPr>
              <a:t>luôn</a:t>
            </a:r>
            <a:r>
              <a:rPr lang="en-US" sz="5000" dirty="0">
                <a:solidFill>
                  <a:schemeClr val="bg1"/>
                </a:solidFill>
              </a:rPr>
              <a:t> </a:t>
            </a:r>
            <a:r>
              <a:rPr lang="en-US" sz="5000" dirty="0" err="1">
                <a:solidFill>
                  <a:schemeClr val="bg1"/>
                </a:solidFill>
              </a:rPr>
              <a:t>bên</a:t>
            </a:r>
            <a:r>
              <a:rPr lang="en-US" sz="5000" dirty="0">
                <a:solidFill>
                  <a:schemeClr val="bg1"/>
                </a:solidFill>
              </a:rPr>
              <a:t> con </a:t>
            </a:r>
            <a:r>
              <a:rPr lang="en-US" sz="5000" dirty="0" err="1">
                <a:solidFill>
                  <a:schemeClr val="bg1"/>
                </a:solidFill>
              </a:rPr>
              <a:t>mà</a:t>
            </a:r>
            <a:r>
              <a:rPr lang="en-US" sz="5000" dirty="0">
                <a:solidFill>
                  <a:schemeClr val="bg1"/>
                </a:solidFill>
              </a:rPr>
              <a:t> con </a:t>
            </a:r>
            <a:r>
              <a:rPr lang="en-US" sz="5000" dirty="0" err="1">
                <a:solidFill>
                  <a:schemeClr val="bg1"/>
                </a:solidFill>
              </a:rPr>
              <a:t>đâu</a:t>
            </a:r>
            <a:r>
              <a:rPr lang="en-US" sz="5000" dirty="0">
                <a:solidFill>
                  <a:schemeClr val="bg1"/>
                </a:solidFill>
              </a:rPr>
              <a:t> </a:t>
            </a:r>
            <a:r>
              <a:rPr lang="en-US" sz="5000" dirty="0" err="1">
                <a:solidFill>
                  <a:schemeClr val="bg1"/>
                </a:solidFill>
              </a:rPr>
              <a:t>biết</a:t>
            </a:r>
            <a:r>
              <a:rPr lang="en-US" sz="5000" dirty="0">
                <a:solidFill>
                  <a:schemeClr val="bg1"/>
                </a:solidFill>
              </a:rPr>
              <a:t> </a:t>
            </a:r>
            <a:r>
              <a:rPr lang="en-US" sz="5000" dirty="0" err="1">
                <a:solidFill>
                  <a:schemeClr val="bg1"/>
                </a:solidFill>
              </a:rPr>
              <a:t>gì</a:t>
            </a:r>
            <a:r>
              <a:rPr lang="en-US" sz="5000" dirty="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dù</a:t>
            </a:r>
            <a:r>
              <a:rPr lang="en-US" sz="5000" dirty="0" smtClean="0">
                <a:solidFill>
                  <a:schemeClr val="bg1"/>
                </a:solidFill>
              </a:rPr>
              <a:t>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lúc</a:t>
            </a:r>
            <a:r>
              <a:rPr lang="en-US" sz="5000" dirty="0" smtClean="0">
                <a:solidFill>
                  <a:schemeClr val="bg1"/>
                </a:solidFill>
              </a:rPr>
              <a:t> con </a:t>
            </a:r>
            <a:r>
              <a:rPr lang="en-US" sz="5000" dirty="0" err="1" smtClean="0">
                <a:solidFill>
                  <a:schemeClr val="bg1"/>
                </a:solidFill>
              </a:rPr>
              <a:t>lỗi</a:t>
            </a:r>
            <a:r>
              <a:rPr lang="en-US" sz="5000" dirty="0" smtClean="0">
                <a:solidFill>
                  <a:schemeClr val="bg1"/>
                </a:solidFill>
              </a:rPr>
              <a:t> </a:t>
            </a:r>
            <a:r>
              <a:rPr lang="en-US" sz="5000" dirty="0" err="1" smtClean="0">
                <a:solidFill>
                  <a:schemeClr val="bg1"/>
                </a:solidFill>
              </a:rPr>
              <a:t>lầm</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u="sng" dirty="0" smtClean="0">
                <a:solidFill>
                  <a:srgbClr val="FFFF00"/>
                </a:solidFill>
              </a:rPr>
              <a:t>Tk2</a:t>
            </a:r>
            <a:r>
              <a:rPr lang="en-US" sz="5600" b="0" u="sng" dirty="0" smtClean="0">
                <a:solidFill>
                  <a:srgbClr val="FFFF00"/>
                </a:solidFill>
                <a:effectLst/>
              </a:rPr>
              <a:t>:</a:t>
            </a:r>
            <a:r>
              <a:rPr lang="en-US" sz="5600" b="0" dirty="0" smtClean="0">
                <a:solidFill>
                  <a:schemeClr val="bg1"/>
                </a:solidFill>
                <a:effectLst/>
              </a:rPr>
              <a:t> </a:t>
            </a:r>
            <a:r>
              <a:rPr lang="en-US" sz="5600" b="0" dirty="0" err="1" smtClean="0">
                <a:solidFill>
                  <a:schemeClr val="bg1"/>
                </a:solidFill>
                <a:effectLst/>
              </a:rPr>
              <a:t>Xin</a:t>
            </a:r>
            <a:r>
              <a:rPr lang="en-US" sz="5600" b="0" dirty="0" smtClean="0">
                <a:solidFill>
                  <a:schemeClr val="bg1"/>
                </a:solidFill>
                <a:effectLst/>
              </a:rPr>
              <a:t> </a:t>
            </a:r>
            <a:r>
              <a:rPr lang="en-US" sz="5600" b="0" dirty="0" err="1" smtClean="0">
                <a:solidFill>
                  <a:schemeClr val="bg1"/>
                </a:solidFill>
                <a:effectLst/>
              </a:rPr>
              <a:t>cho</a:t>
            </a:r>
            <a:r>
              <a:rPr lang="en-US" sz="5600" b="0" dirty="0" smtClean="0">
                <a:solidFill>
                  <a:schemeClr val="bg1"/>
                </a:solidFill>
                <a:effectLst/>
              </a:rPr>
              <a:t> con </a:t>
            </a:r>
            <a:r>
              <a:rPr lang="en-US" sz="5600" b="0" dirty="0" err="1" smtClean="0">
                <a:solidFill>
                  <a:schemeClr val="bg1"/>
                </a:solidFill>
                <a:effectLst/>
              </a:rPr>
              <a:t>nhận</a:t>
            </a:r>
            <a:r>
              <a:rPr lang="en-US" sz="5600" dirty="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nông</a:t>
            </a:r>
            <a:r>
              <a:rPr lang="en-US" sz="5600" dirty="0" smtClean="0">
                <a:solidFill>
                  <a:schemeClr val="bg1"/>
                </a:solidFill>
              </a:rPr>
              <a:t> </a:t>
            </a:r>
            <a:r>
              <a:rPr lang="en-US" sz="5600" dirty="0" err="1" smtClean="0">
                <a:solidFill>
                  <a:schemeClr val="bg1"/>
                </a:solidFill>
              </a:rPr>
              <a:t>phu</a:t>
            </a:r>
            <a:r>
              <a:rPr lang="en-US" sz="5600" dirty="0" smtClean="0">
                <a:solidFill>
                  <a:schemeClr val="bg1"/>
                </a:solidFill>
              </a:rPr>
              <a:t> </a:t>
            </a:r>
            <a:r>
              <a:rPr lang="en-US" sz="5600" dirty="0" err="1" smtClean="0">
                <a:solidFill>
                  <a:schemeClr val="bg1"/>
                </a:solidFill>
              </a:rPr>
              <a:t>nghèo</a:t>
            </a:r>
            <a:r>
              <a:rPr lang="en-US" sz="5600" dirty="0" smtClean="0">
                <a:solidFill>
                  <a:schemeClr val="bg1"/>
                </a:solidFill>
              </a:rPr>
              <a:t> </a:t>
            </a:r>
            <a:r>
              <a:rPr lang="en-US" sz="5600" dirty="0" err="1" smtClean="0">
                <a:solidFill>
                  <a:schemeClr val="bg1"/>
                </a:solidFill>
              </a:rPr>
              <a:t>cơ</a:t>
            </a:r>
            <a:r>
              <a:rPr lang="en-US" sz="5600" dirty="0" smtClean="0">
                <a:solidFill>
                  <a:schemeClr val="bg1"/>
                </a:solidFill>
              </a:rPr>
              <a:t> </a:t>
            </a:r>
            <a:r>
              <a:rPr lang="en-US" sz="5600" dirty="0" err="1" smtClean="0">
                <a:solidFill>
                  <a:schemeClr val="bg1"/>
                </a:solidFill>
              </a:rPr>
              <a:t>cực</a:t>
            </a:r>
            <a:r>
              <a:rPr lang="en-US" sz="5600" dirty="0" smtClean="0">
                <a:solidFill>
                  <a:schemeClr val="bg1"/>
                </a:solidFill>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cho</a:t>
            </a:r>
            <a:r>
              <a:rPr lang="en-US" sz="5600" dirty="0" smtClean="0">
                <a:solidFill>
                  <a:schemeClr val="bg1"/>
                </a:solidFill>
              </a:rPr>
              <a:t> con </a:t>
            </a:r>
            <a:r>
              <a:rPr lang="en-US" sz="5600" dirty="0" err="1" smtClean="0">
                <a:solidFill>
                  <a:schemeClr val="bg1"/>
                </a:solidFill>
              </a:rPr>
              <a:t>nhận</a:t>
            </a:r>
            <a:r>
              <a:rPr lang="en-US" sz="5600" dirty="0" smtClean="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phu</a:t>
            </a:r>
            <a:r>
              <a:rPr lang="en-US" sz="5600" dirty="0" smtClean="0">
                <a:solidFill>
                  <a:schemeClr val="bg1"/>
                </a:solidFill>
              </a:rPr>
              <a:t> </a:t>
            </a:r>
            <a:r>
              <a:rPr lang="en-US" sz="5600" dirty="0" err="1" smtClean="0">
                <a:solidFill>
                  <a:schemeClr val="bg1"/>
                </a:solidFill>
              </a:rPr>
              <a:t>xe</a:t>
            </a:r>
            <a:r>
              <a:rPr lang="en-US" sz="5600" dirty="0" smtClean="0">
                <a:solidFill>
                  <a:schemeClr val="bg1"/>
                </a:solidFill>
              </a:rPr>
              <a:t> </a:t>
            </a:r>
            <a:r>
              <a:rPr lang="en-US" sz="5600" dirty="0" err="1" smtClean="0">
                <a:solidFill>
                  <a:schemeClr val="bg1"/>
                </a:solidFill>
              </a:rPr>
              <a:t>đầy</a:t>
            </a:r>
            <a:r>
              <a:rPr lang="en-US" sz="5600" dirty="0" smtClean="0">
                <a:solidFill>
                  <a:schemeClr val="bg1"/>
                </a:solidFill>
              </a:rPr>
              <a:t> </a:t>
            </a:r>
            <a:r>
              <a:rPr lang="en-US" sz="5600" dirty="0" err="1" smtClean="0">
                <a:solidFill>
                  <a:schemeClr val="bg1"/>
                </a:solidFill>
              </a:rPr>
              <a:t>nhọc</a:t>
            </a:r>
            <a:r>
              <a:rPr lang="en-US" sz="5600" dirty="0" smtClean="0">
                <a:solidFill>
                  <a:schemeClr val="bg1"/>
                </a:solidFill>
              </a:rPr>
              <a:t> </a:t>
            </a:r>
            <a:r>
              <a:rPr lang="en-US" sz="5600" dirty="0" err="1" smtClean="0">
                <a:solidFill>
                  <a:schemeClr val="bg1"/>
                </a:solidFill>
              </a:rPr>
              <a:t>lao</a:t>
            </a:r>
            <a:r>
              <a:rPr lang="en-US" sz="5600" dirty="0" smtClean="0">
                <a:solidFill>
                  <a:schemeClr val="bg1"/>
                </a:solidFill>
              </a:rPr>
              <a:t>.</a:t>
            </a:r>
            <a:endParaRPr lang="en-US" sz="5600" b="0" dirty="0">
              <a:solidFill>
                <a:schemeClr val="bg1"/>
              </a:solidFill>
              <a:effectLst/>
            </a:endParaRPr>
          </a:p>
        </p:txBody>
      </p:sp>
    </p:spTree>
    <p:extLst>
      <p:ext uri="{BB962C8B-B14F-4D97-AF65-F5344CB8AC3E}">
        <p14:creationId xmlns:p14="http://schemas.microsoft.com/office/powerpoint/2010/main" val="13798379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700" u="sng" dirty="0" smtClean="0">
                <a:solidFill>
                  <a:srgbClr val="FFFF00"/>
                </a:solidFill>
              </a:rPr>
              <a:t>**</a:t>
            </a:r>
            <a:r>
              <a:rPr lang="en-US" sz="5700" b="0" u="sng" dirty="0" smtClean="0">
                <a:solidFill>
                  <a:srgbClr val="FFFF00"/>
                </a:solidFill>
                <a:effectLst/>
              </a:rPr>
              <a:t>:</a:t>
            </a:r>
            <a:r>
              <a:rPr lang="en-US" sz="5700" b="0" dirty="0" smtClean="0">
                <a:solidFill>
                  <a:schemeClr val="bg1"/>
                </a:solidFill>
                <a:effectLst/>
              </a:rPr>
              <a:t> </a:t>
            </a:r>
            <a:r>
              <a:rPr lang="en-US" sz="5700" dirty="0" err="1" smtClean="0">
                <a:solidFill>
                  <a:schemeClr val="bg1"/>
                </a:solidFill>
              </a:rPr>
              <a:t>Xin</a:t>
            </a:r>
            <a:r>
              <a:rPr lang="en-US" sz="5700" dirty="0" smtClean="0">
                <a:solidFill>
                  <a:schemeClr val="bg1"/>
                </a:solidFill>
              </a:rPr>
              <a:t> </a:t>
            </a:r>
            <a:r>
              <a:rPr lang="en-US" sz="5700" dirty="0" err="1" smtClean="0">
                <a:solidFill>
                  <a:schemeClr val="bg1"/>
                </a:solidFill>
              </a:rPr>
              <a:t>cho</a:t>
            </a:r>
            <a:r>
              <a:rPr lang="en-US" sz="5700" dirty="0" smtClean="0">
                <a:solidFill>
                  <a:schemeClr val="bg1"/>
                </a:solidFill>
              </a:rPr>
              <a:t> con </a:t>
            </a:r>
            <a:r>
              <a:rPr lang="en-US" sz="5700" dirty="0" err="1" smtClean="0">
                <a:solidFill>
                  <a:schemeClr val="bg1"/>
                </a:solidFill>
              </a:rPr>
              <a:t>nhận</a:t>
            </a:r>
            <a:r>
              <a:rPr lang="en-US" sz="5700" dirty="0" smtClean="0">
                <a:solidFill>
                  <a:schemeClr val="bg1"/>
                </a:solidFill>
              </a:rPr>
              <a:t> </a:t>
            </a:r>
            <a:r>
              <a:rPr lang="en-US" sz="5700" dirty="0" err="1" smtClean="0">
                <a:solidFill>
                  <a:schemeClr val="bg1"/>
                </a:solidFill>
              </a:rPr>
              <a:t>thấy</a:t>
            </a:r>
            <a:r>
              <a:rPr lang="en-US" sz="5700" dirty="0" smtClean="0">
                <a:solidFill>
                  <a:schemeClr val="bg1"/>
                </a:solidFill>
              </a:rPr>
              <a:t> </a:t>
            </a:r>
            <a:r>
              <a:rPr lang="en-US" sz="5700" dirty="0" err="1" smtClean="0">
                <a:solidFill>
                  <a:schemeClr val="bg1"/>
                </a:solidFill>
              </a:rPr>
              <a:t>rõ</a:t>
            </a:r>
            <a:r>
              <a:rPr lang="en-US" sz="5700" dirty="0" smtClean="0">
                <a:solidFill>
                  <a:schemeClr val="bg1"/>
                </a:solidFill>
              </a:rPr>
              <a:t> </a:t>
            </a:r>
            <a:r>
              <a:rPr lang="en-US" sz="5700" dirty="0" err="1" smtClean="0">
                <a:solidFill>
                  <a:schemeClr val="bg1"/>
                </a:solidFill>
              </a:rPr>
              <a:t>Ngài</a:t>
            </a:r>
            <a:r>
              <a:rPr lang="en-US" sz="5700" dirty="0" smtClean="0">
                <a:solidFill>
                  <a:schemeClr val="bg1"/>
                </a:solidFill>
              </a:rPr>
              <a:t> qua </a:t>
            </a:r>
            <a:r>
              <a:rPr lang="en-US" sz="5700" dirty="0" err="1" smtClean="0">
                <a:solidFill>
                  <a:schemeClr val="bg1"/>
                </a:solidFill>
              </a:rPr>
              <a:t>hình</a:t>
            </a:r>
            <a:r>
              <a:rPr lang="en-US" sz="5700" dirty="0" smtClean="0">
                <a:solidFill>
                  <a:schemeClr val="bg1"/>
                </a:solidFill>
              </a:rPr>
              <a:t> </a:t>
            </a:r>
            <a:r>
              <a:rPr lang="en-US" sz="5700" dirty="0" err="1" smtClean="0">
                <a:solidFill>
                  <a:schemeClr val="bg1"/>
                </a:solidFill>
              </a:rPr>
              <a:t>ảnh</a:t>
            </a:r>
            <a:r>
              <a:rPr lang="en-US" sz="5700" dirty="0" smtClean="0">
                <a:solidFill>
                  <a:schemeClr val="bg1"/>
                </a:solidFill>
              </a:rPr>
              <a:t> </a:t>
            </a:r>
            <a:r>
              <a:rPr lang="en-US" sz="5700" dirty="0" err="1" smtClean="0">
                <a:solidFill>
                  <a:schemeClr val="bg1"/>
                </a:solidFill>
              </a:rPr>
              <a:t>của</a:t>
            </a:r>
            <a:r>
              <a:rPr lang="en-US" sz="5700" dirty="0" smtClean="0">
                <a:solidFill>
                  <a:schemeClr val="bg1"/>
                </a:solidFill>
              </a:rPr>
              <a:t> </a:t>
            </a:r>
            <a:r>
              <a:rPr lang="en-US" sz="5700" dirty="0" err="1" smtClean="0">
                <a:solidFill>
                  <a:schemeClr val="bg1"/>
                </a:solidFill>
              </a:rPr>
              <a:t>người</a:t>
            </a:r>
            <a:r>
              <a:rPr lang="en-US" sz="5700" dirty="0" smtClean="0">
                <a:solidFill>
                  <a:schemeClr val="bg1"/>
                </a:solidFill>
              </a:rPr>
              <a:t> </a:t>
            </a:r>
            <a:r>
              <a:rPr lang="en-US" sz="5700" dirty="0" err="1" smtClean="0">
                <a:solidFill>
                  <a:schemeClr val="bg1"/>
                </a:solidFill>
              </a:rPr>
              <a:t>già</a:t>
            </a:r>
            <a:r>
              <a:rPr lang="en-US" sz="5700" dirty="0" smtClean="0">
                <a:solidFill>
                  <a:schemeClr val="bg1"/>
                </a:solidFill>
              </a:rPr>
              <a:t>, </a:t>
            </a:r>
            <a:r>
              <a:rPr lang="en-US" sz="5700" dirty="0" err="1" smtClean="0">
                <a:solidFill>
                  <a:schemeClr val="bg1"/>
                </a:solidFill>
              </a:rPr>
              <a:t>thân</a:t>
            </a:r>
            <a:r>
              <a:rPr lang="en-US" sz="5700" dirty="0" smtClean="0">
                <a:solidFill>
                  <a:schemeClr val="bg1"/>
                </a:solidFill>
              </a:rPr>
              <a:t> </a:t>
            </a:r>
            <a:r>
              <a:rPr lang="en-US" sz="5700" dirty="0" err="1" smtClean="0">
                <a:solidFill>
                  <a:schemeClr val="bg1"/>
                </a:solidFill>
              </a:rPr>
              <a:t>khô</a:t>
            </a:r>
            <a:r>
              <a:rPr lang="en-US" sz="5700" dirty="0" smtClean="0">
                <a:solidFill>
                  <a:schemeClr val="bg1"/>
                </a:solidFill>
              </a:rPr>
              <a:t> khan </a:t>
            </a:r>
            <a:r>
              <a:rPr lang="en-US" sz="5700" dirty="0" err="1" smtClean="0">
                <a:solidFill>
                  <a:schemeClr val="bg1"/>
                </a:solidFill>
              </a:rPr>
              <a:t>trông</a:t>
            </a:r>
            <a:r>
              <a:rPr lang="en-US" sz="5700" dirty="0" smtClean="0">
                <a:solidFill>
                  <a:schemeClr val="bg1"/>
                </a:solidFill>
              </a:rPr>
              <a:t> </a:t>
            </a:r>
            <a:r>
              <a:rPr lang="en-US" sz="5700" dirty="0" err="1" smtClean="0">
                <a:solidFill>
                  <a:schemeClr val="bg1"/>
                </a:solidFill>
              </a:rPr>
              <a:t>yếu</a:t>
            </a:r>
            <a:r>
              <a:rPr lang="en-US" sz="5700" dirty="0" smtClean="0">
                <a:solidFill>
                  <a:schemeClr val="bg1"/>
                </a:solidFill>
              </a:rPr>
              <a:t> </a:t>
            </a:r>
            <a:r>
              <a:rPr lang="en-US" sz="5700" dirty="0" err="1" smtClean="0">
                <a:solidFill>
                  <a:schemeClr val="bg1"/>
                </a:solidFill>
              </a:rPr>
              <a:t>đuối</a:t>
            </a:r>
            <a:r>
              <a:rPr lang="en-US" sz="5700" dirty="0" smtClean="0">
                <a:solidFill>
                  <a:schemeClr val="bg1"/>
                </a:solidFill>
              </a:rPr>
              <a:t>, </a:t>
            </a:r>
            <a:r>
              <a:rPr lang="en-US" sz="5700" dirty="0" err="1" smtClean="0">
                <a:solidFill>
                  <a:schemeClr val="bg1"/>
                </a:solidFill>
              </a:rPr>
              <a:t>sống</a:t>
            </a:r>
            <a:r>
              <a:rPr lang="en-US" sz="5700" dirty="0" smtClean="0">
                <a:solidFill>
                  <a:schemeClr val="bg1"/>
                </a:solidFill>
              </a:rPr>
              <a:t> </a:t>
            </a:r>
            <a:r>
              <a:rPr lang="en-US" sz="5700" dirty="0" err="1" smtClean="0">
                <a:solidFill>
                  <a:schemeClr val="bg1"/>
                </a:solidFill>
              </a:rPr>
              <a:t>âm</a:t>
            </a:r>
            <a:r>
              <a:rPr lang="en-US" sz="5700" dirty="0" smtClean="0">
                <a:solidFill>
                  <a:schemeClr val="bg1"/>
                </a:solidFill>
              </a:rPr>
              <a:t> </a:t>
            </a:r>
            <a:r>
              <a:rPr lang="en-US" sz="5700" dirty="0" err="1" smtClean="0">
                <a:solidFill>
                  <a:schemeClr val="bg1"/>
                </a:solidFill>
              </a:rPr>
              <a:t>thầm</a:t>
            </a:r>
            <a:r>
              <a:rPr lang="en-US" sz="5700" dirty="0" smtClean="0">
                <a:solidFill>
                  <a:schemeClr val="bg1"/>
                </a:solidFill>
              </a:rPr>
              <a:t> </a:t>
            </a:r>
            <a:r>
              <a:rPr lang="en-US" sz="5700" dirty="0" err="1" smtClean="0">
                <a:solidFill>
                  <a:schemeClr val="bg1"/>
                </a:solidFill>
              </a:rPr>
              <a:t>cho</a:t>
            </a:r>
            <a:r>
              <a:rPr lang="en-US" sz="5700" dirty="0" smtClean="0">
                <a:solidFill>
                  <a:schemeClr val="bg1"/>
                </a:solidFill>
              </a:rPr>
              <a:t> </a:t>
            </a:r>
            <a:r>
              <a:rPr lang="en-US" sz="5700" dirty="0" err="1" smtClean="0">
                <a:solidFill>
                  <a:schemeClr val="bg1"/>
                </a:solidFill>
              </a:rPr>
              <a:t>tháng</a:t>
            </a:r>
            <a:r>
              <a:rPr lang="en-US" sz="5700" dirty="0" smtClean="0">
                <a:solidFill>
                  <a:schemeClr val="bg1"/>
                </a:solidFill>
              </a:rPr>
              <a:t> </a:t>
            </a:r>
            <a:r>
              <a:rPr lang="en-US" sz="5700" dirty="0" err="1" smtClean="0">
                <a:solidFill>
                  <a:schemeClr val="bg1"/>
                </a:solidFill>
              </a:rPr>
              <a:t>tháng</a:t>
            </a:r>
            <a:r>
              <a:rPr lang="en-US" sz="5700" dirty="0" smtClean="0">
                <a:solidFill>
                  <a:schemeClr val="bg1"/>
                </a:solidFill>
              </a:rPr>
              <a:t> </a:t>
            </a:r>
            <a:r>
              <a:rPr lang="en-US" sz="5700" dirty="0" err="1" smtClean="0">
                <a:solidFill>
                  <a:schemeClr val="bg1"/>
                </a:solidFill>
              </a:rPr>
              <a:t>ngày</a:t>
            </a:r>
            <a:r>
              <a:rPr lang="en-US" sz="5700" dirty="0" smtClean="0">
                <a:solidFill>
                  <a:schemeClr val="bg1"/>
                </a:solidFill>
              </a:rPr>
              <a:t> </a:t>
            </a:r>
            <a:r>
              <a:rPr lang="en-US" sz="5700" dirty="0" err="1" smtClean="0">
                <a:solidFill>
                  <a:schemeClr val="bg1"/>
                </a:solidFill>
              </a:rPr>
              <a:t>trôi</a:t>
            </a:r>
            <a:r>
              <a:rPr lang="en-US" sz="5700" dirty="0" smtClean="0">
                <a:solidFill>
                  <a:schemeClr val="bg1"/>
                </a:solidFill>
              </a:rPr>
              <a:t>.</a:t>
            </a:r>
            <a:endParaRPr lang="en-US" sz="5700" b="0" dirty="0">
              <a:solidFill>
                <a:schemeClr val="bg1"/>
              </a:solidFill>
              <a:effectLst/>
            </a:endParaRPr>
          </a:p>
        </p:txBody>
      </p:sp>
    </p:spTree>
    <p:extLst>
      <p:ext uri="{BB962C8B-B14F-4D97-AF65-F5344CB8AC3E}">
        <p14:creationId xmlns:p14="http://schemas.microsoft.com/office/powerpoint/2010/main" val="20485893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mà</a:t>
            </a:r>
            <a:r>
              <a:rPr lang="en-US" sz="5000" dirty="0" smtClean="0">
                <a:solidFill>
                  <a:schemeClr val="bg1"/>
                </a:solidFill>
              </a:rPr>
              <a:t> con </a:t>
            </a:r>
            <a:r>
              <a:rPr lang="en-US" sz="5000" dirty="0" err="1" smtClean="0">
                <a:solidFill>
                  <a:schemeClr val="bg1"/>
                </a:solidFill>
              </a:rPr>
              <a:t>đâu</a:t>
            </a:r>
            <a:r>
              <a:rPr lang="en-US" sz="5000" dirty="0" smtClean="0">
                <a:solidFill>
                  <a:schemeClr val="bg1"/>
                </a:solidFill>
              </a:rPr>
              <a:t> </a:t>
            </a:r>
            <a:r>
              <a:rPr lang="en-US" sz="5000" dirty="0" err="1" smtClean="0">
                <a:solidFill>
                  <a:schemeClr val="bg1"/>
                </a:solidFill>
              </a:rPr>
              <a:t>biết</a:t>
            </a:r>
            <a:r>
              <a:rPr lang="en-US" sz="5000" dirty="0" smtClean="0">
                <a:solidFill>
                  <a:schemeClr val="bg1"/>
                </a:solidFill>
              </a:rPr>
              <a:t> </a:t>
            </a:r>
            <a:r>
              <a:rPr lang="en-US" sz="5000" dirty="0" err="1" smtClean="0">
                <a:solidFill>
                  <a:schemeClr val="bg1"/>
                </a:solidFill>
              </a:rPr>
              <a:t>gì</a:t>
            </a:r>
            <a:r>
              <a:rPr lang="en-US" sz="5000" dirty="0" smtClean="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qua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người</a:t>
            </a:r>
            <a:r>
              <a:rPr lang="en-US" sz="5000" dirty="0" smtClean="0">
                <a:solidFill>
                  <a:schemeClr val="bg1"/>
                </a:solidFill>
              </a:rPr>
              <a:t> </a:t>
            </a:r>
            <a:r>
              <a:rPr lang="en-US" sz="5000" dirty="0" err="1" smtClean="0">
                <a:solidFill>
                  <a:schemeClr val="bg1"/>
                </a:solidFill>
              </a:rPr>
              <a:t>rất</a:t>
            </a:r>
            <a:r>
              <a:rPr lang="en-US" sz="5000" dirty="0" smtClean="0">
                <a:solidFill>
                  <a:schemeClr val="bg1"/>
                </a:solidFill>
              </a:rPr>
              <a:t> </a:t>
            </a:r>
            <a:r>
              <a:rPr lang="en-US" sz="5000" dirty="0" err="1" smtClean="0">
                <a:solidFill>
                  <a:schemeClr val="bg1"/>
                </a:solidFill>
              </a:rPr>
              <a:t>thân</a:t>
            </a:r>
            <a:r>
              <a:rPr lang="en-US" sz="5000" dirty="0" smtClean="0">
                <a:solidFill>
                  <a:schemeClr val="bg1"/>
                </a:solidFill>
              </a:rPr>
              <a:t> </a:t>
            </a:r>
            <a:r>
              <a:rPr lang="en-US" sz="5000" dirty="0" err="1" smtClean="0">
                <a:solidFill>
                  <a:schemeClr val="bg1"/>
                </a:solidFill>
              </a:rPr>
              <a:t>yêu</a:t>
            </a:r>
            <a:r>
              <a:rPr lang="en-US" sz="5000" dirty="0">
                <a:solidFill>
                  <a:schemeClr val="bg1"/>
                </a:solidFill>
              </a:rPr>
              <a:t>. </a:t>
            </a:r>
            <a:r>
              <a:rPr lang="en-US" sz="5000" dirty="0" err="1">
                <a:solidFill>
                  <a:schemeClr val="bg1"/>
                </a:solidFill>
              </a:rPr>
              <a:t>Ngài</a:t>
            </a:r>
            <a:r>
              <a:rPr lang="en-US" sz="5000" dirty="0">
                <a:solidFill>
                  <a:schemeClr val="bg1"/>
                </a:solidFill>
              </a:rPr>
              <a:t> </a:t>
            </a:r>
            <a:r>
              <a:rPr lang="en-US" sz="5000" dirty="0" err="1">
                <a:solidFill>
                  <a:schemeClr val="bg1"/>
                </a:solidFill>
              </a:rPr>
              <a:t>luôn</a:t>
            </a:r>
            <a:r>
              <a:rPr lang="en-US" sz="5000" dirty="0">
                <a:solidFill>
                  <a:schemeClr val="bg1"/>
                </a:solidFill>
              </a:rPr>
              <a:t> </a:t>
            </a:r>
            <a:r>
              <a:rPr lang="en-US" sz="5000" dirty="0" err="1">
                <a:solidFill>
                  <a:schemeClr val="bg1"/>
                </a:solidFill>
              </a:rPr>
              <a:t>bên</a:t>
            </a:r>
            <a:r>
              <a:rPr lang="en-US" sz="5000" dirty="0">
                <a:solidFill>
                  <a:schemeClr val="bg1"/>
                </a:solidFill>
              </a:rPr>
              <a:t> con </a:t>
            </a:r>
            <a:r>
              <a:rPr lang="en-US" sz="5000" dirty="0" err="1">
                <a:solidFill>
                  <a:schemeClr val="bg1"/>
                </a:solidFill>
              </a:rPr>
              <a:t>mà</a:t>
            </a:r>
            <a:r>
              <a:rPr lang="en-US" sz="5000" dirty="0">
                <a:solidFill>
                  <a:schemeClr val="bg1"/>
                </a:solidFill>
              </a:rPr>
              <a:t> con </a:t>
            </a:r>
            <a:r>
              <a:rPr lang="en-US" sz="5000" dirty="0" err="1">
                <a:solidFill>
                  <a:schemeClr val="bg1"/>
                </a:solidFill>
              </a:rPr>
              <a:t>đâu</a:t>
            </a:r>
            <a:r>
              <a:rPr lang="en-US" sz="5000" dirty="0">
                <a:solidFill>
                  <a:schemeClr val="bg1"/>
                </a:solidFill>
              </a:rPr>
              <a:t> </a:t>
            </a:r>
            <a:r>
              <a:rPr lang="en-US" sz="5000" dirty="0" err="1">
                <a:solidFill>
                  <a:schemeClr val="bg1"/>
                </a:solidFill>
              </a:rPr>
              <a:t>biết</a:t>
            </a:r>
            <a:r>
              <a:rPr lang="en-US" sz="5000" dirty="0">
                <a:solidFill>
                  <a:schemeClr val="bg1"/>
                </a:solidFill>
              </a:rPr>
              <a:t> </a:t>
            </a:r>
            <a:r>
              <a:rPr lang="en-US" sz="5000" dirty="0" err="1">
                <a:solidFill>
                  <a:schemeClr val="bg1"/>
                </a:solidFill>
              </a:rPr>
              <a:t>gì</a:t>
            </a:r>
            <a:r>
              <a:rPr lang="en-US" sz="5000" dirty="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dù</a:t>
            </a:r>
            <a:r>
              <a:rPr lang="en-US" sz="5000" dirty="0" smtClean="0">
                <a:solidFill>
                  <a:schemeClr val="bg1"/>
                </a:solidFill>
              </a:rPr>
              <a:t>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lúc</a:t>
            </a:r>
            <a:r>
              <a:rPr lang="en-US" sz="5000" dirty="0" smtClean="0">
                <a:solidFill>
                  <a:schemeClr val="bg1"/>
                </a:solidFill>
              </a:rPr>
              <a:t> con </a:t>
            </a:r>
            <a:r>
              <a:rPr lang="en-US" sz="5000" dirty="0" err="1" smtClean="0">
                <a:solidFill>
                  <a:schemeClr val="bg1"/>
                </a:solidFill>
              </a:rPr>
              <a:t>lỗi</a:t>
            </a:r>
            <a:r>
              <a:rPr lang="en-US" sz="5000" dirty="0" smtClean="0">
                <a:solidFill>
                  <a:schemeClr val="bg1"/>
                </a:solidFill>
              </a:rPr>
              <a:t> </a:t>
            </a:r>
            <a:r>
              <a:rPr lang="en-US" sz="5000" dirty="0" err="1" smtClean="0">
                <a:solidFill>
                  <a:schemeClr val="bg1"/>
                </a:solidFill>
              </a:rPr>
              <a:t>lầm</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4158852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600" u="sng" dirty="0" smtClean="0">
                <a:solidFill>
                  <a:srgbClr val="FFFF00"/>
                </a:solidFill>
              </a:rPr>
              <a:t>Tk3</a:t>
            </a:r>
            <a:r>
              <a:rPr lang="en-US" sz="5600" b="0" u="sng" dirty="0" smtClean="0">
                <a:solidFill>
                  <a:srgbClr val="FFFF00"/>
                </a:solidFill>
                <a:effectLst/>
              </a:rPr>
              <a:t>:</a:t>
            </a:r>
            <a:r>
              <a:rPr lang="en-US" sz="5600" b="0" dirty="0" smtClean="0">
                <a:solidFill>
                  <a:schemeClr val="bg1"/>
                </a:solidFill>
                <a:effectLst/>
              </a:rPr>
              <a:t> </a:t>
            </a:r>
            <a:r>
              <a:rPr lang="en-US" sz="5600" b="0" dirty="0" err="1" smtClean="0">
                <a:solidFill>
                  <a:schemeClr val="bg1"/>
                </a:solidFill>
                <a:effectLst/>
              </a:rPr>
              <a:t>Xin</a:t>
            </a:r>
            <a:r>
              <a:rPr lang="en-US" sz="5600" b="0" dirty="0" smtClean="0">
                <a:solidFill>
                  <a:schemeClr val="bg1"/>
                </a:solidFill>
                <a:effectLst/>
              </a:rPr>
              <a:t> </a:t>
            </a:r>
            <a:r>
              <a:rPr lang="en-US" sz="5600" b="0" dirty="0" err="1" smtClean="0">
                <a:solidFill>
                  <a:schemeClr val="bg1"/>
                </a:solidFill>
                <a:effectLst/>
              </a:rPr>
              <a:t>cho</a:t>
            </a:r>
            <a:r>
              <a:rPr lang="en-US" sz="5600" b="0" dirty="0" smtClean="0">
                <a:solidFill>
                  <a:schemeClr val="bg1"/>
                </a:solidFill>
                <a:effectLst/>
              </a:rPr>
              <a:t> con </a:t>
            </a:r>
            <a:r>
              <a:rPr lang="en-US" sz="5600" b="0" dirty="0" err="1" smtClean="0">
                <a:solidFill>
                  <a:schemeClr val="bg1"/>
                </a:solidFill>
                <a:effectLst/>
              </a:rPr>
              <a:t>nhận</a:t>
            </a:r>
            <a:r>
              <a:rPr lang="en-US" sz="5600" dirty="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cô</a:t>
            </a:r>
            <a:r>
              <a:rPr lang="en-US" sz="5600" dirty="0" smtClean="0">
                <a:solidFill>
                  <a:schemeClr val="bg1"/>
                </a:solidFill>
              </a:rPr>
              <a:t> </a:t>
            </a:r>
            <a:r>
              <a:rPr lang="en-US" sz="5600" dirty="0" err="1" smtClean="0">
                <a:solidFill>
                  <a:schemeClr val="bg1"/>
                </a:solidFill>
              </a:rPr>
              <a:t>đơn</a:t>
            </a:r>
            <a:r>
              <a:rPr lang="en-US" sz="5600" dirty="0" smtClean="0">
                <a:solidFill>
                  <a:schemeClr val="bg1"/>
                </a:solidFill>
              </a:rPr>
              <a:t> </a:t>
            </a:r>
            <a:r>
              <a:rPr lang="en-US" sz="5600" dirty="0" err="1" smtClean="0">
                <a:solidFill>
                  <a:schemeClr val="bg1"/>
                </a:solidFill>
              </a:rPr>
              <a:t>ngồi</a:t>
            </a:r>
            <a:r>
              <a:rPr lang="en-US" sz="5600" dirty="0" smtClean="0">
                <a:solidFill>
                  <a:schemeClr val="bg1"/>
                </a:solidFill>
              </a:rPr>
              <a:t> </a:t>
            </a:r>
            <a:r>
              <a:rPr lang="en-US" sz="5600" dirty="0" err="1" smtClean="0">
                <a:solidFill>
                  <a:schemeClr val="bg1"/>
                </a:solidFill>
              </a:rPr>
              <a:t>lao</a:t>
            </a:r>
            <a:r>
              <a:rPr lang="en-US" sz="5600" dirty="0" smtClean="0">
                <a:solidFill>
                  <a:schemeClr val="bg1"/>
                </a:solidFill>
              </a:rPr>
              <a:t> </a:t>
            </a:r>
            <a:r>
              <a:rPr lang="en-US" sz="5600" dirty="0" err="1" smtClean="0">
                <a:solidFill>
                  <a:schemeClr val="bg1"/>
                </a:solidFill>
              </a:rPr>
              <a:t>tù</a:t>
            </a:r>
            <a:r>
              <a:rPr lang="en-US" sz="5600" dirty="0" smtClean="0">
                <a:solidFill>
                  <a:schemeClr val="bg1"/>
                </a:solidFill>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cho</a:t>
            </a:r>
            <a:r>
              <a:rPr lang="en-US" sz="5600" dirty="0" smtClean="0">
                <a:solidFill>
                  <a:schemeClr val="bg1"/>
                </a:solidFill>
              </a:rPr>
              <a:t> con </a:t>
            </a:r>
            <a:r>
              <a:rPr lang="en-US" sz="5600" dirty="0" err="1" smtClean="0">
                <a:solidFill>
                  <a:schemeClr val="bg1"/>
                </a:solidFill>
              </a:rPr>
              <a:t>nhận</a:t>
            </a:r>
            <a:r>
              <a:rPr lang="en-US" sz="5600" dirty="0" smtClean="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Ngài</a:t>
            </a:r>
            <a:r>
              <a:rPr lang="en-US" sz="5600" dirty="0" smtClean="0">
                <a:solidFill>
                  <a:schemeClr val="bg1"/>
                </a:solidFill>
              </a:rPr>
              <a:t> qua </a:t>
            </a:r>
            <a:r>
              <a:rPr lang="en-US" sz="5600" dirty="0" err="1" smtClean="0">
                <a:solidFill>
                  <a:schemeClr val="bg1"/>
                </a:solidFill>
              </a:rPr>
              <a:t>những</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hay </a:t>
            </a:r>
            <a:r>
              <a:rPr lang="en-US" sz="5600" dirty="0" err="1" smtClean="0">
                <a:solidFill>
                  <a:schemeClr val="bg1"/>
                </a:solidFill>
              </a:rPr>
              <a:t>luôn</a:t>
            </a:r>
            <a:r>
              <a:rPr lang="en-US" sz="5600" dirty="0" smtClean="0">
                <a:solidFill>
                  <a:schemeClr val="bg1"/>
                </a:solidFill>
              </a:rPr>
              <a:t> </a:t>
            </a:r>
            <a:r>
              <a:rPr lang="en-US" sz="5600" dirty="0" err="1" smtClean="0">
                <a:solidFill>
                  <a:schemeClr val="bg1"/>
                </a:solidFill>
              </a:rPr>
              <a:t>bị</a:t>
            </a:r>
            <a:r>
              <a:rPr lang="en-US" sz="5600" dirty="0" smtClean="0">
                <a:solidFill>
                  <a:schemeClr val="bg1"/>
                </a:solidFill>
              </a:rPr>
              <a:t> </a:t>
            </a:r>
            <a:r>
              <a:rPr lang="en-US" sz="5600" dirty="0" err="1" smtClean="0">
                <a:solidFill>
                  <a:schemeClr val="bg1"/>
                </a:solidFill>
              </a:rPr>
              <a:t>khinh</a:t>
            </a:r>
            <a:r>
              <a:rPr lang="en-US" sz="5600" dirty="0" smtClean="0">
                <a:solidFill>
                  <a:schemeClr val="bg1"/>
                </a:solidFill>
              </a:rPr>
              <a:t> </a:t>
            </a:r>
            <a:r>
              <a:rPr lang="en-US" sz="5600" dirty="0" err="1" smtClean="0">
                <a:solidFill>
                  <a:schemeClr val="bg1"/>
                </a:solidFill>
              </a:rPr>
              <a:t>ghét</a:t>
            </a:r>
            <a:r>
              <a:rPr lang="en-US" sz="5600" dirty="0" smtClean="0">
                <a:solidFill>
                  <a:schemeClr val="bg1"/>
                </a:solidFill>
              </a:rPr>
              <a:t>.</a:t>
            </a:r>
            <a:endParaRPr lang="en-US" sz="5600" b="0" dirty="0">
              <a:solidFill>
                <a:schemeClr val="bg1"/>
              </a:solidFill>
              <a:effectLst/>
            </a:endParaRPr>
          </a:p>
        </p:txBody>
      </p:sp>
    </p:spTree>
    <p:extLst>
      <p:ext uri="{BB962C8B-B14F-4D97-AF65-F5344CB8AC3E}">
        <p14:creationId xmlns:p14="http://schemas.microsoft.com/office/powerpoint/2010/main" val="3716391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600" u="sng" dirty="0" smtClean="0">
                <a:solidFill>
                  <a:srgbClr val="FFFF00"/>
                </a:solidFill>
              </a:rPr>
              <a:t>**</a:t>
            </a:r>
            <a:r>
              <a:rPr lang="en-US" sz="5600" b="0" u="sng" dirty="0" smtClean="0">
                <a:solidFill>
                  <a:srgbClr val="FFFF00"/>
                </a:solidFill>
                <a:effectLst/>
              </a:rPr>
              <a:t>:</a:t>
            </a:r>
            <a:r>
              <a:rPr lang="en-US" sz="5600" b="0" dirty="0" smtClean="0">
                <a:solidFill>
                  <a:schemeClr val="bg1"/>
                </a:solidFill>
                <a:effectLst/>
              </a:rPr>
              <a:t> </a:t>
            </a:r>
            <a:r>
              <a:rPr lang="en-US" sz="5600" dirty="0" err="1" smtClean="0">
                <a:solidFill>
                  <a:schemeClr val="bg1"/>
                </a:solidFill>
              </a:rPr>
              <a:t>Xin</a:t>
            </a:r>
            <a:r>
              <a:rPr lang="en-US" sz="5600" dirty="0" smtClean="0">
                <a:solidFill>
                  <a:schemeClr val="bg1"/>
                </a:solidFill>
              </a:rPr>
              <a:t> </a:t>
            </a:r>
            <a:r>
              <a:rPr lang="en-US" sz="5600" dirty="0" err="1" smtClean="0">
                <a:solidFill>
                  <a:schemeClr val="bg1"/>
                </a:solidFill>
              </a:rPr>
              <a:t>cho</a:t>
            </a:r>
            <a:r>
              <a:rPr lang="en-US" sz="5600" dirty="0" smtClean="0">
                <a:solidFill>
                  <a:schemeClr val="bg1"/>
                </a:solidFill>
              </a:rPr>
              <a:t> con </a:t>
            </a:r>
            <a:r>
              <a:rPr lang="en-US" sz="5600" dirty="0" err="1" smtClean="0">
                <a:solidFill>
                  <a:schemeClr val="bg1"/>
                </a:solidFill>
              </a:rPr>
              <a:t>nhận</a:t>
            </a:r>
            <a:r>
              <a:rPr lang="en-US" sz="5600" dirty="0" smtClean="0">
                <a:solidFill>
                  <a:schemeClr val="bg1"/>
                </a:solidFill>
              </a:rPr>
              <a:t> </a:t>
            </a:r>
            <a:r>
              <a:rPr lang="en-US" sz="5600" dirty="0" err="1" smtClean="0">
                <a:solidFill>
                  <a:schemeClr val="bg1"/>
                </a:solidFill>
              </a:rPr>
              <a:t>thấy</a:t>
            </a:r>
            <a:r>
              <a:rPr lang="en-US" sz="5600" dirty="0" smtClean="0">
                <a:solidFill>
                  <a:schemeClr val="bg1"/>
                </a:solidFill>
              </a:rPr>
              <a:t> </a:t>
            </a:r>
            <a:r>
              <a:rPr lang="en-US" sz="5600" dirty="0" err="1" smtClean="0">
                <a:solidFill>
                  <a:schemeClr val="bg1"/>
                </a:solidFill>
              </a:rPr>
              <a:t>rõ</a:t>
            </a:r>
            <a:r>
              <a:rPr lang="en-US" sz="5600" dirty="0" smtClean="0">
                <a:solidFill>
                  <a:schemeClr val="bg1"/>
                </a:solidFill>
              </a:rPr>
              <a:t> </a:t>
            </a:r>
            <a:r>
              <a:rPr lang="en-US" sz="5600" dirty="0" err="1" smtClean="0">
                <a:solidFill>
                  <a:schemeClr val="bg1"/>
                </a:solidFill>
              </a:rPr>
              <a:t>Ngà</a:t>
            </a:r>
            <a:r>
              <a:rPr lang="vi-VN" sz="5600" dirty="0" smtClean="0">
                <a:solidFill>
                  <a:schemeClr val="bg1"/>
                </a:solidFill>
              </a:rPr>
              <a:t>i</a:t>
            </a:r>
            <a:r>
              <a:rPr lang="en-US" sz="5600" dirty="0" smtClean="0">
                <a:solidFill>
                  <a:schemeClr val="bg1"/>
                </a:solidFill>
              </a:rPr>
              <a:t> qua </a:t>
            </a:r>
            <a:r>
              <a:rPr lang="en-US" sz="5600" dirty="0" err="1" smtClean="0">
                <a:solidFill>
                  <a:schemeClr val="bg1"/>
                </a:solidFill>
              </a:rPr>
              <a:t>hình</a:t>
            </a:r>
            <a:r>
              <a:rPr lang="en-US" sz="5600" dirty="0" smtClean="0">
                <a:solidFill>
                  <a:schemeClr val="bg1"/>
                </a:solidFill>
              </a:rPr>
              <a:t> </a:t>
            </a:r>
            <a:r>
              <a:rPr lang="en-US" sz="5600" dirty="0" err="1" smtClean="0">
                <a:solidFill>
                  <a:schemeClr val="bg1"/>
                </a:solidFill>
              </a:rPr>
              <a:t>ảnh</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phong</a:t>
            </a:r>
            <a:r>
              <a:rPr lang="en-US" sz="5600" dirty="0" smtClean="0">
                <a:solidFill>
                  <a:schemeClr val="bg1"/>
                </a:solidFill>
              </a:rPr>
              <a:t> </a:t>
            </a:r>
            <a:r>
              <a:rPr lang="en-US" sz="5600" dirty="0" err="1" smtClean="0">
                <a:solidFill>
                  <a:schemeClr val="bg1"/>
                </a:solidFill>
              </a:rPr>
              <a:t>cùi</a:t>
            </a:r>
            <a:r>
              <a:rPr lang="en-US" sz="5600" dirty="0" smtClean="0">
                <a:solidFill>
                  <a:schemeClr val="bg1"/>
                </a:solidFill>
              </a:rPr>
              <a:t>, </a:t>
            </a:r>
            <a:r>
              <a:rPr lang="en-US" sz="5600" dirty="0" err="1" smtClean="0">
                <a:solidFill>
                  <a:schemeClr val="bg1"/>
                </a:solidFill>
              </a:rPr>
              <a:t>bao</a:t>
            </a:r>
            <a:r>
              <a:rPr lang="en-US" sz="5600" dirty="0" smtClean="0">
                <a:solidFill>
                  <a:schemeClr val="bg1"/>
                </a:solidFill>
              </a:rPr>
              <a:t> </a:t>
            </a:r>
            <a:r>
              <a:rPr lang="en-US" sz="5600" dirty="0" err="1" smtClean="0">
                <a:solidFill>
                  <a:schemeClr val="bg1"/>
                </a:solidFill>
              </a:rPr>
              <a:t>nhiêu</a:t>
            </a:r>
            <a:r>
              <a:rPr lang="en-US" sz="5600" dirty="0" smtClean="0">
                <a:solidFill>
                  <a:schemeClr val="bg1"/>
                </a:solidFill>
              </a:rPr>
              <a:t> </a:t>
            </a:r>
            <a:r>
              <a:rPr lang="en-US" sz="5600" dirty="0" err="1" smtClean="0">
                <a:solidFill>
                  <a:schemeClr val="bg1"/>
                </a:solidFill>
              </a:rPr>
              <a:t>tủi</a:t>
            </a:r>
            <a:r>
              <a:rPr lang="en-US" sz="5600" dirty="0" smtClean="0">
                <a:solidFill>
                  <a:schemeClr val="bg1"/>
                </a:solidFill>
              </a:rPr>
              <a:t> </a:t>
            </a:r>
            <a:r>
              <a:rPr lang="en-US" sz="5600" dirty="0" err="1" smtClean="0">
                <a:solidFill>
                  <a:schemeClr val="bg1"/>
                </a:solidFill>
              </a:rPr>
              <a:t>nhục</a:t>
            </a:r>
            <a:r>
              <a:rPr lang="en-US" sz="5600" dirty="0" smtClean="0">
                <a:solidFill>
                  <a:schemeClr val="bg1"/>
                </a:solidFill>
              </a:rPr>
              <a:t> </a:t>
            </a:r>
            <a:r>
              <a:rPr lang="en-US" sz="5600" dirty="0" err="1" smtClean="0">
                <a:solidFill>
                  <a:schemeClr val="bg1"/>
                </a:solidFill>
              </a:rPr>
              <a:t>đau</a:t>
            </a:r>
            <a:r>
              <a:rPr lang="en-US" sz="5600" dirty="0" smtClean="0">
                <a:solidFill>
                  <a:schemeClr val="bg1"/>
                </a:solidFill>
              </a:rPr>
              <a:t> </a:t>
            </a:r>
            <a:r>
              <a:rPr lang="en-US" sz="5600" dirty="0" err="1" smtClean="0">
                <a:solidFill>
                  <a:schemeClr val="bg1"/>
                </a:solidFill>
              </a:rPr>
              <a:t>đớn</a:t>
            </a:r>
            <a:r>
              <a:rPr lang="en-US" sz="5600" dirty="0" smtClean="0">
                <a:solidFill>
                  <a:schemeClr val="bg1"/>
                </a:solidFill>
              </a:rPr>
              <a:t>, </a:t>
            </a:r>
            <a:r>
              <a:rPr lang="en-US" sz="5600" dirty="0" err="1" smtClean="0">
                <a:solidFill>
                  <a:schemeClr val="bg1"/>
                </a:solidFill>
              </a:rPr>
              <a:t>biết</a:t>
            </a:r>
            <a:r>
              <a:rPr lang="en-US" sz="5600" dirty="0" smtClean="0">
                <a:solidFill>
                  <a:schemeClr val="bg1"/>
                </a:solidFill>
              </a:rPr>
              <a:t> </a:t>
            </a:r>
            <a:r>
              <a:rPr lang="en-US" sz="5600" dirty="0" err="1" smtClean="0">
                <a:solidFill>
                  <a:schemeClr val="bg1"/>
                </a:solidFill>
              </a:rPr>
              <a:t>bao</a:t>
            </a:r>
            <a:r>
              <a:rPr lang="en-US" sz="5600" dirty="0" smtClean="0">
                <a:solidFill>
                  <a:schemeClr val="bg1"/>
                </a:solidFill>
              </a:rPr>
              <a:t> </a:t>
            </a:r>
            <a:r>
              <a:rPr lang="en-US" sz="5600" dirty="0" err="1" smtClean="0">
                <a:solidFill>
                  <a:schemeClr val="bg1"/>
                </a:solidFill>
              </a:rPr>
              <a:t>người</a:t>
            </a:r>
            <a:r>
              <a:rPr lang="en-US" sz="5600" dirty="0" smtClean="0">
                <a:solidFill>
                  <a:schemeClr val="bg1"/>
                </a:solidFill>
              </a:rPr>
              <a:t> </a:t>
            </a:r>
            <a:r>
              <a:rPr lang="en-US" sz="5600" dirty="0" err="1" smtClean="0">
                <a:solidFill>
                  <a:schemeClr val="bg1"/>
                </a:solidFill>
              </a:rPr>
              <a:t>xa</a:t>
            </a:r>
            <a:r>
              <a:rPr lang="en-US" sz="5600" dirty="0" smtClean="0">
                <a:solidFill>
                  <a:schemeClr val="bg1"/>
                </a:solidFill>
              </a:rPr>
              <a:t> </a:t>
            </a:r>
            <a:r>
              <a:rPr lang="en-US" sz="5600" dirty="0" err="1" smtClean="0">
                <a:solidFill>
                  <a:schemeClr val="bg1"/>
                </a:solidFill>
              </a:rPr>
              <a:t>lánh</a:t>
            </a:r>
            <a:r>
              <a:rPr lang="en-US" sz="5600" dirty="0" smtClean="0">
                <a:solidFill>
                  <a:schemeClr val="bg1"/>
                </a:solidFill>
              </a:rPr>
              <a:t> </a:t>
            </a:r>
            <a:r>
              <a:rPr lang="en-US" sz="5600" dirty="0" err="1" smtClean="0">
                <a:solidFill>
                  <a:schemeClr val="bg1"/>
                </a:solidFill>
              </a:rPr>
              <a:t>tháng</a:t>
            </a:r>
            <a:r>
              <a:rPr lang="en-US" sz="5600" dirty="0" smtClean="0">
                <a:solidFill>
                  <a:schemeClr val="bg1"/>
                </a:solidFill>
              </a:rPr>
              <a:t> </a:t>
            </a:r>
            <a:r>
              <a:rPr lang="en-US" sz="5600" dirty="0" err="1" smtClean="0">
                <a:solidFill>
                  <a:schemeClr val="bg1"/>
                </a:solidFill>
              </a:rPr>
              <a:t>ngày</a:t>
            </a:r>
            <a:r>
              <a:rPr lang="en-US" sz="5600" dirty="0" smtClean="0">
                <a:solidFill>
                  <a:schemeClr val="bg1"/>
                </a:solidFill>
              </a:rPr>
              <a:t> qua.</a:t>
            </a:r>
            <a:endParaRPr lang="en-US" sz="5600" b="0" dirty="0">
              <a:solidFill>
                <a:schemeClr val="bg1"/>
              </a:solidFill>
              <a:effectLst/>
            </a:endParaRPr>
          </a:p>
        </p:txBody>
      </p:sp>
    </p:spTree>
    <p:extLst>
      <p:ext uri="{BB962C8B-B14F-4D97-AF65-F5344CB8AC3E}">
        <p14:creationId xmlns:p14="http://schemas.microsoft.com/office/powerpoint/2010/main" val="670492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mà</a:t>
            </a:r>
            <a:r>
              <a:rPr lang="en-US" sz="5000" dirty="0" smtClean="0">
                <a:solidFill>
                  <a:schemeClr val="bg1"/>
                </a:solidFill>
              </a:rPr>
              <a:t> con </a:t>
            </a:r>
            <a:r>
              <a:rPr lang="en-US" sz="5000" dirty="0" err="1" smtClean="0">
                <a:solidFill>
                  <a:schemeClr val="bg1"/>
                </a:solidFill>
              </a:rPr>
              <a:t>đâu</a:t>
            </a:r>
            <a:r>
              <a:rPr lang="en-US" sz="5000" dirty="0" smtClean="0">
                <a:solidFill>
                  <a:schemeClr val="bg1"/>
                </a:solidFill>
              </a:rPr>
              <a:t> </a:t>
            </a:r>
            <a:r>
              <a:rPr lang="en-US" sz="5000" dirty="0" err="1" smtClean="0">
                <a:solidFill>
                  <a:schemeClr val="bg1"/>
                </a:solidFill>
              </a:rPr>
              <a:t>biết</a:t>
            </a:r>
            <a:r>
              <a:rPr lang="en-US" sz="5000" dirty="0" smtClean="0">
                <a:solidFill>
                  <a:schemeClr val="bg1"/>
                </a:solidFill>
              </a:rPr>
              <a:t> </a:t>
            </a:r>
            <a:r>
              <a:rPr lang="en-US" sz="5000" dirty="0" err="1" smtClean="0">
                <a:solidFill>
                  <a:schemeClr val="bg1"/>
                </a:solidFill>
              </a:rPr>
              <a:t>gì</a:t>
            </a:r>
            <a:r>
              <a:rPr lang="en-US" sz="5000" dirty="0" smtClean="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qua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người</a:t>
            </a:r>
            <a:r>
              <a:rPr lang="en-US" sz="5000" dirty="0" smtClean="0">
                <a:solidFill>
                  <a:schemeClr val="bg1"/>
                </a:solidFill>
              </a:rPr>
              <a:t> </a:t>
            </a:r>
            <a:r>
              <a:rPr lang="en-US" sz="5000" dirty="0" err="1" smtClean="0">
                <a:solidFill>
                  <a:schemeClr val="bg1"/>
                </a:solidFill>
              </a:rPr>
              <a:t>rất</a:t>
            </a:r>
            <a:r>
              <a:rPr lang="en-US" sz="5000" dirty="0" smtClean="0">
                <a:solidFill>
                  <a:schemeClr val="bg1"/>
                </a:solidFill>
              </a:rPr>
              <a:t> </a:t>
            </a:r>
            <a:r>
              <a:rPr lang="en-US" sz="5000" dirty="0" err="1" smtClean="0">
                <a:solidFill>
                  <a:schemeClr val="bg1"/>
                </a:solidFill>
              </a:rPr>
              <a:t>thân</a:t>
            </a:r>
            <a:r>
              <a:rPr lang="en-US" sz="5000" dirty="0" smtClean="0">
                <a:solidFill>
                  <a:schemeClr val="bg1"/>
                </a:solidFill>
              </a:rPr>
              <a:t> </a:t>
            </a:r>
            <a:r>
              <a:rPr lang="en-US" sz="5000" dirty="0" err="1" smtClean="0">
                <a:solidFill>
                  <a:schemeClr val="bg1"/>
                </a:solidFill>
              </a:rPr>
              <a:t>yêu</a:t>
            </a:r>
            <a:r>
              <a:rPr lang="en-US" sz="5000" dirty="0">
                <a:solidFill>
                  <a:schemeClr val="bg1"/>
                </a:solidFill>
              </a:rPr>
              <a:t>. </a:t>
            </a:r>
            <a:r>
              <a:rPr lang="en-US" sz="5000" dirty="0" err="1">
                <a:solidFill>
                  <a:schemeClr val="bg1"/>
                </a:solidFill>
              </a:rPr>
              <a:t>Ngài</a:t>
            </a:r>
            <a:r>
              <a:rPr lang="en-US" sz="5000" dirty="0">
                <a:solidFill>
                  <a:schemeClr val="bg1"/>
                </a:solidFill>
              </a:rPr>
              <a:t> </a:t>
            </a:r>
            <a:r>
              <a:rPr lang="en-US" sz="5000" dirty="0" err="1">
                <a:solidFill>
                  <a:schemeClr val="bg1"/>
                </a:solidFill>
              </a:rPr>
              <a:t>luôn</a:t>
            </a:r>
            <a:r>
              <a:rPr lang="en-US" sz="5000" dirty="0">
                <a:solidFill>
                  <a:schemeClr val="bg1"/>
                </a:solidFill>
              </a:rPr>
              <a:t> </a:t>
            </a:r>
            <a:r>
              <a:rPr lang="en-US" sz="5000" dirty="0" err="1">
                <a:solidFill>
                  <a:schemeClr val="bg1"/>
                </a:solidFill>
              </a:rPr>
              <a:t>bên</a:t>
            </a:r>
            <a:r>
              <a:rPr lang="en-US" sz="5000" dirty="0">
                <a:solidFill>
                  <a:schemeClr val="bg1"/>
                </a:solidFill>
              </a:rPr>
              <a:t> con </a:t>
            </a:r>
            <a:r>
              <a:rPr lang="en-US" sz="5000" dirty="0" err="1">
                <a:solidFill>
                  <a:schemeClr val="bg1"/>
                </a:solidFill>
              </a:rPr>
              <a:t>mà</a:t>
            </a:r>
            <a:r>
              <a:rPr lang="en-US" sz="5000" dirty="0">
                <a:solidFill>
                  <a:schemeClr val="bg1"/>
                </a:solidFill>
              </a:rPr>
              <a:t> con </a:t>
            </a:r>
            <a:r>
              <a:rPr lang="en-US" sz="5000" dirty="0" err="1">
                <a:solidFill>
                  <a:schemeClr val="bg1"/>
                </a:solidFill>
              </a:rPr>
              <a:t>đâu</a:t>
            </a:r>
            <a:r>
              <a:rPr lang="en-US" sz="5000" dirty="0">
                <a:solidFill>
                  <a:schemeClr val="bg1"/>
                </a:solidFill>
              </a:rPr>
              <a:t> </a:t>
            </a:r>
            <a:r>
              <a:rPr lang="en-US" sz="5000" dirty="0" err="1">
                <a:solidFill>
                  <a:schemeClr val="bg1"/>
                </a:solidFill>
              </a:rPr>
              <a:t>biết</a:t>
            </a:r>
            <a:r>
              <a:rPr lang="en-US" sz="5000" dirty="0">
                <a:solidFill>
                  <a:schemeClr val="bg1"/>
                </a:solidFill>
              </a:rPr>
              <a:t> </a:t>
            </a:r>
            <a:r>
              <a:rPr lang="en-US" sz="5000" dirty="0" err="1">
                <a:solidFill>
                  <a:schemeClr val="bg1"/>
                </a:solidFill>
              </a:rPr>
              <a:t>gì</a:t>
            </a:r>
            <a:r>
              <a:rPr lang="en-US" sz="5000" dirty="0">
                <a:solidFill>
                  <a:schemeClr val="bg1"/>
                </a:solidFill>
              </a:rPr>
              <a:t>. </a:t>
            </a:r>
            <a:r>
              <a:rPr lang="en-US" sz="5000" dirty="0" err="1" smtClean="0">
                <a:solidFill>
                  <a:schemeClr val="bg1"/>
                </a:solidFill>
              </a:rPr>
              <a:t>Ngài</a:t>
            </a:r>
            <a:r>
              <a:rPr lang="en-US" sz="5000" dirty="0" smtClean="0">
                <a:solidFill>
                  <a:schemeClr val="bg1"/>
                </a:solidFill>
              </a:rPr>
              <a:t> </a:t>
            </a:r>
            <a:r>
              <a:rPr lang="en-US" sz="5000" dirty="0" err="1" smtClean="0">
                <a:solidFill>
                  <a:schemeClr val="bg1"/>
                </a:solidFill>
              </a:rPr>
              <a:t>luôn</a:t>
            </a:r>
            <a:r>
              <a:rPr lang="en-US" sz="5000" dirty="0" smtClean="0">
                <a:solidFill>
                  <a:schemeClr val="bg1"/>
                </a:solidFill>
              </a:rPr>
              <a:t> </a:t>
            </a:r>
            <a:r>
              <a:rPr lang="en-US" sz="5000" dirty="0" err="1" smtClean="0">
                <a:solidFill>
                  <a:schemeClr val="bg1"/>
                </a:solidFill>
              </a:rPr>
              <a:t>bên</a:t>
            </a:r>
            <a:r>
              <a:rPr lang="en-US" sz="5000" dirty="0" smtClean="0">
                <a:solidFill>
                  <a:schemeClr val="bg1"/>
                </a:solidFill>
              </a:rPr>
              <a:t> con </a:t>
            </a:r>
            <a:r>
              <a:rPr lang="en-US" sz="5000" dirty="0" err="1" smtClean="0">
                <a:solidFill>
                  <a:schemeClr val="bg1"/>
                </a:solidFill>
              </a:rPr>
              <a:t>dù</a:t>
            </a:r>
            <a:r>
              <a:rPr lang="en-US" sz="5000" dirty="0" smtClean="0">
                <a:solidFill>
                  <a:schemeClr val="bg1"/>
                </a:solidFill>
              </a:rPr>
              <a:t> </a:t>
            </a:r>
            <a:r>
              <a:rPr lang="en-US" sz="5000" dirty="0" err="1" smtClean="0">
                <a:solidFill>
                  <a:schemeClr val="bg1"/>
                </a:solidFill>
              </a:rPr>
              <a:t>những</a:t>
            </a:r>
            <a:r>
              <a:rPr lang="en-US" sz="5000" dirty="0" smtClean="0">
                <a:solidFill>
                  <a:schemeClr val="bg1"/>
                </a:solidFill>
              </a:rPr>
              <a:t> </a:t>
            </a:r>
            <a:r>
              <a:rPr lang="en-US" sz="5000" dirty="0" err="1" smtClean="0">
                <a:solidFill>
                  <a:schemeClr val="bg1"/>
                </a:solidFill>
              </a:rPr>
              <a:t>lúc</a:t>
            </a:r>
            <a:r>
              <a:rPr lang="en-US" sz="5000" dirty="0" smtClean="0">
                <a:solidFill>
                  <a:schemeClr val="bg1"/>
                </a:solidFill>
              </a:rPr>
              <a:t> con </a:t>
            </a:r>
            <a:r>
              <a:rPr lang="en-US" sz="5000" dirty="0" err="1" smtClean="0">
                <a:solidFill>
                  <a:schemeClr val="bg1"/>
                </a:solidFill>
              </a:rPr>
              <a:t>lỗi</a:t>
            </a:r>
            <a:r>
              <a:rPr lang="en-US" sz="5000" dirty="0" smtClean="0">
                <a:solidFill>
                  <a:schemeClr val="bg1"/>
                </a:solidFill>
              </a:rPr>
              <a:t> </a:t>
            </a:r>
            <a:r>
              <a:rPr lang="en-US" sz="5000" dirty="0" err="1" smtClean="0">
                <a:solidFill>
                  <a:schemeClr val="bg1"/>
                </a:solidFill>
              </a:rPr>
              <a:t>lầm</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15692332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5400" dirty="0" err="1" smtClean="0">
                <a:solidFill>
                  <a:srgbClr val="FFFF00"/>
                </a:solidFill>
              </a:rPr>
              <a:t>Trong</a:t>
            </a:r>
            <a:r>
              <a:rPr lang="en-US" sz="5400" dirty="0" smtClean="0">
                <a:solidFill>
                  <a:srgbClr val="FFFF00"/>
                </a:solidFill>
              </a:rPr>
              <a:t> An </a:t>
            </a:r>
            <a:r>
              <a:rPr lang="en-US" sz="5400" dirty="0" err="1" smtClean="0">
                <a:solidFill>
                  <a:srgbClr val="FFFF00"/>
                </a:solidFill>
              </a:rPr>
              <a:t>Bình</a:t>
            </a:r>
            <a:r>
              <a:rPr lang="en-US" sz="5400" b="0" dirty="0" smtClean="0">
                <a:solidFill>
                  <a:srgbClr val="FFFF00"/>
                </a:solidFill>
                <a:effectLst/>
              </a:rPr>
              <a:t/>
            </a:r>
            <a:br>
              <a:rPr lang="en-US" sz="5400" b="0" dirty="0" smtClean="0">
                <a:solidFill>
                  <a:srgbClr val="FFFF00"/>
                </a:solidFill>
                <a:effectLst/>
              </a:rPr>
            </a:br>
            <a:r>
              <a:rPr lang="en-US" sz="5400" b="0" i="1" dirty="0" err="1" smtClean="0">
                <a:solidFill>
                  <a:schemeClr val="bg1"/>
                </a:solidFill>
                <a:effectLst/>
              </a:rPr>
              <a:t>Nguyễn</a:t>
            </a:r>
            <a:r>
              <a:rPr lang="en-US" sz="5400" b="0" i="1" dirty="0" smtClean="0">
                <a:solidFill>
                  <a:schemeClr val="bg1"/>
                </a:solidFill>
                <a:effectLst/>
              </a:rPr>
              <a:t> </a:t>
            </a:r>
            <a:r>
              <a:rPr lang="en-US" sz="5400" b="0" i="1" dirty="0" err="1" smtClean="0">
                <a:solidFill>
                  <a:schemeClr val="bg1"/>
                </a:solidFill>
                <a:effectLst/>
              </a:rPr>
              <a:t>Duy</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smtClean="0">
                <a:solidFill>
                  <a:srgbClr val="FFFF00"/>
                </a:solidFill>
              </a:rPr>
              <a:t>Đk</a:t>
            </a:r>
            <a:r>
              <a:rPr lang="en-US" sz="5400" b="0" u="sng" dirty="0" smtClean="0">
                <a:solidFill>
                  <a:srgbClr val="FFFF00"/>
                </a:solidFill>
                <a:effectLst/>
              </a:rPr>
              <a:t>:</a:t>
            </a:r>
            <a:r>
              <a:rPr lang="en-US" sz="5400" dirty="0">
                <a:solidFill>
                  <a:schemeClr val="bg1"/>
                </a:solidFill>
              </a:rPr>
              <a:t> </a:t>
            </a:r>
            <a:r>
              <a:rPr lang="en-US" sz="5400" dirty="0" smtClean="0">
                <a:solidFill>
                  <a:schemeClr val="bg1"/>
                </a:solidFill>
              </a:rPr>
              <a:t>Ra </a:t>
            </a:r>
            <a:r>
              <a:rPr lang="en-US" sz="5400" dirty="0" err="1" smtClean="0">
                <a:solidFill>
                  <a:schemeClr val="bg1"/>
                </a:solidFill>
              </a:rPr>
              <a:t>về</a:t>
            </a:r>
            <a:r>
              <a:rPr lang="en-US" sz="5400" dirty="0" smtClean="0">
                <a:solidFill>
                  <a:schemeClr val="bg1"/>
                </a:solidFill>
              </a:rPr>
              <a:t> </a:t>
            </a:r>
            <a:r>
              <a:rPr lang="en-US" sz="5400" dirty="0" err="1" smtClean="0">
                <a:solidFill>
                  <a:schemeClr val="bg1"/>
                </a:solidFill>
              </a:rPr>
              <a:t>trong</a:t>
            </a:r>
            <a:r>
              <a:rPr lang="en-US" sz="5400" dirty="0" smtClean="0">
                <a:solidFill>
                  <a:schemeClr val="bg1"/>
                </a:solidFill>
              </a:rPr>
              <a:t> </a:t>
            </a:r>
            <a:r>
              <a:rPr lang="en-US" sz="5400" dirty="0" err="1" smtClean="0">
                <a:solidFill>
                  <a:schemeClr val="bg1"/>
                </a:solidFill>
              </a:rPr>
              <a:t>hy</a:t>
            </a:r>
            <a:r>
              <a:rPr lang="en-US" sz="5400" dirty="0" smtClean="0">
                <a:solidFill>
                  <a:schemeClr val="bg1"/>
                </a:solidFill>
              </a:rPr>
              <a:t> </a:t>
            </a:r>
            <a:r>
              <a:rPr lang="en-US" sz="5400" dirty="0" err="1" smtClean="0">
                <a:solidFill>
                  <a:schemeClr val="bg1"/>
                </a:solidFill>
              </a:rPr>
              <a:t>vọng</a:t>
            </a:r>
            <a:r>
              <a:rPr lang="en-US" sz="5400" dirty="0" smtClean="0">
                <a:solidFill>
                  <a:schemeClr val="bg1"/>
                </a:solidFill>
              </a:rPr>
              <a:t> </a:t>
            </a:r>
            <a:r>
              <a:rPr lang="en-US" sz="5400" dirty="0" err="1" smtClean="0">
                <a:solidFill>
                  <a:schemeClr val="bg1"/>
                </a:solidFill>
              </a:rPr>
              <a:t>và</a:t>
            </a:r>
            <a:r>
              <a:rPr lang="en-US" sz="5400" dirty="0" smtClean="0">
                <a:solidFill>
                  <a:schemeClr val="bg1"/>
                </a:solidFill>
              </a:rPr>
              <a:t> </a:t>
            </a:r>
            <a:r>
              <a:rPr lang="en-US" sz="5400" dirty="0" err="1" smtClean="0">
                <a:solidFill>
                  <a:schemeClr val="bg1"/>
                </a:solidFill>
              </a:rPr>
              <a:t>mừng</a:t>
            </a:r>
            <a:r>
              <a:rPr lang="en-US" sz="5400" dirty="0" smtClean="0">
                <a:solidFill>
                  <a:schemeClr val="bg1"/>
                </a:solidFill>
              </a:rPr>
              <a:t> </a:t>
            </a:r>
            <a:r>
              <a:rPr lang="en-US" sz="5400" dirty="0" err="1" smtClean="0">
                <a:solidFill>
                  <a:schemeClr val="bg1"/>
                </a:solidFill>
              </a:rPr>
              <a:t>vui</a:t>
            </a:r>
            <a:r>
              <a:rPr lang="en-US" sz="5400" dirty="0" smtClean="0">
                <a:solidFill>
                  <a:schemeClr val="bg1"/>
                </a:solidFill>
              </a:rPr>
              <a:t>. Ra </a:t>
            </a:r>
            <a:r>
              <a:rPr lang="en-US" sz="5400" dirty="0" err="1" smtClean="0">
                <a:solidFill>
                  <a:schemeClr val="bg1"/>
                </a:solidFill>
              </a:rPr>
              <a:t>về</a:t>
            </a:r>
            <a:r>
              <a:rPr lang="en-US" sz="5400" dirty="0" smtClean="0">
                <a:solidFill>
                  <a:schemeClr val="bg1"/>
                </a:solidFill>
              </a:rPr>
              <a:t> </a:t>
            </a:r>
            <a:r>
              <a:rPr lang="en-US" sz="5400" dirty="0" err="1" smtClean="0">
                <a:solidFill>
                  <a:schemeClr val="bg1"/>
                </a:solidFill>
              </a:rPr>
              <a:t>trong</a:t>
            </a:r>
            <a:r>
              <a:rPr lang="en-US" sz="5400" dirty="0" smtClean="0">
                <a:solidFill>
                  <a:schemeClr val="bg1"/>
                </a:solidFill>
              </a:rPr>
              <a:t> an </a:t>
            </a:r>
            <a:r>
              <a:rPr lang="en-US" sz="5400" dirty="0" err="1" smtClean="0">
                <a:solidFill>
                  <a:schemeClr val="bg1"/>
                </a:solidFill>
              </a:rPr>
              <a:t>bình</a:t>
            </a:r>
            <a:r>
              <a:rPr lang="en-US" sz="5400" dirty="0" smtClean="0">
                <a:solidFill>
                  <a:schemeClr val="bg1"/>
                </a:solidFill>
              </a:rPr>
              <a:t> </a:t>
            </a:r>
            <a:r>
              <a:rPr lang="en-US" sz="5400" dirty="0" err="1" smtClean="0">
                <a:solidFill>
                  <a:schemeClr val="bg1"/>
                </a:solidFill>
              </a:rPr>
              <a:t>của</a:t>
            </a:r>
            <a:r>
              <a:rPr lang="en-US" sz="5400" dirty="0" smtClean="0">
                <a:solidFill>
                  <a:schemeClr val="bg1"/>
                </a:solidFill>
              </a:rPr>
              <a:t> </a:t>
            </a:r>
            <a:r>
              <a:rPr lang="en-US" sz="5400" dirty="0" err="1" smtClean="0">
                <a:solidFill>
                  <a:schemeClr val="bg1"/>
                </a:solidFill>
              </a:rPr>
              <a:t>Thiên</a:t>
            </a:r>
            <a:r>
              <a:rPr lang="en-US" sz="540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Xin</a:t>
            </a:r>
            <a:r>
              <a:rPr lang="en-US" sz="5400" dirty="0" smtClean="0">
                <a:solidFill>
                  <a:schemeClr val="bg1"/>
                </a:solidFill>
              </a:rPr>
              <a:t> tri </a:t>
            </a:r>
            <a:r>
              <a:rPr lang="en-US" sz="5400" dirty="0" err="1" smtClean="0">
                <a:solidFill>
                  <a:schemeClr val="bg1"/>
                </a:solidFill>
              </a:rPr>
              <a:t>ân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xin</a:t>
            </a:r>
            <a:r>
              <a:rPr lang="en-US" sz="5400" dirty="0" smtClean="0">
                <a:solidFill>
                  <a:schemeClr val="bg1"/>
                </a:solidFill>
              </a:rPr>
              <a:t> tri </a:t>
            </a:r>
            <a:r>
              <a:rPr lang="en-US" sz="5400" dirty="0" err="1" smtClean="0">
                <a:solidFill>
                  <a:schemeClr val="bg1"/>
                </a:solidFill>
              </a:rPr>
              <a:t>ân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Đến</a:t>
            </a:r>
            <a:r>
              <a:rPr lang="en-US" sz="5400" dirty="0" smtClean="0">
                <a:solidFill>
                  <a:schemeClr val="bg1"/>
                </a:solidFill>
              </a:rPr>
              <a:t> </a:t>
            </a:r>
            <a:r>
              <a:rPr lang="en-US" sz="5400" dirty="0" err="1" smtClean="0">
                <a:solidFill>
                  <a:schemeClr val="bg1"/>
                </a:solidFill>
              </a:rPr>
              <a:t>muôn</a:t>
            </a:r>
            <a:r>
              <a:rPr lang="en-US" sz="5400" dirty="0" smtClean="0">
                <a:solidFill>
                  <a:schemeClr val="bg1"/>
                </a:solidFill>
              </a:rPr>
              <a:t> </a:t>
            </a:r>
            <a:r>
              <a:rPr lang="en-US" sz="5400" dirty="0" err="1" smtClean="0">
                <a:solidFill>
                  <a:schemeClr val="bg1"/>
                </a:solidFill>
              </a:rPr>
              <a:t>đời</a:t>
            </a:r>
            <a:r>
              <a:rPr lang="en-US" sz="5400" dirty="0" smtClean="0">
                <a:solidFill>
                  <a:schemeClr val="bg1"/>
                </a:solidFill>
              </a:rPr>
              <a:t> </a:t>
            </a:r>
            <a:r>
              <a:rPr lang="en-US" sz="5400" dirty="0" err="1" smtClean="0">
                <a:solidFill>
                  <a:schemeClr val="bg1"/>
                </a:solidFill>
              </a:rPr>
              <a:t>tình</a:t>
            </a:r>
            <a:r>
              <a:rPr lang="en-US" sz="5400" dirty="0" smtClean="0">
                <a:solidFill>
                  <a:schemeClr val="bg1"/>
                </a:solidFill>
              </a:rPr>
              <a:t> </a:t>
            </a:r>
            <a:r>
              <a:rPr lang="en-US" sz="5400" dirty="0" err="1" smtClean="0">
                <a:solidFill>
                  <a:schemeClr val="bg1"/>
                </a:solidFill>
              </a:rPr>
              <a:t>thương</a:t>
            </a:r>
            <a:r>
              <a:rPr lang="en-US" sz="540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đất</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600" u="sng" dirty="0" smtClean="0">
                <a:solidFill>
                  <a:srgbClr val="FFFF00"/>
                </a:solidFill>
              </a:rPr>
              <a:t>T</a:t>
            </a:r>
            <a:r>
              <a:rPr lang="en-US" sz="6600" b="0" u="sng" dirty="0" smtClean="0">
                <a:solidFill>
                  <a:srgbClr val="FFFF00"/>
                </a:solidFill>
                <a:effectLst/>
              </a:rPr>
              <a:t>k1:</a:t>
            </a:r>
            <a:r>
              <a:rPr lang="en-US" sz="6600" dirty="0">
                <a:solidFill>
                  <a:schemeClr val="bg1"/>
                </a:solidFill>
              </a:rPr>
              <a:t> </a:t>
            </a:r>
            <a:r>
              <a:rPr lang="en-US" sz="6600" dirty="0" err="1" smtClean="0">
                <a:solidFill>
                  <a:schemeClr val="bg1"/>
                </a:solidFill>
              </a:rPr>
              <a:t>Vì</a:t>
            </a:r>
            <a:r>
              <a:rPr lang="en-US" sz="6600" dirty="0" smtClean="0">
                <a:solidFill>
                  <a:schemeClr val="bg1"/>
                </a:solidFill>
              </a:rPr>
              <a:t> </a:t>
            </a:r>
            <a:r>
              <a:rPr lang="en-US" sz="6600" dirty="0" err="1" smtClean="0">
                <a:solidFill>
                  <a:schemeClr val="bg1"/>
                </a:solidFill>
              </a:rPr>
              <a:t>lời</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là</a:t>
            </a:r>
            <a:r>
              <a:rPr lang="en-US" sz="6600" dirty="0" smtClean="0">
                <a:solidFill>
                  <a:schemeClr val="bg1"/>
                </a:solidFill>
              </a:rPr>
              <a:t> </a:t>
            </a:r>
            <a:r>
              <a:rPr lang="en-US" sz="6600" dirty="0" err="1" smtClean="0">
                <a:solidFill>
                  <a:schemeClr val="bg1"/>
                </a:solidFill>
              </a:rPr>
              <a:t>đèn</a:t>
            </a:r>
            <a:r>
              <a:rPr lang="en-US" sz="6600" dirty="0" smtClean="0">
                <a:solidFill>
                  <a:schemeClr val="bg1"/>
                </a:solidFill>
              </a:rPr>
              <a:t> </a:t>
            </a:r>
            <a:r>
              <a:rPr lang="en-US" sz="6600" dirty="0" err="1" smtClean="0">
                <a:solidFill>
                  <a:schemeClr val="bg1"/>
                </a:solidFill>
              </a:rPr>
              <a:t>soi</a:t>
            </a:r>
            <a:r>
              <a:rPr lang="en-US" sz="6600" dirty="0" smtClean="0">
                <a:solidFill>
                  <a:schemeClr val="bg1"/>
                </a:solidFill>
              </a:rPr>
              <a:t> </a:t>
            </a:r>
            <a:r>
              <a:rPr lang="en-US" sz="6600" dirty="0" err="1" smtClean="0">
                <a:solidFill>
                  <a:schemeClr val="bg1"/>
                </a:solidFill>
              </a:rPr>
              <a:t>cho</a:t>
            </a:r>
            <a:r>
              <a:rPr lang="en-US" sz="6600" dirty="0" smtClean="0">
                <a:solidFill>
                  <a:schemeClr val="bg1"/>
                </a:solidFill>
              </a:rPr>
              <a:t> </a:t>
            </a:r>
            <a:r>
              <a:rPr lang="en-US" sz="6600" dirty="0" err="1" smtClean="0">
                <a:solidFill>
                  <a:schemeClr val="bg1"/>
                </a:solidFill>
              </a:rPr>
              <a:t>chúng</a:t>
            </a:r>
            <a:r>
              <a:rPr lang="en-US" sz="6600" dirty="0" smtClean="0">
                <a:solidFill>
                  <a:schemeClr val="bg1"/>
                </a:solidFill>
              </a:rPr>
              <a:t> con. </a:t>
            </a:r>
            <a:r>
              <a:rPr lang="en-US" sz="6600" dirty="0" err="1" smtClean="0">
                <a:solidFill>
                  <a:schemeClr val="bg1"/>
                </a:solidFill>
              </a:rPr>
              <a:t>Cảm</a:t>
            </a:r>
            <a:r>
              <a:rPr lang="en-US" sz="6600" dirty="0" smtClean="0">
                <a:solidFill>
                  <a:schemeClr val="bg1"/>
                </a:solidFill>
              </a:rPr>
              <a:t> </a:t>
            </a:r>
            <a:r>
              <a:rPr lang="en-US" sz="6600" dirty="0" err="1" smtClean="0">
                <a:solidFill>
                  <a:schemeClr val="bg1"/>
                </a:solidFill>
              </a:rPr>
              <a:t>tạ</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đã</a:t>
            </a:r>
            <a:r>
              <a:rPr lang="en-US" sz="6600" dirty="0" smtClean="0">
                <a:solidFill>
                  <a:schemeClr val="bg1"/>
                </a:solidFill>
              </a:rPr>
              <a:t> </a:t>
            </a:r>
            <a:r>
              <a:rPr lang="en-US" sz="6600" smtClean="0">
                <a:solidFill>
                  <a:schemeClr val="bg1"/>
                </a:solidFill>
              </a:rPr>
              <a:t>dẫn</a:t>
            </a:r>
            <a:r>
              <a:rPr lang="en-US" sz="6600" dirty="0" smtClean="0">
                <a:solidFill>
                  <a:schemeClr val="bg1"/>
                </a:solidFill>
              </a:rPr>
              <a:t> </a:t>
            </a:r>
            <a:r>
              <a:rPr lang="en-US" sz="6600" dirty="0" err="1" smtClean="0">
                <a:solidFill>
                  <a:schemeClr val="bg1"/>
                </a:solidFill>
              </a:rPr>
              <a:t>đường</a:t>
            </a:r>
            <a:r>
              <a:rPr lang="en-US" sz="6600" dirty="0" smtClean="0">
                <a:solidFill>
                  <a:schemeClr val="bg1"/>
                </a:solidFill>
              </a:rPr>
              <a:t> </a:t>
            </a:r>
            <a:r>
              <a:rPr lang="en-US" sz="6600" dirty="0" err="1" smtClean="0">
                <a:solidFill>
                  <a:schemeClr val="bg1"/>
                </a:solidFill>
              </a:rPr>
              <a:t>chúng</a:t>
            </a:r>
            <a:r>
              <a:rPr lang="en-US" sz="6600" dirty="0" smtClean="0">
                <a:solidFill>
                  <a:schemeClr val="bg1"/>
                </a:solidFill>
              </a:rPr>
              <a:t> con </a:t>
            </a:r>
            <a:r>
              <a:rPr lang="en-US" sz="6600" dirty="0" err="1" smtClean="0">
                <a:solidFill>
                  <a:schemeClr val="bg1"/>
                </a:solidFill>
              </a:rPr>
              <a:t>về</a:t>
            </a:r>
            <a:r>
              <a:rPr lang="en-US" sz="6600" dirty="0" smtClean="0">
                <a:solidFill>
                  <a:schemeClr val="bg1"/>
                </a:solidFill>
              </a:rPr>
              <a:t>.</a:t>
            </a:r>
            <a:endParaRPr lang="en-US" sz="6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smtClean="0">
                <a:solidFill>
                  <a:srgbClr val="FFFF00"/>
                </a:solidFill>
              </a:rPr>
              <a:t>Đk</a:t>
            </a:r>
            <a:r>
              <a:rPr lang="en-US" sz="5400" b="0" u="sng" dirty="0" smtClean="0">
                <a:solidFill>
                  <a:srgbClr val="FFFF00"/>
                </a:solidFill>
                <a:effectLst/>
              </a:rPr>
              <a:t>:</a:t>
            </a:r>
            <a:r>
              <a:rPr lang="en-US" sz="5400" dirty="0">
                <a:solidFill>
                  <a:schemeClr val="bg1"/>
                </a:solidFill>
              </a:rPr>
              <a:t> </a:t>
            </a:r>
            <a:r>
              <a:rPr lang="en-US" sz="5400" dirty="0" smtClean="0">
                <a:solidFill>
                  <a:schemeClr val="bg1"/>
                </a:solidFill>
              </a:rPr>
              <a:t>Ra </a:t>
            </a:r>
            <a:r>
              <a:rPr lang="en-US" sz="5400" dirty="0" err="1" smtClean="0">
                <a:solidFill>
                  <a:schemeClr val="bg1"/>
                </a:solidFill>
              </a:rPr>
              <a:t>về</a:t>
            </a:r>
            <a:r>
              <a:rPr lang="en-US" sz="5400" dirty="0" smtClean="0">
                <a:solidFill>
                  <a:schemeClr val="bg1"/>
                </a:solidFill>
              </a:rPr>
              <a:t> </a:t>
            </a:r>
            <a:r>
              <a:rPr lang="en-US" sz="5400" dirty="0" err="1" smtClean="0">
                <a:solidFill>
                  <a:schemeClr val="bg1"/>
                </a:solidFill>
              </a:rPr>
              <a:t>trong</a:t>
            </a:r>
            <a:r>
              <a:rPr lang="en-US" sz="5400" dirty="0" smtClean="0">
                <a:solidFill>
                  <a:schemeClr val="bg1"/>
                </a:solidFill>
              </a:rPr>
              <a:t> </a:t>
            </a:r>
            <a:r>
              <a:rPr lang="en-US" sz="5400" dirty="0" err="1" smtClean="0">
                <a:solidFill>
                  <a:schemeClr val="bg1"/>
                </a:solidFill>
              </a:rPr>
              <a:t>hy</a:t>
            </a:r>
            <a:r>
              <a:rPr lang="en-US" sz="5400" dirty="0" smtClean="0">
                <a:solidFill>
                  <a:schemeClr val="bg1"/>
                </a:solidFill>
              </a:rPr>
              <a:t> </a:t>
            </a:r>
            <a:r>
              <a:rPr lang="en-US" sz="5400" dirty="0" err="1" smtClean="0">
                <a:solidFill>
                  <a:schemeClr val="bg1"/>
                </a:solidFill>
              </a:rPr>
              <a:t>vọng</a:t>
            </a:r>
            <a:r>
              <a:rPr lang="en-US" sz="5400" dirty="0" smtClean="0">
                <a:solidFill>
                  <a:schemeClr val="bg1"/>
                </a:solidFill>
              </a:rPr>
              <a:t> </a:t>
            </a:r>
            <a:r>
              <a:rPr lang="en-US" sz="5400" dirty="0" err="1" smtClean="0">
                <a:solidFill>
                  <a:schemeClr val="bg1"/>
                </a:solidFill>
              </a:rPr>
              <a:t>và</a:t>
            </a:r>
            <a:r>
              <a:rPr lang="en-US" sz="5400" dirty="0" smtClean="0">
                <a:solidFill>
                  <a:schemeClr val="bg1"/>
                </a:solidFill>
              </a:rPr>
              <a:t> </a:t>
            </a:r>
            <a:r>
              <a:rPr lang="en-US" sz="5400" dirty="0" err="1" smtClean="0">
                <a:solidFill>
                  <a:schemeClr val="bg1"/>
                </a:solidFill>
              </a:rPr>
              <a:t>mừng</a:t>
            </a:r>
            <a:r>
              <a:rPr lang="en-US" sz="5400" dirty="0" smtClean="0">
                <a:solidFill>
                  <a:schemeClr val="bg1"/>
                </a:solidFill>
              </a:rPr>
              <a:t> </a:t>
            </a:r>
            <a:r>
              <a:rPr lang="en-US" sz="5400" dirty="0" err="1" smtClean="0">
                <a:solidFill>
                  <a:schemeClr val="bg1"/>
                </a:solidFill>
              </a:rPr>
              <a:t>vui</a:t>
            </a:r>
            <a:r>
              <a:rPr lang="en-US" sz="5400" dirty="0" smtClean="0">
                <a:solidFill>
                  <a:schemeClr val="bg1"/>
                </a:solidFill>
              </a:rPr>
              <a:t>. Ra </a:t>
            </a:r>
            <a:r>
              <a:rPr lang="en-US" sz="5400" dirty="0" err="1" smtClean="0">
                <a:solidFill>
                  <a:schemeClr val="bg1"/>
                </a:solidFill>
              </a:rPr>
              <a:t>về</a:t>
            </a:r>
            <a:r>
              <a:rPr lang="en-US" sz="5400" dirty="0" smtClean="0">
                <a:solidFill>
                  <a:schemeClr val="bg1"/>
                </a:solidFill>
              </a:rPr>
              <a:t> </a:t>
            </a:r>
            <a:r>
              <a:rPr lang="en-US" sz="5400" dirty="0" err="1" smtClean="0">
                <a:solidFill>
                  <a:schemeClr val="bg1"/>
                </a:solidFill>
              </a:rPr>
              <a:t>trong</a:t>
            </a:r>
            <a:r>
              <a:rPr lang="en-US" sz="5400" dirty="0" smtClean="0">
                <a:solidFill>
                  <a:schemeClr val="bg1"/>
                </a:solidFill>
              </a:rPr>
              <a:t> an </a:t>
            </a:r>
            <a:r>
              <a:rPr lang="en-US" sz="5400" dirty="0" err="1" smtClean="0">
                <a:solidFill>
                  <a:schemeClr val="bg1"/>
                </a:solidFill>
              </a:rPr>
              <a:t>bình</a:t>
            </a:r>
            <a:r>
              <a:rPr lang="en-US" sz="5400" dirty="0" smtClean="0">
                <a:solidFill>
                  <a:schemeClr val="bg1"/>
                </a:solidFill>
              </a:rPr>
              <a:t> </a:t>
            </a:r>
            <a:r>
              <a:rPr lang="en-US" sz="5400" dirty="0" err="1" smtClean="0">
                <a:solidFill>
                  <a:schemeClr val="bg1"/>
                </a:solidFill>
              </a:rPr>
              <a:t>của</a:t>
            </a:r>
            <a:r>
              <a:rPr lang="en-US" sz="5400" dirty="0" smtClean="0">
                <a:solidFill>
                  <a:schemeClr val="bg1"/>
                </a:solidFill>
              </a:rPr>
              <a:t> </a:t>
            </a:r>
            <a:r>
              <a:rPr lang="en-US" sz="5400" dirty="0" err="1" smtClean="0">
                <a:solidFill>
                  <a:schemeClr val="bg1"/>
                </a:solidFill>
              </a:rPr>
              <a:t>Thiên</a:t>
            </a:r>
            <a:r>
              <a:rPr lang="en-US" sz="540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Xin</a:t>
            </a:r>
            <a:r>
              <a:rPr lang="en-US" sz="5400" dirty="0" smtClean="0">
                <a:solidFill>
                  <a:schemeClr val="bg1"/>
                </a:solidFill>
              </a:rPr>
              <a:t> tri </a:t>
            </a:r>
            <a:r>
              <a:rPr lang="en-US" sz="5400" dirty="0" err="1" smtClean="0">
                <a:solidFill>
                  <a:schemeClr val="bg1"/>
                </a:solidFill>
              </a:rPr>
              <a:t>ân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xin</a:t>
            </a:r>
            <a:r>
              <a:rPr lang="en-US" sz="5400" dirty="0" smtClean="0">
                <a:solidFill>
                  <a:schemeClr val="bg1"/>
                </a:solidFill>
              </a:rPr>
              <a:t> tri </a:t>
            </a:r>
            <a:r>
              <a:rPr lang="en-US" sz="5400" dirty="0" err="1" smtClean="0">
                <a:solidFill>
                  <a:schemeClr val="bg1"/>
                </a:solidFill>
              </a:rPr>
              <a:t>ân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Đến</a:t>
            </a:r>
            <a:r>
              <a:rPr lang="en-US" sz="5400" dirty="0" smtClean="0">
                <a:solidFill>
                  <a:schemeClr val="bg1"/>
                </a:solidFill>
              </a:rPr>
              <a:t> </a:t>
            </a:r>
            <a:r>
              <a:rPr lang="en-US" sz="5400" dirty="0" err="1" smtClean="0">
                <a:solidFill>
                  <a:schemeClr val="bg1"/>
                </a:solidFill>
              </a:rPr>
              <a:t>muôn</a:t>
            </a:r>
            <a:r>
              <a:rPr lang="en-US" sz="5400" dirty="0" smtClean="0">
                <a:solidFill>
                  <a:schemeClr val="bg1"/>
                </a:solidFill>
              </a:rPr>
              <a:t> </a:t>
            </a:r>
            <a:r>
              <a:rPr lang="en-US" sz="5400" dirty="0" err="1" smtClean="0">
                <a:solidFill>
                  <a:schemeClr val="bg1"/>
                </a:solidFill>
              </a:rPr>
              <a:t>đời</a:t>
            </a:r>
            <a:r>
              <a:rPr lang="en-US" sz="5400" dirty="0" smtClean="0">
                <a:solidFill>
                  <a:schemeClr val="bg1"/>
                </a:solidFill>
              </a:rPr>
              <a:t> </a:t>
            </a:r>
            <a:r>
              <a:rPr lang="en-US" sz="5400" dirty="0" err="1" smtClean="0">
                <a:solidFill>
                  <a:schemeClr val="bg1"/>
                </a:solidFill>
              </a:rPr>
              <a:t>tình</a:t>
            </a:r>
            <a:r>
              <a:rPr lang="en-US" sz="5400" dirty="0" smtClean="0">
                <a:solidFill>
                  <a:schemeClr val="bg1"/>
                </a:solidFill>
              </a:rPr>
              <a:t> </a:t>
            </a:r>
            <a:r>
              <a:rPr lang="en-US" sz="5400" dirty="0" err="1" smtClean="0">
                <a:solidFill>
                  <a:schemeClr val="bg1"/>
                </a:solidFill>
              </a:rPr>
              <a:t>thương</a:t>
            </a:r>
            <a:r>
              <a:rPr lang="en-US" sz="540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đất</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6586036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1893</Words>
  <Application>Microsoft Office PowerPoint</Application>
  <PresentationFormat>On-screen Show (16:9)</PresentationFormat>
  <Paragraphs>105</Paragraphs>
  <Slides>87</Slides>
  <Notes>0</Notes>
  <HiddenSlides>0</HiddenSlides>
  <MMClips>0</MMClips>
  <ScaleCrop>false</ScaleCrop>
  <HeadingPairs>
    <vt:vector size="6" baseType="variant">
      <vt:variant>
        <vt:lpstr>Fonts Used</vt:lpstr>
      </vt:variant>
      <vt:variant>
        <vt:i4>3</vt:i4>
      </vt:variant>
      <vt:variant>
        <vt:lpstr>Theme</vt:lpstr>
      </vt:variant>
      <vt:variant>
        <vt:i4>16</vt:i4>
      </vt:variant>
      <vt:variant>
        <vt:lpstr>Slide Titles</vt:lpstr>
      </vt:variant>
      <vt:variant>
        <vt:i4>87</vt:i4>
      </vt:variant>
    </vt:vector>
  </HeadingPairs>
  <TitlesOfParts>
    <vt:vector size="106" baseType="lpstr">
      <vt:lpstr>Arial</vt:lpstr>
      <vt:lpstr>Times New Roman</vt:lpstr>
      <vt:lpstr>UTM American Sans</vt: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14_Office Theme</vt:lpstr>
      <vt:lpstr>PowerPoint Presentation</vt:lpstr>
      <vt:lpstr>TẬP HÁT CỘNG ĐOÀN</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Về Nơi Đây Nguyễn Duy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người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Nguyện dâng Chúa lễ tình yêu chân thành nầy tấm bánh đây rượu nho thơm ngát. Nguyện dâng Chúa đôi bàn tay con hiến, Chúa thương chấp nhận ban phước lành tháng năm.</vt:lpstr>
      <vt:lpstr>Đk: Nguyện dâng Chúa tâm tình con thiết tha, xin Cha thương ủ ấp trái tim hồng. </vt:lpstr>
      <vt:lpstr>**: Nguyện dâng Chúa bánh rượu thơm trắng trong, xin trung kiên mến yêu Ngài hết lòng.</vt:lpstr>
      <vt:lpstr>Tk2: Đoàn con cái đã về đây chung lời hợp dâng Chúa tâm hồn và thân xác. Nguyện mãi mãi suốt đời yêu nhau hơn Chúa thương kết hiệp muôn tấm lòng chúng con.</vt:lpstr>
      <vt:lpstr>Đk: Nguyện dâng Chúa tâm tình con thiết tha, xin Cha thương ủ ấp trái tim hồng. </vt:lpstr>
      <vt:lpstr>**: Nguyện dâng Chúa bánh rượu thơm trắng trong, xin trung kiên mến yêu Ngài hết lòng.</vt:lpstr>
      <vt:lpstr>PowerPoint Presentation</vt:lpstr>
      <vt:lpstr>PowerPoint Presentation</vt:lpstr>
      <vt:lpstr>Ca Nguyện Hiệp Lễ Xin Cho Con Nhận Biết Ngài Cao Minh Thắng</vt:lpstr>
      <vt:lpstr>Tk1: Xin cho con nhận biết Ngài qua những người anh em nghèo cơ bần. Xin cho con nhận biết Ngài qua những người ăn xin lần đây đó.</vt:lpstr>
      <vt:lpstr>**: Xin cho con nhận thấy rõ Ngài qua hình ảnh em bé thơ, chân không đi trên sỏi đá, ước mơ tìm được mái ấm nhà êm.</vt:lpstr>
      <vt:lpstr>Đk: Ngài luôn bên con mà con đâu biết gì. Ngài luôn bên con qua những người rất thân yêu. Ngài luôn bên con mà con đâu biết gì. Ngài luôn bên con dù những lúc con lỗi lầm.</vt:lpstr>
      <vt:lpstr>Tk2: Xin cho con nhận biết Ngài qua những người nông phu nghèo cơ cực. Xin cho con nhận biết Ngài qua những người phu xe đầy nhọc lao.</vt:lpstr>
      <vt:lpstr>**: Xin cho con nhận thấy rõ Ngài qua hình ảnh của người già, thân khô khan trông yếu đuối, sống âm thầm cho tháng tháng ngày trôi.</vt:lpstr>
      <vt:lpstr>Đk: Ngài luôn bên con mà con đâu biết gì. Ngài luôn bên con qua những người rất thân yêu. Ngài luôn bên con mà con đâu biết gì. Ngài luôn bên con dù những lúc con lỗi lầm.</vt:lpstr>
      <vt:lpstr>Tk3: Xin cho con nhận biết Ngài qua những người cô đơn ngồi lao tù. Xin cho con nhận biết Ngài qua những người hay luôn bị khinh ghét.</vt:lpstr>
      <vt:lpstr>**: Xin cho con nhận thấy rõ Ngài qua hình ảnh người phong cùi, bao nhiêu tủi nhục đau đớn, biết bao người xa lánh tháng ngày qua.</vt:lpstr>
      <vt:lpstr>Đk: Ngài luôn bên con mà con đâu biết gì. Ngài luôn bên con qua những người rất thân yêu. Ngài luôn bên con mà con đâu biết gì. Ngài luôn bên con dù những lúc con lỗi lầm.</vt:lpstr>
      <vt:lpstr>PowerPoint Presentation</vt:lpstr>
      <vt:lpstr>PowerPoint Presentation</vt:lpstr>
      <vt:lpstr>Ca Kết Lễ Trong An Bình Nguyễn Duy</vt:lpstr>
      <vt:lpstr>Đk: Ra về trong hy vọng và mừng vui. Ra về trong an bình của Thiên Chúa. Xin tri ân Ngài, xin tri ân Ngài. Đến muôn đời tình thương Chúa như đất trời.</vt:lpstr>
      <vt:lpstr>Tk1: Vì lời Chúa là đèn soi cho chúng con. Cảm tạ Chúa đã dẫn đường chúng con về.</vt:lpstr>
      <vt:lpstr>Đk: Ra về trong hy vọng và mừng vui. Ra về trong an bình của Thiên Chúa. Xin tri ân Ngài, xin tri ân Ngài. Đến muôn đời tình thương Chúa như đất trời.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DELL</cp:lastModifiedBy>
  <cp:revision>36</cp:revision>
  <dcterms:created xsi:type="dcterms:W3CDTF">2023-05-21T07:25:42Z</dcterms:created>
  <dcterms:modified xsi:type="dcterms:W3CDTF">2023-06-29T16:25:19Z</dcterms:modified>
</cp:coreProperties>
</file>