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844" r:id="rId11"/>
    <p:sldMasterId id="2147483856" r:id="rId12"/>
    <p:sldMasterId id="2147483868" r:id="rId13"/>
    <p:sldMasterId id="2147483904" r:id="rId14"/>
  </p:sldMasterIdLst>
  <p:sldIdLst>
    <p:sldId id="507" r:id="rId15"/>
    <p:sldId id="376" r:id="rId16"/>
    <p:sldId id="495" r:id="rId17"/>
    <p:sldId id="496" r:id="rId18"/>
    <p:sldId id="508" r:id="rId19"/>
    <p:sldId id="497" r:id="rId20"/>
    <p:sldId id="367" r:id="rId21"/>
    <p:sldId id="368" r:id="rId22"/>
    <p:sldId id="369" r:id="rId23"/>
    <p:sldId id="370" r:id="rId24"/>
    <p:sldId id="371" r:id="rId25"/>
    <p:sldId id="372" r:id="rId26"/>
    <p:sldId id="373" r:id="rId27"/>
    <p:sldId id="374" r:id="rId28"/>
    <p:sldId id="506" r:id="rId29"/>
    <p:sldId id="256" r:id="rId30"/>
    <p:sldId id="443" r:id="rId31"/>
    <p:sldId id="444" r:id="rId32"/>
    <p:sldId id="509" r:id="rId33"/>
    <p:sldId id="505" r:id="rId34"/>
    <p:sldId id="392" r:id="rId35"/>
    <p:sldId id="393" r:id="rId36"/>
    <p:sldId id="394" r:id="rId37"/>
    <p:sldId id="395" r:id="rId38"/>
    <p:sldId id="396" r:id="rId39"/>
    <p:sldId id="397" r:id="rId40"/>
    <p:sldId id="398" r:id="rId41"/>
    <p:sldId id="399" r:id="rId42"/>
    <p:sldId id="504" r:id="rId43"/>
    <p:sldId id="415" r:id="rId44"/>
    <p:sldId id="483" r:id="rId45"/>
    <p:sldId id="484" r:id="rId46"/>
    <p:sldId id="485" r:id="rId47"/>
    <p:sldId id="510" r:id="rId48"/>
    <p:sldId id="486" r:id="rId49"/>
    <p:sldId id="491" r:id="rId50"/>
    <p:sldId id="487" r:id="rId51"/>
    <p:sldId id="492" r:id="rId52"/>
    <p:sldId id="488" r:id="rId53"/>
    <p:sldId id="493" r:id="rId54"/>
    <p:sldId id="417" r:id="rId55"/>
    <p:sldId id="494" r:id="rId56"/>
    <p:sldId id="475" r:id="rId57"/>
    <p:sldId id="474"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271" r:id="rId74"/>
    <p:sldId id="272" r:id="rId75"/>
    <p:sldId id="273" r:id="rId76"/>
    <p:sldId id="517" r:id="rId77"/>
    <p:sldId id="276" r:id="rId78"/>
    <p:sldId id="503" r:id="rId79"/>
    <p:sldId id="277" r:id="rId80"/>
    <p:sldId id="278" r:id="rId81"/>
    <p:sldId id="279" r:id="rId82"/>
    <p:sldId id="512" r:id="rId83"/>
    <p:sldId id="513" r:id="rId84"/>
    <p:sldId id="514" r:id="rId85"/>
    <p:sldId id="515" r:id="rId86"/>
    <p:sldId id="292" r:id="rId87"/>
    <p:sldId id="502" r:id="rId88"/>
    <p:sldId id="293" r:id="rId89"/>
    <p:sldId id="294" r:id="rId90"/>
    <p:sldId id="295" r:id="rId91"/>
    <p:sldId id="516" r:id="rId92"/>
    <p:sldId id="473" r:id="rId9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3491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1253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52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78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9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17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034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98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47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0556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8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05/07/2023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05/07/2023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05/07/2023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05/07/2023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05/07/2023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7/5/2023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05/07/2023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711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7/5/2023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dirty="0" err="1" smtClean="0">
                <a:solidFill>
                  <a:srgbClr val="FFFF00"/>
                </a:solidFill>
                <a:effectLst/>
              </a:rPr>
              <a:t>Ca</a:t>
            </a:r>
            <a:r>
              <a:rPr lang="en-US" sz="6000" b="0" dirty="0" smtClean="0">
                <a:solidFill>
                  <a:srgbClr val="FFFF00"/>
                </a:solidFill>
                <a:effectLst/>
              </a:rPr>
              <a:t> </a:t>
            </a:r>
            <a:r>
              <a:rPr lang="en-US" sz="6000" b="0" dirty="0" err="1" smtClean="0">
                <a:solidFill>
                  <a:srgbClr val="FFFF00"/>
                </a:solidFill>
                <a:effectLst/>
              </a:rPr>
              <a:t>Nhập</a:t>
            </a:r>
            <a:r>
              <a:rPr lang="en-US" sz="6000" b="0" dirty="0" smtClean="0">
                <a:solidFill>
                  <a:srgbClr val="FFFF00"/>
                </a:solidFill>
                <a:effectLst/>
              </a:rPr>
              <a:t> </a:t>
            </a:r>
            <a:r>
              <a:rPr lang="en-US" sz="6000" b="0" dirty="0" err="1" smtClean="0">
                <a:solidFill>
                  <a:srgbClr val="FFFF00"/>
                </a:solidFill>
                <a:effectLst/>
              </a:rPr>
              <a:t>Lễ</a:t>
            </a:r>
            <a:r>
              <a:rPr lang="en-US" sz="6000" b="0" dirty="0" smtClean="0">
                <a:solidFill>
                  <a:srgbClr val="FFFF00"/>
                </a:solidFill>
                <a:effectLst/>
              </a:rPr>
              <a:t/>
            </a:r>
            <a:br>
              <a:rPr lang="en-US" sz="6000" b="0" dirty="0" smtClean="0">
                <a:solidFill>
                  <a:srgbClr val="FFFF00"/>
                </a:solidFill>
                <a:effectLst/>
              </a:rPr>
            </a:br>
            <a:r>
              <a:rPr lang="en-US" sz="6000" dirty="0" err="1" smtClean="0">
                <a:solidFill>
                  <a:srgbClr val="FFFF00"/>
                </a:solidFill>
              </a:rPr>
              <a:t>Những</a:t>
            </a:r>
            <a:r>
              <a:rPr lang="en-US" sz="6000" dirty="0" smtClean="0">
                <a:solidFill>
                  <a:srgbClr val="FFFF00"/>
                </a:solidFill>
              </a:rPr>
              <a:t> </a:t>
            </a:r>
            <a:r>
              <a:rPr lang="en-US" sz="6000" dirty="0" err="1" smtClean="0">
                <a:solidFill>
                  <a:srgbClr val="FFFF00"/>
                </a:solidFill>
              </a:rPr>
              <a:t>Kẻ</a:t>
            </a:r>
            <a:r>
              <a:rPr lang="en-US" sz="6000" dirty="0" smtClean="0">
                <a:solidFill>
                  <a:srgbClr val="FFFF00"/>
                </a:solidFill>
              </a:rPr>
              <a:t> </a:t>
            </a:r>
            <a:r>
              <a:rPr lang="en-US" sz="6000" dirty="0" err="1" smtClean="0">
                <a:solidFill>
                  <a:srgbClr val="FFFF00"/>
                </a:solidFill>
              </a:rPr>
              <a:t>Tìm</a:t>
            </a:r>
            <a:r>
              <a:rPr lang="en-US" sz="6000" dirty="0" smtClean="0">
                <a:solidFill>
                  <a:srgbClr val="FFFF00"/>
                </a:solidFill>
              </a:rPr>
              <a:t> </a:t>
            </a:r>
            <a:r>
              <a:rPr lang="en-US" sz="6000" dirty="0" err="1" smtClean="0">
                <a:solidFill>
                  <a:srgbClr val="FFFF00"/>
                </a:solidFill>
              </a:rPr>
              <a:t>Chúa</a:t>
            </a:r>
            <a:r>
              <a:rPr lang="en-US" sz="6000" b="0" dirty="0" smtClean="0">
                <a:solidFill>
                  <a:srgbClr val="FFFF00"/>
                </a:solidFill>
                <a:effectLst/>
              </a:rPr>
              <a:t/>
            </a:r>
            <a:br>
              <a:rPr lang="en-US" sz="6000" b="0" dirty="0" smtClean="0">
                <a:solidFill>
                  <a:srgbClr val="FFFF00"/>
                </a:solidFill>
                <a:effectLst/>
              </a:rPr>
            </a:br>
            <a:r>
              <a:rPr lang="en-US" sz="6000" i="1" dirty="0" err="1" smtClean="0">
                <a:solidFill>
                  <a:schemeClr val="bg1"/>
                </a:solidFill>
              </a:rPr>
              <a:t>Ngọc</a:t>
            </a:r>
            <a:r>
              <a:rPr lang="en-US" sz="6000" i="1" dirty="0" smtClean="0">
                <a:solidFill>
                  <a:schemeClr val="bg1"/>
                </a:solidFill>
              </a:rPr>
              <a:t> </a:t>
            </a:r>
            <a:r>
              <a:rPr lang="en-US" sz="6000" i="1" dirty="0" err="1" smtClean="0">
                <a:solidFill>
                  <a:schemeClr val="bg1"/>
                </a:solidFill>
              </a:rPr>
              <a:t>Báu</a:t>
            </a:r>
            <a:endParaRPr lang="en-US" sz="6000" b="0" i="1" dirty="0">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70000" lnSpcReduction="20000"/>
          </a:bodyPr>
          <a:lstStyle/>
          <a:p>
            <a:pPr algn="just">
              <a:lnSpc>
                <a:spcPct val="130000"/>
              </a:lnSpc>
              <a:spcBef>
                <a:spcPts val="0"/>
              </a:spcBef>
            </a:pPr>
            <a:r>
              <a:rPr lang="vi-VN" sz="7200" b="0" u="sng" dirty="0" smtClean="0">
                <a:solidFill>
                  <a:srgbClr val="FFFF00"/>
                </a:solidFill>
                <a:effectLst/>
                <a:latin typeface="+mj-lt"/>
              </a:rPr>
              <a:t>ĐK:</a:t>
            </a:r>
            <a:r>
              <a:rPr lang="vi-VN" sz="7200" b="0" dirty="0" smtClean="0">
                <a:solidFill>
                  <a:schemeClr val="bg1"/>
                </a:solidFill>
                <a:effectLst/>
                <a:latin typeface="+mj-lt"/>
              </a:rPr>
              <a:t> </a:t>
            </a:r>
            <a:r>
              <a:rPr lang="vi-VN" sz="6600" dirty="0">
                <a:solidFill>
                  <a:schemeClr val="bg1"/>
                </a:solidFill>
              </a:rPr>
              <a:t>Đi đi mau ta về nhà Chúa, Chúa Cha toàn năng. Đi đi mau ta về nhà Chúa thánh cung thiên đường. Muôn chư dân đi tìm nhan Chúa vui trong bình an. Dâng </a:t>
            </a:r>
            <a:r>
              <a:rPr lang="en-US" sz="6600" dirty="0" err="1" smtClean="0">
                <a:solidFill>
                  <a:schemeClr val="bg1"/>
                </a:solidFill>
              </a:rPr>
              <a:t>lên</a:t>
            </a:r>
            <a:r>
              <a:rPr lang="en-US" sz="6600" dirty="0" smtClean="0">
                <a:solidFill>
                  <a:schemeClr val="bg1"/>
                </a:solidFill>
              </a:rPr>
              <a:t> Cha </a:t>
            </a:r>
            <a:r>
              <a:rPr lang="vi-VN" sz="6600" dirty="0" smtClean="0">
                <a:solidFill>
                  <a:schemeClr val="bg1"/>
                </a:solidFill>
              </a:rPr>
              <a:t>tâm </a:t>
            </a:r>
            <a:r>
              <a:rPr lang="vi-VN" sz="6600" dirty="0">
                <a:solidFill>
                  <a:schemeClr val="bg1"/>
                </a:solidFill>
              </a:rPr>
              <a:t>tình dân Chúa sống nơi gian trần</a:t>
            </a:r>
            <a:r>
              <a:rPr lang="vi-VN" sz="7200" dirty="0" smtClean="0">
                <a:solidFill>
                  <a:schemeClr val="bg1"/>
                </a:solidFill>
                <a:latin typeface="+mj-lt"/>
              </a:rPr>
              <a:t>.</a:t>
            </a:r>
            <a:endParaRPr lang="vi-VN" sz="7200" b="0" dirty="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70000" lnSpcReduction="20000"/>
          </a:bodyPr>
          <a:lstStyle/>
          <a:p>
            <a:pPr algn="just">
              <a:lnSpc>
                <a:spcPct val="130000"/>
              </a:lnSpc>
              <a:spcBef>
                <a:spcPts val="0"/>
              </a:spcBef>
            </a:pPr>
            <a:r>
              <a:rPr lang="en-US" sz="6600" b="0" u="sng" dirty="0" err="1" smtClean="0">
                <a:solidFill>
                  <a:srgbClr val="FFFF00"/>
                </a:solidFill>
                <a:effectLst/>
                <a:latin typeface="+mj-lt"/>
              </a:rPr>
              <a:t>Tk</a:t>
            </a:r>
            <a:r>
              <a:rPr lang="vi-VN" sz="6600" b="0" u="sng" dirty="0" smtClean="0">
                <a:solidFill>
                  <a:srgbClr val="FFFF00"/>
                </a:solidFill>
                <a:effectLst/>
                <a:latin typeface="+mj-lt"/>
              </a:rPr>
              <a:t>1.</a:t>
            </a:r>
            <a:r>
              <a:rPr lang="vi-VN" sz="6600" b="0" dirty="0" smtClean="0">
                <a:solidFill>
                  <a:schemeClr val="bg1"/>
                </a:solidFill>
                <a:effectLst/>
                <a:latin typeface="+mj-lt"/>
              </a:rPr>
              <a:t> </a:t>
            </a:r>
            <a:r>
              <a:rPr lang="vi-VN" sz="6600" dirty="0">
                <a:solidFill>
                  <a:schemeClr val="bg1"/>
                </a:solidFill>
              </a:rPr>
              <a:t>Lạy Chúa hãy dạy con biết mến yêu. Vui sống trong tình Chúa khoan nhân dịu hiền. Ai khát khao bơ vơ khốn khó đã nhiều, con khấn nguyện thi hành lời Chúa sớm </a:t>
            </a:r>
            <a:r>
              <a:rPr lang="vi-VN" sz="6600" dirty="0" smtClean="0">
                <a:solidFill>
                  <a:schemeClr val="bg1"/>
                </a:solidFill>
              </a:rPr>
              <a:t>chiều</a:t>
            </a:r>
            <a:r>
              <a:rPr lang="en-US" sz="6600" dirty="0" smtClean="0">
                <a:solidFill>
                  <a:schemeClr val="bg1"/>
                </a:solidFill>
              </a:rPr>
              <a:t>.</a:t>
            </a:r>
            <a:endParaRPr lang="vi-VN" sz="6600" b="0" dirty="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rmAutofit fontScale="70000" lnSpcReduction="20000"/>
          </a:bodyPr>
          <a:lstStyle/>
          <a:p>
            <a:pPr algn="just">
              <a:lnSpc>
                <a:spcPct val="130000"/>
              </a:lnSpc>
              <a:spcBef>
                <a:spcPts val="0"/>
              </a:spcBef>
            </a:pPr>
            <a:r>
              <a:rPr lang="vi-VN" sz="7200" b="0" u="sng" dirty="0" smtClean="0">
                <a:solidFill>
                  <a:srgbClr val="FFFF00"/>
                </a:solidFill>
                <a:effectLst/>
                <a:latin typeface="+mj-lt"/>
              </a:rPr>
              <a:t>ĐK:</a:t>
            </a:r>
            <a:r>
              <a:rPr lang="vi-VN" sz="7200" b="0" dirty="0" smtClean="0">
                <a:solidFill>
                  <a:schemeClr val="bg1"/>
                </a:solidFill>
                <a:effectLst/>
                <a:latin typeface="+mj-lt"/>
              </a:rPr>
              <a:t> </a:t>
            </a:r>
            <a:r>
              <a:rPr lang="vi-VN" sz="6600" dirty="0">
                <a:solidFill>
                  <a:schemeClr val="bg1"/>
                </a:solidFill>
              </a:rPr>
              <a:t>Đi đi mau ta về nhà Chúa, Chúa Cha toàn năng. Đi đi mau ta về nhà Chúa thánh cung thiên đường. Muôn chư dân đi tìm nhan Chúa vui trong bình an. Dâng </a:t>
            </a:r>
            <a:r>
              <a:rPr lang="en-US" sz="6600" dirty="0" err="1" smtClean="0">
                <a:solidFill>
                  <a:schemeClr val="bg1"/>
                </a:solidFill>
              </a:rPr>
              <a:t>lên</a:t>
            </a:r>
            <a:r>
              <a:rPr lang="en-US" sz="6600" dirty="0" smtClean="0">
                <a:solidFill>
                  <a:schemeClr val="bg1"/>
                </a:solidFill>
              </a:rPr>
              <a:t> Cha </a:t>
            </a:r>
            <a:r>
              <a:rPr lang="vi-VN" sz="6600" dirty="0" smtClean="0">
                <a:solidFill>
                  <a:schemeClr val="bg1"/>
                </a:solidFill>
              </a:rPr>
              <a:t>tâm </a:t>
            </a:r>
            <a:r>
              <a:rPr lang="vi-VN" sz="6600" dirty="0">
                <a:solidFill>
                  <a:schemeClr val="bg1"/>
                </a:solidFill>
              </a:rPr>
              <a:t>tình dân Chúa sống nơi gian trần</a:t>
            </a:r>
            <a:r>
              <a:rPr lang="vi-VN" sz="7200" dirty="0" smtClean="0">
                <a:solidFill>
                  <a:schemeClr val="bg1"/>
                </a:solidFill>
                <a:latin typeface="+mj-lt"/>
              </a:rPr>
              <a:t>.</a:t>
            </a:r>
            <a:endParaRPr lang="vi-VN" sz="7200" b="0" dirty="0">
              <a:solidFill>
                <a:schemeClr val="bg1"/>
              </a:solidFill>
              <a:effectLst/>
              <a:latin typeface="+mj-lt"/>
            </a:endParaRPr>
          </a:p>
        </p:txBody>
      </p:sp>
    </p:spTree>
    <p:extLst>
      <p:ext uri="{BB962C8B-B14F-4D97-AF65-F5344CB8AC3E}">
        <p14:creationId xmlns:p14="http://schemas.microsoft.com/office/powerpoint/2010/main" val="38296728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TẬP HÁT CỘNG ĐOÀN</a:t>
            </a:r>
            <a:endParaRPr lang="en-US" sz="6000" b="0">
              <a:solidFill>
                <a:srgbClr val="FFFF00"/>
              </a:solidFill>
              <a:effectLst/>
            </a:endParaRPr>
          </a:p>
        </p:txBody>
      </p:sp>
    </p:spTree>
    <p:extLst>
      <p:ext uri="{BB962C8B-B14F-4D97-AF65-F5344CB8AC3E}">
        <p14:creationId xmlns:p14="http://schemas.microsoft.com/office/powerpoint/2010/main" val="60241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u="sng"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4148907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96830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ngôn sứ Dacaria</a:t>
            </a:r>
            <a:endParaRPr lang="en-US" sz="3600">
              <a:solidFill>
                <a:srgbClr val="FFFF00"/>
              </a:solidFill>
            </a:endParaRPr>
          </a:p>
        </p:txBody>
      </p:sp>
      <p:sp>
        <p:nvSpPr>
          <p:cNvPr id="7" name="TextBox 6"/>
          <p:cNvSpPr txBox="1"/>
          <p:nvPr/>
        </p:nvSpPr>
        <p:spPr>
          <a:xfrm>
            <a:off x="228600" y="3486150"/>
            <a:ext cx="7207422" cy="1569660"/>
          </a:xfrm>
          <a:prstGeom prst="rect">
            <a:avLst/>
          </a:prstGeom>
          <a:noFill/>
        </p:spPr>
        <p:txBody>
          <a:bodyPr wrap="none" rtlCol="0">
            <a:spAutoFit/>
          </a:bodyPr>
          <a:lstStyle/>
          <a:p>
            <a:r>
              <a:rPr lang="en-US" sz="3200" smtClean="0">
                <a:solidFill>
                  <a:srgbClr val="FFFF00"/>
                </a:solidFill>
              </a:rPr>
              <a:t>Thánh Vịnh 144</a:t>
            </a:r>
          </a:p>
          <a:p>
            <a:r>
              <a:rPr lang="vi-VN" sz="3200">
                <a:solidFill>
                  <a:srgbClr val="FFFF00"/>
                </a:solidFill>
              </a:rPr>
              <a:t>Lạy Chúa con thờ, là vua của </a:t>
            </a:r>
            <a:r>
              <a:rPr lang="vi-VN" sz="3200" smtClean="0">
                <a:solidFill>
                  <a:srgbClr val="FFFF00"/>
                </a:solidFill>
              </a:rPr>
              <a:t>con,</a:t>
            </a:r>
            <a:endParaRPr lang="en-US" sz="3200" smtClean="0">
              <a:solidFill>
                <a:srgbClr val="FFFF00"/>
              </a:solidFill>
            </a:endParaRPr>
          </a:p>
          <a:p>
            <a:r>
              <a:rPr lang="vi-VN" sz="3200" smtClean="0">
                <a:solidFill>
                  <a:srgbClr val="FFFF00"/>
                </a:solidFill>
              </a:rPr>
              <a:t>con </a:t>
            </a:r>
            <a:r>
              <a:rPr lang="vi-VN" sz="3200">
                <a:solidFill>
                  <a:srgbClr val="FFFF00"/>
                </a:solidFill>
              </a:rPr>
              <a:t>chúc tụng Danh Chúa 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144</a:t>
            </a:r>
            <a:br>
              <a:rPr lang="en-US" sz="5400" smtClean="0">
                <a:solidFill>
                  <a:srgbClr val="FFFF00"/>
                </a:solidFill>
              </a:rPr>
            </a:br>
            <a:r>
              <a:rPr lang="en-US" sz="5400" smtClean="0">
                <a:solidFill>
                  <a:srgbClr val="FFFF00"/>
                </a:solidFill>
              </a:rPr>
              <a:t>Chúa Nhật XIV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smtClean="0">
                <a:solidFill>
                  <a:schemeClr val="bg1"/>
                </a:solidFill>
              </a:rPr>
              <a:t>Lm Kim Long 04 Câu</a:t>
            </a:r>
            <a:endParaRPr lang="en-US" sz="5400">
              <a:solidFill>
                <a:schemeClr val="bg1"/>
              </a:solidFill>
            </a:endParaRPr>
          </a:p>
        </p:txBody>
      </p:sp>
    </p:spTree>
    <p:extLst>
      <p:ext uri="{BB962C8B-B14F-4D97-AF65-F5344CB8AC3E}">
        <p14:creationId xmlns:p14="http://schemas.microsoft.com/office/powerpoint/2010/main" val="7461282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3999" cy="5143498"/>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291114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535149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3999" cy="5143498"/>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20516009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lnSpc>
                <a:spcPct val="110000"/>
              </a:lnSpc>
            </a:pPr>
            <a:r>
              <a:rPr lang="en-US" sz="4800" u="sng" dirty="0" smtClean="0">
                <a:solidFill>
                  <a:srgbClr val="FFFF00"/>
                </a:solidFill>
              </a:rPr>
              <a:t>Tk2:</a:t>
            </a:r>
            <a:r>
              <a:rPr lang="en-US" sz="4800" dirty="0" smtClean="0">
                <a:solidFill>
                  <a:schemeClr val="bg1"/>
                </a:solidFill>
              </a:rPr>
              <a:t> </a:t>
            </a:r>
            <a:r>
              <a:rPr lang="vi-VN" sz="4800" dirty="0" smtClean="0">
                <a:solidFill>
                  <a:schemeClr val="bg1"/>
                </a:solidFill>
              </a:rPr>
              <a:t>Thật Chúa nhân hậu và hay xót thương, không mau giận nhưng sẵn ân tình. Chúa nhân hậu với hết mọi người, tỏ lòng khoan dung với muôn loài Ngài đã dựng nên.</a:t>
            </a:r>
            <a:endParaRPr lang="en-US" sz="4800" dirty="0">
              <a:solidFill>
                <a:schemeClr val="bg1"/>
              </a:solidFill>
            </a:endParaRPr>
          </a:p>
        </p:txBody>
      </p:sp>
    </p:spTree>
    <p:extLst>
      <p:ext uri="{BB962C8B-B14F-4D97-AF65-F5344CB8AC3E}">
        <p14:creationId xmlns:p14="http://schemas.microsoft.com/office/powerpoint/2010/main" val="402639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4800" u="sng" dirty="0" smtClean="0">
                <a:solidFill>
                  <a:srgbClr val="FFFF00"/>
                </a:solidFill>
              </a:rPr>
              <a:t>Tk3:</a:t>
            </a:r>
            <a:r>
              <a:rPr lang="en-US" sz="4800" dirty="0" smtClean="0">
                <a:solidFill>
                  <a:schemeClr val="bg1"/>
                </a:solidFill>
              </a:rPr>
              <a:t> </a:t>
            </a:r>
            <a:r>
              <a:rPr lang="vi-VN" sz="4800" dirty="0" smtClean="0">
                <a:solidFill>
                  <a:schemeClr val="bg1"/>
                </a:solidFill>
              </a:rPr>
              <a:t>Việc Chúa đã làm đều phải tán dương. Tôi trung phải lên tiếng ca tụng, nói lên rằng: Nước Chúa vinh hiển. Hãy cùng tuyên xưng: Chúa </a:t>
            </a:r>
            <a:r>
              <a:rPr lang="en-US" sz="4800" dirty="0" smtClean="0">
                <a:solidFill>
                  <a:schemeClr val="bg1"/>
                </a:solidFill>
              </a:rPr>
              <a:t>t</a:t>
            </a:r>
            <a:r>
              <a:rPr lang="vi-VN" sz="4800" dirty="0" smtClean="0">
                <a:solidFill>
                  <a:schemeClr val="bg1"/>
                </a:solidFill>
              </a:rPr>
              <a:t>a thờ thực rất quyền uy.</a:t>
            </a:r>
          </a:p>
        </p:txBody>
      </p:sp>
    </p:spTree>
    <p:extLst>
      <p:ext uri="{BB962C8B-B14F-4D97-AF65-F5344CB8AC3E}">
        <p14:creationId xmlns:p14="http://schemas.microsoft.com/office/powerpoint/2010/main" val="5097208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dirty="0" smtClean="0">
                <a:solidFill>
                  <a:srgbClr val="FFFF00"/>
                </a:solidFill>
              </a:rPr>
              <a:t>Tk4:</a:t>
            </a:r>
            <a:r>
              <a:rPr lang="en-US" sz="5400" dirty="0" smtClean="0">
                <a:solidFill>
                  <a:schemeClr val="bg1"/>
                </a:solidFill>
              </a:rPr>
              <a:t> </a:t>
            </a:r>
            <a:r>
              <a:rPr lang="vi-VN" sz="5400" dirty="0" smtClean="0">
                <a:solidFill>
                  <a:schemeClr val="bg1"/>
                </a:solidFill>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48301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152400" y="3257550"/>
            <a:ext cx="8252580" cy="1754326"/>
          </a:xfrm>
          <a:prstGeom prst="rect">
            <a:avLst/>
          </a:prstGeom>
          <a:noFill/>
        </p:spPr>
        <p:txBody>
          <a:bodyPr wrap="none" rtlCol="0">
            <a:spAutoFit/>
          </a:bodyPr>
          <a:lstStyle/>
          <a:p>
            <a:r>
              <a:rPr lang="en-US" sz="3600" smtClean="0">
                <a:solidFill>
                  <a:srgbClr val="FFFF00"/>
                </a:solidFill>
              </a:rPr>
              <a:t>Nếu nhờ Thần Khí, anh em diệt trừ những</a:t>
            </a:r>
            <a:br>
              <a:rPr lang="en-US" sz="3600" smtClean="0">
                <a:solidFill>
                  <a:srgbClr val="FFFF00"/>
                </a:solidFill>
              </a:rPr>
            </a:br>
            <a:r>
              <a:rPr lang="en-US" sz="3600" smtClean="0">
                <a:solidFill>
                  <a:srgbClr val="FFFF00"/>
                </a:solidFill>
              </a:rPr>
              <a:t>hành vi của con người ích kỷ nơi anh em,</a:t>
            </a:r>
          </a:p>
          <a:p>
            <a:r>
              <a:rPr lang="en-US" sz="3600" smtClean="0">
                <a:solidFill>
                  <a:srgbClr val="FFFF00"/>
                </a:solidFill>
              </a:rPr>
              <a:t>thì anh em sẽ được sống.</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5783998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 y="0"/>
            <a:ext cx="9152474" cy="5143500"/>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lnSpc>
                <a:spcPct val="110000"/>
              </a:lnSpc>
            </a:pPr>
            <a:r>
              <a:rPr lang="en-US" sz="6600" u="sng" dirty="0" err="1" smtClean="0">
                <a:solidFill>
                  <a:srgbClr val="FFFF00"/>
                </a:solidFill>
              </a:rPr>
              <a:t>Đk</a:t>
            </a:r>
            <a:r>
              <a:rPr lang="en-US" sz="6600" u="sng" dirty="0" smtClean="0">
                <a:solidFill>
                  <a:srgbClr val="FFFF00"/>
                </a:solidFill>
              </a:rPr>
              <a:t>:</a:t>
            </a:r>
            <a:r>
              <a:rPr lang="en-US" sz="6600" dirty="0" smtClean="0">
                <a:solidFill>
                  <a:schemeClr val="bg1"/>
                </a:solidFill>
              </a:rPr>
              <a:t> </a:t>
            </a:r>
            <a:r>
              <a:rPr lang="vi-VN" sz="6600" dirty="0" smtClean="0">
                <a:solidFill>
                  <a:schemeClr val="bg1"/>
                </a:solidFill>
              </a:rPr>
              <a:t>Lạy Chúa con thờ, là vua của con, con chúc tụng Danh Chúa đến muôn đời.</a:t>
            </a:r>
            <a:endParaRPr lang="en-US" sz="6600" dirty="0">
              <a:solidFill>
                <a:schemeClr val="bg1"/>
              </a:solidFill>
            </a:endParaRPr>
          </a:p>
        </p:txBody>
      </p:sp>
    </p:spTree>
    <p:extLst>
      <p:ext uri="{BB962C8B-B14F-4D97-AF65-F5344CB8AC3E}">
        <p14:creationId xmlns:p14="http://schemas.microsoft.com/office/powerpoint/2010/main" val="1808770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419600" y="2570911"/>
            <a:ext cx="4572000" cy="1323439"/>
          </a:xfrm>
          <a:prstGeom prst="rect">
            <a:avLst/>
          </a:prstGeom>
        </p:spPr>
        <p:txBody>
          <a:bodyPr>
            <a:spAutoFit/>
          </a:bodyPr>
          <a:lstStyle/>
          <a:p>
            <a:pPr algn="ctr"/>
            <a:r>
              <a:rPr lang="en-US" sz="4000" dirty="0" err="1" smtClean="0">
                <a:solidFill>
                  <a:srgbClr val="FFFF00"/>
                </a:solidFill>
              </a:rPr>
              <a:t>Tiến</a:t>
            </a:r>
            <a:r>
              <a:rPr lang="en-US" sz="4000" dirty="0">
                <a:solidFill>
                  <a:srgbClr val="FFFF00"/>
                </a:solidFill>
              </a:rPr>
              <a:t> </a:t>
            </a:r>
            <a:r>
              <a:rPr lang="en-US" sz="4000" dirty="0" err="1" smtClean="0">
                <a:solidFill>
                  <a:srgbClr val="FFFF00"/>
                </a:solidFill>
              </a:rPr>
              <a:t>Dâng</a:t>
            </a:r>
            <a:r>
              <a:rPr lang="en-US" sz="4000" dirty="0" smtClean="0">
                <a:solidFill>
                  <a:srgbClr val="FFFF00"/>
                </a:solidFill>
              </a:rPr>
              <a:t> </a:t>
            </a:r>
            <a:r>
              <a:rPr lang="en-US" sz="4000" dirty="0" err="1" smtClean="0">
                <a:solidFill>
                  <a:srgbClr val="FFFF00"/>
                </a:solidFill>
              </a:rPr>
              <a:t>Lên</a:t>
            </a:r>
            <a:endParaRPr lang="en-US" sz="4000" dirty="0" smtClean="0">
              <a:solidFill>
                <a:srgbClr val="FFFF00"/>
              </a:solidFill>
            </a:endParaRPr>
          </a:p>
          <a:p>
            <a:pPr algn="ctr"/>
            <a:r>
              <a:rPr lang="en-US" sz="4000" i="1" dirty="0" err="1" smtClean="0">
                <a:solidFill>
                  <a:schemeClr val="bg1"/>
                </a:solidFill>
              </a:rPr>
              <a:t>Phanxicô</a:t>
            </a:r>
            <a:endParaRPr lang="en-US" sz="4000" i="1" dirty="0">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11490602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smtClean="0">
                <a:solidFill>
                  <a:srgbClr val="FFFF00"/>
                </a:solidFill>
                <a:effectLst/>
              </a:rPr>
              <a:t>Tk1:</a:t>
            </a:r>
            <a:r>
              <a:rPr lang="en-US" sz="5000" b="0" dirty="0" smtClean="0">
                <a:solidFill>
                  <a:schemeClr val="bg1"/>
                </a:solidFill>
                <a:effectLst/>
              </a:rPr>
              <a:t> </a:t>
            </a:r>
            <a:r>
              <a:rPr lang="vi-VN" sz="5000" dirty="0">
                <a:solidFill>
                  <a:schemeClr val="bg1"/>
                </a:solidFill>
              </a:rPr>
              <a:t>Tiến dâng lên thiên cung này lễ vật. Nguyện dâng Chúa bánh thơm với rượu </a:t>
            </a:r>
            <a:r>
              <a:rPr lang="vi-VN" sz="5000" dirty="0" smtClean="0">
                <a:solidFill>
                  <a:schemeClr val="bg1"/>
                </a:solidFill>
              </a:rPr>
              <a:t>nho</a:t>
            </a:r>
            <a:r>
              <a:rPr lang="en-US" sz="5000" dirty="0" smtClean="0">
                <a:solidFill>
                  <a:schemeClr val="bg1"/>
                </a:solidFill>
              </a:rPr>
              <a:t>.</a:t>
            </a:r>
            <a:r>
              <a:rPr lang="vi-VN" sz="5000" dirty="0" smtClean="0">
                <a:solidFill>
                  <a:schemeClr val="bg1"/>
                </a:solidFill>
              </a:rPr>
              <a:t> </a:t>
            </a:r>
            <a:r>
              <a:rPr lang="en-US" sz="5000" dirty="0">
                <a:solidFill>
                  <a:schemeClr val="bg1"/>
                </a:solidFill>
              </a:rPr>
              <a:t>V</a:t>
            </a:r>
            <a:r>
              <a:rPr lang="vi-VN" sz="5000" dirty="0" smtClean="0">
                <a:solidFill>
                  <a:schemeClr val="bg1"/>
                </a:solidFill>
              </a:rPr>
              <a:t>à </a:t>
            </a:r>
            <a:r>
              <a:rPr lang="vi-VN" sz="5000" dirty="0">
                <a:solidFill>
                  <a:schemeClr val="bg1"/>
                </a:solidFill>
              </a:rPr>
              <a:t>nước mắt tiếng hát trong cuộc đời. Xin Chúa nhận đền bù muôn tội con</a:t>
            </a:r>
            <a:r>
              <a:rPr lang="vi-VN"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Cùng dâng tiến tiếng hát trên môi nguyện </a:t>
            </a:r>
            <a:r>
              <a:rPr lang="vi-VN" sz="5000" dirty="0" smtClean="0">
                <a:solidFill>
                  <a:schemeClr val="bg1"/>
                </a:solidFill>
              </a:rPr>
              <a:t>cầu</a:t>
            </a:r>
            <a:r>
              <a:rPr lang="en-US" sz="5000" dirty="0" smtClean="0">
                <a:solidFill>
                  <a:schemeClr val="bg1"/>
                </a:solidFill>
              </a:rPr>
              <a:t>.</a:t>
            </a:r>
            <a:r>
              <a:rPr lang="vi-VN" sz="5000" dirty="0" smtClean="0">
                <a:solidFill>
                  <a:schemeClr val="bg1"/>
                </a:solidFill>
              </a:rPr>
              <a:t> </a:t>
            </a:r>
            <a:r>
              <a:rPr lang="en-US" sz="5000" dirty="0" smtClean="0">
                <a:solidFill>
                  <a:schemeClr val="bg1"/>
                </a:solidFill>
              </a:rPr>
              <a:t>B</a:t>
            </a:r>
            <a:r>
              <a:rPr lang="vi-VN" sz="5000" dirty="0" smtClean="0">
                <a:solidFill>
                  <a:schemeClr val="bg1"/>
                </a:solidFill>
              </a:rPr>
              <a:t>ao </a:t>
            </a:r>
            <a:r>
              <a:rPr lang="vi-VN" sz="5000" dirty="0">
                <a:solidFill>
                  <a:schemeClr val="bg1"/>
                </a:solidFill>
              </a:rPr>
              <a:t>nỗi sầu dâng lên cùng với niềm </a:t>
            </a:r>
            <a:r>
              <a:rPr lang="vi-VN" sz="5000" dirty="0" smtClean="0">
                <a:solidFill>
                  <a:schemeClr val="bg1"/>
                </a:solidFill>
              </a:rPr>
              <a:t>vui</a:t>
            </a:r>
            <a:r>
              <a:rPr lang="en-US" sz="5000" dirty="0" smtClean="0">
                <a:solidFill>
                  <a:schemeClr val="bg1"/>
                </a:solidFill>
              </a:rPr>
              <a:t>.</a:t>
            </a:r>
            <a:r>
              <a:rPr lang="vi-VN" sz="5000" dirty="0" smtClean="0">
                <a:solidFill>
                  <a:schemeClr val="bg1"/>
                </a:solidFill>
              </a:rPr>
              <a:t> </a:t>
            </a:r>
            <a:r>
              <a:rPr lang="en-US" sz="5000" dirty="0">
                <a:solidFill>
                  <a:schemeClr val="bg1"/>
                </a:solidFill>
              </a:rPr>
              <a:t>C</a:t>
            </a:r>
            <a:r>
              <a:rPr lang="vi-VN" sz="5000" dirty="0" smtClean="0">
                <a:solidFill>
                  <a:schemeClr val="bg1"/>
                </a:solidFill>
              </a:rPr>
              <a:t>ùng </a:t>
            </a:r>
            <a:r>
              <a:rPr lang="vi-VN" sz="5000" dirty="0">
                <a:solidFill>
                  <a:schemeClr val="bg1"/>
                </a:solidFill>
              </a:rPr>
              <a:t>dâng tiến với hết tâm tình thiết </a:t>
            </a:r>
            <a:r>
              <a:rPr lang="vi-VN" sz="5000" dirty="0" smtClean="0">
                <a:solidFill>
                  <a:schemeClr val="bg1"/>
                </a:solidFill>
              </a:rPr>
              <a:t>tha</a:t>
            </a:r>
            <a:r>
              <a:rPr lang="en-US" sz="5000" dirty="0" smtClean="0">
                <a:solidFill>
                  <a:schemeClr val="bg1"/>
                </a:solidFill>
              </a:rPr>
              <a:t>.</a:t>
            </a:r>
            <a:r>
              <a:rPr lang="vi-VN" sz="5000" dirty="0" smtClean="0">
                <a:solidFill>
                  <a:schemeClr val="bg1"/>
                </a:solidFill>
              </a:rPr>
              <a:t> </a:t>
            </a:r>
            <a:r>
              <a:rPr lang="en-US" sz="5000" dirty="0" smtClean="0">
                <a:solidFill>
                  <a:schemeClr val="bg1"/>
                </a:solidFill>
              </a:rPr>
              <a:t>T</a:t>
            </a:r>
            <a:r>
              <a:rPr lang="vi-VN" sz="5000" dirty="0" smtClean="0">
                <a:solidFill>
                  <a:schemeClr val="bg1"/>
                </a:solidFill>
              </a:rPr>
              <a:t>ựa </a:t>
            </a:r>
            <a:r>
              <a:rPr lang="vi-VN" sz="5000" dirty="0">
                <a:solidFill>
                  <a:schemeClr val="bg1"/>
                </a:solidFill>
              </a:rPr>
              <a:t>hương xa bay lên tòa Chúa bao la</a:t>
            </a:r>
            <a:r>
              <a:rPr lang="vi-VN"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smtClean="0">
                <a:solidFill>
                  <a:srgbClr val="FFFF00"/>
                </a:solidFill>
                <a:effectLst/>
              </a:rPr>
              <a:t>Tk2:</a:t>
            </a:r>
            <a:r>
              <a:rPr lang="en-US" sz="5000" b="0" dirty="0" smtClean="0">
                <a:solidFill>
                  <a:schemeClr val="bg1"/>
                </a:solidFill>
                <a:effectLst/>
              </a:rPr>
              <a:t> </a:t>
            </a:r>
            <a:r>
              <a:rPr lang="vi-VN" sz="5000" dirty="0">
                <a:solidFill>
                  <a:schemeClr val="bg1"/>
                </a:solidFill>
              </a:rPr>
              <a:t>Tiến dâng lên thiên cung lời ước </a:t>
            </a:r>
            <a:r>
              <a:rPr lang="vi-VN" sz="5000" dirty="0" smtClean="0">
                <a:solidFill>
                  <a:schemeClr val="bg1"/>
                </a:solidFill>
              </a:rPr>
              <a:t>nguyện</a:t>
            </a:r>
            <a:r>
              <a:rPr lang="en-US" sz="5000" dirty="0">
                <a:solidFill>
                  <a:schemeClr val="bg1"/>
                </a:solidFill>
              </a:rPr>
              <a:t>.</a:t>
            </a:r>
            <a:r>
              <a:rPr lang="vi-VN" sz="5000" dirty="0" smtClean="0">
                <a:solidFill>
                  <a:schemeClr val="bg1"/>
                </a:solidFill>
              </a:rPr>
              <a:t> </a:t>
            </a:r>
            <a:r>
              <a:rPr lang="en-US" sz="5000" dirty="0">
                <a:solidFill>
                  <a:schemeClr val="bg1"/>
                </a:solidFill>
              </a:rPr>
              <a:t>N</a:t>
            </a:r>
            <a:r>
              <a:rPr lang="vi-VN" sz="5000" dirty="0" smtClean="0">
                <a:solidFill>
                  <a:schemeClr val="bg1"/>
                </a:solidFill>
              </a:rPr>
              <a:t>guyện </a:t>
            </a:r>
            <a:r>
              <a:rPr lang="vi-VN" sz="5000" dirty="0">
                <a:solidFill>
                  <a:schemeClr val="bg1"/>
                </a:solidFill>
              </a:rPr>
              <a:t>xin Chúa khấng ban phúc bình </a:t>
            </a:r>
            <a:r>
              <a:rPr lang="vi-VN" sz="5000" dirty="0" smtClean="0">
                <a:solidFill>
                  <a:schemeClr val="bg1"/>
                </a:solidFill>
              </a:rPr>
              <a:t>yên</a:t>
            </a:r>
            <a:r>
              <a:rPr lang="en-US" sz="5000" dirty="0" smtClean="0">
                <a:solidFill>
                  <a:schemeClr val="bg1"/>
                </a:solidFill>
              </a:rPr>
              <a:t>. </a:t>
            </a:r>
            <a:r>
              <a:rPr lang="en-US" sz="5000" dirty="0">
                <a:solidFill>
                  <a:schemeClr val="bg1"/>
                </a:solidFill>
              </a:rPr>
              <a:t>Đ</a:t>
            </a:r>
            <a:r>
              <a:rPr lang="vi-VN" sz="5000" dirty="0" smtClean="0">
                <a:solidFill>
                  <a:schemeClr val="bg1"/>
                </a:solidFill>
              </a:rPr>
              <a:t>ược </a:t>
            </a:r>
            <a:r>
              <a:rPr lang="vi-VN" sz="5000" dirty="0">
                <a:solidFill>
                  <a:schemeClr val="bg1"/>
                </a:solidFill>
              </a:rPr>
              <a:t>như nước nối kết trong rượu </a:t>
            </a:r>
            <a:r>
              <a:rPr lang="vi-VN" sz="5000" dirty="0" smtClean="0">
                <a:solidFill>
                  <a:schemeClr val="bg1"/>
                </a:solidFill>
              </a:rPr>
              <a:t>nồng</a:t>
            </a:r>
            <a:r>
              <a:rPr lang="en-US" sz="5000" dirty="0" smtClean="0">
                <a:solidFill>
                  <a:schemeClr val="bg1"/>
                </a:solidFill>
              </a:rPr>
              <a:t>.</a:t>
            </a:r>
            <a:r>
              <a:rPr lang="vi-VN" sz="5000" dirty="0" smtClean="0">
                <a:solidFill>
                  <a:schemeClr val="bg1"/>
                </a:solidFill>
              </a:rPr>
              <a:t> </a:t>
            </a:r>
            <a:r>
              <a:rPr lang="en-US" sz="5000" dirty="0">
                <a:solidFill>
                  <a:schemeClr val="bg1"/>
                </a:solidFill>
              </a:rPr>
              <a:t>B</a:t>
            </a:r>
            <a:r>
              <a:rPr lang="vi-VN" sz="5000" dirty="0" smtClean="0">
                <a:solidFill>
                  <a:schemeClr val="bg1"/>
                </a:solidFill>
              </a:rPr>
              <a:t>ao </a:t>
            </a:r>
            <a:r>
              <a:rPr lang="vi-VN" sz="5000" dirty="0">
                <a:solidFill>
                  <a:schemeClr val="bg1"/>
                </a:solidFill>
              </a:rPr>
              <a:t>tấm lòng hòa đồng trong tình </a:t>
            </a:r>
            <a:r>
              <a:rPr lang="vi-VN" sz="5000" dirty="0" smtClean="0">
                <a:solidFill>
                  <a:schemeClr val="bg1"/>
                </a:solidFill>
              </a:rPr>
              <a:t>yêu</a:t>
            </a:r>
            <a:r>
              <a:rPr lang="en-US"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5000" b="0" u="sng" dirty="0" err="1" smtClean="0">
                <a:solidFill>
                  <a:srgbClr val="FFFF00"/>
                </a:solidFill>
                <a:effectLst/>
              </a:rPr>
              <a:t>Đk</a:t>
            </a:r>
            <a:r>
              <a:rPr lang="en-US" sz="5000" b="0" u="sng" dirty="0" smtClean="0">
                <a:solidFill>
                  <a:srgbClr val="FFFF00"/>
                </a:solidFill>
                <a:effectLst/>
              </a:rPr>
              <a:t>:</a:t>
            </a:r>
            <a:r>
              <a:rPr lang="en-US" sz="5000" b="0" dirty="0" smtClean="0">
                <a:solidFill>
                  <a:schemeClr val="bg1"/>
                </a:solidFill>
                <a:effectLst/>
              </a:rPr>
              <a:t> </a:t>
            </a:r>
            <a:r>
              <a:rPr lang="vi-VN" sz="5000" dirty="0">
                <a:solidFill>
                  <a:schemeClr val="bg1"/>
                </a:solidFill>
              </a:rPr>
              <a:t>Cùng dâng tiến tiếng hát trên môi nguyện </a:t>
            </a:r>
            <a:r>
              <a:rPr lang="vi-VN" sz="5000" dirty="0" smtClean="0">
                <a:solidFill>
                  <a:schemeClr val="bg1"/>
                </a:solidFill>
              </a:rPr>
              <a:t>cầu</a:t>
            </a:r>
            <a:r>
              <a:rPr lang="en-US" sz="5000" dirty="0" smtClean="0">
                <a:solidFill>
                  <a:schemeClr val="bg1"/>
                </a:solidFill>
              </a:rPr>
              <a:t>.</a:t>
            </a:r>
            <a:r>
              <a:rPr lang="vi-VN" sz="5000" dirty="0" smtClean="0">
                <a:solidFill>
                  <a:schemeClr val="bg1"/>
                </a:solidFill>
              </a:rPr>
              <a:t> </a:t>
            </a:r>
            <a:r>
              <a:rPr lang="en-US" sz="5000" dirty="0" smtClean="0">
                <a:solidFill>
                  <a:schemeClr val="bg1"/>
                </a:solidFill>
              </a:rPr>
              <a:t>B</a:t>
            </a:r>
            <a:r>
              <a:rPr lang="vi-VN" sz="5000" dirty="0" smtClean="0">
                <a:solidFill>
                  <a:schemeClr val="bg1"/>
                </a:solidFill>
              </a:rPr>
              <a:t>ao </a:t>
            </a:r>
            <a:r>
              <a:rPr lang="vi-VN" sz="5000" dirty="0">
                <a:solidFill>
                  <a:schemeClr val="bg1"/>
                </a:solidFill>
              </a:rPr>
              <a:t>nỗi sầu dâng lên cùng với niềm </a:t>
            </a:r>
            <a:r>
              <a:rPr lang="vi-VN" sz="5000" dirty="0" smtClean="0">
                <a:solidFill>
                  <a:schemeClr val="bg1"/>
                </a:solidFill>
              </a:rPr>
              <a:t>vui</a:t>
            </a:r>
            <a:r>
              <a:rPr lang="en-US" sz="5000" dirty="0" smtClean="0">
                <a:solidFill>
                  <a:schemeClr val="bg1"/>
                </a:solidFill>
              </a:rPr>
              <a:t>.</a:t>
            </a:r>
            <a:r>
              <a:rPr lang="vi-VN" sz="5000" dirty="0" smtClean="0">
                <a:solidFill>
                  <a:schemeClr val="bg1"/>
                </a:solidFill>
              </a:rPr>
              <a:t> </a:t>
            </a:r>
            <a:r>
              <a:rPr lang="en-US" sz="5000" dirty="0">
                <a:solidFill>
                  <a:schemeClr val="bg1"/>
                </a:solidFill>
              </a:rPr>
              <a:t>C</a:t>
            </a:r>
            <a:r>
              <a:rPr lang="vi-VN" sz="5000" dirty="0" smtClean="0">
                <a:solidFill>
                  <a:schemeClr val="bg1"/>
                </a:solidFill>
              </a:rPr>
              <a:t>ùng </a:t>
            </a:r>
            <a:r>
              <a:rPr lang="vi-VN" sz="5000" dirty="0">
                <a:solidFill>
                  <a:schemeClr val="bg1"/>
                </a:solidFill>
              </a:rPr>
              <a:t>dâng tiến với hết tâm tình thiết </a:t>
            </a:r>
            <a:r>
              <a:rPr lang="vi-VN" sz="5000" dirty="0" smtClean="0">
                <a:solidFill>
                  <a:schemeClr val="bg1"/>
                </a:solidFill>
              </a:rPr>
              <a:t>tha</a:t>
            </a:r>
            <a:r>
              <a:rPr lang="en-US" sz="5000" dirty="0" smtClean="0">
                <a:solidFill>
                  <a:schemeClr val="bg1"/>
                </a:solidFill>
              </a:rPr>
              <a:t>.</a:t>
            </a:r>
            <a:r>
              <a:rPr lang="vi-VN" sz="5000" dirty="0" smtClean="0">
                <a:solidFill>
                  <a:schemeClr val="bg1"/>
                </a:solidFill>
              </a:rPr>
              <a:t> </a:t>
            </a:r>
            <a:r>
              <a:rPr lang="en-US" sz="5000" dirty="0" smtClean="0">
                <a:solidFill>
                  <a:schemeClr val="bg1"/>
                </a:solidFill>
              </a:rPr>
              <a:t>T</a:t>
            </a:r>
            <a:r>
              <a:rPr lang="vi-VN" sz="5000" dirty="0" smtClean="0">
                <a:solidFill>
                  <a:schemeClr val="bg1"/>
                </a:solidFill>
              </a:rPr>
              <a:t>ựa </a:t>
            </a:r>
            <a:r>
              <a:rPr lang="vi-VN" sz="5000" dirty="0">
                <a:solidFill>
                  <a:schemeClr val="bg1"/>
                </a:solidFill>
              </a:rPr>
              <a:t>hương xa bay lên tòa Chúa bao la</a:t>
            </a:r>
            <a:r>
              <a:rPr lang="vi-VN" sz="5000" dirty="0" smtClean="0">
                <a:solidFill>
                  <a:schemeClr val="bg1"/>
                </a:solidFill>
              </a:rPr>
              <a:t>.</a:t>
            </a:r>
            <a:endParaRPr lang="en-US" sz="5000" b="0" dirty="0">
              <a:solidFill>
                <a:schemeClr val="bg1"/>
              </a:solidFill>
              <a:effectLst/>
            </a:endParaRPr>
          </a:p>
        </p:txBody>
      </p:sp>
    </p:spTree>
    <p:extLst>
      <p:ext uri="{BB962C8B-B14F-4D97-AF65-F5344CB8AC3E}">
        <p14:creationId xmlns:p14="http://schemas.microsoft.com/office/powerpoint/2010/main" val="5095881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dirty="0" err="1" smtClean="0">
                <a:solidFill>
                  <a:srgbClr val="FFFF00"/>
                </a:solidFill>
                <a:effectLst/>
              </a:rPr>
              <a:t>Ca</a:t>
            </a:r>
            <a:r>
              <a:rPr lang="en-US" sz="6600" b="0" dirty="0" smtClean="0">
                <a:solidFill>
                  <a:srgbClr val="FFFF00"/>
                </a:solidFill>
                <a:effectLst/>
              </a:rPr>
              <a:t> </a:t>
            </a:r>
            <a:r>
              <a:rPr lang="en-US" sz="6600" b="0" dirty="0" err="1" smtClean="0">
                <a:solidFill>
                  <a:srgbClr val="FFFF00"/>
                </a:solidFill>
                <a:effectLst/>
              </a:rPr>
              <a:t>Nguyện</a:t>
            </a:r>
            <a:r>
              <a:rPr lang="en-US" sz="6600" b="0" dirty="0" smtClean="0">
                <a:solidFill>
                  <a:srgbClr val="FFFF00"/>
                </a:solidFill>
                <a:effectLst/>
              </a:rPr>
              <a:t> </a:t>
            </a:r>
            <a:r>
              <a:rPr lang="en-US" sz="6600" b="0" dirty="0" err="1" smtClean="0">
                <a:solidFill>
                  <a:srgbClr val="FFFF00"/>
                </a:solidFill>
                <a:effectLst/>
              </a:rPr>
              <a:t>Hiệp</a:t>
            </a:r>
            <a:r>
              <a:rPr lang="en-US" sz="6600" b="0" dirty="0" smtClean="0">
                <a:solidFill>
                  <a:srgbClr val="FFFF00"/>
                </a:solidFill>
                <a:effectLst/>
              </a:rPr>
              <a:t> </a:t>
            </a:r>
            <a:r>
              <a:rPr lang="en-US" sz="6600" b="0" dirty="0" err="1" smtClean="0">
                <a:solidFill>
                  <a:srgbClr val="FFFF00"/>
                </a:solidFill>
                <a:effectLst/>
              </a:rPr>
              <a:t>Lễ</a:t>
            </a:r>
            <a:r>
              <a:rPr lang="en-US" sz="6600" b="0" dirty="0" smtClean="0">
                <a:solidFill>
                  <a:srgbClr val="FFFF00"/>
                </a:solidFill>
                <a:effectLst/>
              </a:rPr>
              <a:t/>
            </a:r>
            <a:br>
              <a:rPr lang="en-US" sz="6600" b="0" dirty="0" smtClean="0">
                <a:solidFill>
                  <a:srgbClr val="FFFF00"/>
                </a:solidFill>
                <a:effectLst/>
              </a:rPr>
            </a:br>
            <a:r>
              <a:rPr lang="en-US" sz="6600" dirty="0" err="1" smtClean="0">
                <a:solidFill>
                  <a:srgbClr val="FFFF00"/>
                </a:solidFill>
              </a:rPr>
              <a:t>Hãy</a:t>
            </a:r>
            <a:r>
              <a:rPr lang="en-US" sz="6600" dirty="0" smtClean="0">
                <a:solidFill>
                  <a:srgbClr val="FFFF00"/>
                </a:solidFill>
              </a:rPr>
              <a:t> </a:t>
            </a:r>
            <a:r>
              <a:rPr lang="en-US" sz="6600" dirty="0" err="1" smtClean="0">
                <a:solidFill>
                  <a:srgbClr val="FFFF00"/>
                </a:solidFill>
              </a:rPr>
              <a:t>Đến</a:t>
            </a:r>
            <a:r>
              <a:rPr lang="en-US" sz="6600" dirty="0" smtClean="0">
                <a:solidFill>
                  <a:srgbClr val="FFFF00"/>
                </a:solidFill>
              </a:rPr>
              <a:t> </a:t>
            </a:r>
            <a:r>
              <a:rPr lang="en-US" sz="6600" dirty="0" err="1" smtClean="0">
                <a:solidFill>
                  <a:srgbClr val="FFFF00"/>
                </a:solidFill>
              </a:rPr>
              <a:t>Với</a:t>
            </a:r>
            <a:r>
              <a:rPr lang="en-US" sz="6600" dirty="0" smtClean="0">
                <a:solidFill>
                  <a:srgbClr val="FFFF00"/>
                </a:solidFill>
              </a:rPr>
              <a:t> </a:t>
            </a:r>
            <a:r>
              <a:rPr lang="en-US" sz="6600" dirty="0" err="1" smtClean="0">
                <a:solidFill>
                  <a:srgbClr val="FFFF00"/>
                </a:solidFill>
              </a:rPr>
              <a:t>Chúa</a:t>
            </a:r>
            <a:r>
              <a:rPr lang="en-US" sz="6600" dirty="0" smtClean="0">
                <a:solidFill>
                  <a:srgbClr val="FFFF00"/>
                </a:solidFill>
              </a:rPr>
              <a:t/>
            </a:r>
            <a:br>
              <a:rPr lang="en-US" sz="6600" dirty="0" smtClean="0">
                <a:solidFill>
                  <a:srgbClr val="FFFF00"/>
                </a:solidFill>
              </a:rPr>
            </a:br>
            <a:r>
              <a:rPr lang="en-US" sz="4000" i="1" dirty="0" err="1" smtClean="0">
                <a:solidFill>
                  <a:schemeClr val="bg1"/>
                </a:solidFill>
              </a:rPr>
              <a:t>Mi</a:t>
            </a:r>
            <a:r>
              <a:rPr lang="en-US" sz="4000" i="1" dirty="0" smtClean="0">
                <a:solidFill>
                  <a:schemeClr val="bg1"/>
                </a:solidFill>
              </a:rPr>
              <a:t> </a:t>
            </a:r>
            <a:r>
              <a:rPr lang="en-US" sz="4000" i="1" dirty="0" err="1" smtClean="0">
                <a:solidFill>
                  <a:schemeClr val="bg1"/>
                </a:solidFill>
              </a:rPr>
              <a:t>Trầm</a:t>
            </a:r>
            <a:endParaRPr lang="en-US" sz="6600" b="0" i="1" dirty="0">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u="sng" dirty="0" smtClean="0">
                <a:solidFill>
                  <a:srgbClr val="FFFF00"/>
                </a:solidFill>
              </a:rPr>
              <a:t>Tk1</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Hãy đến với Người hỡi những ai đời đang dâng sóng. Hãy đến với Người vì Người là cửa biển yên hàn. Hãy đến với Người hỡi những ai đời đang thất vọng. Hãy đến với </a:t>
            </a:r>
            <a:r>
              <a:rPr lang="en-US" sz="4600" dirty="0" smtClean="0">
                <a:solidFill>
                  <a:schemeClr val="bg1"/>
                </a:solidFill>
              </a:rPr>
              <a:t>N</a:t>
            </a:r>
            <a:r>
              <a:rPr lang="vi-VN" sz="4600" dirty="0" smtClean="0">
                <a:solidFill>
                  <a:schemeClr val="bg1"/>
                </a:solidFill>
              </a:rPr>
              <a:t>gười </a:t>
            </a:r>
            <a:r>
              <a:rPr lang="vi-VN" sz="4600" dirty="0">
                <a:solidFill>
                  <a:schemeClr val="bg1"/>
                </a:solidFill>
              </a:rPr>
              <a:t>vì Người là chốn hy vọng</a:t>
            </a:r>
            <a:r>
              <a:rPr lang="vi-VN" sz="4600" dirty="0" smtClean="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800" dirty="0">
                <a:solidFill>
                  <a:schemeClr val="bg1"/>
                </a:solidFill>
              </a:rPr>
              <a:t>Hãy đến với Chúa cuộc đời ta sẽ có niềm vui. Hãy đến với Chúa cuộc đời ta hạnh phúc dâng đầy. Hãy đến với Chúa cuộc đời ta tin yêu năm tháng. Hãy đến với Chúa cuộc đời ta tương lai trong sáng</a:t>
            </a:r>
            <a:r>
              <a:rPr lang="vi-VN" sz="4600" dirty="0" smtClean="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u="sng" dirty="0" smtClean="0">
                <a:solidFill>
                  <a:srgbClr val="FFFF00"/>
                </a:solidFill>
              </a:rPr>
              <a:t>Tk2</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Hãy đến với Người hỡi những ai đời đang đau khổ. Hãy đến với Người vì Người là phần rỗi muôn người. Hãy đến với Người hỡi những ai lỡ bước mê lầm. Hãy đến với </a:t>
            </a:r>
            <a:r>
              <a:rPr lang="en-US" sz="4600" dirty="0" smtClean="0">
                <a:solidFill>
                  <a:schemeClr val="bg1"/>
                </a:solidFill>
              </a:rPr>
              <a:t>N</a:t>
            </a:r>
            <a:r>
              <a:rPr lang="vi-VN" sz="4600" dirty="0" smtClean="0">
                <a:solidFill>
                  <a:schemeClr val="bg1"/>
                </a:solidFill>
              </a:rPr>
              <a:t>gười </a:t>
            </a:r>
            <a:r>
              <a:rPr lang="vi-VN" sz="4600" dirty="0">
                <a:solidFill>
                  <a:schemeClr val="bg1"/>
                </a:solidFill>
              </a:rPr>
              <a:t>vì Người là Đấng nhân lành</a:t>
            </a:r>
            <a:r>
              <a:rPr lang="vi-VN" sz="4600" dirty="0" smtClean="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11158377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800" dirty="0">
                <a:solidFill>
                  <a:schemeClr val="bg1"/>
                </a:solidFill>
              </a:rPr>
              <a:t>Hãy đến với Chúa cuộc đời ta sẽ có niềm vui. Hãy đến với Chúa cuộc đời ta hạnh phúc dâng đầy. Hãy đến với Chúa cuộc đời ta tin yêu năm tháng. Hãy đến với Chúa cuộc đời ta tương lai trong sáng</a:t>
            </a:r>
            <a:r>
              <a:rPr lang="vi-VN" sz="4600" dirty="0" smtClean="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19622866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u="sng" dirty="0" smtClean="0">
                <a:solidFill>
                  <a:srgbClr val="FFFF00"/>
                </a:solidFill>
              </a:rPr>
              <a:t>Tk3</a:t>
            </a:r>
            <a:r>
              <a:rPr lang="en-US" sz="4600" b="0" u="sng" dirty="0" smtClean="0">
                <a:solidFill>
                  <a:srgbClr val="FFFF00"/>
                </a:solidFill>
                <a:effectLst/>
              </a:rPr>
              <a:t>:</a:t>
            </a:r>
            <a:r>
              <a:rPr lang="en-US" sz="4600" b="0" dirty="0" smtClean="0">
                <a:solidFill>
                  <a:schemeClr val="bg1"/>
                </a:solidFill>
                <a:effectLst/>
              </a:rPr>
              <a:t> </a:t>
            </a:r>
            <a:r>
              <a:rPr lang="vi-VN" sz="4800" dirty="0">
                <a:solidFill>
                  <a:schemeClr val="bg1"/>
                </a:solidFill>
              </a:rPr>
              <a:t>Hãy đến với Người hỡi những ai ngày đêm thao thức. Hãy đến với Người vì </a:t>
            </a:r>
            <a:r>
              <a:rPr lang="en-US" sz="4800" dirty="0" err="1" smtClean="0">
                <a:solidFill>
                  <a:schemeClr val="bg1"/>
                </a:solidFill>
              </a:rPr>
              <a:t>này</a:t>
            </a:r>
            <a:r>
              <a:rPr lang="en-US" sz="4800" dirty="0" smtClean="0">
                <a:solidFill>
                  <a:schemeClr val="bg1"/>
                </a:solidFill>
              </a:rPr>
              <a:t> </a:t>
            </a:r>
            <a:r>
              <a:rPr lang="en-US" sz="4800" dirty="0" err="1" smtClean="0">
                <a:solidFill>
                  <a:schemeClr val="bg1"/>
                </a:solidFill>
              </a:rPr>
              <a:t>Người</a:t>
            </a:r>
            <a:r>
              <a:rPr lang="vi-VN" sz="4800" dirty="0" smtClean="0">
                <a:solidFill>
                  <a:schemeClr val="bg1"/>
                </a:solidFill>
              </a:rPr>
              <a:t> </a:t>
            </a:r>
            <a:r>
              <a:rPr lang="vi-VN" sz="4800" dirty="0">
                <a:solidFill>
                  <a:schemeClr val="bg1"/>
                </a:solidFill>
              </a:rPr>
              <a:t>là Đấng trợ lực. Hãy đến với Người hỡi những ai lòng trí nặng nề. Hãy đến với Người cuộc đời sẽ hết ê chề</a:t>
            </a:r>
            <a:r>
              <a:rPr lang="vi-VN" sz="4600" dirty="0" smtClean="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1604758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600" b="0" u="sng" dirty="0" err="1" smtClean="0">
                <a:solidFill>
                  <a:srgbClr val="FFFF00"/>
                </a:solidFill>
                <a:effectLst/>
              </a:rPr>
              <a:t>Đk</a:t>
            </a:r>
            <a:r>
              <a:rPr lang="en-US" sz="4600" b="0" u="sng" dirty="0" smtClean="0">
                <a:solidFill>
                  <a:srgbClr val="FFFF00"/>
                </a:solidFill>
                <a:effectLst/>
              </a:rPr>
              <a:t>:</a:t>
            </a:r>
            <a:r>
              <a:rPr lang="en-US" sz="4600" b="0" dirty="0" smtClean="0">
                <a:solidFill>
                  <a:schemeClr val="bg1"/>
                </a:solidFill>
                <a:effectLst/>
              </a:rPr>
              <a:t> </a:t>
            </a:r>
            <a:r>
              <a:rPr lang="vi-VN" sz="4800" dirty="0">
                <a:solidFill>
                  <a:schemeClr val="bg1"/>
                </a:solidFill>
              </a:rPr>
              <a:t>Hãy đến với Chúa cuộc đời ta sẽ có niềm vui. Hãy đến với Chúa cuộc đời ta hạnh phúc dâng đầy. Hãy đến với Chúa cuộc đời ta tin yêu năm tháng. Hãy đến với Chúa cuộc đời ta tương lai trong sáng</a:t>
            </a:r>
            <a:r>
              <a:rPr lang="vi-VN" sz="4600" dirty="0" smtClean="0">
                <a:solidFill>
                  <a:schemeClr val="bg1"/>
                </a:solidFill>
              </a:rPr>
              <a:t>.</a:t>
            </a:r>
            <a:endParaRPr lang="en-US" sz="4600" b="0" dirty="0">
              <a:solidFill>
                <a:schemeClr val="bg1"/>
              </a:solidFill>
              <a:effectLst/>
            </a:endParaRPr>
          </a:p>
        </p:txBody>
      </p:sp>
    </p:spTree>
    <p:extLst>
      <p:ext uri="{BB962C8B-B14F-4D97-AF65-F5344CB8AC3E}">
        <p14:creationId xmlns:p14="http://schemas.microsoft.com/office/powerpoint/2010/main" val="12381480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7150"/>
            <a:ext cx="9144000" cy="4400550"/>
          </a:xfrm>
        </p:spPr>
        <p:txBody>
          <a:bodyPr>
            <a:normAutofit/>
          </a:bodyPr>
          <a:lstStyle/>
          <a:p>
            <a:r>
              <a:rPr lang="en-US" sz="8000" b="0" dirty="0" err="1" smtClean="0">
                <a:solidFill>
                  <a:srgbClr val="FFFF00"/>
                </a:solidFill>
                <a:effectLst/>
              </a:rPr>
              <a:t>Ca</a:t>
            </a:r>
            <a:r>
              <a:rPr lang="en-US" sz="8000" b="0" dirty="0" smtClean="0">
                <a:solidFill>
                  <a:srgbClr val="FFFF00"/>
                </a:solidFill>
                <a:effectLst/>
              </a:rPr>
              <a:t> </a:t>
            </a:r>
            <a:r>
              <a:rPr lang="en-US" sz="8000" b="0" dirty="0" err="1" smtClean="0">
                <a:solidFill>
                  <a:srgbClr val="FFFF00"/>
                </a:solidFill>
                <a:effectLst/>
              </a:rPr>
              <a:t>Kết</a:t>
            </a:r>
            <a:r>
              <a:rPr lang="en-US" sz="8000" b="0" dirty="0" smtClean="0">
                <a:solidFill>
                  <a:srgbClr val="FFFF00"/>
                </a:solidFill>
                <a:effectLst/>
              </a:rPr>
              <a:t> </a:t>
            </a:r>
            <a:r>
              <a:rPr lang="en-US" sz="8000" b="0" dirty="0" err="1" smtClean="0">
                <a:solidFill>
                  <a:srgbClr val="FFFF00"/>
                </a:solidFill>
                <a:effectLst/>
              </a:rPr>
              <a:t>Lễ</a:t>
            </a:r>
            <a:r>
              <a:rPr lang="en-US" sz="8000" b="0" dirty="0" smtClean="0">
                <a:solidFill>
                  <a:srgbClr val="FFFF00"/>
                </a:solidFill>
                <a:effectLst/>
              </a:rPr>
              <a:t/>
            </a:r>
            <a:br>
              <a:rPr lang="en-US" sz="8000" b="0" dirty="0" smtClean="0">
                <a:solidFill>
                  <a:srgbClr val="FFFF00"/>
                </a:solidFill>
                <a:effectLst/>
              </a:rPr>
            </a:br>
            <a:r>
              <a:rPr lang="en-US" sz="5400" b="0" dirty="0" err="1" smtClean="0">
                <a:solidFill>
                  <a:srgbClr val="FFFF00"/>
                </a:solidFill>
                <a:effectLst/>
              </a:rPr>
              <a:t>Tạ</a:t>
            </a:r>
            <a:r>
              <a:rPr lang="en-US" sz="5400" b="0" dirty="0" smtClean="0">
                <a:solidFill>
                  <a:srgbClr val="FFFF00"/>
                </a:solidFill>
                <a:effectLst/>
              </a:rPr>
              <a:t> </a:t>
            </a:r>
            <a:r>
              <a:rPr lang="en-US" sz="5400" b="0" dirty="0" err="1" smtClean="0">
                <a:solidFill>
                  <a:srgbClr val="FFFF00"/>
                </a:solidFill>
                <a:effectLst/>
              </a:rPr>
              <a:t>Ơn</a:t>
            </a:r>
            <a:r>
              <a:rPr lang="en-US" sz="5400" b="0" dirty="0" smtClean="0">
                <a:solidFill>
                  <a:srgbClr val="FFFF00"/>
                </a:solidFill>
                <a:effectLst/>
              </a:rPr>
              <a:t> </a:t>
            </a:r>
            <a:r>
              <a:rPr lang="en-US" sz="5400" b="0" dirty="0" err="1" smtClean="0">
                <a:solidFill>
                  <a:srgbClr val="FFFF00"/>
                </a:solidFill>
                <a:effectLst/>
              </a:rPr>
              <a:t>Chúa</a:t>
            </a:r>
            <a:r>
              <a:rPr lang="en-US" sz="5400" b="0" dirty="0" smtClean="0">
                <a:solidFill>
                  <a:srgbClr val="FFFF00"/>
                </a:solidFill>
                <a:effectLst/>
              </a:rPr>
              <a:t> </a:t>
            </a:r>
            <a:r>
              <a:rPr lang="en-US" sz="5400" b="0" dirty="0" err="1" smtClean="0">
                <a:solidFill>
                  <a:srgbClr val="FFFF00"/>
                </a:solidFill>
                <a:effectLst/>
              </a:rPr>
              <a:t>Với</a:t>
            </a:r>
            <a:r>
              <a:rPr lang="en-US" sz="5400" b="0" dirty="0" smtClean="0">
                <a:solidFill>
                  <a:srgbClr val="FFFF00"/>
                </a:solidFill>
                <a:effectLst/>
              </a:rPr>
              <a:t> </a:t>
            </a:r>
            <a:r>
              <a:rPr lang="en-US" sz="5400" b="0" dirty="0" err="1" smtClean="0">
                <a:solidFill>
                  <a:srgbClr val="FFFF00"/>
                </a:solidFill>
                <a:effectLst/>
              </a:rPr>
              <a:t>Mẹ</a:t>
            </a:r>
            <a:r>
              <a:rPr lang="en-US" sz="5400" b="0" dirty="0" smtClean="0">
                <a:solidFill>
                  <a:srgbClr val="FFFF00"/>
                </a:solidFill>
                <a:effectLst/>
              </a:rPr>
              <a:t/>
            </a:r>
            <a:br>
              <a:rPr lang="en-US" sz="5400" b="0" dirty="0" smtClean="0">
                <a:solidFill>
                  <a:srgbClr val="FFFF00"/>
                </a:solidFill>
                <a:effectLst/>
              </a:rPr>
            </a:br>
            <a:r>
              <a:rPr lang="en-US" sz="5400" i="1" dirty="0" err="1" smtClean="0">
                <a:solidFill>
                  <a:schemeClr val="bg1"/>
                </a:solidFill>
              </a:rPr>
              <a:t>Hoàng</a:t>
            </a:r>
            <a:r>
              <a:rPr lang="en-US" sz="5400" i="1" dirty="0" smtClean="0">
                <a:solidFill>
                  <a:schemeClr val="bg1"/>
                </a:solidFill>
              </a:rPr>
              <a:t> </a:t>
            </a:r>
            <a:r>
              <a:rPr lang="en-US" sz="5400" i="1" dirty="0" err="1" smtClean="0">
                <a:solidFill>
                  <a:schemeClr val="bg1"/>
                </a:solidFill>
              </a:rPr>
              <a:t>Vũ</a:t>
            </a:r>
            <a:endParaRPr lang="en-US" sz="6000" b="0" i="1"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700" u="sng" dirty="0" err="1" smtClean="0">
                <a:solidFill>
                  <a:srgbClr val="FFFF00"/>
                </a:solidFill>
              </a:rPr>
              <a:t>Đk</a:t>
            </a:r>
            <a:r>
              <a:rPr lang="en-US" sz="4700" b="0" u="sng" dirty="0" smtClean="0">
                <a:solidFill>
                  <a:srgbClr val="FFFF00"/>
                </a:solidFill>
                <a:effectLst/>
              </a:rPr>
              <a:t>:</a:t>
            </a:r>
            <a:r>
              <a:rPr lang="en-US" sz="4700" b="0" dirty="0" smtClean="0">
                <a:solidFill>
                  <a:schemeClr val="bg1"/>
                </a:solidFill>
                <a:effectLst/>
              </a:rPr>
              <a:t> </a:t>
            </a:r>
            <a:r>
              <a:rPr lang="vi-VN" sz="4800" dirty="0"/>
              <a:t> </a:t>
            </a:r>
            <a:r>
              <a:rPr lang="vi-VN" sz="5000" dirty="0">
                <a:solidFill>
                  <a:schemeClr val="bg1"/>
                </a:solidFill>
              </a:rPr>
              <a:t>Chúng con xin tạ ơn Chúa uy quyền toàn </a:t>
            </a:r>
            <a:r>
              <a:rPr lang="vi-VN" sz="5000" dirty="0" smtClean="0">
                <a:solidFill>
                  <a:schemeClr val="bg1"/>
                </a:solidFill>
              </a:rPr>
              <a:t>năng</a:t>
            </a:r>
            <a:r>
              <a:rPr lang="en-US" sz="5000" dirty="0" smtClean="0">
                <a:solidFill>
                  <a:schemeClr val="bg1"/>
                </a:solidFill>
              </a:rPr>
              <a:t>.</a:t>
            </a:r>
            <a:r>
              <a:rPr lang="vi-VN" sz="5000" dirty="0" smtClean="0">
                <a:solidFill>
                  <a:schemeClr val="bg1"/>
                </a:solidFill>
              </a:rPr>
              <a:t> </a:t>
            </a:r>
            <a:r>
              <a:rPr lang="en-US" sz="5000" dirty="0" smtClean="0">
                <a:solidFill>
                  <a:schemeClr val="bg1"/>
                </a:solidFill>
              </a:rPr>
              <a:t>T</a:t>
            </a:r>
            <a:r>
              <a:rPr lang="vi-VN" sz="5000" dirty="0" smtClean="0">
                <a:solidFill>
                  <a:schemeClr val="bg1"/>
                </a:solidFill>
              </a:rPr>
              <a:t>ình </a:t>
            </a:r>
            <a:r>
              <a:rPr lang="vi-VN" sz="5000" dirty="0">
                <a:solidFill>
                  <a:schemeClr val="bg1"/>
                </a:solidFill>
              </a:rPr>
              <a:t>yêu Chúa nào biết chi báo đền. Chúa muôn đời là </a:t>
            </a:r>
            <a:r>
              <a:rPr lang="vi-VN" sz="5000" dirty="0" smtClean="0">
                <a:solidFill>
                  <a:schemeClr val="bg1"/>
                </a:solidFill>
              </a:rPr>
              <a:t>Chúa</a:t>
            </a:r>
            <a:r>
              <a:rPr lang="en-US" sz="5000" dirty="0" smtClean="0">
                <a:solidFill>
                  <a:schemeClr val="bg1"/>
                </a:solidFill>
              </a:rPr>
              <a:t>,</a:t>
            </a:r>
            <a:r>
              <a:rPr lang="vi-VN" sz="5000" dirty="0" smtClean="0">
                <a:solidFill>
                  <a:schemeClr val="bg1"/>
                </a:solidFill>
              </a:rPr>
              <a:t> </a:t>
            </a:r>
            <a:r>
              <a:rPr lang="vi-VN" sz="5000" dirty="0">
                <a:solidFill>
                  <a:schemeClr val="bg1"/>
                </a:solidFill>
              </a:rPr>
              <a:t>khắp vũ trụ trời đất ngàn vinh quang cao chiếu hiển trị đời </a:t>
            </a:r>
            <a:r>
              <a:rPr lang="vi-VN" sz="5000" dirty="0" smtClean="0">
                <a:solidFill>
                  <a:schemeClr val="bg1"/>
                </a:solidFill>
              </a:rPr>
              <a:t>đời</a:t>
            </a:r>
            <a:r>
              <a:rPr lang="en-US" sz="5000" dirty="0" smtClean="0">
                <a:solidFill>
                  <a:schemeClr val="bg1"/>
                </a:solidFill>
              </a:rPr>
              <a:t>.</a:t>
            </a:r>
            <a:endParaRPr lang="vi-VN" sz="5000" dirty="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lnSpc>
                <a:spcPct val="110000"/>
              </a:lnSpc>
            </a:pPr>
            <a:r>
              <a:rPr lang="en-US" sz="4600" u="sng" dirty="0" smtClean="0">
                <a:solidFill>
                  <a:srgbClr val="FFFF00"/>
                </a:solidFill>
              </a:rPr>
              <a:t>Tk1</a:t>
            </a:r>
            <a:r>
              <a:rPr lang="en-US" sz="4600" b="0" u="sng" dirty="0" smtClean="0">
                <a:solidFill>
                  <a:srgbClr val="FFFF00"/>
                </a:solidFill>
                <a:effectLst/>
              </a:rPr>
              <a:t>:</a:t>
            </a:r>
            <a:r>
              <a:rPr lang="en-US" sz="4600" b="0" dirty="0" smtClean="0">
                <a:solidFill>
                  <a:schemeClr val="bg1"/>
                </a:solidFill>
                <a:effectLst/>
              </a:rPr>
              <a:t> </a:t>
            </a:r>
            <a:r>
              <a:rPr lang="vi-VN" sz="4600" dirty="0">
                <a:solidFill>
                  <a:schemeClr val="bg1"/>
                </a:solidFill>
              </a:rPr>
              <a:t>Vì tình Chúa đã chất chứa trong trái tim Mẹ </a:t>
            </a:r>
            <a:r>
              <a:rPr lang="vi-VN" sz="4600" dirty="0" smtClean="0">
                <a:solidFill>
                  <a:schemeClr val="bg1"/>
                </a:solidFill>
              </a:rPr>
              <a:t>hiền</a:t>
            </a:r>
            <a:r>
              <a:rPr lang="en-US" sz="4600" dirty="0" smtClean="0">
                <a:solidFill>
                  <a:schemeClr val="bg1"/>
                </a:solidFill>
              </a:rPr>
              <a:t>,</a:t>
            </a:r>
            <a:r>
              <a:rPr lang="vi-VN" sz="4600" dirty="0" smtClean="0">
                <a:solidFill>
                  <a:schemeClr val="bg1"/>
                </a:solidFill>
              </a:rPr>
              <a:t> </a:t>
            </a:r>
            <a:r>
              <a:rPr lang="vi-VN" sz="4600" dirty="0">
                <a:solidFill>
                  <a:schemeClr val="bg1"/>
                </a:solidFill>
              </a:rPr>
              <a:t>luôn trìu mến mãi cứu giúp chở che nguyện cầu. Ngàn phúc ân </a:t>
            </a:r>
            <a:r>
              <a:rPr lang="vi-VN" sz="4600" dirty="0" smtClean="0">
                <a:solidFill>
                  <a:schemeClr val="bg1"/>
                </a:solidFill>
              </a:rPr>
              <a:t>vẫn</a:t>
            </a:r>
            <a:r>
              <a:rPr lang="en-US" sz="4600" dirty="0" smtClean="0">
                <a:solidFill>
                  <a:schemeClr val="bg1"/>
                </a:solidFill>
              </a:rPr>
              <a:t> </a:t>
            </a:r>
            <a:r>
              <a:rPr lang="vi-VN" sz="4600" dirty="0" smtClean="0">
                <a:solidFill>
                  <a:schemeClr val="bg1"/>
                </a:solidFill>
              </a:rPr>
              <a:t>nhờ </a:t>
            </a:r>
            <a:r>
              <a:rPr lang="vi-VN" sz="4600" dirty="0">
                <a:solidFill>
                  <a:schemeClr val="bg1"/>
                </a:solidFill>
              </a:rPr>
              <a:t>Mẹ, ngàn khổ đau cũng nhờ </a:t>
            </a:r>
            <a:r>
              <a:rPr lang="vi-VN" sz="4600" dirty="0" smtClean="0">
                <a:solidFill>
                  <a:schemeClr val="bg1"/>
                </a:solidFill>
              </a:rPr>
              <a:t>Mẹ</a:t>
            </a:r>
            <a:r>
              <a:rPr lang="en-US" sz="4600" dirty="0" smtClean="0">
                <a:solidFill>
                  <a:schemeClr val="bg1"/>
                </a:solidFill>
              </a:rPr>
              <a:t>.</a:t>
            </a:r>
            <a:r>
              <a:rPr lang="vi-VN" sz="4600" dirty="0" smtClean="0">
                <a:solidFill>
                  <a:schemeClr val="bg1"/>
                </a:solidFill>
              </a:rPr>
              <a:t> </a:t>
            </a:r>
            <a:r>
              <a:rPr lang="en-US" sz="4600" dirty="0" smtClean="0">
                <a:solidFill>
                  <a:schemeClr val="bg1"/>
                </a:solidFill>
              </a:rPr>
              <a:t>N</a:t>
            </a:r>
            <a:r>
              <a:rPr lang="vi-VN" sz="4600" dirty="0" smtClean="0">
                <a:solidFill>
                  <a:schemeClr val="bg1"/>
                </a:solidFill>
              </a:rPr>
              <a:t>hờ </a:t>
            </a:r>
            <a:r>
              <a:rPr lang="vi-VN" sz="4600" dirty="0">
                <a:solidFill>
                  <a:schemeClr val="bg1"/>
                </a:solidFill>
              </a:rPr>
              <a:t>Mẹ thương dâng Chúa trót đời tạ ơn.</a:t>
            </a:r>
            <a:endParaRPr lang="en-US" sz="4600" b="0" dirty="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lnSpc>
                <a:spcPct val="110000"/>
              </a:lnSpc>
            </a:pPr>
            <a:r>
              <a:rPr lang="en-US" sz="4700" u="sng" dirty="0" err="1" smtClean="0">
                <a:solidFill>
                  <a:srgbClr val="FFFF00"/>
                </a:solidFill>
              </a:rPr>
              <a:t>Đk</a:t>
            </a:r>
            <a:r>
              <a:rPr lang="en-US" sz="4700" b="0" u="sng" dirty="0" smtClean="0">
                <a:solidFill>
                  <a:srgbClr val="FFFF00"/>
                </a:solidFill>
                <a:effectLst/>
              </a:rPr>
              <a:t>:</a:t>
            </a:r>
            <a:r>
              <a:rPr lang="en-US" sz="4700" b="0" dirty="0" smtClean="0">
                <a:solidFill>
                  <a:schemeClr val="bg1"/>
                </a:solidFill>
                <a:effectLst/>
              </a:rPr>
              <a:t> </a:t>
            </a:r>
            <a:r>
              <a:rPr lang="vi-VN" sz="4800" dirty="0"/>
              <a:t> </a:t>
            </a:r>
            <a:r>
              <a:rPr lang="vi-VN" sz="5000" dirty="0">
                <a:solidFill>
                  <a:schemeClr val="bg1"/>
                </a:solidFill>
              </a:rPr>
              <a:t>Chúng con xin tạ ơn Chúa uy quyền toàn </a:t>
            </a:r>
            <a:r>
              <a:rPr lang="vi-VN" sz="5000" dirty="0" smtClean="0">
                <a:solidFill>
                  <a:schemeClr val="bg1"/>
                </a:solidFill>
              </a:rPr>
              <a:t>năng</a:t>
            </a:r>
            <a:r>
              <a:rPr lang="en-US" sz="5000" dirty="0" smtClean="0">
                <a:solidFill>
                  <a:schemeClr val="bg1"/>
                </a:solidFill>
              </a:rPr>
              <a:t>.</a:t>
            </a:r>
            <a:r>
              <a:rPr lang="vi-VN" sz="5000" dirty="0" smtClean="0">
                <a:solidFill>
                  <a:schemeClr val="bg1"/>
                </a:solidFill>
              </a:rPr>
              <a:t> </a:t>
            </a:r>
            <a:r>
              <a:rPr lang="en-US" sz="5000" dirty="0" smtClean="0">
                <a:solidFill>
                  <a:schemeClr val="bg1"/>
                </a:solidFill>
              </a:rPr>
              <a:t>T</a:t>
            </a:r>
            <a:r>
              <a:rPr lang="vi-VN" sz="5000" dirty="0" smtClean="0">
                <a:solidFill>
                  <a:schemeClr val="bg1"/>
                </a:solidFill>
              </a:rPr>
              <a:t>ình </a:t>
            </a:r>
            <a:r>
              <a:rPr lang="vi-VN" sz="5000" dirty="0">
                <a:solidFill>
                  <a:schemeClr val="bg1"/>
                </a:solidFill>
              </a:rPr>
              <a:t>yêu Chúa nào biết chi báo đền. Chúa muôn đời là </a:t>
            </a:r>
            <a:r>
              <a:rPr lang="vi-VN" sz="5000" dirty="0" smtClean="0">
                <a:solidFill>
                  <a:schemeClr val="bg1"/>
                </a:solidFill>
              </a:rPr>
              <a:t>Chúa</a:t>
            </a:r>
            <a:r>
              <a:rPr lang="en-US" sz="5000" smtClean="0">
                <a:solidFill>
                  <a:schemeClr val="bg1"/>
                </a:solidFill>
              </a:rPr>
              <a:t>,</a:t>
            </a:r>
            <a:r>
              <a:rPr lang="vi-VN" sz="5000" smtClean="0">
                <a:solidFill>
                  <a:schemeClr val="bg1"/>
                </a:solidFill>
              </a:rPr>
              <a:t> </a:t>
            </a:r>
            <a:r>
              <a:rPr lang="vi-VN" sz="5000" dirty="0">
                <a:solidFill>
                  <a:schemeClr val="bg1"/>
                </a:solidFill>
              </a:rPr>
              <a:t>khắp vũ trụ trời đất ngàn vinh quang cao chiếu hiển trị đời </a:t>
            </a:r>
            <a:r>
              <a:rPr lang="vi-VN" sz="5000" dirty="0" smtClean="0">
                <a:solidFill>
                  <a:schemeClr val="bg1"/>
                </a:solidFill>
              </a:rPr>
              <a:t>đời</a:t>
            </a:r>
            <a:r>
              <a:rPr lang="en-US" sz="5000" dirty="0" smtClean="0">
                <a:solidFill>
                  <a:schemeClr val="bg1"/>
                </a:solidFill>
              </a:rPr>
              <a:t>.</a:t>
            </a:r>
            <a:endParaRPr lang="vi-VN" sz="5000" dirty="0">
              <a:solidFill>
                <a:schemeClr val="bg1"/>
              </a:solidFill>
            </a:endParaRPr>
          </a:p>
        </p:txBody>
      </p:sp>
    </p:spTree>
    <p:extLst>
      <p:ext uri="{BB962C8B-B14F-4D97-AF65-F5344CB8AC3E}">
        <p14:creationId xmlns:p14="http://schemas.microsoft.com/office/powerpoint/2010/main" val="16712318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709</TotalTime>
  <Words>1769</Words>
  <Application>Microsoft Office PowerPoint</Application>
  <PresentationFormat>On-screen Show (16:9)</PresentationFormat>
  <Paragraphs>97</Paragraphs>
  <Slides>79</Slides>
  <Notes>0</Notes>
  <HiddenSlides>0</HiddenSlides>
  <MMClips>0</MMClips>
  <ScaleCrop>false</ScaleCrop>
  <HeadingPairs>
    <vt:vector size="4" baseType="variant">
      <vt:variant>
        <vt:lpstr>Theme</vt:lpstr>
      </vt:variant>
      <vt:variant>
        <vt:i4>14</vt:i4>
      </vt:variant>
      <vt:variant>
        <vt:lpstr>Slide Titles</vt:lpstr>
      </vt:variant>
      <vt:variant>
        <vt:i4>79</vt:i4>
      </vt:variant>
    </vt:vector>
  </HeadingPairs>
  <TitlesOfParts>
    <vt:vector size="93"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8_Office Theme</vt:lpstr>
      <vt:lpstr>11_Office Theme</vt:lpstr>
      <vt:lpstr>2_Office Theme</vt:lpstr>
      <vt:lpstr>6_Office Theme</vt:lpstr>
      <vt:lpstr>PowerPoint Presentation</vt:lpstr>
      <vt:lpstr>TẬP HÁT CỘNG ĐOÀN</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Lạy Cha là Chúa Cả trời đất, chúc tụng Cha, vì Cha đã mạc khải nước trời cho những người bé mọn.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Những Kẻ Tìm Chúa Ngọc Báu</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PowerPoint Presentation</vt:lpstr>
      <vt:lpstr>PowerPoint Presentation</vt:lpstr>
      <vt:lpstr>Thánh Vịnh 144 Chúa Nhật XIV Thường Niên Năm A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ta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Tiến dâng lên thiên cung này lễ vật. Nguyện dâng Chúa bánh thơm với rượu nho. Và nước mắt tiếng hát trong cuộc đời. Xin Chúa nhận đền bù muôn tội con.</vt:lpstr>
      <vt:lpstr>Đk: Cùng dâng tiến tiếng hát trên môi nguyện cầu. Bao nỗi sầu dâng lên cùng với niềm vui. Cùng dâng tiến với hết tâm tình thiết tha. Tựa hương xa bay lên tòa Chúa bao la.</vt:lpstr>
      <vt:lpstr>Tk2: Tiến dâng lên thiên cung lời ước nguyện. Nguyện xin Chúa khấng ban phúc bình yên. Được như nước nối kết trong rượu nồng. Bao tấm lòng hòa đồng trong tình yêu.</vt:lpstr>
      <vt:lpstr>Đk: Cùng dâng tiến tiếng hát trên môi nguyện cầu. Bao nỗi sầu dâng lên cùng với niềm vui. Cùng dâng tiến với hết tâm tình thiết tha. Tựa hương xa bay lên tòa Chúa bao la.</vt:lpstr>
      <vt:lpstr>PowerPoint Presentation</vt:lpstr>
      <vt:lpstr>PowerPoint Presentation</vt:lpstr>
      <vt:lpstr>Ca Nguyện Hiệp Lễ Hãy Đến Với Chúa Mi Trầm</vt:lpstr>
      <vt:lpstr>Tk1: Hãy đến với Người hỡi những ai đời đang dâng sóng. Hãy đến với Người vì Người là cửa biển yên hàn. Hãy đến với Người hỡi những ai đời đang thất vọng. Hãy đến với Người vì Người là chốn hy vọng.</vt:lpstr>
      <vt:lpstr>Đk: Hãy đến với Chúa cuộc đời ta sẽ có niềm vui. Hãy đến với Chúa cuộc đời ta hạnh phúc dâng đầy. Hãy đến với Chúa cuộc đời ta tin yêu năm tháng. Hãy đến với Chúa cuộc đời ta tương lai trong sáng.</vt:lpstr>
      <vt:lpstr>Tk2: Hãy đến với Người hỡi những ai đời đang đau khổ. Hãy đến với Người vì Người là phần rỗi muôn người. Hãy đến với Người hỡi những ai lỡ bước mê lầm. Hãy đến với Người vì Người là Đấng nhân lành.</vt:lpstr>
      <vt:lpstr>Đk: Hãy đến với Chúa cuộc đời ta sẽ có niềm vui. Hãy đến với Chúa cuộc đời ta hạnh phúc dâng đầy. Hãy đến với Chúa cuộc đời ta tin yêu năm tháng. Hãy đến với Chúa cuộc đời ta tương lai trong sáng.</vt:lpstr>
      <vt:lpstr>Tk3: Hãy đến với Người hỡi những ai ngày đêm thao thức. Hãy đến với Người vì này Người là Đấng trợ lực. Hãy đến với Người hỡi những ai lòng trí nặng nề. Hãy đến với Người cuộc đời sẽ hết ê chề.</vt:lpstr>
      <vt:lpstr>Đk: Hãy đến với Chúa cuộc đời ta sẽ có niềm vui. Hãy đến với Chúa cuộc đời ta hạnh phúc dâng đầy. Hãy đến với Chúa cuộc đời ta tin yêu năm tháng. Hãy đến với Chúa cuộc đời ta tương lai trong sáng.</vt:lpstr>
      <vt:lpstr>PowerPoint Presentation</vt:lpstr>
      <vt:lpstr>PowerPoint Presentation</vt:lpstr>
      <vt:lpstr>Ca Kết Lễ Tạ Ơn Chúa Với Mẹ Hoàng Vũ</vt:lpstr>
      <vt:lpstr>Đk:  Chúng con xin tạ ơn Chúa uy quyền toàn năng. Tình yêu Chúa nào biết chi báo đền. Chúa muôn đời là Chúa, khắp vũ trụ trời đất ngàn vinh quang cao chiếu hiển trị đời đời.</vt:lpstr>
      <vt:lpstr>Tk1: Vì tình Chúa đã chất chứa trong trái tim Mẹ hiền, luôn trìu mến mãi cứu giúp chở che nguyện cầu. Ngàn phúc ân vẫn nhờ Mẹ, ngàn khổ đau cũng nhờ Mẹ. Nhờ Mẹ thương dâng Chúa trót đời tạ ơn.</vt:lpstr>
      <vt:lpstr>Đk:  Chúng con xin tạ ơn Chúa uy quyền toàn năng. Tình yêu Chúa nào biết chi báo đền. Chúa muôn đời là Chúa, khắp vũ trụ trời đất ngàn vinh quang cao chiếu hiển trị đời đời.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41</cp:revision>
  <dcterms:created xsi:type="dcterms:W3CDTF">2023-05-21T07:25:42Z</dcterms:created>
  <dcterms:modified xsi:type="dcterms:W3CDTF">2023-07-05T11:32:28Z</dcterms:modified>
</cp:coreProperties>
</file>