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76" r:id="rId7"/>
    <p:sldMasterId id="2147484012" r:id="rId8"/>
    <p:sldMasterId id="2147484024" r:id="rId9"/>
    <p:sldMasterId id="2147484036" r:id="rId10"/>
    <p:sldMasterId id="2147484048" r:id="rId11"/>
  </p:sldMasterIdLst>
  <p:sldIdLst>
    <p:sldId id="507" r:id="rId12"/>
    <p:sldId id="376" r:id="rId13"/>
    <p:sldId id="636" r:id="rId14"/>
    <p:sldId id="638" r:id="rId15"/>
    <p:sldId id="639" r:id="rId16"/>
    <p:sldId id="637" r:id="rId17"/>
    <p:sldId id="367" r:id="rId18"/>
    <p:sldId id="368" r:id="rId19"/>
    <p:sldId id="369" r:id="rId20"/>
    <p:sldId id="370" r:id="rId21"/>
    <p:sldId id="371" r:id="rId22"/>
    <p:sldId id="372" r:id="rId23"/>
    <p:sldId id="373" r:id="rId24"/>
    <p:sldId id="374" r:id="rId25"/>
    <p:sldId id="625" r:id="rId26"/>
    <p:sldId id="644" r:id="rId27"/>
    <p:sldId id="645" r:id="rId28"/>
    <p:sldId id="646" r:id="rId29"/>
    <p:sldId id="666" r:id="rId30"/>
    <p:sldId id="626" r:id="rId31"/>
    <p:sldId id="392" r:id="rId32"/>
    <p:sldId id="393" r:id="rId33"/>
    <p:sldId id="394" r:id="rId34"/>
    <p:sldId id="395" r:id="rId35"/>
    <p:sldId id="396" r:id="rId36"/>
    <p:sldId id="397" r:id="rId37"/>
    <p:sldId id="398" r:id="rId38"/>
    <p:sldId id="399" r:id="rId39"/>
    <p:sldId id="606" r:id="rId40"/>
    <p:sldId id="415" r:id="rId41"/>
    <p:sldId id="630" r:id="rId42"/>
    <p:sldId id="640" r:id="rId43"/>
    <p:sldId id="641" r:id="rId44"/>
    <p:sldId id="642" r:id="rId45"/>
    <p:sldId id="633" r:id="rId46"/>
    <p:sldId id="649" r:id="rId47"/>
    <p:sldId id="634" r:id="rId48"/>
    <p:sldId id="650" r:id="rId49"/>
    <p:sldId id="603" r:id="rId50"/>
    <p:sldId id="648" r:id="rId51"/>
    <p:sldId id="627"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651" r:id="rId68"/>
    <p:sldId id="652" r:id="rId69"/>
    <p:sldId id="653" r:id="rId70"/>
    <p:sldId id="654" r:id="rId71"/>
    <p:sldId id="276" r:id="rId72"/>
    <p:sldId id="503" r:id="rId73"/>
    <p:sldId id="277" r:id="rId74"/>
    <p:sldId id="278" r:id="rId75"/>
    <p:sldId id="655" r:id="rId76"/>
    <p:sldId id="279" r:id="rId77"/>
    <p:sldId id="656" r:id="rId78"/>
    <p:sldId id="657" r:id="rId79"/>
    <p:sldId id="658" r:id="rId80"/>
    <p:sldId id="659" r:id="rId81"/>
    <p:sldId id="660" r:id="rId82"/>
    <p:sldId id="661" r:id="rId83"/>
    <p:sldId id="662" r:id="rId84"/>
    <p:sldId id="663" r:id="rId85"/>
    <p:sldId id="664" r:id="rId86"/>
    <p:sldId id="292" r:id="rId87"/>
    <p:sldId id="628" r:id="rId88"/>
    <p:sldId id="293" r:id="rId89"/>
    <p:sldId id="564" r:id="rId90"/>
    <p:sldId id="563" r:id="rId91"/>
    <p:sldId id="665" r:id="rId92"/>
    <p:sldId id="629"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204" y="78"/>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viewProps" Target="view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937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329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136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696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209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85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80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8394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38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8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2551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428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982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0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4178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42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75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866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187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538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33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3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5805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9731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Những</a:t>
            </a:r>
            <a:r>
              <a:rPr lang="en-US" sz="6000" dirty="0" smtClean="0">
                <a:solidFill>
                  <a:srgbClr val="FFFF00"/>
                </a:solidFill>
              </a:rPr>
              <a:t> </a:t>
            </a:r>
            <a:r>
              <a:rPr lang="en-US" sz="6000" dirty="0" err="1" smtClean="0">
                <a:solidFill>
                  <a:srgbClr val="FFFF00"/>
                </a:solidFill>
              </a:rPr>
              <a:t>Kẻ</a:t>
            </a:r>
            <a:r>
              <a:rPr lang="en-US" sz="6000" dirty="0" smtClean="0">
                <a:solidFill>
                  <a:srgbClr val="FFFF00"/>
                </a:solidFill>
              </a:rPr>
              <a:t> </a:t>
            </a:r>
            <a:r>
              <a:rPr lang="en-US" sz="6000" dirty="0" err="1" smtClean="0">
                <a:solidFill>
                  <a:srgbClr val="FFFF00"/>
                </a:solidFill>
              </a:rPr>
              <a:t>Tìm</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Ngọc</a:t>
            </a:r>
            <a:r>
              <a:rPr lang="en-US" sz="6000" i="1" dirty="0" smtClean="0">
                <a:solidFill>
                  <a:schemeClr val="bg1"/>
                </a:solidFill>
              </a:rPr>
              <a:t> </a:t>
            </a:r>
            <a:r>
              <a:rPr lang="en-US" sz="6000" i="1" dirty="0" err="1" smtClean="0">
                <a:solidFill>
                  <a:schemeClr val="bg1"/>
                </a:solidFill>
              </a:rPr>
              <a:t>Báu</a:t>
            </a:r>
            <a:endParaRPr lang="en-US" sz="6000" b="0" i="1" dirty="0">
              <a:solidFill>
                <a:schemeClr val="bg1"/>
              </a:solidFill>
              <a:effectLst/>
            </a:endParaRPr>
          </a:p>
        </p:txBody>
      </p:sp>
    </p:spTree>
    <p:extLst>
      <p:ext uri="{BB962C8B-B14F-4D97-AF65-F5344CB8AC3E}">
        <p14:creationId xmlns:p14="http://schemas.microsoft.com/office/powerpoint/2010/main" val="1748790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rmAutofit fontScale="85000" lnSpcReduction="10000"/>
          </a:bodyPr>
          <a:lstStyle/>
          <a:p>
            <a:pPr algn="just">
              <a:lnSpc>
                <a:spcPct val="13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a:t>
            </a:r>
            <a:r>
              <a:rPr lang="en-US" sz="4800" dirty="0" smtClean="0">
                <a:solidFill>
                  <a:srgbClr val="FFFF00"/>
                </a:solidFill>
                <a:latin typeface="+mj-lt"/>
              </a:rPr>
              <a:t> </a:t>
            </a:r>
            <a:r>
              <a:rPr lang="vi-VN" sz="5400" dirty="0">
                <a:solidFill>
                  <a:schemeClr val="bg1"/>
                </a:solidFill>
              </a:rPr>
              <a:t>Đi đi mau ta về nhà Chúa, Chúa Cha toàn năng. Đi đi mau ta về nhà Chúa thánh cung </a:t>
            </a:r>
            <a:r>
              <a:rPr lang="en-US" sz="5400" dirty="0" err="1" smtClean="0">
                <a:solidFill>
                  <a:schemeClr val="bg1"/>
                </a:solidFill>
              </a:rPr>
              <a:t>huy</a:t>
            </a:r>
            <a:r>
              <a:rPr lang="en-US" sz="5400" dirty="0" smtClean="0">
                <a:solidFill>
                  <a:schemeClr val="bg1"/>
                </a:solidFill>
              </a:rPr>
              <a:t> </a:t>
            </a:r>
            <a:r>
              <a:rPr lang="en-US" sz="5400" dirty="0" err="1" smtClean="0">
                <a:solidFill>
                  <a:schemeClr val="bg1"/>
                </a:solidFill>
              </a:rPr>
              <a:t>hoàng</a:t>
            </a:r>
            <a:r>
              <a:rPr lang="vi-VN" sz="5400" dirty="0" smtClean="0">
                <a:solidFill>
                  <a:schemeClr val="bg1"/>
                </a:solidFill>
              </a:rPr>
              <a:t>. </a:t>
            </a:r>
            <a:r>
              <a:rPr lang="vi-VN" sz="5400" dirty="0">
                <a:solidFill>
                  <a:schemeClr val="bg1"/>
                </a:solidFill>
              </a:rPr>
              <a:t>Muôn chư dân đi tìm nhan Chúa vui trong bình an. Dâng </a:t>
            </a:r>
            <a:r>
              <a:rPr lang="en-US" sz="5400" dirty="0" err="1" smtClean="0">
                <a:solidFill>
                  <a:schemeClr val="bg1"/>
                </a:solidFill>
              </a:rPr>
              <a:t>lên</a:t>
            </a:r>
            <a:r>
              <a:rPr lang="en-US" sz="5400" dirty="0" smtClean="0">
                <a:solidFill>
                  <a:schemeClr val="bg1"/>
                </a:solidFill>
              </a:rPr>
              <a:t> Cha</a:t>
            </a:r>
            <a:r>
              <a:rPr lang="vi-VN" sz="5400" dirty="0" smtClean="0">
                <a:solidFill>
                  <a:schemeClr val="bg1"/>
                </a:solidFill>
              </a:rPr>
              <a:t> </a:t>
            </a:r>
            <a:r>
              <a:rPr lang="vi-VN" sz="5400" dirty="0">
                <a:solidFill>
                  <a:schemeClr val="bg1"/>
                </a:solidFill>
              </a:rPr>
              <a:t>tâm tình dân Chúa sống nơi gian trần</a:t>
            </a:r>
            <a:r>
              <a:rPr lang="vi-VN" sz="5000" dirty="0" smtClean="0">
                <a:solidFill>
                  <a:schemeClr val="bg1"/>
                </a:solidFill>
                <a:latin typeface="+mj-lt"/>
              </a:rPr>
              <a:t>.</a:t>
            </a:r>
            <a:r>
              <a:rPr lang="en-US" sz="5000" dirty="0" smtClean="0">
                <a:solidFill>
                  <a:schemeClr val="bg1"/>
                </a:solidFill>
                <a:latin typeface="+mj-lt"/>
              </a:rPr>
              <a:t> </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439922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10000"/>
          </a:bodyPr>
          <a:lstStyle/>
          <a:p>
            <a:pPr algn="just">
              <a:lnSpc>
                <a:spcPct val="120000"/>
              </a:lnSpc>
              <a:spcBef>
                <a:spcPts val="0"/>
              </a:spcBef>
            </a:pPr>
            <a:r>
              <a:rPr lang="en-US" sz="6000" u="sng" dirty="0" err="1" smtClean="0">
                <a:solidFill>
                  <a:srgbClr val="FFFF00"/>
                </a:solidFill>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vi-VN" sz="5400" dirty="0">
                <a:solidFill>
                  <a:schemeClr val="bg1"/>
                </a:solidFill>
              </a:rPr>
              <a:t>Lạy Chúa hãy dạy con biết mến yêu. Vui sống trong tình Chúa khoan nhân dịu hiền. Ai khát khao bơ vơ khốn khó đã nhiều, con khấn nguyện thi hành lời Chúa sớm </a:t>
            </a:r>
            <a:r>
              <a:rPr lang="vi-VN" sz="5400" dirty="0" smtClean="0">
                <a:solidFill>
                  <a:schemeClr val="bg1"/>
                </a:solidFill>
              </a:rPr>
              <a:t>chiều</a:t>
            </a:r>
            <a:r>
              <a:rPr lang="en-US" sz="5400" dirty="0" smtClean="0">
                <a:solidFill>
                  <a:schemeClr val="bg1"/>
                </a:solidFill>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8195391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rmAutofit fontScale="85000" lnSpcReduction="10000"/>
          </a:bodyPr>
          <a:lstStyle/>
          <a:p>
            <a:pPr algn="just">
              <a:lnSpc>
                <a:spcPct val="13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a:t>
            </a:r>
            <a:r>
              <a:rPr lang="en-US" sz="4800" dirty="0" smtClean="0">
                <a:solidFill>
                  <a:srgbClr val="FFFF00"/>
                </a:solidFill>
                <a:latin typeface="+mj-lt"/>
              </a:rPr>
              <a:t> </a:t>
            </a:r>
            <a:r>
              <a:rPr lang="vi-VN" sz="5400" dirty="0">
                <a:solidFill>
                  <a:schemeClr val="bg1"/>
                </a:solidFill>
              </a:rPr>
              <a:t>Đi đi mau ta về nhà Chúa, Chúa Cha toàn năng. Đi đi mau ta về nhà Chúa thánh cung </a:t>
            </a:r>
            <a:r>
              <a:rPr lang="en-US" sz="5400" dirty="0" err="1" smtClean="0">
                <a:solidFill>
                  <a:schemeClr val="bg1"/>
                </a:solidFill>
              </a:rPr>
              <a:t>huy</a:t>
            </a:r>
            <a:r>
              <a:rPr lang="en-US" sz="5400" dirty="0" smtClean="0">
                <a:solidFill>
                  <a:schemeClr val="bg1"/>
                </a:solidFill>
              </a:rPr>
              <a:t> </a:t>
            </a:r>
            <a:r>
              <a:rPr lang="en-US" sz="5400" dirty="0" err="1" smtClean="0">
                <a:solidFill>
                  <a:schemeClr val="bg1"/>
                </a:solidFill>
              </a:rPr>
              <a:t>hoàng</a:t>
            </a:r>
            <a:r>
              <a:rPr lang="vi-VN" sz="5400" dirty="0" smtClean="0">
                <a:solidFill>
                  <a:schemeClr val="bg1"/>
                </a:solidFill>
              </a:rPr>
              <a:t>. </a:t>
            </a:r>
            <a:r>
              <a:rPr lang="vi-VN" sz="5400" dirty="0">
                <a:solidFill>
                  <a:schemeClr val="bg1"/>
                </a:solidFill>
              </a:rPr>
              <a:t>Muôn chư dân đi tìm nhan Chúa vui trong bình an. Dâng </a:t>
            </a:r>
            <a:r>
              <a:rPr lang="en-US" sz="5400" dirty="0" err="1" smtClean="0">
                <a:solidFill>
                  <a:schemeClr val="bg1"/>
                </a:solidFill>
              </a:rPr>
              <a:t>lên</a:t>
            </a:r>
            <a:r>
              <a:rPr lang="en-US" sz="5400" dirty="0" smtClean="0">
                <a:solidFill>
                  <a:schemeClr val="bg1"/>
                </a:solidFill>
              </a:rPr>
              <a:t> Cha</a:t>
            </a:r>
            <a:r>
              <a:rPr lang="vi-VN" sz="5400" dirty="0" smtClean="0">
                <a:solidFill>
                  <a:schemeClr val="bg1"/>
                </a:solidFill>
              </a:rPr>
              <a:t> </a:t>
            </a:r>
            <a:r>
              <a:rPr lang="vi-VN" sz="5400" dirty="0">
                <a:solidFill>
                  <a:schemeClr val="bg1"/>
                </a:solidFill>
              </a:rPr>
              <a:t>tâm tình dân Chúa sống nơi gian trần</a:t>
            </a:r>
            <a:r>
              <a:rPr lang="vi-VN" sz="5000" dirty="0" smtClean="0">
                <a:solidFill>
                  <a:schemeClr val="bg1"/>
                </a:solidFill>
                <a:latin typeface="+mj-lt"/>
              </a:rPr>
              <a:t>.</a:t>
            </a:r>
            <a:r>
              <a:rPr lang="en-US" sz="5000" dirty="0" smtClean="0">
                <a:solidFill>
                  <a:schemeClr val="bg1"/>
                </a:solidFill>
                <a:latin typeface="+mj-lt"/>
              </a:rPr>
              <a:t> </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7367888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5303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976790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2554545"/>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84.</a:t>
            </a:r>
          </a:p>
          <a:p>
            <a:r>
              <a:rPr lang="vi-VN" sz="2800">
                <a:solidFill>
                  <a:srgbClr val="FFFF00"/>
                </a:solidFill>
              </a:rPr>
              <a:t>Lạy Chúa, xin cho chúng con được thấy tình thương của Chúa, và ban ơn cứu độ cho chúng con</a:t>
            </a:r>
            <a:r>
              <a:rPr lang="vi-VN" sz="2800" smtClean="0">
                <a:solidFill>
                  <a:srgbClr val="FFFF00"/>
                </a:solidFill>
              </a:rPr>
              <a:t>.</a:t>
            </a:r>
            <a:r>
              <a:rPr lang="en-US" sz="2800" smtClean="0">
                <a:solidFill>
                  <a:srgbClr val="FFFF00"/>
                </a:solidFill>
              </a:rPr>
              <a:t/>
            </a:r>
            <a:br>
              <a:rPr lang="en-US" sz="2800" smtClean="0">
                <a:solidFill>
                  <a:srgbClr val="FFFF00"/>
                </a:solidFill>
              </a:rPr>
            </a:br>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84</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XIX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dirty="0" smtClean="0">
                <a:solidFill>
                  <a:schemeClr val="bg1"/>
                </a:solidFill>
              </a:rPr>
              <a:t>03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825005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1750536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FF00"/>
                </a:solidFill>
              </a:rPr>
              <a:t>Tk1:</a:t>
            </a:r>
            <a:r>
              <a:rPr lang="en-US" sz="5800" dirty="0" smtClean="0">
                <a:solidFill>
                  <a:schemeClr val="bg1"/>
                </a:solidFill>
              </a:rPr>
              <a:t> </a:t>
            </a:r>
            <a:r>
              <a:rPr lang="vi-VN" sz="5800" dirty="0" smtClean="0">
                <a:solidFill>
                  <a:schemeClr val="bg1"/>
                </a:solidFill>
              </a:rPr>
              <a:t>Tôi lẳng lặng nghe Chúa nay ban truyền lời chào bình an tặng dân Chúa. Cứu ai hằng sợ Tôn Danh, dọi chiếu ánh vinh hiển Ngài.</a:t>
            </a:r>
            <a:endParaRPr lang="en-US" sz="5800" dirty="0">
              <a:solidFill>
                <a:schemeClr val="bg1"/>
              </a:solidFill>
            </a:endParaRPr>
          </a:p>
        </p:txBody>
      </p:sp>
    </p:spTree>
    <p:extLst>
      <p:ext uri="{BB962C8B-B14F-4D97-AF65-F5344CB8AC3E}">
        <p14:creationId xmlns:p14="http://schemas.microsoft.com/office/powerpoint/2010/main" val="1862180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308901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Tk2:</a:t>
            </a:r>
            <a:r>
              <a:rPr lang="en-US" sz="5800" dirty="0" smtClean="0">
                <a:solidFill>
                  <a:schemeClr val="bg1"/>
                </a:solidFill>
              </a:rPr>
              <a:t> </a:t>
            </a:r>
            <a:r>
              <a:rPr lang="vi-VN" sz="5800" dirty="0" smtClean="0">
                <a:solidFill>
                  <a:schemeClr val="bg1"/>
                </a:solidFill>
              </a:rPr>
              <a:t>Ân nghĩa và công lý nay tao ngộ, hòa bình đẹp duyên cùng công chính. Đất nay nảy mầm công minh, thành tín giáng lâm bởi trời.</a:t>
            </a:r>
            <a:endParaRPr lang="en-US" sz="5800" dirty="0">
              <a:solidFill>
                <a:schemeClr val="bg1"/>
              </a:solidFill>
            </a:endParaRPr>
          </a:p>
        </p:txBody>
      </p:sp>
    </p:spTree>
    <p:extLst>
      <p:ext uri="{BB962C8B-B14F-4D97-AF65-F5344CB8AC3E}">
        <p14:creationId xmlns:p14="http://schemas.microsoft.com/office/powerpoint/2010/main" val="3380453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441854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5800" u="sng" dirty="0" smtClean="0">
                <a:solidFill>
                  <a:srgbClr val="FFFF00"/>
                </a:solidFill>
              </a:rPr>
              <a:t>Tk3:</a:t>
            </a:r>
            <a:r>
              <a:rPr lang="en-US" sz="5800" dirty="0" smtClean="0">
                <a:solidFill>
                  <a:schemeClr val="bg1"/>
                </a:solidFill>
              </a:rPr>
              <a:t> </a:t>
            </a:r>
            <a:r>
              <a:rPr lang="vi-VN" sz="5800" dirty="0" smtClean="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1522093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85214"/>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Giá như vì anh em, mà tôi có bị nguyền rủa, thì tôi cũng cam lòng</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FF00"/>
                </a:solidFill>
              </a:rPr>
              <a:t>Tk1:</a:t>
            </a:r>
            <a:r>
              <a:rPr lang="en-US" sz="5800" dirty="0" smtClean="0">
                <a:solidFill>
                  <a:schemeClr val="bg1"/>
                </a:solidFill>
              </a:rPr>
              <a:t> </a:t>
            </a:r>
            <a:r>
              <a:rPr lang="vi-VN" sz="5800" dirty="0" smtClean="0">
                <a:solidFill>
                  <a:schemeClr val="bg1"/>
                </a:solidFill>
              </a:rPr>
              <a:t>Tôi lẳng lặng nghe Chúa nay ban truyền lời chào bình an tặng dân Chúa. Cứu ai hằng sợ Tôn Danh, dọi chiếu ánh vinh hiển Ngài.</a:t>
            </a:r>
            <a:endParaRPr lang="en-US" sz="5800" dirty="0">
              <a:solidFill>
                <a:schemeClr val="bg1"/>
              </a:solidFill>
            </a:endParaRPr>
          </a:p>
        </p:txBody>
      </p:sp>
    </p:spTree>
    <p:extLst>
      <p:ext uri="{BB962C8B-B14F-4D97-AF65-F5344CB8AC3E}">
        <p14:creationId xmlns:p14="http://schemas.microsoft.com/office/powerpoint/2010/main" val="949654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0283"/>
            <a:ext cx="9144000" cy="3733800"/>
          </a:xfrm>
        </p:spPr>
        <p:txBody>
          <a:bodyPr>
            <a:noAutofit/>
          </a:bodyPr>
          <a:lstStyle/>
          <a:p>
            <a:pPr algn="just">
              <a:lnSpc>
                <a:spcPct val="130000"/>
              </a:lnSpc>
            </a:pPr>
            <a:r>
              <a:rPr lang="en-US" sz="7700" dirty="0" smtClean="0">
                <a:solidFill>
                  <a:schemeClr val="bg1"/>
                </a:solidFill>
              </a:rPr>
              <a:t>T</a:t>
            </a:r>
            <a:r>
              <a:rPr lang="vi-VN" sz="7700" dirty="0" smtClean="0">
                <a:solidFill>
                  <a:schemeClr val="bg1"/>
                </a:solidFill>
              </a:rPr>
              <a:t>ôi mong đợi ở Chúa, cậy trông ở lời Ngài.</a:t>
            </a:r>
            <a:endParaRPr lang="en-US" sz="77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36059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62486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4248955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1754326"/>
          </a:xfrm>
          <a:prstGeom prst="rect">
            <a:avLst/>
          </a:prstGeom>
        </p:spPr>
        <p:txBody>
          <a:bodyPr wrap="square">
            <a:spAutoFit/>
          </a:bodyPr>
          <a:lstStyle/>
          <a:p>
            <a:pPr algn="just"/>
            <a:r>
              <a:rPr lang="vi-VN" sz="3600"/>
              <a:t>Thiên Chúa là Cha hay thương xót. Người luôn trợ giúp chúng ta </a:t>
            </a:r>
            <a:r>
              <a:rPr lang="en-US" sz="3600" smtClean="0"/>
              <a:t>đ</a:t>
            </a:r>
            <a:r>
              <a:rPr lang="vi-VN" sz="3600" smtClean="0"/>
              <a:t>ang </a:t>
            </a:r>
            <a:r>
              <a:rPr lang="vi-VN" sz="3600"/>
              <a:t>lúc chúng ta </a:t>
            </a:r>
            <a:r>
              <a:rPr lang="vi-VN" sz="3600" smtClean="0"/>
              <a:t>cần</a:t>
            </a:r>
            <a:r>
              <a:rPr lang="en-US" sz="3600" smtClean="0"/>
              <a:t>.</a:t>
            </a:r>
            <a:endParaRPr lang="en-US" sz="36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038600" y="2571750"/>
            <a:ext cx="4800600" cy="2000548"/>
          </a:xfrm>
          <a:prstGeom prst="rect">
            <a:avLst/>
          </a:prstGeom>
          <a:noFill/>
        </p:spPr>
        <p:txBody>
          <a:bodyPr wrap="square" rtlCol="0">
            <a:spAutoFit/>
          </a:bodyPr>
          <a:lstStyle/>
          <a:p>
            <a:pPr algn="ctr"/>
            <a:r>
              <a:rPr lang="en-US" sz="4400" dirty="0" err="1" smtClean="0">
                <a:solidFill>
                  <a:srgbClr val="FFFF00"/>
                </a:solidFill>
              </a:rPr>
              <a:t>Như</a:t>
            </a:r>
            <a:r>
              <a:rPr lang="en-US" sz="4400" dirty="0" smtClean="0">
                <a:solidFill>
                  <a:srgbClr val="FFFF00"/>
                </a:solidFill>
              </a:rPr>
              <a:t> </a:t>
            </a:r>
            <a:r>
              <a:rPr lang="en-US" sz="4400" dirty="0" err="1" smtClean="0">
                <a:solidFill>
                  <a:srgbClr val="FFFF00"/>
                </a:solidFill>
              </a:rPr>
              <a:t>Hạt</a:t>
            </a:r>
            <a:r>
              <a:rPr lang="en-US" sz="4400" dirty="0" smtClean="0">
                <a:solidFill>
                  <a:srgbClr val="FFFF00"/>
                </a:solidFill>
              </a:rPr>
              <a:t> </a:t>
            </a:r>
            <a:r>
              <a:rPr lang="en-US" sz="4400" dirty="0" err="1" smtClean="0">
                <a:solidFill>
                  <a:srgbClr val="FFFF00"/>
                </a:solidFill>
              </a:rPr>
              <a:t>Miến</a:t>
            </a:r>
            <a:endParaRPr lang="en-US" sz="4400" dirty="0" smtClean="0">
              <a:solidFill>
                <a:srgbClr val="FFFF00"/>
              </a:solidFill>
            </a:endParaRPr>
          </a:p>
          <a:p>
            <a:pPr algn="ctr"/>
            <a:r>
              <a:rPr lang="en-US" sz="4000" dirty="0" smtClean="0">
                <a:solidFill>
                  <a:schemeClr val="bg1"/>
                </a:solidFill>
              </a:rPr>
              <a:t>Lm. </a:t>
            </a:r>
            <a:r>
              <a:rPr lang="en-US" sz="4000" dirty="0" err="1" smtClean="0">
                <a:solidFill>
                  <a:schemeClr val="bg1"/>
                </a:solidFill>
              </a:rPr>
              <a:t>Thành</a:t>
            </a:r>
            <a:r>
              <a:rPr lang="en-US" sz="4000" dirty="0" smtClean="0">
                <a:solidFill>
                  <a:schemeClr val="bg1"/>
                </a:solidFill>
              </a:rPr>
              <a:t> </a:t>
            </a:r>
            <a:r>
              <a:rPr lang="en-US" sz="4000" dirty="0" err="1" smtClean="0">
                <a:solidFill>
                  <a:schemeClr val="bg1"/>
                </a:solidFill>
              </a:rPr>
              <a:t>Tâm</a:t>
            </a:r>
            <a:endParaRPr lang="en-US" sz="4000" dirty="0" smtClean="0">
              <a:solidFill>
                <a:schemeClr val="bg1"/>
              </a:solidFill>
            </a:endParaRPr>
          </a:p>
          <a:p>
            <a:pPr algn="ctr"/>
            <a:endParaRPr lang="en-US" sz="4000" dirty="0"/>
          </a:p>
        </p:txBody>
      </p:sp>
    </p:spTree>
    <p:extLst>
      <p:ext uri="{BB962C8B-B14F-4D97-AF65-F5344CB8AC3E}">
        <p14:creationId xmlns:p14="http://schemas.microsoft.com/office/powerpoint/2010/main" val="235300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u="sng" dirty="0" err="1">
                <a:solidFill>
                  <a:srgbClr val="FFFF00"/>
                </a:solidFill>
              </a:rPr>
              <a:t>T</a:t>
            </a:r>
            <a:r>
              <a:rPr lang="en-US" sz="5500" u="sng" dirty="0" err="1" smtClean="0">
                <a:solidFill>
                  <a:srgbClr val="FFFF00"/>
                </a:solidFill>
              </a:rPr>
              <a:t>k</a:t>
            </a:r>
            <a:r>
              <a:rPr lang="en-US" sz="5500" u="sng" dirty="0" smtClean="0">
                <a:solidFill>
                  <a:srgbClr val="FFFF00"/>
                </a:solidFill>
              </a:rPr>
              <a:t>:</a:t>
            </a:r>
            <a:r>
              <a:rPr lang="en-US" sz="5500" b="0" dirty="0" smtClean="0">
                <a:solidFill>
                  <a:schemeClr val="bg1"/>
                </a:solidFill>
                <a:effectLst/>
              </a:rPr>
              <a:t> </a:t>
            </a:r>
            <a:r>
              <a:rPr lang="vi-VN" sz="6000" dirty="0">
                <a:solidFill>
                  <a:schemeClr val="bg1"/>
                </a:solidFill>
              </a:rPr>
              <a:t>Như hạt miến chịu nát tan làm thành tấm bánh trắng tiến dâng trên bàn thánh, đây con xin vui chấp nhận đời gian khổ lầm than làm lễ dâng lên Ngài.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3138221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900" u="sng" dirty="0" smtClean="0">
                <a:solidFill>
                  <a:srgbClr val="FFFF00"/>
                </a:solidFill>
              </a:rPr>
              <a:t>**:</a:t>
            </a:r>
            <a:r>
              <a:rPr lang="en-US" sz="4900" b="0" dirty="0" smtClean="0">
                <a:solidFill>
                  <a:schemeClr val="bg1"/>
                </a:solidFill>
                <a:effectLst/>
              </a:rPr>
              <a:t> </a:t>
            </a:r>
            <a:r>
              <a:rPr lang="vi-VN" sz="4900" dirty="0">
                <a:solidFill>
                  <a:schemeClr val="bg1"/>
                </a:solidFill>
              </a:rPr>
              <a:t>Như giọt nước hòa biến trong rượu nồng thắm sức sống tiến dâng Cha cực Thánh, đây con xin vui chấp nhận hòa biến trong tình </a:t>
            </a:r>
            <a:r>
              <a:rPr lang="vi-VN" sz="4900" dirty="0" smtClean="0">
                <a:solidFill>
                  <a:schemeClr val="bg1"/>
                </a:solidFill>
              </a:rPr>
              <a:t>yêu</a:t>
            </a:r>
            <a:r>
              <a:rPr lang="en-US" sz="4900" dirty="0" smtClean="0">
                <a:solidFill>
                  <a:schemeClr val="bg1"/>
                </a:solidFill>
              </a:rPr>
              <a:t>,</a:t>
            </a:r>
            <a:r>
              <a:rPr lang="vi-VN" sz="4900" dirty="0" smtClean="0">
                <a:solidFill>
                  <a:schemeClr val="bg1"/>
                </a:solidFill>
              </a:rPr>
              <a:t> </a:t>
            </a:r>
            <a:r>
              <a:rPr lang="en-US" sz="4900" dirty="0" smtClean="0">
                <a:solidFill>
                  <a:schemeClr val="bg1"/>
                </a:solidFill>
              </a:rPr>
              <a:t>l</a:t>
            </a:r>
            <a:r>
              <a:rPr lang="vi-VN" sz="4900" dirty="0" smtClean="0">
                <a:solidFill>
                  <a:schemeClr val="bg1"/>
                </a:solidFill>
              </a:rPr>
              <a:t>ạy </a:t>
            </a:r>
            <a:r>
              <a:rPr lang="vi-VN" sz="4900" dirty="0">
                <a:solidFill>
                  <a:schemeClr val="bg1"/>
                </a:solidFill>
              </a:rPr>
              <a:t>Chúa thương con nhiều</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5129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0283"/>
            <a:ext cx="9144000" cy="3733800"/>
          </a:xfrm>
        </p:spPr>
        <p:txBody>
          <a:bodyPr>
            <a:noAutofit/>
          </a:bodyPr>
          <a:lstStyle/>
          <a:p>
            <a:pPr algn="just">
              <a:lnSpc>
                <a:spcPct val="130000"/>
              </a:lnSpc>
            </a:pPr>
            <a:r>
              <a:rPr lang="en-US" sz="7700" dirty="0" smtClean="0">
                <a:solidFill>
                  <a:schemeClr val="bg1"/>
                </a:solidFill>
              </a:rPr>
              <a:t>T</a:t>
            </a:r>
            <a:r>
              <a:rPr lang="vi-VN" sz="7700" dirty="0" smtClean="0">
                <a:solidFill>
                  <a:schemeClr val="bg1"/>
                </a:solidFill>
              </a:rPr>
              <a:t>ôi mong đợi ở Chúa, cậy trông ở lời Ngài.</a:t>
            </a:r>
            <a:endParaRPr lang="en-US" sz="77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6526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a:solidFill>
                  <a:srgbClr val="FFFF00"/>
                </a:solidFill>
              </a:rPr>
              <a:t>Đ</a:t>
            </a:r>
            <a:r>
              <a:rPr lang="en-US" sz="5800" b="0" u="sng" dirty="0" err="1" smtClean="0">
                <a:solidFill>
                  <a:srgbClr val="FFFF00"/>
                </a:solidFill>
                <a:effectLst/>
              </a:rPr>
              <a:t>k</a:t>
            </a:r>
            <a:r>
              <a:rPr lang="en-US" sz="5800" b="0" u="sng" dirty="0" smtClean="0">
                <a:solidFill>
                  <a:srgbClr val="FFFF00"/>
                </a:solidFill>
                <a:effectLst/>
              </a:rPr>
              <a:t>:</a:t>
            </a:r>
            <a:r>
              <a:rPr lang="en-US" sz="5800" b="0" dirty="0" smtClean="0">
                <a:solidFill>
                  <a:schemeClr val="bg1"/>
                </a:solidFill>
                <a:effectLst/>
              </a:rPr>
              <a:t> </a:t>
            </a:r>
            <a:r>
              <a:rPr lang="vi-VN" sz="5800" dirty="0">
                <a:solidFill>
                  <a:schemeClr val="bg1"/>
                </a:solidFill>
              </a:rPr>
              <a:t> </a:t>
            </a:r>
            <a:r>
              <a:rPr lang="vi-VN" sz="6000" dirty="0">
                <a:solidFill>
                  <a:schemeClr val="bg1"/>
                </a:solidFill>
              </a:rPr>
              <a:t>Con xin dâng tấm bánh đời con đây nỗi ưu tư ngày dài đang tiến tới. Con xin dâng ly rượu bao luyến ái hy sinh và đắng cay</a:t>
            </a:r>
            <a:r>
              <a:rPr lang="en-US" sz="5800" dirty="0" smtClean="0">
                <a:solidFill>
                  <a:schemeClr val="bg1"/>
                </a:solidFill>
              </a:rPr>
              <a:t>.</a:t>
            </a:r>
            <a:endParaRPr lang="vi-VN" sz="5800" dirty="0">
              <a:solidFill>
                <a:schemeClr val="bg1"/>
              </a:solidFill>
            </a:endParaRPr>
          </a:p>
        </p:txBody>
      </p:sp>
    </p:spTree>
    <p:extLst>
      <p:ext uri="{BB962C8B-B14F-4D97-AF65-F5344CB8AC3E}">
        <p14:creationId xmlns:p14="http://schemas.microsoft.com/office/powerpoint/2010/main" val="3266724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800" dirty="0" smtClean="0">
                <a:solidFill>
                  <a:srgbClr val="FFFF00"/>
                </a:solidFill>
              </a:rPr>
              <a:t>Cho Con </a:t>
            </a:r>
            <a:r>
              <a:rPr lang="en-US" sz="6800" dirty="0" err="1" smtClean="0">
                <a:solidFill>
                  <a:srgbClr val="FFFF00"/>
                </a:solidFill>
              </a:rPr>
              <a:t>Thêm</a:t>
            </a:r>
            <a:r>
              <a:rPr lang="en-US" sz="6800" dirty="0" smtClean="0">
                <a:solidFill>
                  <a:srgbClr val="FFFF00"/>
                </a:solidFill>
              </a:rPr>
              <a:t> </a:t>
            </a:r>
            <a:r>
              <a:rPr lang="en-US" sz="6800" dirty="0" err="1" smtClean="0">
                <a:solidFill>
                  <a:srgbClr val="FFFF00"/>
                </a:solidFill>
              </a:rPr>
              <a:t>Lòng</a:t>
            </a:r>
            <a:r>
              <a:rPr lang="en-US" sz="6800" dirty="0" smtClean="0">
                <a:solidFill>
                  <a:srgbClr val="FFFF00"/>
                </a:solidFill>
              </a:rPr>
              <a:t> Tin</a:t>
            </a:r>
            <a:r>
              <a:rPr lang="en-US" sz="6600" b="0" dirty="0">
                <a:solidFill>
                  <a:srgbClr val="FFFF00"/>
                </a:solidFill>
                <a:effectLst/>
              </a:rPr>
              <a:t/>
            </a:r>
            <a:br>
              <a:rPr lang="en-US" sz="6600" b="0" dirty="0">
                <a:solidFill>
                  <a:srgbClr val="FFFF00"/>
                </a:solidFill>
                <a:effectLst/>
              </a:rPr>
            </a:br>
            <a:r>
              <a:rPr lang="en-US" sz="6000" i="1" dirty="0" err="1" smtClean="0">
                <a:solidFill>
                  <a:schemeClr val="bg1"/>
                </a:solidFill>
              </a:rPr>
              <a:t>Đinh</a:t>
            </a:r>
            <a:r>
              <a:rPr lang="en-US" sz="6000" i="1" dirty="0" smtClean="0">
                <a:solidFill>
                  <a:schemeClr val="bg1"/>
                </a:solidFill>
              </a:rPr>
              <a:t> </a:t>
            </a:r>
            <a:r>
              <a:rPr lang="en-US" sz="6000" i="1" dirty="0" err="1" smtClean="0">
                <a:solidFill>
                  <a:schemeClr val="bg1"/>
                </a:solidFill>
              </a:rPr>
              <a:t>Công</a:t>
            </a:r>
            <a:r>
              <a:rPr lang="en-US" sz="6000" i="1" dirty="0" smtClean="0">
                <a:solidFill>
                  <a:schemeClr val="bg1"/>
                </a:solidFill>
              </a:rPr>
              <a:t> </a:t>
            </a:r>
            <a:r>
              <a:rPr lang="en-US" sz="6000" i="1" dirty="0" err="1" smtClean="0">
                <a:solidFill>
                  <a:schemeClr val="bg1"/>
                </a:solidFill>
              </a:rPr>
              <a:t>Huỳnh</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b="0" u="sng" dirty="0">
                <a:solidFill>
                  <a:srgbClr val="FFFF00"/>
                </a:solidFill>
                <a:effectLst/>
              </a:rPr>
              <a:t>Tk1:</a:t>
            </a:r>
            <a:r>
              <a:rPr lang="en-US" sz="5800" b="0" dirty="0">
                <a:solidFill>
                  <a:srgbClr val="FFFF00"/>
                </a:solidFill>
                <a:effectLst/>
              </a:rPr>
              <a:t> </a:t>
            </a:r>
            <a:r>
              <a:rPr lang="en-US" sz="5800" dirty="0" err="1" smtClean="0">
                <a:solidFill>
                  <a:schemeClr val="bg1"/>
                </a:solidFill>
              </a:rPr>
              <a:t>Thân</a:t>
            </a:r>
            <a:r>
              <a:rPr lang="en-US" sz="5800" dirty="0" smtClean="0">
                <a:solidFill>
                  <a:schemeClr val="bg1"/>
                </a:solidFill>
              </a:rPr>
              <a:t> con </a:t>
            </a:r>
            <a:r>
              <a:rPr lang="en-US" sz="5800" dirty="0" err="1" smtClean="0">
                <a:solidFill>
                  <a:schemeClr val="bg1"/>
                </a:solidFill>
              </a:rPr>
              <a:t>như</a:t>
            </a:r>
            <a:r>
              <a:rPr lang="en-US" sz="5800" dirty="0" smtClean="0">
                <a:solidFill>
                  <a:schemeClr val="bg1"/>
                </a:solidFill>
              </a:rPr>
              <a:t> </a:t>
            </a:r>
            <a:r>
              <a:rPr lang="en-US" sz="5800" dirty="0" err="1" smtClean="0">
                <a:solidFill>
                  <a:schemeClr val="bg1"/>
                </a:solidFill>
              </a:rPr>
              <a:t>là</a:t>
            </a:r>
            <a:r>
              <a:rPr lang="en-US" sz="5800" dirty="0" smtClean="0">
                <a:solidFill>
                  <a:schemeClr val="bg1"/>
                </a:solidFill>
              </a:rPr>
              <a:t> </a:t>
            </a:r>
            <a:r>
              <a:rPr lang="en-US" sz="5800" dirty="0" err="1" smtClean="0">
                <a:solidFill>
                  <a:schemeClr val="bg1"/>
                </a:solidFill>
              </a:rPr>
              <a:t>áng</a:t>
            </a:r>
            <a:r>
              <a:rPr lang="en-US" sz="5800" dirty="0" smtClean="0">
                <a:solidFill>
                  <a:schemeClr val="bg1"/>
                </a:solidFill>
              </a:rPr>
              <a:t> </a:t>
            </a:r>
            <a:r>
              <a:rPr lang="en-US" sz="5800" dirty="0" err="1" smtClean="0">
                <a:solidFill>
                  <a:schemeClr val="bg1"/>
                </a:solidFill>
              </a:rPr>
              <a:t>mây</a:t>
            </a:r>
            <a:r>
              <a:rPr lang="en-US" sz="5800" dirty="0" smtClean="0">
                <a:solidFill>
                  <a:schemeClr val="bg1"/>
                </a:solidFill>
              </a:rPr>
              <a:t> </a:t>
            </a:r>
            <a:r>
              <a:rPr lang="en-US" sz="5800" dirty="0" err="1" smtClean="0">
                <a:solidFill>
                  <a:schemeClr val="bg1"/>
                </a:solidFill>
              </a:rPr>
              <a:t>phiêu</a:t>
            </a:r>
            <a:r>
              <a:rPr lang="en-US" sz="5800" dirty="0" smtClean="0">
                <a:solidFill>
                  <a:schemeClr val="bg1"/>
                </a:solidFill>
              </a:rPr>
              <a:t> du </a:t>
            </a:r>
            <a:r>
              <a:rPr lang="en-US" sz="5800" dirty="0" err="1" smtClean="0">
                <a:solidFill>
                  <a:schemeClr val="bg1"/>
                </a:solidFill>
              </a:rPr>
              <a:t>trôi</a:t>
            </a:r>
            <a:r>
              <a:rPr lang="en-US" sz="5800" dirty="0" smtClean="0">
                <a:solidFill>
                  <a:schemeClr val="bg1"/>
                </a:solidFill>
              </a:rPr>
              <a:t> </a:t>
            </a:r>
            <a:r>
              <a:rPr lang="en-US" sz="5800" dirty="0" err="1" smtClean="0">
                <a:solidFill>
                  <a:schemeClr val="bg1"/>
                </a:solidFill>
              </a:rPr>
              <a:t>dạt</a:t>
            </a:r>
            <a:r>
              <a:rPr lang="en-US" sz="5800" dirty="0" smtClean="0">
                <a:solidFill>
                  <a:schemeClr val="bg1"/>
                </a:solidFill>
              </a:rPr>
              <a:t> </a:t>
            </a:r>
            <a:r>
              <a:rPr lang="en-US" sz="5800" dirty="0" err="1" smtClean="0">
                <a:solidFill>
                  <a:schemeClr val="bg1"/>
                </a:solidFill>
              </a:rPr>
              <a:t>muôn</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Thân</a:t>
            </a:r>
            <a:r>
              <a:rPr lang="en-US" sz="5800" dirty="0" smtClean="0">
                <a:solidFill>
                  <a:schemeClr val="bg1"/>
                </a:solidFill>
              </a:rPr>
              <a:t> con </a:t>
            </a:r>
            <a:r>
              <a:rPr lang="en-US" sz="5800" dirty="0" err="1" smtClean="0">
                <a:solidFill>
                  <a:schemeClr val="bg1"/>
                </a:solidFill>
              </a:rPr>
              <a:t>như</a:t>
            </a:r>
            <a:r>
              <a:rPr lang="en-US" sz="5800" dirty="0" smtClean="0">
                <a:solidFill>
                  <a:schemeClr val="bg1"/>
                </a:solidFill>
              </a:rPr>
              <a:t> </a:t>
            </a:r>
            <a:r>
              <a:rPr lang="en-US" sz="5800" dirty="0" err="1" smtClean="0">
                <a:solidFill>
                  <a:schemeClr val="bg1"/>
                </a:solidFill>
              </a:rPr>
              <a:t>là</a:t>
            </a:r>
            <a:r>
              <a:rPr lang="en-US" sz="5800" dirty="0" smtClean="0">
                <a:solidFill>
                  <a:schemeClr val="bg1"/>
                </a:solidFill>
              </a:rPr>
              <a:t> </a:t>
            </a:r>
            <a:r>
              <a:rPr lang="en-US" sz="5800" dirty="0" err="1" smtClean="0">
                <a:solidFill>
                  <a:schemeClr val="bg1"/>
                </a:solidFill>
              </a:rPr>
              <a:t>cánh</a:t>
            </a:r>
            <a:r>
              <a:rPr lang="en-US" sz="5800" dirty="0" smtClean="0">
                <a:solidFill>
                  <a:schemeClr val="bg1"/>
                </a:solidFill>
              </a:rPr>
              <a:t> </a:t>
            </a:r>
            <a:r>
              <a:rPr lang="en-US" sz="5800" dirty="0" err="1" smtClean="0">
                <a:solidFill>
                  <a:schemeClr val="bg1"/>
                </a:solidFill>
              </a:rPr>
              <a:t>bèo</a:t>
            </a:r>
            <a:r>
              <a:rPr lang="en-US" sz="5800" dirty="0" smtClean="0">
                <a:solidFill>
                  <a:schemeClr val="bg1"/>
                </a:solidFill>
              </a:rPr>
              <a:t> </a:t>
            </a:r>
            <a:r>
              <a:rPr lang="en-US" sz="5800" dirty="0" err="1" smtClean="0">
                <a:solidFill>
                  <a:schemeClr val="bg1"/>
                </a:solidFill>
              </a:rPr>
              <a:t>mỏng</a:t>
            </a:r>
            <a:r>
              <a:rPr lang="en-US" sz="5800" dirty="0" smtClean="0">
                <a:solidFill>
                  <a:schemeClr val="bg1"/>
                </a:solidFill>
              </a:rPr>
              <a:t> </a:t>
            </a:r>
            <a:r>
              <a:rPr lang="en-US" sz="5800" dirty="0" err="1" smtClean="0">
                <a:solidFill>
                  <a:schemeClr val="bg1"/>
                </a:solidFill>
              </a:rPr>
              <a:t>manh</a:t>
            </a:r>
            <a:r>
              <a:rPr lang="en-US" sz="5800" dirty="0" smtClean="0">
                <a:solidFill>
                  <a:schemeClr val="bg1"/>
                </a:solidFill>
              </a:rPr>
              <a:t> </a:t>
            </a:r>
            <a:r>
              <a:rPr lang="en-US" sz="5800" dirty="0" err="1" smtClean="0">
                <a:solidFill>
                  <a:schemeClr val="bg1"/>
                </a:solidFill>
              </a:rPr>
              <a:t>giữa</a:t>
            </a:r>
            <a:r>
              <a:rPr lang="en-US" sz="5800" dirty="0" smtClean="0">
                <a:solidFill>
                  <a:schemeClr val="bg1"/>
                </a:solidFill>
              </a:rPr>
              <a:t> </a:t>
            </a:r>
            <a:r>
              <a:rPr lang="en-US" sz="5800" dirty="0" err="1" smtClean="0">
                <a:solidFill>
                  <a:schemeClr val="bg1"/>
                </a:solidFill>
              </a:rPr>
              <a:t>dòng</a:t>
            </a:r>
            <a:r>
              <a:rPr lang="en-US" sz="5800" dirty="0" smtClean="0">
                <a:solidFill>
                  <a:schemeClr val="bg1"/>
                </a:solidFill>
              </a:rPr>
              <a:t> </a:t>
            </a:r>
            <a:r>
              <a:rPr lang="en-US" sz="5800" dirty="0" err="1" smtClean="0">
                <a:solidFill>
                  <a:schemeClr val="bg1"/>
                </a:solidFill>
              </a:rPr>
              <a:t>sông</a:t>
            </a:r>
            <a:r>
              <a:rPr lang="en-US" sz="5800" dirty="0" smtClean="0">
                <a:solidFill>
                  <a:schemeClr val="bg1"/>
                </a:solidFill>
              </a:rPr>
              <a:t> </a:t>
            </a:r>
            <a:r>
              <a:rPr lang="en-US" sz="5800" dirty="0" err="1" smtClean="0">
                <a:solidFill>
                  <a:schemeClr val="bg1"/>
                </a:solidFill>
              </a:rPr>
              <a:t>trôi</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b="0" u="sng" dirty="0" smtClean="0">
                <a:solidFill>
                  <a:srgbClr val="FFFF00"/>
                </a:solidFill>
                <a:effectLst/>
              </a:rPr>
              <a:t>**:</a:t>
            </a:r>
            <a:r>
              <a:rPr lang="en-US" sz="5800" b="0" dirty="0" smtClean="0">
                <a:solidFill>
                  <a:srgbClr val="FFFF00"/>
                </a:solidFill>
                <a:effectLst/>
              </a:rPr>
              <a:t> </a:t>
            </a:r>
            <a:r>
              <a:rPr lang="vi-VN" sz="5800" dirty="0">
                <a:solidFill>
                  <a:schemeClr val="bg1"/>
                </a:solidFill>
              </a:rPr>
              <a:t>Sáng sớm như hoa hồng tươi, chiều đến sắc hương phai tàn. Kiếp sống trôi qua thật nhanh đời con cũng quay về nguồn</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42100087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smtClean="0">
                <a:solidFill>
                  <a:schemeClr val="bg1"/>
                </a:solidFill>
                <a:effectLst/>
              </a:rPr>
              <a:t>C</a:t>
            </a:r>
            <a:r>
              <a:rPr lang="vi-VN" sz="6000" dirty="0" smtClean="0">
                <a:solidFill>
                  <a:schemeClr val="bg1"/>
                </a:solidFill>
              </a:rPr>
              <a:t>ho </a:t>
            </a:r>
            <a:r>
              <a:rPr lang="vi-VN" sz="6000" dirty="0">
                <a:solidFill>
                  <a:schemeClr val="bg1"/>
                </a:solidFill>
              </a:rPr>
              <a:t>con thêm lòng tin để yêu mến Chúa nhiều hơn. Xin cho con can trường dù đường trần bao lỗi lầm.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Xin </a:t>
            </a:r>
            <a:r>
              <a:rPr lang="vi-VN" sz="6200" dirty="0">
                <a:solidFill>
                  <a:schemeClr val="bg1"/>
                </a:solidFill>
              </a:rPr>
              <a:t>gia tăng niềm tin vì con yếu đuối Ngài ơi! Xin cho con trung thành tìm chân lý Ngài suốt </a:t>
            </a:r>
            <a:r>
              <a:rPr lang="vi-VN" sz="6200" dirty="0" smtClean="0">
                <a:solidFill>
                  <a:schemeClr val="bg1"/>
                </a:solidFill>
              </a:rPr>
              <a:t>đời</a:t>
            </a:r>
            <a:r>
              <a:rPr lang="en-US" sz="6200" dirty="0" smtClean="0">
                <a:solidFill>
                  <a:schemeClr val="bg1"/>
                </a:solidFill>
              </a:rPr>
              <a:t>.</a:t>
            </a:r>
            <a:endParaRPr lang="en-US" sz="6200" b="0" dirty="0">
              <a:solidFill>
                <a:schemeClr val="bg1"/>
              </a:solidFill>
              <a:effectLst/>
            </a:endParaRPr>
          </a:p>
        </p:txBody>
      </p:sp>
    </p:spTree>
    <p:extLst>
      <p:ext uri="{BB962C8B-B14F-4D97-AF65-F5344CB8AC3E}">
        <p14:creationId xmlns:p14="http://schemas.microsoft.com/office/powerpoint/2010/main" val="1369703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b="0" u="sng" dirty="0" smtClean="0">
                <a:solidFill>
                  <a:srgbClr val="FFFF00"/>
                </a:solidFill>
                <a:effectLst/>
              </a:rPr>
              <a:t>Tk2:</a:t>
            </a:r>
            <a:r>
              <a:rPr lang="en-US" sz="5800" b="0" dirty="0" smtClean="0">
                <a:solidFill>
                  <a:srgbClr val="FFFF00"/>
                </a:solidFill>
                <a:effectLst/>
              </a:rPr>
              <a:t> </a:t>
            </a:r>
            <a:r>
              <a:rPr lang="vi-VN" sz="6000" dirty="0">
                <a:solidFill>
                  <a:schemeClr val="bg1"/>
                </a:solidFill>
              </a:rPr>
              <a:t>Lênh đênh theo dòng nước trôi thân con biết dạt nơi đâu? Phong sương dãi dầu tháng ngày làm con héo mòn tâm can</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23438318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b="0" u="sng" dirty="0" smtClean="0">
                <a:solidFill>
                  <a:srgbClr val="FFFF00"/>
                </a:solidFill>
                <a:effectLst/>
              </a:rPr>
              <a:t>**:</a:t>
            </a:r>
            <a:r>
              <a:rPr lang="en-US" sz="5800" b="0" dirty="0" smtClean="0">
                <a:solidFill>
                  <a:srgbClr val="FFFF00"/>
                </a:solidFill>
                <a:effectLst/>
              </a:rPr>
              <a:t> </a:t>
            </a:r>
            <a:r>
              <a:rPr lang="vi-VN" sz="6000" dirty="0">
                <a:solidFill>
                  <a:schemeClr val="bg1"/>
                </a:solidFill>
              </a:rPr>
              <a:t>Biết Chúa luôn thương đời con mà con vẫn chưa yêu Ngài. Chúa vẫn mong con ngày đêm về bên thánh tâm dịu hiền</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3344268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smtClean="0">
                <a:solidFill>
                  <a:schemeClr val="bg1"/>
                </a:solidFill>
                <a:effectLst/>
              </a:rPr>
              <a:t>C</a:t>
            </a:r>
            <a:r>
              <a:rPr lang="vi-VN" sz="6000" dirty="0" smtClean="0">
                <a:solidFill>
                  <a:schemeClr val="bg1"/>
                </a:solidFill>
              </a:rPr>
              <a:t>ho </a:t>
            </a:r>
            <a:r>
              <a:rPr lang="vi-VN" sz="6000" dirty="0">
                <a:solidFill>
                  <a:schemeClr val="bg1"/>
                </a:solidFill>
              </a:rPr>
              <a:t>con thêm lòng tin để yêu mến Chúa nhiều hơn. Xin cho con can trường dù đường trần bao lỗi lầm. </a:t>
            </a:r>
            <a:endParaRPr lang="en-US" sz="6000" b="0" dirty="0">
              <a:solidFill>
                <a:schemeClr val="bg1"/>
              </a:solidFill>
              <a:effectLst/>
            </a:endParaRPr>
          </a:p>
        </p:txBody>
      </p:sp>
    </p:spTree>
    <p:extLst>
      <p:ext uri="{BB962C8B-B14F-4D97-AF65-F5344CB8AC3E}">
        <p14:creationId xmlns:p14="http://schemas.microsoft.com/office/powerpoint/2010/main" val="10163301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Xin </a:t>
            </a:r>
            <a:r>
              <a:rPr lang="vi-VN" sz="6200" dirty="0">
                <a:solidFill>
                  <a:schemeClr val="bg1"/>
                </a:solidFill>
              </a:rPr>
              <a:t>gia tăng niềm tin vì con yếu đuối Ngài ơi! Xin cho con trung thành tìm chân lý Ngài suốt </a:t>
            </a:r>
            <a:r>
              <a:rPr lang="vi-VN" sz="6200" dirty="0" smtClean="0">
                <a:solidFill>
                  <a:schemeClr val="bg1"/>
                </a:solidFill>
              </a:rPr>
              <a:t>đời</a:t>
            </a:r>
            <a:r>
              <a:rPr lang="en-US" sz="6200" dirty="0" smtClean="0">
                <a:solidFill>
                  <a:schemeClr val="bg1"/>
                </a:solidFill>
              </a:rPr>
              <a:t>.</a:t>
            </a:r>
            <a:endParaRPr lang="en-US" sz="6200" b="0" dirty="0">
              <a:solidFill>
                <a:schemeClr val="bg1"/>
              </a:solidFill>
              <a:effectLst/>
            </a:endParaRPr>
          </a:p>
        </p:txBody>
      </p:sp>
    </p:spTree>
    <p:extLst>
      <p:ext uri="{BB962C8B-B14F-4D97-AF65-F5344CB8AC3E}">
        <p14:creationId xmlns:p14="http://schemas.microsoft.com/office/powerpoint/2010/main" val="242858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b="0" u="sng" dirty="0" smtClean="0">
                <a:solidFill>
                  <a:srgbClr val="FFFF00"/>
                </a:solidFill>
                <a:effectLst/>
              </a:rPr>
              <a:t>Tk3:</a:t>
            </a:r>
            <a:r>
              <a:rPr lang="en-US" sz="5800" b="0" dirty="0" smtClean="0">
                <a:solidFill>
                  <a:srgbClr val="FFFF00"/>
                </a:solidFill>
                <a:effectLst/>
              </a:rPr>
              <a:t> </a:t>
            </a:r>
            <a:r>
              <a:rPr lang="vi-VN" sz="6000" dirty="0">
                <a:solidFill>
                  <a:schemeClr val="bg1"/>
                </a:solidFill>
              </a:rPr>
              <a:t>Bao năm giữa đời nổi trôi đam mê xói mòn con tim. Tâm tư nỗi sầu trĩu nặng vì mãi vất vả bon chen</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1879697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800" b="0" u="sng" dirty="0" smtClean="0">
                <a:solidFill>
                  <a:srgbClr val="FFFF00"/>
                </a:solidFill>
                <a:effectLst/>
              </a:rPr>
              <a:t>**:</a:t>
            </a:r>
            <a:r>
              <a:rPr lang="en-US" sz="5800" b="0" dirty="0" smtClean="0">
                <a:solidFill>
                  <a:srgbClr val="FFFF00"/>
                </a:solidFill>
                <a:effectLst/>
              </a:rPr>
              <a:t> </a:t>
            </a:r>
            <a:r>
              <a:rPr lang="vi-VN" sz="6000" dirty="0">
                <a:solidFill>
                  <a:schemeClr val="bg1"/>
                </a:solidFill>
              </a:rPr>
              <a:t>Sóng gió phong ba đại dương thuyền con bấp bênh </a:t>
            </a:r>
            <a:r>
              <a:rPr lang="vi-VN" sz="6000" dirty="0" smtClean="0">
                <a:solidFill>
                  <a:schemeClr val="bg1"/>
                </a:solidFill>
              </a:rPr>
              <a:t>giữ</a:t>
            </a:r>
            <a:r>
              <a:rPr lang="en-US" sz="6000" dirty="0" smtClean="0">
                <a:solidFill>
                  <a:schemeClr val="bg1"/>
                </a:solidFill>
              </a:rPr>
              <a:t>a</a:t>
            </a:r>
            <a:r>
              <a:rPr lang="vi-VN" sz="6000" dirty="0" smtClean="0">
                <a:solidFill>
                  <a:schemeClr val="bg1"/>
                </a:solidFill>
              </a:rPr>
              <a:t> </a:t>
            </a:r>
            <a:r>
              <a:rPr lang="vi-VN" sz="6000" dirty="0">
                <a:solidFill>
                  <a:schemeClr val="bg1"/>
                </a:solidFill>
              </a:rPr>
              <a:t>dòng. Đã khiến phôi pha niềm tin chờ mong thánh ân khơi nguồn</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24310377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smtClean="0">
                <a:solidFill>
                  <a:schemeClr val="bg1"/>
                </a:solidFill>
                <a:effectLst/>
              </a:rPr>
              <a:t>C</a:t>
            </a:r>
            <a:r>
              <a:rPr lang="vi-VN" sz="6000" dirty="0" smtClean="0">
                <a:solidFill>
                  <a:schemeClr val="bg1"/>
                </a:solidFill>
              </a:rPr>
              <a:t>ho </a:t>
            </a:r>
            <a:r>
              <a:rPr lang="vi-VN" sz="6000" dirty="0">
                <a:solidFill>
                  <a:schemeClr val="bg1"/>
                </a:solidFill>
              </a:rPr>
              <a:t>con thêm lòng tin để yêu mến Chúa nhiều hơn. Xin cho con can trường dù đường trần bao lỗi lầm. </a:t>
            </a:r>
            <a:endParaRPr lang="en-US" sz="6000" b="0" dirty="0">
              <a:solidFill>
                <a:schemeClr val="bg1"/>
              </a:solidFill>
              <a:effectLst/>
            </a:endParaRPr>
          </a:p>
        </p:txBody>
      </p:sp>
    </p:spTree>
    <p:extLst>
      <p:ext uri="{BB962C8B-B14F-4D97-AF65-F5344CB8AC3E}">
        <p14:creationId xmlns:p14="http://schemas.microsoft.com/office/powerpoint/2010/main" val="41873600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Xin </a:t>
            </a:r>
            <a:r>
              <a:rPr lang="vi-VN" sz="6200" dirty="0">
                <a:solidFill>
                  <a:schemeClr val="bg1"/>
                </a:solidFill>
              </a:rPr>
              <a:t>gia tăng niềm tin vì con yếu đuối Ngài ơi! Xin cho con trung thành tìm chân lý Ngài suốt </a:t>
            </a:r>
            <a:r>
              <a:rPr lang="vi-VN" sz="6200" dirty="0" smtClean="0">
                <a:solidFill>
                  <a:schemeClr val="bg1"/>
                </a:solidFill>
              </a:rPr>
              <a:t>đời</a:t>
            </a:r>
            <a:r>
              <a:rPr lang="en-US" sz="6200" dirty="0" smtClean="0">
                <a:solidFill>
                  <a:schemeClr val="bg1"/>
                </a:solidFill>
              </a:rPr>
              <a:t>.</a:t>
            </a:r>
            <a:endParaRPr lang="en-US" sz="6200" b="0" dirty="0">
              <a:solidFill>
                <a:schemeClr val="bg1"/>
              </a:solidFill>
              <a:effectLst/>
            </a:endParaRPr>
          </a:p>
        </p:txBody>
      </p:sp>
    </p:spTree>
    <p:extLst>
      <p:ext uri="{BB962C8B-B14F-4D97-AF65-F5344CB8AC3E}">
        <p14:creationId xmlns:p14="http://schemas.microsoft.com/office/powerpoint/2010/main" val="1554929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8000" dirty="0" err="1" smtClean="0">
                <a:solidFill>
                  <a:srgbClr val="FFFF00"/>
                </a:solidFill>
              </a:rPr>
              <a:t>Nhân</a:t>
            </a:r>
            <a:r>
              <a:rPr lang="en-US" sz="8000" dirty="0" smtClean="0">
                <a:solidFill>
                  <a:srgbClr val="FFFF00"/>
                </a:solidFill>
              </a:rPr>
              <a:t> </a:t>
            </a:r>
            <a:r>
              <a:rPr lang="en-US" sz="8000" dirty="0" err="1" smtClean="0">
                <a:solidFill>
                  <a:srgbClr val="FFFF00"/>
                </a:solidFill>
              </a:rPr>
              <a:t>Chứng</a:t>
            </a:r>
            <a:r>
              <a:rPr lang="en-US" sz="8000" dirty="0" smtClean="0">
                <a:solidFill>
                  <a:srgbClr val="FFFF00"/>
                </a:solidFill>
              </a:rPr>
              <a:t> </a:t>
            </a:r>
            <a:r>
              <a:rPr lang="en-US" sz="8000" dirty="0" err="1" smtClean="0">
                <a:solidFill>
                  <a:srgbClr val="FFFF00"/>
                </a:solidFill>
              </a:rPr>
              <a:t>Phúc</a:t>
            </a:r>
            <a:r>
              <a:rPr lang="en-US" sz="8000" dirty="0" smtClean="0">
                <a:solidFill>
                  <a:srgbClr val="FFFF00"/>
                </a:solidFill>
              </a:rPr>
              <a:t> </a:t>
            </a:r>
            <a:r>
              <a:rPr lang="en-US" sz="8000" dirty="0" err="1" smtClean="0">
                <a:solidFill>
                  <a:srgbClr val="FFFF00"/>
                </a:solidFill>
              </a:rPr>
              <a:t>Âm</a:t>
            </a:r>
            <a:r>
              <a:rPr lang="en-US" sz="8000" dirty="0" smtClean="0">
                <a:solidFill>
                  <a:srgbClr val="FFFF00"/>
                </a:solidFill>
              </a:rPr>
              <a:t> </a:t>
            </a:r>
            <a:br>
              <a:rPr lang="en-US" sz="8000" dirty="0" smtClean="0">
                <a:solidFill>
                  <a:srgbClr val="FFFF00"/>
                </a:solidFill>
              </a:rPr>
            </a:br>
            <a:r>
              <a:rPr lang="en-US" sz="5400" b="0" i="1" dirty="0" smtClean="0">
                <a:solidFill>
                  <a:schemeClr val="bg1"/>
                </a:solidFill>
                <a:effectLst/>
              </a:rPr>
              <a:t>Lm. </a:t>
            </a:r>
            <a:r>
              <a:rPr lang="en-US" sz="5400" b="0" i="1" dirty="0" err="1" smtClean="0">
                <a:solidFill>
                  <a:schemeClr val="bg1"/>
                </a:solidFill>
                <a:effectLst/>
              </a:rPr>
              <a:t>Thành</a:t>
            </a:r>
            <a:r>
              <a:rPr lang="en-US" sz="5400" b="0" i="1" dirty="0" smtClean="0">
                <a:solidFill>
                  <a:schemeClr val="bg1"/>
                </a:solidFill>
                <a:effectLst/>
              </a:rPr>
              <a:t> </a:t>
            </a:r>
            <a:r>
              <a:rPr lang="en-US" sz="5400" b="0" i="1" dirty="0" err="1" smtClean="0">
                <a:solidFill>
                  <a:schemeClr val="bg1"/>
                </a:solidFill>
                <a:effectLst/>
              </a:rPr>
              <a:t>Tâm</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u="sng" dirty="0" err="1">
                <a:solidFill>
                  <a:srgbClr val="FFFF00"/>
                </a:solidFill>
              </a:rPr>
              <a:t>T</a:t>
            </a:r>
            <a:r>
              <a:rPr lang="en-US" sz="5300" b="0" u="sng" dirty="0" err="1" smtClean="0">
                <a:solidFill>
                  <a:srgbClr val="FFFF00"/>
                </a:solidFill>
                <a:effectLst/>
              </a:rPr>
              <a:t>k</a:t>
            </a:r>
            <a:r>
              <a:rPr lang="en-US" sz="5300" b="0" u="sng" dirty="0">
                <a:solidFill>
                  <a:srgbClr val="FFFF00"/>
                </a:solidFill>
                <a:effectLst/>
              </a:rPr>
              <a:t>:</a:t>
            </a:r>
            <a:r>
              <a:rPr lang="en-US" sz="5300" b="0" dirty="0">
                <a:solidFill>
                  <a:schemeClr val="bg1"/>
                </a:solidFill>
                <a:effectLst/>
              </a:rPr>
              <a:t> </a:t>
            </a:r>
            <a:r>
              <a:rPr lang="vi-VN" sz="5300" dirty="0">
                <a:solidFill>
                  <a:schemeClr val="bg1"/>
                </a:solidFill>
              </a:rPr>
              <a:t>Ta về thôi </a:t>
            </a:r>
            <a:r>
              <a:rPr lang="en-US" sz="5300" dirty="0" err="1" smtClean="0">
                <a:solidFill>
                  <a:schemeClr val="bg1"/>
                </a:solidFill>
              </a:rPr>
              <a:t>vì</a:t>
            </a:r>
            <a:r>
              <a:rPr lang="en-US" sz="5300" dirty="0" smtClean="0">
                <a:solidFill>
                  <a:schemeClr val="bg1"/>
                </a:solidFill>
              </a:rPr>
              <a:t> </a:t>
            </a:r>
            <a:r>
              <a:rPr lang="en-US" sz="5300" dirty="0" err="1" smtClean="0">
                <a:solidFill>
                  <a:schemeClr val="bg1"/>
                </a:solidFill>
              </a:rPr>
              <a:t>thánh</a:t>
            </a:r>
            <a:r>
              <a:rPr lang="en-US" sz="5300" dirty="0" smtClean="0">
                <a:solidFill>
                  <a:schemeClr val="bg1"/>
                </a:solidFill>
              </a:rPr>
              <a:t> </a:t>
            </a:r>
            <a:r>
              <a:rPr lang="en-US" sz="5300" dirty="0" err="1" smtClean="0">
                <a:solidFill>
                  <a:schemeClr val="bg1"/>
                </a:solidFill>
              </a:rPr>
              <a:t>lễ</a:t>
            </a:r>
            <a:r>
              <a:rPr lang="en-US" sz="5300" dirty="0" smtClean="0">
                <a:solidFill>
                  <a:schemeClr val="bg1"/>
                </a:solidFill>
              </a:rPr>
              <a:t> </a:t>
            </a:r>
            <a:r>
              <a:rPr lang="en-US" sz="5300" dirty="0" err="1" smtClean="0">
                <a:solidFill>
                  <a:schemeClr val="bg1"/>
                </a:solidFill>
              </a:rPr>
              <a:t>đã</a:t>
            </a:r>
            <a:r>
              <a:rPr lang="en-US" sz="5300" dirty="0" smtClean="0">
                <a:solidFill>
                  <a:schemeClr val="bg1"/>
                </a:solidFill>
              </a:rPr>
              <a:t> </a:t>
            </a:r>
            <a:r>
              <a:rPr lang="vi-VN" sz="5300" dirty="0" smtClean="0">
                <a:solidFill>
                  <a:schemeClr val="bg1"/>
                </a:solidFill>
              </a:rPr>
              <a:t>hết </a:t>
            </a:r>
            <a:r>
              <a:rPr lang="vi-VN" sz="5300" dirty="0">
                <a:solidFill>
                  <a:schemeClr val="bg1"/>
                </a:solidFill>
              </a:rPr>
              <a:t>nhưng </a:t>
            </a:r>
            <a:r>
              <a:rPr lang="en-US" sz="5300" dirty="0" err="1" smtClean="0">
                <a:solidFill>
                  <a:schemeClr val="bg1"/>
                </a:solidFill>
              </a:rPr>
              <a:t>đời</a:t>
            </a:r>
            <a:r>
              <a:rPr lang="en-US" sz="5300" dirty="0" smtClean="0">
                <a:solidFill>
                  <a:schemeClr val="bg1"/>
                </a:solidFill>
              </a:rPr>
              <a:t> ta </a:t>
            </a:r>
            <a:r>
              <a:rPr lang="en-US" sz="5300" dirty="0" err="1" smtClean="0">
                <a:solidFill>
                  <a:schemeClr val="bg1"/>
                </a:solidFill>
              </a:rPr>
              <a:t>là</a:t>
            </a:r>
            <a:r>
              <a:rPr lang="en-US" sz="5300" dirty="0" smtClean="0">
                <a:solidFill>
                  <a:schemeClr val="bg1"/>
                </a:solidFill>
              </a:rPr>
              <a:t> </a:t>
            </a:r>
            <a:r>
              <a:rPr lang="en-US" sz="5300" dirty="0" err="1" smtClean="0">
                <a:solidFill>
                  <a:schemeClr val="bg1"/>
                </a:solidFill>
              </a:rPr>
              <a:t>thánh</a:t>
            </a:r>
            <a:r>
              <a:rPr lang="en-US" sz="5300" dirty="0" smtClean="0">
                <a:solidFill>
                  <a:schemeClr val="bg1"/>
                </a:solidFill>
              </a:rPr>
              <a:t> </a:t>
            </a:r>
            <a:r>
              <a:rPr lang="en-US" sz="5300" dirty="0" err="1" smtClean="0">
                <a:solidFill>
                  <a:schemeClr val="bg1"/>
                </a:solidFill>
              </a:rPr>
              <a:t>lễ</a:t>
            </a:r>
            <a:r>
              <a:rPr lang="en-US" sz="5300" dirty="0" smtClean="0">
                <a:solidFill>
                  <a:schemeClr val="bg1"/>
                </a:solidFill>
              </a:rPr>
              <a:t> </a:t>
            </a:r>
            <a:r>
              <a:rPr lang="en-US" sz="5300" dirty="0" err="1" smtClean="0">
                <a:solidFill>
                  <a:schemeClr val="bg1"/>
                </a:solidFill>
              </a:rPr>
              <a:t>nối</a:t>
            </a:r>
            <a:r>
              <a:rPr lang="en-US" sz="5300" dirty="0" smtClean="0">
                <a:solidFill>
                  <a:schemeClr val="bg1"/>
                </a:solidFill>
              </a:rPr>
              <a:t> </a:t>
            </a:r>
            <a:r>
              <a:rPr lang="en-US" sz="5300" dirty="0" err="1" smtClean="0">
                <a:solidFill>
                  <a:schemeClr val="bg1"/>
                </a:solidFill>
              </a:rPr>
              <a:t>dài</a:t>
            </a:r>
            <a:r>
              <a:rPr lang="vi-VN" sz="5300" dirty="0" smtClean="0">
                <a:solidFill>
                  <a:schemeClr val="bg1"/>
                </a:solidFill>
              </a:rPr>
              <a:t>. </a:t>
            </a:r>
            <a:r>
              <a:rPr lang="vi-VN" sz="5300" dirty="0">
                <a:solidFill>
                  <a:schemeClr val="bg1"/>
                </a:solidFill>
              </a:rPr>
              <a:t>Đem tình thương Thiên Chúa </a:t>
            </a:r>
            <a:r>
              <a:rPr lang="en-US" sz="5300" dirty="0" err="1" smtClean="0">
                <a:solidFill>
                  <a:schemeClr val="bg1"/>
                </a:solidFill>
              </a:rPr>
              <a:t>đến</a:t>
            </a:r>
            <a:r>
              <a:rPr lang="en-US" sz="5300" dirty="0" smtClean="0">
                <a:solidFill>
                  <a:schemeClr val="bg1"/>
                </a:solidFill>
              </a:rPr>
              <a:t> </a:t>
            </a:r>
            <a:r>
              <a:rPr lang="en-US" sz="5300" dirty="0" err="1" smtClean="0">
                <a:solidFill>
                  <a:schemeClr val="bg1"/>
                </a:solidFill>
              </a:rPr>
              <a:t>mọi</a:t>
            </a:r>
            <a:r>
              <a:rPr lang="en-US" sz="5300" dirty="0" smtClean="0">
                <a:solidFill>
                  <a:schemeClr val="bg1"/>
                </a:solidFill>
              </a:rPr>
              <a:t> </a:t>
            </a:r>
            <a:r>
              <a:rPr lang="en-US" sz="5300" dirty="0" err="1" smtClean="0">
                <a:solidFill>
                  <a:schemeClr val="bg1"/>
                </a:solidFill>
              </a:rPr>
              <a:t>nơi</a:t>
            </a:r>
            <a:r>
              <a:rPr lang="en-US" sz="5300" dirty="0" smtClean="0">
                <a:solidFill>
                  <a:schemeClr val="bg1"/>
                </a:solidFill>
              </a:rPr>
              <a:t>. </a:t>
            </a:r>
            <a:r>
              <a:rPr lang="en-US" sz="5300" dirty="0">
                <a:solidFill>
                  <a:schemeClr val="bg1"/>
                </a:solidFill>
              </a:rPr>
              <a:t>T</a:t>
            </a:r>
            <a:r>
              <a:rPr lang="vi-VN" sz="5300" dirty="0" smtClean="0">
                <a:solidFill>
                  <a:schemeClr val="bg1"/>
                </a:solidFill>
              </a:rPr>
              <a:t>a </a:t>
            </a:r>
            <a:r>
              <a:rPr lang="vi-VN" sz="5300" dirty="0">
                <a:solidFill>
                  <a:schemeClr val="bg1"/>
                </a:solidFill>
              </a:rPr>
              <a:t>sống sao </a:t>
            </a:r>
            <a:r>
              <a:rPr lang="en-US" sz="5300" dirty="0" err="1" smtClean="0">
                <a:solidFill>
                  <a:schemeClr val="bg1"/>
                </a:solidFill>
              </a:rPr>
              <a:t>để</a:t>
            </a:r>
            <a:r>
              <a:rPr lang="en-US" sz="5300" dirty="0" smtClean="0">
                <a:solidFill>
                  <a:schemeClr val="bg1"/>
                </a:solidFill>
              </a:rPr>
              <a:t> </a:t>
            </a:r>
            <a:r>
              <a:rPr lang="en-US" sz="5300" dirty="0" err="1" smtClean="0">
                <a:solidFill>
                  <a:schemeClr val="bg1"/>
                </a:solidFill>
              </a:rPr>
              <a:t>thành</a:t>
            </a:r>
            <a:r>
              <a:rPr lang="en-US" sz="5300" dirty="0" smtClean="0">
                <a:solidFill>
                  <a:schemeClr val="bg1"/>
                </a:solidFill>
              </a:rPr>
              <a:t> </a:t>
            </a:r>
            <a:r>
              <a:rPr lang="en-US" sz="5300" dirty="0" err="1" smtClean="0">
                <a:solidFill>
                  <a:schemeClr val="bg1"/>
                </a:solidFill>
              </a:rPr>
              <a:t>chứng</a:t>
            </a:r>
            <a:r>
              <a:rPr lang="en-US" sz="5300" dirty="0" smtClean="0">
                <a:solidFill>
                  <a:schemeClr val="bg1"/>
                </a:solidFill>
              </a:rPr>
              <a:t> </a:t>
            </a:r>
            <a:r>
              <a:rPr lang="en-US" sz="5300" dirty="0" err="1" smtClean="0">
                <a:solidFill>
                  <a:schemeClr val="bg1"/>
                </a:solidFill>
              </a:rPr>
              <a:t>nhân</a:t>
            </a:r>
            <a:r>
              <a:rPr lang="vi-VN"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Này</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vi-VN" sz="6000" dirty="0" smtClean="0">
                <a:solidFill>
                  <a:schemeClr val="bg1"/>
                </a:solidFill>
              </a:rPr>
              <a:t>sai </a:t>
            </a:r>
            <a:r>
              <a:rPr lang="vi-VN" sz="6000" dirty="0">
                <a:solidFill>
                  <a:schemeClr val="bg1"/>
                </a:solidFill>
              </a:rPr>
              <a:t>ta đi đây </a:t>
            </a:r>
            <a:r>
              <a:rPr lang="en-US" sz="6000" dirty="0" err="1" smtClean="0">
                <a:solidFill>
                  <a:schemeClr val="bg1"/>
                </a:solidFill>
              </a:rPr>
              <a:t>đó</a:t>
            </a:r>
            <a:r>
              <a:rPr lang="vi-VN"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chứng</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phúc</a:t>
            </a:r>
            <a:r>
              <a:rPr lang="en-US" sz="6000" dirty="0" smtClean="0">
                <a:solidFill>
                  <a:schemeClr val="bg1"/>
                </a:solidFill>
              </a:rPr>
              <a:t> </a:t>
            </a:r>
            <a:r>
              <a:rPr lang="en-US" sz="6000" dirty="0" err="1" smtClean="0">
                <a:solidFill>
                  <a:schemeClr val="bg1"/>
                </a:solidFill>
              </a:rPr>
              <a:t>âm</a:t>
            </a:r>
            <a:r>
              <a:rPr lang="en-US" sz="6000" dirty="0" smtClean="0">
                <a:solidFill>
                  <a:schemeClr val="bg1"/>
                </a:solidFill>
              </a:rPr>
              <a:t>. </a:t>
            </a:r>
            <a:r>
              <a:rPr lang="en-US" sz="6000" dirty="0" err="1" smtClean="0">
                <a:solidFill>
                  <a:schemeClr val="bg1"/>
                </a:solidFill>
              </a:rPr>
              <a:t>Lãnh</a:t>
            </a:r>
            <a:r>
              <a:rPr lang="en-US" sz="6000" dirty="0" smtClean="0">
                <a:solidFill>
                  <a:schemeClr val="bg1"/>
                </a:solidFill>
              </a:rPr>
              <a:t> </a:t>
            </a:r>
            <a:r>
              <a:rPr lang="en-US" sz="6000" dirty="0" err="1" smtClean="0">
                <a:solidFill>
                  <a:schemeClr val="bg1"/>
                </a:solidFill>
              </a:rPr>
              <a:t>sứ</a:t>
            </a:r>
            <a:r>
              <a:rPr lang="en-US" sz="6000" dirty="0" smtClean="0">
                <a:solidFill>
                  <a:schemeClr val="bg1"/>
                </a:solidFill>
              </a:rPr>
              <a:t> </a:t>
            </a:r>
            <a:r>
              <a:rPr lang="en-US" sz="6000" dirty="0" err="1" smtClean="0">
                <a:solidFill>
                  <a:schemeClr val="bg1"/>
                </a:solidFill>
              </a:rPr>
              <a:t>mạng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vi-VN" sz="6000" dirty="0" smtClean="0">
                <a:solidFill>
                  <a:schemeClr val="bg1"/>
                </a:solidFill>
              </a:rPr>
              <a:t>trao </a:t>
            </a:r>
            <a:r>
              <a:rPr lang="vi-VN" sz="6000" dirty="0">
                <a:solidFill>
                  <a:schemeClr val="bg1"/>
                </a:solidFill>
              </a:rPr>
              <a:t>hôm </a:t>
            </a:r>
            <a:r>
              <a:rPr lang="en-US" sz="6000" dirty="0" err="1" smtClean="0">
                <a:solidFill>
                  <a:schemeClr val="bg1"/>
                </a:solidFill>
              </a:rPr>
              <a:t>nào</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con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Này</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vi-VN" sz="6000" dirty="0" smtClean="0">
                <a:solidFill>
                  <a:schemeClr val="bg1"/>
                </a:solidFill>
              </a:rPr>
              <a:t>sai </a:t>
            </a:r>
            <a:r>
              <a:rPr lang="vi-VN" sz="6000" dirty="0">
                <a:solidFill>
                  <a:schemeClr val="bg1"/>
                </a:solidFill>
              </a:rPr>
              <a:t>ta đi đây </a:t>
            </a:r>
            <a:r>
              <a:rPr lang="en-US" sz="6000" dirty="0" err="1" smtClean="0">
                <a:solidFill>
                  <a:schemeClr val="bg1"/>
                </a:solidFill>
              </a:rPr>
              <a:t>đó</a:t>
            </a:r>
            <a:r>
              <a:rPr lang="en-US" sz="6000" dirty="0" smtClean="0">
                <a:solidFill>
                  <a:schemeClr val="bg1"/>
                </a:solidFill>
              </a:rPr>
              <a:t> </a:t>
            </a:r>
            <a:r>
              <a:rPr lang="vi-VN" sz="6000" dirty="0" smtClean="0">
                <a:solidFill>
                  <a:schemeClr val="bg1"/>
                </a:solidFill>
              </a:rPr>
              <a:t>đi </a:t>
            </a:r>
            <a:r>
              <a:rPr lang="vi-VN" sz="6000" dirty="0">
                <a:solidFill>
                  <a:schemeClr val="bg1"/>
                </a:solidFill>
              </a:rPr>
              <a:t>loan </a:t>
            </a:r>
            <a:r>
              <a:rPr lang="en-US" sz="6000" dirty="0" err="1" smtClean="0">
                <a:solidFill>
                  <a:schemeClr val="bg1"/>
                </a:solidFill>
              </a:rPr>
              <a:t>báo</a:t>
            </a:r>
            <a:r>
              <a:rPr lang="en-US" sz="6000" dirty="0" smtClean="0">
                <a:solidFill>
                  <a:schemeClr val="bg1"/>
                </a:solidFill>
              </a:rPr>
              <a:t> tin </a:t>
            </a:r>
            <a:r>
              <a:rPr lang="en-US" sz="6000" dirty="0" err="1" smtClean="0">
                <a:solidFill>
                  <a:schemeClr val="bg1"/>
                </a:solidFill>
              </a:rPr>
              <a:t>mừng</a:t>
            </a:r>
            <a:r>
              <a:rPr lang="vi-VN" sz="6000" dirty="0" smtClean="0">
                <a:solidFill>
                  <a:schemeClr val="bg1"/>
                </a:solidFill>
              </a:rPr>
              <a:t>. </a:t>
            </a:r>
            <a:r>
              <a:rPr lang="vi-VN" sz="6000" dirty="0">
                <a:solidFill>
                  <a:schemeClr val="bg1"/>
                </a:solidFill>
              </a:rPr>
              <a:t>Loan tin </a:t>
            </a:r>
            <a:r>
              <a:rPr lang="en-US" sz="6000" dirty="0" err="1" smtClean="0">
                <a:solidFill>
                  <a:schemeClr val="bg1"/>
                </a:solidFill>
              </a:rPr>
              <a:t>mới</a:t>
            </a:r>
            <a:r>
              <a:rPr lang="en-US" sz="6000" dirty="0" smtClean="0">
                <a:solidFill>
                  <a:schemeClr val="bg1"/>
                </a:solidFill>
              </a:rPr>
              <a:t> </a:t>
            </a:r>
            <a:r>
              <a:rPr lang="vi-VN" sz="6000" dirty="0" smtClean="0">
                <a:solidFill>
                  <a:schemeClr val="bg1"/>
                </a:solidFill>
              </a:rPr>
              <a:t>tin </a:t>
            </a:r>
            <a:r>
              <a:rPr lang="vi-VN" sz="6000" dirty="0">
                <a:solidFill>
                  <a:schemeClr val="bg1"/>
                </a:solidFill>
              </a:rPr>
              <a:t>vui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rằng</a:t>
            </a:r>
            <a:r>
              <a:rPr lang="en-US" sz="6000" dirty="0" smtClean="0">
                <a:solidFill>
                  <a:schemeClr val="bg1"/>
                </a:solidFill>
              </a:rPr>
              <a:t> </a:t>
            </a:r>
            <a:r>
              <a:rPr lang="vi-VN" sz="6000" dirty="0" smtClean="0">
                <a:solidFill>
                  <a:schemeClr val="bg1"/>
                </a:solidFill>
              </a:rPr>
              <a:t>Thiên </a:t>
            </a:r>
            <a:r>
              <a:rPr lang="en-US" sz="6000" dirty="0" err="1" smtClean="0">
                <a:solidFill>
                  <a:schemeClr val="bg1"/>
                </a:solidFill>
              </a:rPr>
              <a:t>Chúa</a:t>
            </a:r>
            <a:r>
              <a:rPr lang="en-US" sz="6000" dirty="0" smtClean="0">
                <a:solidFill>
                  <a:schemeClr val="bg1"/>
                </a:solidFill>
              </a:rPr>
              <a:t> </a:t>
            </a:r>
            <a:r>
              <a:rPr lang="vi-VN" sz="6000" dirty="0" smtClean="0">
                <a:solidFill>
                  <a:schemeClr val="bg1"/>
                </a:solidFill>
              </a:rPr>
              <a:t>yêu </a:t>
            </a:r>
            <a:r>
              <a:rPr lang="vi-VN" sz="6000" dirty="0">
                <a:solidFill>
                  <a:schemeClr val="bg1"/>
                </a:solidFill>
              </a:rPr>
              <a:t>thương </a:t>
            </a:r>
            <a:r>
              <a:rPr lang="en-US" sz="6000" dirty="0" err="1" smtClean="0">
                <a:solidFill>
                  <a:schemeClr val="bg1"/>
                </a:solidFill>
              </a:rPr>
              <a:t>loài</a:t>
            </a:r>
            <a:r>
              <a:rPr lang="en-US" sz="6000" dirty="0" smtClean="0">
                <a:solidFill>
                  <a:schemeClr val="bg1"/>
                </a:solidFill>
              </a:rPr>
              <a:t> </a:t>
            </a:r>
            <a:r>
              <a:rPr lang="en-US" sz="6000" dirty="0" err="1" smtClean="0">
                <a:solidFill>
                  <a:schemeClr val="bg1"/>
                </a:solidFill>
              </a:rPr>
              <a:t>người</a:t>
            </a:r>
            <a:r>
              <a:rPr lang="vi-VN"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64184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1669</Words>
  <Application>Microsoft Office PowerPoint</Application>
  <PresentationFormat>On-screen Show (16:9)</PresentationFormat>
  <Paragraphs>101</Paragraphs>
  <Slides>82</Slides>
  <Notes>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82</vt:i4>
      </vt:variant>
    </vt:vector>
  </HeadingPairs>
  <TitlesOfParts>
    <vt:vector size="96" baseType="lpstr">
      <vt:lpstr>Arial</vt:lpstr>
      <vt:lpstr>Times New Roman</vt:lpstr>
      <vt:lpstr>UTM American Sans</vt:lpstr>
      <vt:lpstr>Office Theme</vt:lpstr>
      <vt:lpstr>12_Office Theme</vt:lpstr>
      <vt:lpstr>36_Default Design</vt:lpstr>
      <vt:lpstr>10_Office Theme</vt:lpstr>
      <vt:lpstr>37_Default Design</vt:lpstr>
      <vt:lpstr>4_Office Theme</vt:lpstr>
      <vt:lpstr>7_Office Theme</vt:lpstr>
      <vt:lpstr>5_Office Theme</vt:lpstr>
      <vt:lpstr>3_Office Theme</vt:lpstr>
      <vt:lpstr>8_Office Theme</vt:lpstr>
      <vt:lpstr>2_Office Theme</vt:lpstr>
      <vt:lpstr>Chúa Nhật XVIII TN Năm A Lễ Hiển Dung</vt:lpstr>
      <vt:lpstr>TẬP HÁT CỘNG ĐOÀN</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Tôi mong đợi ở Chúa, cậy trông ở lời Ngài.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Ca Nhập Lễ Những Kẻ Tìm Chúa Ngọc Báu</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Thánh Vịnh 84 Chúa Nhật XIX Thường Niên Năm A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Tôi mong đợi ở Chúa, cậy trông ở lời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 Như hạt miến chịu nát tan làm thành tấm bánh trắng tiến dâng trên bàn thánh, đây con xin vui chấp nhận đời gian khổ lầm than làm lễ dâng lên Ngài..</vt:lpstr>
      <vt:lpstr>**: Như giọt nước hòa biến trong rượu nồng thắm sức sống tiến dâng Cha cực Thánh, đây con xin vui chấp nhận hòa biến trong tình yêu, lạy Chúa thương con nhiều.</vt:lpstr>
      <vt:lpstr>Đk:  Con xin dâng tấm bánh đời con đây nỗi ưu tư ngày dài đang tiến tới. Con xin dâng ly rượu bao luyến ái hy sinh và đắng cay.</vt:lpstr>
      <vt:lpstr>PowerPoint Presentation</vt:lpstr>
      <vt:lpstr>PowerPoint Presentation</vt:lpstr>
      <vt:lpstr>Ca Nguyện Hiệp Lễ Cho Con Thêm Lòng Tin Đinh Công Huỳnh</vt:lpstr>
      <vt:lpstr>Tk1: Thân con như là áng mây phiêu du trôi dạt muôn nơi. Thân con như là cánh bèo mỏng manh giữa dòng sông trôi.</vt:lpstr>
      <vt:lpstr>**: Sáng sớm như hoa hồng tươi, chiều đến sắc hương phai tàn. Kiếp sống trôi qua thật nhanh đời con cũng quay về nguồn.</vt:lpstr>
      <vt:lpstr>Đk: Cho con thêm lòng tin để yêu mến Chúa nhiều hơn. Xin cho con can trường dù đường trần bao lỗi lầm. </vt:lpstr>
      <vt:lpstr>**: Xin gia tăng niềm tin vì con yếu đuối Ngài ơi! Xin cho con trung thành tìm chân lý Ngài suốt đời.</vt:lpstr>
      <vt:lpstr>Tk2: Lênh đênh theo dòng nước trôi thân con biết dạt nơi đâu? Phong sương dãi dầu tháng ngày làm con héo mòn tâm can.</vt:lpstr>
      <vt:lpstr>**: Biết Chúa luôn thương đời con mà con vẫn chưa yêu Ngài. Chúa vẫn mong con ngày đêm về bên thánh tâm dịu hiền.</vt:lpstr>
      <vt:lpstr>Đk: Cho con thêm lòng tin để yêu mến Chúa nhiều hơn. Xin cho con can trường dù đường trần bao lỗi lầm. </vt:lpstr>
      <vt:lpstr>**: Xin gia tăng niềm tin vì con yếu đuối Ngài ơi! Xin cho con trung thành tìm chân lý Ngài suốt đời.</vt:lpstr>
      <vt:lpstr>Tk3: Bao năm giữa đời nổi trôi đam mê xói mòn con tim. Tâm tư nỗi sầu trĩu nặng vì mãi vất vả bon chen.</vt:lpstr>
      <vt:lpstr>**: Sóng gió phong ba đại dương thuyền con bấp bênh giữa dòng. Đã khiến phôi pha niềm tin chờ mong thánh ân khơi nguồn.</vt:lpstr>
      <vt:lpstr>Đk: Cho con thêm lòng tin để yêu mến Chúa nhiều hơn. Xin cho con can trường dù đường trần bao lỗi lầm. </vt:lpstr>
      <vt:lpstr>**: Xin gia tăng niềm tin vì con yếu đuối Ngài ơi! Xin cho con trung thành tìm chân lý Ngài suốt đời.</vt:lpstr>
      <vt:lpstr>PowerPoint Presentation</vt:lpstr>
      <vt:lpstr>PowerPoint Presentation</vt:lpstr>
      <vt:lpstr>Ca Kết Lễ Nhân Chứng Phúc Âm  Lm. Thành Tâm</vt:lpstr>
      <vt:lpstr>Tk: Ta về thôi vì thánh lễ đã hết nhưng đời ta là thánh lễ nối dài. Đem tình thương Thiên Chúa đến mọi nơi. Ta sống sao để thành chứng nhân.</vt:lpstr>
      <vt:lpstr>Đk: Này Ngài sai ta đi đây đó. Sống chứng nhân phúc âm. Lãnh sứ mạng Chúa trao hôm nào vì là con Thiên Chúa.</vt:lpstr>
      <vt:lpstr>**: Này Ngài sai ta đi đây đó đi loan báo tin mừng. Loan tin mới tin vui của Ngài rằng Thiên Chúa yêu thương loài người.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85</cp:revision>
  <dcterms:created xsi:type="dcterms:W3CDTF">2023-05-21T07:25:42Z</dcterms:created>
  <dcterms:modified xsi:type="dcterms:W3CDTF">2023-08-10T06:44:18Z</dcterms:modified>
</cp:coreProperties>
</file>