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48" r:id="rId7"/>
    <p:sldMasterId id="2147483784" r:id="rId8"/>
    <p:sldMasterId id="2147483844" r:id="rId9"/>
    <p:sldMasterId id="2147483868" r:id="rId10"/>
    <p:sldMasterId id="2147483880" r:id="rId11"/>
    <p:sldMasterId id="2147483916" r:id="rId12"/>
    <p:sldMasterId id="2147483928" r:id="rId13"/>
    <p:sldMasterId id="2147483940" r:id="rId14"/>
  </p:sldMasterIdLst>
  <p:sldIdLst>
    <p:sldId id="507" r:id="rId15"/>
    <p:sldId id="376" r:id="rId16"/>
    <p:sldId id="536" r:id="rId17"/>
    <p:sldId id="520" r:id="rId18"/>
    <p:sldId id="519" r:id="rId19"/>
    <p:sldId id="521" r:id="rId20"/>
    <p:sldId id="367" r:id="rId21"/>
    <p:sldId id="368" r:id="rId22"/>
    <p:sldId id="369" r:id="rId23"/>
    <p:sldId id="370" r:id="rId24"/>
    <p:sldId id="371" r:id="rId25"/>
    <p:sldId id="372" r:id="rId26"/>
    <p:sldId id="373" r:id="rId27"/>
    <p:sldId id="374" r:id="rId28"/>
    <p:sldId id="530" r:id="rId29"/>
    <p:sldId id="256" r:id="rId30"/>
    <p:sldId id="444" r:id="rId31"/>
    <p:sldId id="480" r:id="rId32"/>
    <p:sldId id="446" r:id="rId33"/>
    <p:sldId id="541" r:id="rId34"/>
    <p:sldId id="477" r:id="rId35"/>
    <p:sldId id="392" r:id="rId36"/>
    <p:sldId id="393" r:id="rId37"/>
    <p:sldId id="394" r:id="rId38"/>
    <p:sldId id="395" r:id="rId39"/>
    <p:sldId id="396" r:id="rId40"/>
    <p:sldId id="397" r:id="rId41"/>
    <p:sldId id="398" r:id="rId42"/>
    <p:sldId id="399" r:id="rId43"/>
    <p:sldId id="504" r:id="rId44"/>
    <p:sldId id="556" r:id="rId45"/>
    <p:sldId id="508" r:id="rId46"/>
    <p:sldId id="537" r:id="rId47"/>
    <p:sldId id="538" r:id="rId48"/>
    <p:sldId id="539" r:id="rId49"/>
    <p:sldId id="511" r:id="rId50"/>
    <p:sldId id="542" r:id="rId51"/>
    <p:sldId id="512" r:id="rId52"/>
    <p:sldId id="543" r:id="rId53"/>
    <p:sldId id="513" r:id="rId54"/>
    <p:sldId id="544" r:id="rId55"/>
    <p:sldId id="557" r:id="rId56"/>
    <p:sldId id="540" r:id="rId57"/>
    <p:sldId id="532" r:id="rId58"/>
    <p:sldId id="474" r:id="rId59"/>
    <p:sldId id="400" r:id="rId60"/>
    <p:sldId id="401" r:id="rId61"/>
    <p:sldId id="402" r:id="rId62"/>
    <p:sldId id="403" r:id="rId63"/>
    <p:sldId id="404" r:id="rId64"/>
    <p:sldId id="405" r:id="rId65"/>
    <p:sldId id="406" r:id="rId66"/>
    <p:sldId id="407" r:id="rId67"/>
    <p:sldId id="408" r:id="rId68"/>
    <p:sldId id="409" r:id="rId69"/>
    <p:sldId id="410" r:id="rId70"/>
    <p:sldId id="411" r:id="rId71"/>
    <p:sldId id="412" r:id="rId72"/>
    <p:sldId id="533" r:id="rId73"/>
    <p:sldId id="414" r:id="rId74"/>
    <p:sldId id="271" r:id="rId75"/>
    <p:sldId id="272" r:id="rId76"/>
    <p:sldId id="545" r:id="rId77"/>
    <p:sldId id="546" r:id="rId78"/>
    <p:sldId id="547" r:id="rId79"/>
    <p:sldId id="548" r:id="rId80"/>
    <p:sldId id="276" r:id="rId81"/>
    <p:sldId id="503" r:id="rId82"/>
    <p:sldId id="277" r:id="rId83"/>
    <p:sldId id="279" r:id="rId84"/>
    <p:sldId id="525" r:id="rId85"/>
    <p:sldId id="549" r:id="rId86"/>
    <p:sldId id="550" r:id="rId87"/>
    <p:sldId id="551" r:id="rId88"/>
    <p:sldId id="552" r:id="rId89"/>
    <p:sldId id="553" r:id="rId90"/>
    <p:sldId id="554" r:id="rId91"/>
    <p:sldId id="558" r:id="rId92"/>
    <p:sldId id="534" r:id="rId93"/>
    <p:sldId id="502" r:id="rId94"/>
    <p:sldId id="295" r:id="rId95"/>
    <p:sldId id="294" r:id="rId96"/>
    <p:sldId id="555" r:id="rId97"/>
    <p:sldId id="535"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slide" Target="slides/slide75.xml"/><Relationship Id="rId97" Type="http://schemas.openxmlformats.org/officeDocument/2006/relationships/slide" Target="slides/slide83.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slide" Target="slides/slide8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92519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4604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7002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5415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352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011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1227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1270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4533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988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55703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89701"/>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10486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9563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645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816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0031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0947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9152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6388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4184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085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13/07/2023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13/07/2023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13/07/2023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13/07/2023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13/07/2023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13/07/2023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13/07/2023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68488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586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8596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6828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8748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3235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4612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4731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52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8877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912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2.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52148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388301"/>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13/07/2023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4359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594682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Ca Nhập Lễ</a:t>
            </a:r>
            <a:br>
              <a:rPr lang="en-US" sz="6000" b="0" smtClean="0">
                <a:solidFill>
                  <a:srgbClr val="FFFF00"/>
                </a:solidFill>
                <a:effectLst/>
              </a:rPr>
            </a:br>
            <a:r>
              <a:rPr lang="en-US" sz="6000" smtClean="0">
                <a:solidFill>
                  <a:srgbClr val="FFFF00"/>
                </a:solidFill>
              </a:rPr>
              <a:t>Lời Chúa </a:t>
            </a:r>
            <a:r>
              <a:rPr lang="en-US" sz="6000" b="0" smtClean="0">
                <a:solidFill>
                  <a:srgbClr val="FFFF00"/>
                </a:solidFill>
                <a:effectLst/>
              </a:rPr>
              <a:t/>
            </a:r>
            <a:br>
              <a:rPr lang="en-US" sz="6000" b="0" smtClean="0">
                <a:solidFill>
                  <a:srgbClr val="FFFF00"/>
                </a:solidFill>
                <a:effectLst/>
              </a:rPr>
            </a:br>
            <a:r>
              <a:rPr lang="en-US" sz="6000" i="1" smtClean="0">
                <a:solidFill>
                  <a:schemeClr val="bg1"/>
                </a:solidFill>
              </a:rPr>
              <a:t>Thế Thông</a:t>
            </a:r>
            <a:endParaRPr lang="en-US" sz="6000" b="0" i="1">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85000" lnSpcReduction="20000"/>
          </a:bodyPr>
          <a:lstStyle/>
          <a:p>
            <a:pPr algn="just">
              <a:lnSpc>
                <a:spcPct val="130000"/>
              </a:lnSpc>
              <a:spcBef>
                <a:spcPts val="0"/>
              </a:spcBef>
            </a:pPr>
            <a:r>
              <a:rPr lang="en-US" sz="6600" b="0" u="sng" dirty="0" err="1" smtClean="0">
                <a:solidFill>
                  <a:srgbClr val="FFFF00"/>
                </a:solidFill>
                <a:effectLst/>
                <a:latin typeface="+mj-lt"/>
              </a:rPr>
              <a:t>Tk</a:t>
            </a:r>
            <a:r>
              <a:rPr lang="vi-VN" sz="6600" b="0" u="sng" dirty="0" smtClean="0">
                <a:solidFill>
                  <a:srgbClr val="FFFF00"/>
                </a:solidFill>
                <a:effectLst/>
                <a:latin typeface="+mj-lt"/>
              </a:rPr>
              <a:t>1.</a:t>
            </a:r>
            <a:r>
              <a:rPr lang="vi-VN" sz="6600" b="0" dirty="0" smtClean="0">
                <a:solidFill>
                  <a:schemeClr val="bg1"/>
                </a:solidFill>
                <a:effectLst/>
                <a:latin typeface="+mj-lt"/>
              </a:rPr>
              <a:t> </a:t>
            </a:r>
            <a:r>
              <a:rPr lang="vi-VN" sz="6600" dirty="0">
                <a:solidFill>
                  <a:schemeClr val="bg1"/>
                </a:solidFill>
                <a:latin typeface="+mj-lt"/>
              </a:rPr>
              <a:t>Lời Chúa đã đến trong </a:t>
            </a:r>
            <a:r>
              <a:rPr lang="en-US" sz="6600" dirty="0" err="1" smtClean="0">
                <a:solidFill>
                  <a:schemeClr val="bg1"/>
                </a:solidFill>
                <a:latin typeface="+mj-lt"/>
              </a:rPr>
              <a:t>tim</a:t>
            </a:r>
            <a:r>
              <a:rPr lang="en-US" sz="6600" dirty="0" smtClean="0">
                <a:solidFill>
                  <a:schemeClr val="bg1"/>
                </a:solidFill>
                <a:latin typeface="+mj-lt"/>
              </a:rPr>
              <a:t> </a:t>
            </a:r>
            <a:r>
              <a:rPr lang="en-US" sz="6600" dirty="0" err="1" smtClean="0">
                <a:solidFill>
                  <a:schemeClr val="bg1"/>
                </a:solidFill>
                <a:latin typeface="+mj-lt"/>
              </a:rPr>
              <a:t>người</a:t>
            </a:r>
            <a:r>
              <a:rPr lang="en-US" sz="6600" dirty="0">
                <a:solidFill>
                  <a:schemeClr val="bg1"/>
                </a:solidFill>
                <a:latin typeface="+mj-lt"/>
              </a:rPr>
              <a:t>.</a:t>
            </a:r>
            <a:r>
              <a:rPr lang="vi-VN" sz="6600" dirty="0" smtClean="0">
                <a:solidFill>
                  <a:schemeClr val="bg1"/>
                </a:solidFill>
                <a:latin typeface="+mj-lt"/>
              </a:rPr>
              <a:t> </a:t>
            </a:r>
            <a:r>
              <a:rPr lang="vi-VN" sz="6600" dirty="0">
                <a:solidFill>
                  <a:schemeClr val="bg1"/>
                </a:solidFill>
                <a:latin typeface="+mj-lt"/>
              </a:rPr>
              <a:t>Lời Chúa đã trổ sinh tốt tươi. Ai ơi mở lòng ra đón nhận. Lời Người sẽ soi sáng trí lòng.</a:t>
            </a:r>
            <a:endParaRPr lang="vi-VN" sz="66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85000" lnSpcReduction="20000"/>
          </a:bodyPr>
          <a:lstStyle/>
          <a:p>
            <a:pPr algn="just">
              <a:lnSpc>
                <a:spcPct val="130000"/>
              </a:lnSpc>
              <a:spcBef>
                <a:spcPts val="0"/>
              </a:spcBef>
            </a:pPr>
            <a:r>
              <a:rPr lang="vi-VN" sz="6600" b="0" u="sng" dirty="0" smtClean="0">
                <a:solidFill>
                  <a:srgbClr val="FFFF00"/>
                </a:solidFill>
                <a:effectLst/>
                <a:latin typeface="+mj-lt"/>
              </a:rPr>
              <a:t>ĐK:</a:t>
            </a:r>
            <a:r>
              <a:rPr lang="vi-VN" sz="6600" b="0" dirty="0" smtClean="0">
                <a:solidFill>
                  <a:schemeClr val="bg1"/>
                </a:solidFill>
                <a:effectLst/>
                <a:latin typeface="+mj-lt"/>
              </a:rPr>
              <a:t> </a:t>
            </a:r>
            <a:r>
              <a:rPr lang="vi-VN" sz="6600" dirty="0">
                <a:solidFill>
                  <a:schemeClr val="bg1"/>
                </a:solidFill>
                <a:latin typeface="+mj-lt"/>
              </a:rPr>
              <a:t>Chúa cúi xuống đến bên con nguời cho ta nghe nhịp vỗ yêu thương, cho ta nghe tình yêu thôi thúc đây chân lý vẫy gọi người </a:t>
            </a:r>
            <a:r>
              <a:rPr lang="vi-VN" sz="6600" dirty="0" smtClean="0">
                <a:solidFill>
                  <a:schemeClr val="bg1"/>
                </a:solidFill>
                <a:latin typeface="+mj-lt"/>
              </a:rPr>
              <a:t>ơi</a:t>
            </a:r>
            <a:r>
              <a:rPr lang="en-US" sz="6600" dirty="0" smtClean="0">
                <a:solidFill>
                  <a:schemeClr val="bg1"/>
                </a:solidFill>
                <a:latin typeface="+mj-lt"/>
              </a:rPr>
              <a:t>.</a:t>
            </a:r>
            <a:endParaRPr lang="vi-VN" sz="6600" b="0" dirty="0">
              <a:solidFill>
                <a:schemeClr val="bg1"/>
              </a:solidFill>
              <a:effectLst/>
              <a:latin typeface="+mj-lt"/>
            </a:endParaRPr>
          </a:p>
        </p:txBody>
      </p:sp>
    </p:spTree>
    <p:extLst>
      <p:ext uri="{BB962C8B-B14F-4D97-AF65-F5344CB8AC3E}">
        <p14:creationId xmlns:p14="http://schemas.microsoft.com/office/powerpoint/2010/main" val="113932578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85000" lnSpcReduction="10000"/>
          </a:bodyPr>
          <a:lstStyle/>
          <a:p>
            <a:pPr algn="just">
              <a:lnSpc>
                <a:spcPct val="120000"/>
              </a:lnSpc>
              <a:spcBef>
                <a:spcPts val="0"/>
              </a:spcBef>
            </a:pPr>
            <a:r>
              <a:rPr lang="en-US" sz="6600" u="sng" dirty="0" smtClean="0">
                <a:solidFill>
                  <a:srgbClr val="FFFF00"/>
                </a:solidFill>
                <a:latin typeface="+mj-lt"/>
              </a:rPr>
              <a:t>Tk</a:t>
            </a:r>
            <a:r>
              <a:rPr lang="en-US" sz="6600" b="0" u="sng" dirty="0" smtClean="0">
                <a:solidFill>
                  <a:srgbClr val="FFFF00"/>
                </a:solidFill>
                <a:effectLst/>
                <a:latin typeface="+mj-lt"/>
              </a:rPr>
              <a:t>2</a:t>
            </a:r>
            <a:r>
              <a:rPr lang="vi-VN" sz="6600" b="0" u="sng" dirty="0" smtClean="0">
                <a:solidFill>
                  <a:srgbClr val="FFFF00"/>
                </a:solidFill>
                <a:effectLst/>
                <a:latin typeface="+mj-lt"/>
              </a:rPr>
              <a:t>.</a:t>
            </a:r>
            <a:r>
              <a:rPr lang="vi-VN" sz="6600" b="0" dirty="0">
                <a:solidFill>
                  <a:schemeClr val="bg1"/>
                </a:solidFill>
                <a:effectLst/>
                <a:latin typeface="+mj-lt"/>
              </a:rPr>
              <a:t> </a:t>
            </a:r>
            <a:r>
              <a:rPr lang="vi-VN" sz="6600" dirty="0">
                <a:solidFill>
                  <a:schemeClr val="bg1"/>
                </a:solidFill>
                <a:latin typeface="+mj-lt"/>
              </a:rPr>
              <a:t>Lời Chúa ấm áp bao ân tình. Lời Chúa tràn đầy muôn phúc vinh cho ta được huởng ơn thái bình. Lời Người ngàn năm mãi vững bền.</a:t>
            </a: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85000" lnSpcReduction="20000"/>
          </a:bodyPr>
          <a:lstStyle/>
          <a:p>
            <a:pPr algn="just">
              <a:lnSpc>
                <a:spcPct val="130000"/>
              </a:lnSpc>
              <a:spcBef>
                <a:spcPts val="0"/>
              </a:spcBef>
            </a:pPr>
            <a:r>
              <a:rPr lang="vi-VN" sz="6600" b="0" u="sng" dirty="0" smtClean="0">
                <a:solidFill>
                  <a:srgbClr val="FFFF00"/>
                </a:solidFill>
                <a:effectLst/>
                <a:latin typeface="+mj-lt"/>
              </a:rPr>
              <a:t>ĐK:</a:t>
            </a:r>
            <a:r>
              <a:rPr lang="vi-VN" sz="6600" b="0" dirty="0" smtClean="0">
                <a:solidFill>
                  <a:schemeClr val="bg1"/>
                </a:solidFill>
                <a:effectLst/>
                <a:latin typeface="+mj-lt"/>
              </a:rPr>
              <a:t> </a:t>
            </a:r>
            <a:r>
              <a:rPr lang="vi-VN" sz="6600" dirty="0">
                <a:solidFill>
                  <a:schemeClr val="bg1"/>
                </a:solidFill>
                <a:latin typeface="+mj-lt"/>
              </a:rPr>
              <a:t>Chúa cúi xuống đến bên con nguời cho ta nghe nhịp vỗ yêu thương, cho ta nghe tình yêu thôi thúc đây chân lý vẫy gọi người </a:t>
            </a:r>
            <a:r>
              <a:rPr lang="vi-VN" sz="6600" dirty="0" smtClean="0">
                <a:solidFill>
                  <a:schemeClr val="bg1"/>
                </a:solidFill>
                <a:latin typeface="+mj-lt"/>
              </a:rPr>
              <a:t>ơi</a:t>
            </a:r>
            <a:r>
              <a:rPr lang="en-US" sz="6600" dirty="0" smtClean="0">
                <a:solidFill>
                  <a:schemeClr val="bg1"/>
                </a:solidFill>
                <a:latin typeface="+mj-lt"/>
              </a:rPr>
              <a:t>.</a:t>
            </a:r>
            <a:endParaRPr lang="vi-VN" sz="6600" b="0" dirty="0">
              <a:solidFill>
                <a:schemeClr val="bg1"/>
              </a:solidFill>
              <a:effectLst/>
              <a:latin typeface="+mj-lt"/>
            </a:endParaRPr>
          </a:p>
        </p:txBody>
      </p:sp>
    </p:spTree>
    <p:extLst>
      <p:ext uri="{BB962C8B-B14F-4D97-AF65-F5344CB8AC3E}">
        <p14:creationId xmlns:p14="http://schemas.microsoft.com/office/powerpoint/2010/main" val="201960066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311733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smtClean="0">
                <a:solidFill>
                  <a:schemeClr val="bg1"/>
                </a:solidFill>
              </a:rPr>
              <a:t>Lời Chúa rơi vào đất tốt sẽ khai hoa kết trái nhiều.</a:t>
            </a:r>
            <a:endParaRPr lang="en-US" sz="8000" dirty="0">
              <a:solidFill>
                <a:schemeClr val="bg1"/>
              </a:solidFill>
            </a:endParaRPr>
          </a:p>
        </p:txBody>
      </p:sp>
    </p:spTree>
    <p:extLst>
      <p:ext uri="{BB962C8B-B14F-4D97-AF65-F5344CB8AC3E}">
        <p14:creationId xmlns:p14="http://schemas.microsoft.com/office/powerpoint/2010/main" val="2750647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2"/>
            <a:ext cx="9144000" cy="5137056"/>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5388013" cy="1200329"/>
          </a:xfrm>
          <a:prstGeom prst="rect">
            <a:avLst/>
          </a:prstGeom>
          <a:noFill/>
        </p:spPr>
        <p:txBody>
          <a:bodyPr wrap="none" rtlCol="0">
            <a:spAutoFit/>
          </a:bodyPr>
          <a:lstStyle/>
          <a:p>
            <a:r>
              <a:rPr lang="en-US" sz="3600" smtClean="0">
                <a:solidFill>
                  <a:srgbClr val="FFFF00"/>
                </a:solidFill>
              </a:rPr>
              <a:t>Bài đọc 1</a:t>
            </a:r>
          </a:p>
          <a:p>
            <a:r>
              <a:rPr lang="en-US" sz="3600" smtClean="0">
                <a:solidFill>
                  <a:srgbClr val="FFFF00"/>
                </a:solidFill>
              </a:rPr>
              <a:t>Bài trích sách ngôn sứ Isaia</a:t>
            </a:r>
            <a:endParaRPr lang="en-US" sz="3600">
              <a:solidFill>
                <a:srgbClr val="FFFF00"/>
              </a:solidFill>
            </a:endParaRPr>
          </a:p>
        </p:txBody>
      </p:sp>
      <p:sp>
        <p:nvSpPr>
          <p:cNvPr id="7" name="TextBox 6"/>
          <p:cNvSpPr txBox="1"/>
          <p:nvPr/>
        </p:nvSpPr>
        <p:spPr>
          <a:xfrm>
            <a:off x="228600" y="3486150"/>
            <a:ext cx="8686800" cy="1569660"/>
          </a:xfrm>
          <a:prstGeom prst="rect">
            <a:avLst/>
          </a:prstGeom>
          <a:noFill/>
        </p:spPr>
        <p:txBody>
          <a:bodyPr wrap="square" rtlCol="0">
            <a:spAutoFit/>
          </a:bodyPr>
          <a:lstStyle/>
          <a:p>
            <a:r>
              <a:rPr lang="en-US" sz="3200" smtClean="0">
                <a:solidFill>
                  <a:srgbClr val="FFFF00"/>
                </a:solidFill>
              </a:rPr>
              <a:t>Thánh Vịnh </a:t>
            </a:r>
            <a:r>
              <a:rPr lang="en-US" sz="3200">
                <a:solidFill>
                  <a:srgbClr val="FFFF00"/>
                </a:solidFill>
              </a:rPr>
              <a:t>6</a:t>
            </a:r>
            <a:r>
              <a:rPr lang="en-US" sz="3200" smtClean="0">
                <a:solidFill>
                  <a:srgbClr val="FFFF00"/>
                </a:solidFill>
              </a:rPr>
              <a:t>4</a:t>
            </a:r>
          </a:p>
          <a:p>
            <a:r>
              <a:rPr lang="vi-VN" sz="3200">
                <a:solidFill>
                  <a:srgbClr val="FFFF00"/>
                </a:solidFill>
              </a:rPr>
              <a:t>Lời Chúa rơi vào đất tốt sẽ khai hoa kết trái nhiều.</a:t>
            </a:r>
            <a:endParaRPr lang="en-US" sz="3200">
              <a:solidFill>
                <a:srgbClr val="FFFF00"/>
              </a:solidFill>
            </a:endParaRPr>
          </a:p>
        </p:txBody>
      </p:sp>
    </p:spTree>
    <p:extLst>
      <p:ext uri="{BB962C8B-B14F-4D97-AF65-F5344CB8AC3E}">
        <p14:creationId xmlns:p14="http://schemas.microsoft.com/office/powerpoint/2010/main" val="15969183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23"/>
            <a:ext cx="9144000" cy="4648200"/>
          </a:xfrm>
        </p:spPr>
        <p:txBody>
          <a:bodyPr/>
          <a:lstStyle/>
          <a:p>
            <a:pPr>
              <a:lnSpc>
                <a:spcPct val="120000"/>
              </a:lnSpc>
            </a:pPr>
            <a:r>
              <a:rPr lang="en-US" dirty="0" err="1" smtClean="0">
                <a:solidFill>
                  <a:srgbClr val="FFFF00"/>
                </a:solidFill>
              </a:rPr>
              <a:t>Thánh</a:t>
            </a:r>
            <a:r>
              <a:rPr lang="en-US" dirty="0" smtClean="0">
                <a:solidFill>
                  <a:srgbClr val="FFFF00"/>
                </a:solidFill>
              </a:rPr>
              <a:t> </a:t>
            </a:r>
            <a:r>
              <a:rPr lang="en-US" dirty="0" err="1" smtClean="0">
                <a:solidFill>
                  <a:srgbClr val="FFFF00"/>
                </a:solidFill>
              </a:rPr>
              <a:t>Vịnh</a:t>
            </a:r>
            <a:r>
              <a:rPr lang="en-US" dirty="0" smtClean="0">
                <a:solidFill>
                  <a:srgbClr val="FFFF00"/>
                </a:solidFill>
              </a:rPr>
              <a:t> 64</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XV </a:t>
            </a:r>
            <a:r>
              <a:rPr lang="en-US" dirty="0" err="1" smtClean="0">
                <a:solidFill>
                  <a:srgbClr val="FFFF00"/>
                </a:solidFill>
              </a:rPr>
              <a:t>Thường</a:t>
            </a:r>
            <a:r>
              <a:rPr lang="en-US" dirty="0" smtClean="0">
                <a:solidFill>
                  <a:srgbClr val="FFFF00"/>
                </a:solidFill>
              </a:rPr>
              <a:t> </a:t>
            </a:r>
            <a:r>
              <a:rPr lang="en-US" dirty="0" err="1" smtClean="0">
                <a:solidFill>
                  <a:srgbClr val="FFFF00"/>
                </a:solidFill>
              </a:rPr>
              <a:t>Niên</a:t>
            </a:r>
            <a:r>
              <a:rPr lang="en-US" dirty="0" smtClean="0">
                <a:solidFill>
                  <a:srgbClr val="FFFF00"/>
                </a:solidFill>
              </a:rPr>
              <a:t/>
            </a:r>
            <a:br>
              <a:rPr lang="en-US" dirty="0" smtClean="0">
                <a:solidFill>
                  <a:srgbClr val="FFFF00"/>
                </a:solidFill>
              </a:rPr>
            </a:br>
            <a:r>
              <a:rPr lang="en-US" dirty="0" err="1" smtClean="0">
                <a:solidFill>
                  <a:srgbClr val="FFFF00"/>
                </a:solidFill>
              </a:rPr>
              <a:t>Năm</a:t>
            </a:r>
            <a:r>
              <a:rPr lang="en-US" dirty="0" smtClean="0">
                <a:solidFill>
                  <a:srgbClr val="FFFF00"/>
                </a:solidFill>
              </a:rPr>
              <a:t> A</a:t>
            </a:r>
            <a:endParaRPr lang="en-US" dirty="0">
              <a:solidFill>
                <a:srgbClr val="FFFF00"/>
              </a:solidFill>
            </a:endParaRPr>
          </a:p>
        </p:txBody>
      </p:sp>
      <p:sp>
        <p:nvSpPr>
          <p:cNvPr id="3" name="TextBox 2"/>
          <p:cNvSpPr txBox="1"/>
          <p:nvPr/>
        </p:nvSpPr>
        <p:spPr>
          <a:xfrm>
            <a:off x="2788920" y="3562350"/>
            <a:ext cx="3566160" cy="769441"/>
          </a:xfrm>
          <a:prstGeom prst="rect">
            <a:avLst/>
          </a:prstGeom>
          <a:noFill/>
        </p:spPr>
        <p:txBody>
          <a:bodyPr wrap="square" rtlCol="0">
            <a:spAutoFit/>
          </a:bodyPr>
          <a:lstStyle/>
          <a:p>
            <a:pPr algn="ctr"/>
            <a:r>
              <a:rPr lang="en-US" sz="4400" dirty="0" smtClean="0">
                <a:solidFill>
                  <a:schemeClr val="bg1"/>
                </a:solidFill>
              </a:rPr>
              <a:t>04 </a:t>
            </a:r>
            <a:r>
              <a:rPr lang="en-US" sz="4400" dirty="0" err="1" smtClean="0">
                <a:solidFill>
                  <a:schemeClr val="bg1"/>
                </a:solidFill>
              </a:rPr>
              <a:t>câu</a:t>
            </a:r>
            <a:endParaRPr lang="en-US" sz="4400" dirty="0">
              <a:solidFill>
                <a:schemeClr val="bg1"/>
              </a:solidFill>
            </a:endParaRPr>
          </a:p>
        </p:txBody>
      </p:sp>
    </p:spTree>
    <p:extLst>
      <p:ext uri="{BB962C8B-B14F-4D97-AF65-F5344CB8AC3E}">
        <p14:creationId xmlns:p14="http://schemas.microsoft.com/office/powerpoint/2010/main" val="1058255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smtClean="0">
                <a:solidFill>
                  <a:schemeClr val="bg1"/>
                </a:solidFill>
              </a:rPr>
              <a:t>Lời Chúa rơi vào đất tốt sẽ khai hoa kết trái nhiều.</a:t>
            </a:r>
            <a:endParaRPr lang="en-US" sz="8000" dirty="0">
              <a:solidFill>
                <a:schemeClr val="bg1"/>
              </a:solidFill>
            </a:endParaRPr>
          </a:p>
        </p:txBody>
      </p:sp>
    </p:spTree>
    <p:extLst>
      <p:ext uri="{BB962C8B-B14F-4D97-AF65-F5344CB8AC3E}">
        <p14:creationId xmlns:p14="http://schemas.microsoft.com/office/powerpoint/2010/main" val="27186619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u="sng" dirty="0" smtClean="0">
                <a:solidFill>
                  <a:srgbClr val="FFFF00"/>
                </a:solidFill>
              </a:rPr>
              <a:t>Tk1:</a:t>
            </a:r>
            <a:r>
              <a:rPr lang="en-US" sz="5400" dirty="0" smtClean="0">
                <a:solidFill>
                  <a:schemeClr val="bg1"/>
                </a:solidFill>
              </a:rPr>
              <a:t> </a:t>
            </a:r>
            <a:r>
              <a:rPr lang="vi-VN" sz="5400" dirty="0" smtClean="0">
                <a:solidFill>
                  <a:schemeClr val="bg1"/>
                </a:solidFill>
              </a:rPr>
              <a:t>Chúa thăm đất cho mưa gội nhuần, cho ngập tràn phú túc giàu sang. Cho sông ngòi trào nước mênh mông, dọn sẵn sàng đợi lúa trổ bông.</a:t>
            </a:r>
            <a:endParaRPr lang="en-US" sz="5400" dirty="0">
              <a:solidFill>
                <a:schemeClr val="bg1"/>
              </a:solidFill>
            </a:endParaRPr>
          </a:p>
        </p:txBody>
      </p:sp>
    </p:spTree>
    <p:extLst>
      <p:ext uri="{BB962C8B-B14F-4D97-AF65-F5344CB8AC3E}">
        <p14:creationId xmlns:p14="http://schemas.microsoft.com/office/powerpoint/2010/main" val="3703400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smtClean="0">
                <a:solidFill>
                  <a:schemeClr val="bg1"/>
                </a:solidFill>
              </a:rPr>
              <a:t>Lời Chúa rơi vào đất tốt sẽ khai hoa kết trái nhiều.</a:t>
            </a:r>
            <a:endParaRPr lang="en-US" sz="8000" dirty="0">
              <a:solidFill>
                <a:schemeClr val="bg1"/>
              </a:solidFill>
            </a:endParaRPr>
          </a:p>
        </p:txBody>
      </p:sp>
    </p:spTree>
    <p:extLst>
      <p:ext uri="{BB962C8B-B14F-4D97-AF65-F5344CB8AC3E}">
        <p14:creationId xmlns:p14="http://schemas.microsoft.com/office/powerpoint/2010/main" val="27141482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400" u="sng" dirty="0" smtClean="0">
                <a:solidFill>
                  <a:srgbClr val="FFFF00"/>
                </a:solidFill>
              </a:rPr>
              <a:t>Tk2:</a:t>
            </a:r>
            <a:r>
              <a:rPr lang="en-US" sz="5400" dirty="0" smtClean="0">
                <a:solidFill>
                  <a:schemeClr val="bg1"/>
                </a:solidFill>
              </a:rPr>
              <a:t> </a:t>
            </a:r>
            <a:r>
              <a:rPr lang="vi-VN" sz="5400" dirty="0" smtClean="0">
                <a:solidFill>
                  <a:schemeClr val="bg1"/>
                </a:solidFill>
              </a:rPr>
              <a:t>Đất đai Chúa lo thu dọn sạch, cho đường cày ứ nước bậm sâu. San cho bằng từng chút mô cao, hạt nảy mầm nhờ Chúa đổ mưa.</a:t>
            </a:r>
            <a:endParaRPr lang="en-US" sz="5400" dirty="0">
              <a:solidFill>
                <a:schemeClr val="bg1"/>
              </a:solidFill>
            </a:endParaRPr>
          </a:p>
        </p:txBody>
      </p:sp>
    </p:spTree>
    <p:extLst>
      <p:ext uri="{BB962C8B-B14F-4D97-AF65-F5344CB8AC3E}">
        <p14:creationId xmlns:p14="http://schemas.microsoft.com/office/powerpoint/2010/main" val="10126092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smtClean="0">
                <a:solidFill>
                  <a:schemeClr val="bg1"/>
                </a:solidFill>
              </a:rPr>
              <a:t>Lời Chúa rơi vào đất tốt sẽ khai hoa kết trái nhiều.</a:t>
            </a:r>
            <a:endParaRPr lang="en-US" sz="8000" dirty="0">
              <a:solidFill>
                <a:schemeClr val="bg1"/>
              </a:solidFill>
            </a:endParaRPr>
          </a:p>
        </p:txBody>
      </p:sp>
    </p:spTree>
    <p:extLst>
      <p:ext uri="{BB962C8B-B14F-4D97-AF65-F5344CB8AC3E}">
        <p14:creationId xmlns:p14="http://schemas.microsoft.com/office/powerpoint/2010/main" val="23138680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5400" u="sng" dirty="0" smtClean="0">
                <a:solidFill>
                  <a:srgbClr val="FFFF00"/>
                </a:solidFill>
              </a:rPr>
              <a:t>Tk3:</a:t>
            </a:r>
            <a:r>
              <a:rPr lang="en-US" sz="5400" dirty="0" smtClean="0">
                <a:solidFill>
                  <a:schemeClr val="bg1"/>
                </a:solidFill>
              </a:rPr>
              <a:t> </a:t>
            </a:r>
            <a:r>
              <a:rPr lang="vi-VN" sz="5400" dirty="0" smtClean="0">
                <a:solidFill>
                  <a:schemeClr val="bg1"/>
                </a:solidFill>
              </a:rPr>
              <a:t>Phúc ân Chúa quanh năm dư đầy, hoa màu ngợp lối bước Ngài đi. Nơi hoang địa tràn nước trong xanh, và núi đồi phục sức đẹp xinh.</a:t>
            </a:r>
          </a:p>
        </p:txBody>
      </p:sp>
    </p:spTree>
    <p:extLst>
      <p:ext uri="{BB962C8B-B14F-4D97-AF65-F5344CB8AC3E}">
        <p14:creationId xmlns:p14="http://schemas.microsoft.com/office/powerpoint/2010/main" val="38628973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smtClean="0">
                <a:solidFill>
                  <a:schemeClr val="bg1"/>
                </a:solidFill>
              </a:rPr>
              <a:t>Lời Chúa rơi vào đất tốt sẽ khai hoa kết trái nhiều.</a:t>
            </a:r>
            <a:endParaRPr lang="en-US" sz="8000" dirty="0">
              <a:solidFill>
                <a:schemeClr val="bg1"/>
              </a:solidFill>
            </a:endParaRPr>
          </a:p>
        </p:txBody>
      </p:sp>
    </p:spTree>
    <p:extLst>
      <p:ext uri="{BB962C8B-B14F-4D97-AF65-F5344CB8AC3E}">
        <p14:creationId xmlns:p14="http://schemas.microsoft.com/office/powerpoint/2010/main" val="2545970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u="sng" dirty="0" smtClean="0">
                <a:solidFill>
                  <a:srgbClr val="FFFF00"/>
                </a:solidFill>
              </a:rPr>
              <a:t>Tk1:</a:t>
            </a:r>
            <a:r>
              <a:rPr lang="en-US" sz="5400" dirty="0" smtClean="0">
                <a:solidFill>
                  <a:schemeClr val="bg1"/>
                </a:solidFill>
              </a:rPr>
              <a:t> </a:t>
            </a:r>
            <a:r>
              <a:rPr lang="vi-VN" sz="5400" dirty="0" smtClean="0">
                <a:solidFill>
                  <a:schemeClr val="bg1"/>
                </a:solidFill>
              </a:rPr>
              <a:t>Chúa thăm đất cho mưa gội nhuần, cho ngập tràn phú túc giàu sang. Cho sông ngòi trào nước mênh mông, dọn sẵn sàng đợi lúa trổ bông.</a:t>
            </a:r>
            <a:endParaRPr lang="en-US" sz="5400" dirty="0">
              <a:solidFill>
                <a:schemeClr val="bg1"/>
              </a:solidFill>
            </a:endParaRPr>
          </a:p>
        </p:txBody>
      </p:sp>
    </p:spTree>
    <p:extLst>
      <p:ext uri="{BB962C8B-B14F-4D97-AF65-F5344CB8AC3E}">
        <p14:creationId xmlns:p14="http://schemas.microsoft.com/office/powerpoint/2010/main" val="108812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600" u="sng" dirty="0" smtClean="0">
                <a:solidFill>
                  <a:srgbClr val="FFFF00"/>
                </a:solidFill>
              </a:rPr>
              <a:t>Tk4:</a:t>
            </a:r>
            <a:r>
              <a:rPr lang="en-US" sz="5600" dirty="0" smtClean="0">
                <a:solidFill>
                  <a:schemeClr val="bg1"/>
                </a:solidFill>
              </a:rPr>
              <a:t> </a:t>
            </a:r>
            <a:r>
              <a:rPr lang="vi-VN" sz="5600" dirty="0" smtClean="0">
                <a:solidFill>
                  <a:schemeClr val="bg1"/>
                </a:solidFill>
              </a:rPr>
              <a:t>Lúa tươi tốt rung rinh dạt dào, chiên cừu phủ trắng xóa đồng xanh. Muôn muôn loài hợp tiếng hoan ca, lời hát hò cùng lúc trổi cao.</a:t>
            </a:r>
          </a:p>
        </p:txBody>
      </p:sp>
    </p:spTree>
    <p:extLst>
      <p:ext uri="{BB962C8B-B14F-4D97-AF65-F5344CB8AC3E}">
        <p14:creationId xmlns:p14="http://schemas.microsoft.com/office/powerpoint/2010/main" val="3755807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smtClean="0">
                <a:solidFill>
                  <a:schemeClr val="bg1"/>
                </a:solidFill>
              </a:rPr>
              <a:t>Lời Chúa rơi vào đất tốt sẽ khai hoa kết trái nhiều.</a:t>
            </a:r>
            <a:endParaRPr lang="en-US" sz="8000" dirty="0">
              <a:solidFill>
                <a:schemeClr val="bg1"/>
              </a:solidFill>
            </a:endParaRPr>
          </a:p>
        </p:txBody>
      </p:sp>
    </p:spTree>
    <p:extLst>
      <p:ext uri="{BB962C8B-B14F-4D97-AF65-F5344CB8AC3E}">
        <p14:creationId xmlns:p14="http://schemas.microsoft.com/office/powerpoint/2010/main" val="23421328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smtClean="0">
                <a:solidFill>
                  <a:srgbClr val="FFFF00"/>
                </a:solidFill>
              </a:rPr>
              <a:t>Bài đọc 2</a:t>
            </a:r>
          </a:p>
          <a:p>
            <a:r>
              <a:rPr lang="en-US" sz="3600" smtClean="0">
                <a:solidFill>
                  <a:srgbClr val="FFFF00"/>
                </a:solidFill>
              </a:rPr>
              <a:t>Bài trích thư của thánh Phaôlô tông đồ</a:t>
            </a:r>
          </a:p>
          <a:p>
            <a:r>
              <a:rPr lang="en-US" sz="3600" smtClean="0">
                <a:solidFill>
                  <a:srgbClr val="FFFF00"/>
                </a:solidFill>
              </a:rPr>
              <a:t>Gửi tín hữu Rôma.</a:t>
            </a:r>
            <a:endParaRPr lang="en-US" sz="3600">
              <a:solidFill>
                <a:srgbClr val="FFFF00"/>
              </a:solidFill>
            </a:endParaRPr>
          </a:p>
        </p:txBody>
      </p:sp>
      <p:sp>
        <p:nvSpPr>
          <p:cNvPr id="7" name="TextBox 6"/>
          <p:cNvSpPr txBox="1"/>
          <p:nvPr/>
        </p:nvSpPr>
        <p:spPr>
          <a:xfrm>
            <a:off x="152400" y="3257550"/>
            <a:ext cx="8590813" cy="1754326"/>
          </a:xfrm>
          <a:prstGeom prst="rect">
            <a:avLst/>
          </a:prstGeom>
          <a:noFill/>
        </p:spPr>
        <p:txBody>
          <a:bodyPr wrap="none" rtlCol="0">
            <a:spAutoFit/>
          </a:bodyPr>
          <a:lstStyle/>
          <a:p>
            <a:r>
              <a:rPr lang="en-US" sz="3600" smtClean="0">
                <a:solidFill>
                  <a:srgbClr val="FFFF00"/>
                </a:solidFill>
              </a:rPr>
              <a:t>Muôn loài thọ tạo những ngong ngóng đợi</a:t>
            </a:r>
          </a:p>
          <a:p>
            <a:r>
              <a:rPr lang="en-US" sz="3600" smtClean="0">
                <a:solidFill>
                  <a:srgbClr val="FFFF00"/>
                </a:solidFill>
              </a:rPr>
              <a:t>Chờ ngày Thiên Chúa mặc khải vinh quang</a:t>
            </a:r>
          </a:p>
          <a:p>
            <a:r>
              <a:rPr lang="en-US" sz="3600" smtClean="0">
                <a:solidFill>
                  <a:srgbClr val="FFFF00"/>
                </a:solidFill>
              </a:rPr>
              <a:t>Của con cái Người.</a:t>
            </a:r>
            <a:endParaRPr lang="en-US" sz="3600">
              <a:solidFill>
                <a:srgbClr val="FFFF00"/>
              </a:solidFill>
            </a:endParaRPr>
          </a:p>
        </p:txBody>
      </p:sp>
    </p:spTree>
    <p:extLst>
      <p:ext uri="{BB962C8B-B14F-4D97-AF65-F5344CB8AC3E}">
        <p14:creationId xmlns:p14="http://schemas.microsoft.com/office/powerpoint/2010/main" val="37664795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vi-VN" sz="5600" dirty="0" smtClean="0">
                <a:solidFill>
                  <a:schemeClr val="bg1"/>
                </a:solidFill>
              </a:rPr>
              <a:t>Hạt giống là Lời Thiên Chúa, Người gieo giống là Đức Ki-tô, những ai tuân giữ Lời Người sẽ tồn tại muôn đời.</a:t>
            </a:r>
            <a:endParaRPr lang="en-US" sz="56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8569830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2"/>
            <a:ext cx="9144000" cy="5137056"/>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4288533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8000" u="sng" dirty="0" err="1" smtClean="0">
                <a:solidFill>
                  <a:srgbClr val="FFFF00"/>
                </a:solidFill>
              </a:rPr>
              <a:t>Đk</a:t>
            </a:r>
            <a:r>
              <a:rPr lang="en-US" sz="8000" u="sng" dirty="0" smtClean="0">
                <a:solidFill>
                  <a:srgbClr val="FFFF00"/>
                </a:solidFill>
              </a:rPr>
              <a:t>:</a:t>
            </a:r>
            <a:r>
              <a:rPr lang="en-US" sz="8000" dirty="0" smtClean="0">
                <a:solidFill>
                  <a:schemeClr val="bg1"/>
                </a:solidFill>
              </a:rPr>
              <a:t> </a:t>
            </a:r>
            <a:r>
              <a:rPr lang="vi-VN" sz="8000" dirty="0" smtClean="0">
                <a:solidFill>
                  <a:schemeClr val="bg1"/>
                </a:solidFill>
              </a:rPr>
              <a:t>Lời Chúa rơi vào đất tốt sẽ khai hoa kết trái nhiều.</a:t>
            </a:r>
            <a:endParaRPr lang="en-US" sz="8000" dirty="0">
              <a:solidFill>
                <a:schemeClr val="bg1"/>
              </a:solidFill>
            </a:endParaRPr>
          </a:p>
        </p:txBody>
      </p:sp>
    </p:spTree>
    <p:extLst>
      <p:ext uri="{BB962C8B-B14F-4D97-AF65-F5344CB8AC3E}">
        <p14:creationId xmlns:p14="http://schemas.microsoft.com/office/powerpoint/2010/main" val="3102224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22"/>
            <a:ext cx="9144000" cy="5137056"/>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vi-VN" sz="5600" dirty="0" smtClean="0">
                <a:solidFill>
                  <a:schemeClr val="bg1"/>
                </a:solidFill>
              </a:rPr>
              <a:t>Hạt giống là Lời Thiên Chúa, Người gieo giống là Đức Ki-tô, những ai tuân giữ Lời Người sẽ tồn tại muôn đời.</a:t>
            </a:r>
            <a:endParaRPr lang="en-US" sz="56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3176064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dirty="0" err="1" smtClean="0">
                <a:solidFill>
                  <a:srgbClr val="FFFF00"/>
                </a:solidFill>
              </a:rPr>
              <a:t>Kinh</a:t>
            </a:r>
            <a:r>
              <a:rPr lang="en-US" sz="4000" dirty="0" smtClean="0">
                <a:solidFill>
                  <a:srgbClr val="FFFF00"/>
                </a:solidFill>
              </a:rPr>
              <a:t> </a:t>
            </a:r>
            <a:r>
              <a:rPr lang="en-US" sz="4000" dirty="0" err="1" smtClean="0">
                <a:solidFill>
                  <a:srgbClr val="FFFF00"/>
                </a:solidFill>
              </a:rPr>
              <a:t>Dâng</a:t>
            </a:r>
            <a:r>
              <a:rPr lang="en-US" sz="4000" dirty="0" smtClean="0">
                <a:solidFill>
                  <a:srgbClr val="FFFF00"/>
                </a:solidFill>
              </a:rPr>
              <a:t> </a:t>
            </a:r>
            <a:r>
              <a:rPr lang="en-US" sz="4000" dirty="0" err="1" smtClean="0">
                <a:solidFill>
                  <a:srgbClr val="FFFF00"/>
                </a:solidFill>
              </a:rPr>
              <a:t>Lễ</a:t>
            </a:r>
            <a:endParaRPr lang="en-US" sz="4000" dirty="0" smtClean="0">
              <a:solidFill>
                <a:srgbClr val="FFFF00"/>
              </a:solidFill>
            </a:endParaRPr>
          </a:p>
          <a:p>
            <a:pPr algn="ctr"/>
            <a:r>
              <a:rPr lang="en-US" sz="4000" i="1" dirty="0" err="1" smtClean="0">
                <a:solidFill>
                  <a:schemeClr val="bg1"/>
                </a:solidFill>
              </a:rPr>
              <a:t>Văn</a:t>
            </a:r>
            <a:r>
              <a:rPr lang="en-US" sz="4000" i="1" dirty="0" smtClean="0">
                <a:solidFill>
                  <a:schemeClr val="bg1"/>
                </a:solidFill>
              </a:rPr>
              <a:t> Chi</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400" b="0" u="sng" dirty="0" smtClean="0">
                <a:solidFill>
                  <a:srgbClr val="FFFF00"/>
                </a:solidFill>
                <a:effectLst/>
              </a:rPr>
              <a:t>Tk1:</a:t>
            </a:r>
            <a:r>
              <a:rPr lang="en-US" sz="5400" b="0" dirty="0" smtClean="0">
                <a:solidFill>
                  <a:schemeClr val="bg1"/>
                </a:solidFill>
                <a:effectLst/>
              </a:rPr>
              <a:t> </a:t>
            </a:r>
            <a:r>
              <a:rPr lang="en-US" sz="5400" dirty="0" err="1">
                <a:solidFill>
                  <a:schemeClr val="bg1"/>
                </a:solidFill>
              </a:rPr>
              <a:t>Này</a:t>
            </a:r>
            <a:r>
              <a:rPr lang="en-US" sz="5400" dirty="0">
                <a:solidFill>
                  <a:schemeClr val="bg1"/>
                </a:solidFill>
              </a:rPr>
              <a:t> </a:t>
            </a:r>
            <a:r>
              <a:rPr lang="en-US" sz="5400" dirty="0" err="1">
                <a:solidFill>
                  <a:schemeClr val="bg1"/>
                </a:solidFill>
              </a:rPr>
              <a:t>đây</a:t>
            </a:r>
            <a:r>
              <a:rPr lang="en-US" sz="5400" dirty="0">
                <a:solidFill>
                  <a:schemeClr val="bg1"/>
                </a:solidFill>
              </a:rPr>
              <a:t> </a:t>
            </a:r>
            <a:r>
              <a:rPr lang="en-US" sz="5400" dirty="0" err="1">
                <a:solidFill>
                  <a:schemeClr val="bg1"/>
                </a:solidFill>
              </a:rPr>
              <a:t>tấm</a:t>
            </a:r>
            <a:r>
              <a:rPr lang="en-US" sz="5400" dirty="0">
                <a:solidFill>
                  <a:schemeClr val="bg1"/>
                </a:solidFill>
              </a:rPr>
              <a:t> </a:t>
            </a:r>
            <a:r>
              <a:rPr lang="en-US" sz="5400" dirty="0" err="1">
                <a:solidFill>
                  <a:schemeClr val="bg1"/>
                </a:solidFill>
              </a:rPr>
              <a:t>bánh</a:t>
            </a:r>
            <a:r>
              <a:rPr lang="en-US" sz="5400" dirty="0">
                <a:solidFill>
                  <a:schemeClr val="bg1"/>
                </a:solidFill>
              </a:rPr>
              <a:t> </a:t>
            </a:r>
            <a:r>
              <a:rPr lang="en-US" sz="5400" dirty="0" err="1">
                <a:solidFill>
                  <a:schemeClr val="bg1"/>
                </a:solidFill>
              </a:rPr>
              <a:t>trắng</a:t>
            </a:r>
            <a:r>
              <a:rPr lang="en-US" sz="5400" dirty="0">
                <a:solidFill>
                  <a:schemeClr val="bg1"/>
                </a:solidFill>
              </a:rPr>
              <a:t> </a:t>
            </a:r>
            <a:r>
              <a:rPr lang="en-US" sz="5400" dirty="0" err="1" smtClean="0">
                <a:solidFill>
                  <a:schemeClr val="bg1"/>
                </a:solidFill>
              </a:rPr>
              <a:t>này</a:t>
            </a:r>
            <a:r>
              <a:rPr lang="en-US" sz="5400" dirty="0" smtClean="0">
                <a:solidFill>
                  <a:schemeClr val="bg1"/>
                </a:solidFill>
              </a:rPr>
              <a:t> </a:t>
            </a:r>
            <a:r>
              <a:rPr lang="en-US" sz="5400" dirty="0" err="1">
                <a:solidFill>
                  <a:schemeClr val="bg1"/>
                </a:solidFill>
              </a:rPr>
              <a:t>bởi</a:t>
            </a:r>
            <a:r>
              <a:rPr lang="en-US" sz="5400" dirty="0">
                <a:solidFill>
                  <a:schemeClr val="bg1"/>
                </a:solidFill>
              </a:rPr>
              <a:t> </a:t>
            </a:r>
            <a:r>
              <a:rPr lang="en-US" sz="5400" dirty="0" err="1">
                <a:solidFill>
                  <a:schemeClr val="bg1"/>
                </a:solidFill>
              </a:rPr>
              <a:t>ruộng</a:t>
            </a:r>
            <a:r>
              <a:rPr lang="en-US" sz="5400" dirty="0">
                <a:solidFill>
                  <a:schemeClr val="bg1"/>
                </a:solidFill>
              </a:rPr>
              <a:t> </a:t>
            </a:r>
            <a:r>
              <a:rPr lang="en-US" sz="5400" dirty="0" err="1">
                <a:solidFill>
                  <a:schemeClr val="bg1"/>
                </a:solidFill>
              </a:rPr>
              <a:t>đất</a:t>
            </a:r>
            <a:r>
              <a:rPr lang="en-US" sz="5400" dirty="0">
                <a:solidFill>
                  <a:schemeClr val="bg1"/>
                </a:solidFill>
              </a:rPr>
              <a:t> </a:t>
            </a:r>
            <a:r>
              <a:rPr lang="en-US" sz="5400" dirty="0" err="1">
                <a:solidFill>
                  <a:schemeClr val="bg1"/>
                </a:solidFill>
              </a:rPr>
              <a:t>và</a:t>
            </a:r>
            <a:r>
              <a:rPr lang="en-US" sz="5400" dirty="0">
                <a:solidFill>
                  <a:schemeClr val="bg1"/>
                </a:solidFill>
              </a:rPr>
              <a:t> </a:t>
            </a:r>
            <a:r>
              <a:rPr lang="en-US" sz="5400" dirty="0" err="1">
                <a:solidFill>
                  <a:schemeClr val="bg1"/>
                </a:solidFill>
              </a:rPr>
              <a:t>lao</a:t>
            </a:r>
            <a:r>
              <a:rPr lang="en-US" sz="5400" dirty="0">
                <a:solidFill>
                  <a:schemeClr val="bg1"/>
                </a:solidFill>
              </a:rPr>
              <a:t> </a:t>
            </a:r>
            <a:r>
              <a:rPr lang="en-US" sz="5400" dirty="0" err="1">
                <a:solidFill>
                  <a:schemeClr val="bg1"/>
                </a:solidFill>
              </a:rPr>
              <a:t>công</a:t>
            </a:r>
            <a:r>
              <a:rPr lang="en-US" sz="5400" dirty="0">
                <a:solidFill>
                  <a:schemeClr val="bg1"/>
                </a:solidFill>
              </a:rPr>
              <a:t> </a:t>
            </a:r>
            <a:r>
              <a:rPr lang="en-US" sz="5400" dirty="0" err="1">
                <a:solidFill>
                  <a:schemeClr val="bg1"/>
                </a:solidFill>
              </a:rPr>
              <a:t>chúng</a:t>
            </a:r>
            <a:r>
              <a:rPr lang="en-US" sz="5400" dirty="0">
                <a:solidFill>
                  <a:schemeClr val="bg1"/>
                </a:solidFill>
              </a:rPr>
              <a:t> con. </a:t>
            </a:r>
            <a:r>
              <a:rPr lang="en-US" sz="5400" dirty="0" err="1">
                <a:solidFill>
                  <a:schemeClr val="bg1"/>
                </a:solidFill>
              </a:rPr>
              <a:t>Nguyện</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để</a:t>
            </a:r>
            <a:r>
              <a:rPr lang="en-US" sz="5400" dirty="0">
                <a:solidFill>
                  <a:schemeClr val="bg1"/>
                </a:solidFill>
              </a:rPr>
              <a:t> </a:t>
            </a:r>
            <a:r>
              <a:rPr lang="en-US" sz="5400" dirty="0" err="1">
                <a:solidFill>
                  <a:schemeClr val="bg1"/>
                </a:solidFill>
              </a:rPr>
              <a:t>trở</a:t>
            </a:r>
            <a:r>
              <a:rPr lang="en-US" sz="5400" dirty="0">
                <a:solidFill>
                  <a:schemeClr val="bg1"/>
                </a:solidFill>
              </a:rPr>
              <a:t> </a:t>
            </a:r>
            <a:r>
              <a:rPr lang="en-US" sz="5400" dirty="0" err="1">
                <a:solidFill>
                  <a:schemeClr val="bg1"/>
                </a:solidFill>
              </a:rPr>
              <a:t>thành</a:t>
            </a:r>
            <a:r>
              <a:rPr lang="en-US" sz="5400" dirty="0">
                <a:solidFill>
                  <a:schemeClr val="bg1"/>
                </a:solidFill>
              </a:rPr>
              <a:t> </a:t>
            </a:r>
            <a:r>
              <a:rPr lang="en-US" sz="5400" dirty="0" err="1">
                <a:solidFill>
                  <a:schemeClr val="bg1"/>
                </a:solidFill>
              </a:rPr>
              <a:t>Mình</a:t>
            </a:r>
            <a:r>
              <a:rPr lang="en-US" sz="5400" dirty="0">
                <a:solidFill>
                  <a:schemeClr val="bg1"/>
                </a:solidFill>
              </a:rPr>
              <a:t> </a:t>
            </a:r>
            <a:r>
              <a:rPr lang="en-US" sz="5400" dirty="0" err="1">
                <a:solidFill>
                  <a:schemeClr val="bg1"/>
                </a:solidFill>
              </a:rPr>
              <a:t>Thánh</a:t>
            </a:r>
            <a:r>
              <a:rPr lang="en-US" sz="5400" dirty="0">
                <a:solidFill>
                  <a:schemeClr val="bg1"/>
                </a:solidFill>
              </a:rPr>
              <a:t> </a:t>
            </a:r>
            <a:r>
              <a:rPr lang="en-US" sz="5400" dirty="0" err="1">
                <a:solidFill>
                  <a:schemeClr val="bg1"/>
                </a:solidFill>
              </a:rPr>
              <a:t>Chúa</a:t>
            </a:r>
            <a:r>
              <a:rPr lang="vi-VN"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lnSpc>
                <a:spcPct val="110000"/>
              </a:lnSpc>
            </a:pPr>
            <a:r>
              <a:rPr lang="en-US" sz="5100" b="0" u="sng" dirty="0" err="1" smtClean="0">
                <a:solidFill>
                  <a:srgbClr val="FFFF00"/>
                </a:solidFill>
                <a:effectLst/>
              </a:rPr>
              <a:t>Đk</a:t>
            </a:r>
            <a:r>
              <a:rPr lang="en-US" sz="5100" b="0" u="sng" dirty="0" smtClean="0">
                <a:solidFill>
                  <a:srgbClr val="FFFF00"/>
                </a:solidFill>
                <a:effectLst/>
              </a:rPr>
              <a:t>:</a:t>
            </a:r>
            <a:r>
              <a:rPr lang="en-US" sz="5100" b="0" dirty="0" smtClean="0">
                <a:solidFill>
                  <a:schemeClr val="bg1"/>
                </a:solidFill>
                <a:effectLst/>
              </a:rPr>
              <a:t> </a:t>
            </a:r>
            <a:r>
              <a:rPr lang="vi-VN" sz="5100" dirty="0">
                <a:solidFill>
                  <a:srgbClr val="FFFF00"/>
                </a:solidFill>
              </a:rPr>
              <a:t>(Chúc tụng Chúa) </a:t>
            </a:r>
            <a:r>
              <a:rPr lang="vi-VN" sz="5100" dirty="0">
                <a:solidFill>
                  <a:schemeClr val="bg1"/>
                </a:solidFill>
              </a:rPr>
              <a:t>Hãy chúc tụng Chúa là Chúa tể càn khôn </a:t>
            </a:r>
            <a:r>
              <a:rPr lang="vi-VN" sz="5100" dirty="0">
                <a:solidFill>
                  <a:srgbClr val="FFFF00"/>
                </a:solidFill>
              </a:rPr>
              <a:t>(Chúa ơi, nguyện cầu Chúa) </a:t>
            </a:r>
            <a:r>
              <a:rPr lang="vi-VN" sz="5100" dirty="0">
                <a:solidFill>
                  <a:schemeClr val="bg1"/>
                </a:solidFill>
              </a:rPr>
              <a:t>Hãy nguyện cầu Chúa, xin Chúa nhận hiến lễ thánh </a:t>
            </a:r>
            <a:r>
              <a:rPr lang="vi-VN" sz="5100" dirty="0" smtClean="0">
                <a:solidFill>
                  <a:schemeClr val="bg1"/>
                </a:solidFill>
              </a:rPr>
              <a:t>n</a:t>
            </a:r>
            <a:r>
              <a:rPr lang="en-US" sz="5100" dirty="0" err="1" smtClean="0">
                <a:solidFill>
                  <a:schemeClr val="bg1"/>
                </a:solidFill>
              </a:rPr>
              <a:t>ầy</a:t>
            </a:r>
            <a:r>
              <a:rPr lang="vi-VN" sz="5100" dirty="0" smtClean="0">
                <a:solidFill>
                  <a:schemeClr val="bg1"/>
                </a:solidFill>
              </a:rPr>
              <a:t> </a:t>
            </a:r>
            <a:r>
              <a:rPr lang="vi-VN" sz="5100" dirty="0">
                <a:solidFill>
                  <a:srgbClr val="FFFF00"/>
                </a:solidFill>
              </a:rPr>
              <a:t>(Chúa ơi)</a:t>
            </a:r>
            <a:r>
              <a:rPr lang="vi-VN" sz="5100" dirty="0" smtClean="0">
                <a:solidFill>
                  <a:schemeClr val="bg1"/>
                </a:solidFill>
              </a:rPr>
              <a:t>.</a:t>
            </a:r>
            <a:endParaRPr lang="vi-VN" sz="5100" dirty="0">
              <a:solidFill>
                <a:schemeClr val="bg1"/>
              </a:solidFill>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400" b="0" u="sng" dirty="0" smtClean="0">
                <a:solidFill>
                  <a:srgbClr val="FFFF00"/>
                </a:solidFill>
                <a:effectLst/>
              </a:rPr>
              <a:t>Tk2:</a:t>
            </a:r>
            <a:r>
              <a:rPr lang="en-US" sz="5400" b="0" dirty="0" smtClean="0">
                <a:solidFill>
                  <a:schemeClr val="bg1"/>
                </a:solidFill>
                <a:effectLst/>
              </a:rPr>
              <a:t> </a:t>
            </a:r>
            <a:r>
              <a:rPr lang="en-US" sz="5400" dirty="0" err="1">
                <a:solidFill>
                  <a:schemeClr val="bg1"/>
                </a:solidFill>
              </a:rPr>
              <a:t>Này</a:t>
            </a:r>
            <a:r>
              <a:rPr lang="en-US" sz="5400" dirty="0">
                <a:solidFill>
                  <a:schemeClr val="bg1"/>
                </a:solidFill>
              </a:rPr>
              <a:t> </a:t>
            </a:r>
            <a:r>
              <a:rPr lang="en-US" sz="5400" dirty="0" err="1">
                <a:solidFill>
                  <a:schemeClr val="bg1"/>
                </a:solidFill>
              </a:rPr>
              <a:t>đây</a:t>
            </a:r>
            <a:r>
              <a:rPr lang="en-US" sz="5400" dirty="0">
                <a:solidFill>
                  <a:schemeClr val="bg1"/>
                </a:solidFill>
              </a:rPr>
              <a:t> </a:t>
            </a:r>
            <a:r>
              <a:rPr lang="en-US" sz="5400" dirty="0" err="1">
                <a:solidFill>
                  <a:schemeClr val="bg1"/>
                </a:solidFill>
              </a:rPr>
              <a:t>chén</a:t>
            </a:r>
            <a:r>
              <a:rPr lang="en-US" sz="5400" dirty="0">
                <a:solidFill>
                  <a:schemeClr val="bg1"/>
                </a:solidFill>
              </a:rPr>
              <a:t> </a:t>
            </a:r>
            <a:r>
              <a:rPr lang="en-US" sz="5400" dirty="0" err="1">
                <a:solidFill>
                  <a:schemeClr val="bg1"/>
                </a:solidFill>
              </a:rPr>
              <a:t>Thánh</a:t>
            </a:r>
            <a:r>
              <a:rPr lang="en-US" sz="5400" dirty="0">
                <a:solidFill>
                  <a:schemeClr val="bg1"/>
                </a:solidFill>
              </a:rPr>
              <a:t> </a:t>
            </a:r>
            <a:r>
              <a:rPr lang="en-US" sz="5400" dirty="0" err="1">
                <a:solidFill>
                  <a:schemeClr val="bg1"/>
                </a:solidFill>
              </a:rPr>
              <a:t>tinh</a:t>
            </a:r>
            <a:r>
              <a:rPr lang="en-US" sz="5400" dirty="0">
                <a:solidFill>
                  <a:schemeClr val="bg1"/>
                </a:solidFill>
              </a:rPr>
              <a:t> </a:t>
            </a:r>
            <a:r>
              <a:rPr lang="en-US" sz="5400" dirty="0" err="1">
                <a:solidFill>
                  <a:schemeClr val="bg1"/>
                </a:solidFill>
              </a:rPr>
              <a:t>tuyền</a:t>
            </a:r>
            <a:r>
              <a:rPr lang="en-US" sz="5400" dirty="0">
                <a:solidFill>
                  <a:schemeClr val="bg1"/>
                </a:solidFill>
              </a:rPr>
              <a:t> </a:t>
            </a:r>
            <a:r>
              <a:rPr lang="en-US" sz="5400" dirty="0" err="1">
                <a:solidFill>
                  <a:schemeClr val="bg1"/>
                </a:solidFill>
              </a:rPr>
              <a:t>bởi</a:t>
            </a:r>
            <a:r>
              <a:rPr lang="en-US" sz="5400" dirty="0">
                <a:solidFill>
                  <a:schemeClr val="bg1"/>
                </a:solidFill>
              </a:rPr>
              <a:t> </a:t>
            </a:r>
            <a:r>
              <a:rPr lang="en-US" sz="5400" dirty="0" err="1">
                <a:solidFill>
                  <a:schemeClr val="bg1"/>
                </a:solidFill>
              </a:rPr>
              <a:t>nho</a:t>
            </a:r>
            <a:r>
              <a:rPr lang="en-US" sz="5400" dirty="0">
                <a:solidFill>
                  <a:schemeClr val="bg1"/>
                </a:solidFill>
              </a:rPr>
              <a:t> </a:t>
            </a:r>
            <a:r>
              <a:rPr lang="en-US" sz="5400" dirty="0" err="1">
                <a:solidFill>
                  <a:schemeClr val="bg1"/>
                </a:solidFill>
              </a:rPr>
              <a:t>chín</a:t>
            </a:r>
            <a:r>
              <a:rPr lang="en-US" sz="5400" dirty="0">
                <a:solidFill>
                  <a:schemeClr val="bg1"/>
                </a:solidFill>
              </a:rPr>
              <a:t> </a:t>
            </a:r>
            <a:r>
              <a:rPr lang="en-US" sz="5400" dirty="0" err="1">
                <a:solidFill>
                  <a:schemeClr val="bg1"/>
                </a:solidFill>
              </a:rPr>
              <a:t>và</a:t>
            </a:r>
            <a:r>
              <a:rPr lang="en-US" sz="5400" dirty="0">
                <a:solidFill>
                  <a:schemeClr val="bg1"/>
                </a:solidFill>
              </a:rPr>
              <a:t> </a:t>
            </a:r>
            <a:r>
              <a:rPr lang="en-US" sz="5400" dirty="0" err="1">
                <a:solidFill>
                  <a:schemeClr val="bg1"/>
                </a:solidFill>
              </a:rPr>
              <a:t>lao</a:t>
            </a:r>
            <a:r>
              <a:rPr lang="en-US" sz="5400" dirty="0">
                <a:solidFill>
                  <a:schemeClr val="bg1"/>
                </a:solidFill>
              </a:rPr>
              <a:t> </a:t>
            </a:r>
            <a:r>
              <a:rPr lang="en-US" sz="5400" dirty="0" err="1">
                <a:solidFill>
                  <a:schemeClr val="bg1"/>
                </a:solidFill>
              </a:rPr>
              <a:t>công</a:t>
            </a:r>
            <a:r>
              <a:rPr lang="en-US" sz="5400" dirty="0">
                <a:solidFill>
                  <a:schemeClr val="bg1"/>
                </a:solidFill>
              </a:rPr>
              <a:t> </a:t>
            </a:r>
            <a:r>
              <a:rPr lang="en-US" sz="5400" dirty="0" err="1">
                <a:solidFill>
                  <a:schemeClr val="bg1"/>
                </a:solidFill>
              </a:rPr>
              <a:t>chúng</a:t>
            </a:r>
            <a:r>
              <a:rPr lang="en-US" sz="5400" dirty="0">
                <a:solidFill>
                  <a:schemeClr val="bg1"/>
                </a:solidFill>
              </a:rPr>
              <a:t> con. </a:t>
            </a:r>
            <a:r>
              <a:rPr lang="en-US" sz="5400" dirty="0" err="1">
                <a:solidFill>
                  <a:schemeClr val="bg1"/>
                </a:solidFill>
              </a:rPr>
              <a:t>Nguyện</a:t>
            </a:r>
            <a:r>
              <a:rPr lang="en-US" sz="5400" dirty="0">
                <a:solidFill>
                  <a:schemeClr val="bg1"/>
                </a:solidFill>
              </a:rPr>
              <a:t> </a:t>
            </a:r>
            <a:r>
              <a:rPr lang="en-US" sz="5400" dirty="0" err="1">
                <a:solidFill>
                  <a:schemeClr val="bg1"/>
                </a:solidFill>
              </a:rPr>
              <a:t>dâng</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để</a:t>
            </a:r>
            <a:r>
              <a:rPr lang="en-US" sz="5400" dirty="0">
                <a:solidFill>
                  <a:schemeClr val="bg1"/>
                </a:solidFill>
              </a:rPr>
              <a:t> </a:t>
            </a:r>
            <a:r>
              <a:rPr lang="en-US" sz="5400" dirty="0" err="1">
                <a:solidFill>
                  <a:schemeClr val="bg1"/>
                </a:solidFill>
              </a:rPr>
              <a:t>trở</a:t>
            </a:r>
            <a:r>
              <a:rPr lang="en-US" sz="5400" dirty="0">
                <a:solidFill>
                  <a:schemeClr val="bg1"/>
                </a:solidFill>
              </a:rPr>
              <a:t> </a:t>
            </a:r>
            <a:r>
              <a:rPr lang="en-US" sz="5400" dirty="0" err="1">
                <a:solidFill>
                  <a:schemeClr val="bg1"/>
                </a:solidFill>
              </a:rPr>
              <a:t>thành</a:t>
            </a:r>
            <a:r>
              <a:rPr lang="en-US" sz="5400" dirty="0">
                <a:solidFill>
                  <a:schemeClr val="bg1"/>
                </a:solidFill>
              </a:rPr>
              <a:t> </a:t>
            </a:r>
            <a:r>
              <a:rPr lang="en-US" sz="5400" dirty="0" err="1">
                <a:solidFill>
                  <a:schemeClr val="bg1"/>
                </a:solidFill>
              </a:rPr>
              <a:t>nguồn</a:t>
            </a:r>
            <a:r>
              <a:rPr lang="en-US" sz="5400" dirty="0">
                <a:solidFill>
                  <a:schemeClr val="bg1"/>
                </a:solidFill>
              </a:rPr>
              <a:t> </a:t>
            </a:r>
            <a:r>
              <a:rPr lang="en-US" sz="5400" dirty="0" err="1">
                <a:solidFill>
                  <a:schemeClr val="bg1"/>
                </a:solidFill>
              </a:rPr>
              <a:t>sức</a:t>
            </a:r>
            <a:r>
              <a:rPr lang="en-US" sz="5400" dirty="0">
                <a:solidFill>
                  <a:schemeClr val="bg1"/>
                </a:solidFill>
              </a:rPr>
              <a:t> </a:t>
            </a:r>
            <a:r>
              <a:rPr lang="en-US" sz="5400" dirty="0" err="1">
                <a:solidFill>
                  <a:schemeClr val="bg1"/>
                </a:solidFill>
              </a:rPr>
              <a:t>sống</a:t>
            </a:r>
            <a:r>
              <a:rPr lang="vi-VN"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17088241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lnSpc>
                <a:spcPct val="110000"/>
              </a:lnSpc>
            </a:pPr>
            <a:r>
              <a:rPr lang="en-US" sz="5100" b="0" u="sng" dirty="0" err="1" smtClean="0">
                <a:solidFill>
                  <a:srgbClr val="FFFF00"/>
                </a:solidFill>
                <a:effectLst/>
              </a:rPr>
              <a:t>Đk</a:t>
            </a:r>
            <a:r>
              <a:rPr lang="en-US" sz="5100" b="0" u="sng" dirty="0" smtClean="0">
                <a:solidFill>
                  <a:srgbClr val="FFFF00"/>
                </a:solidFill>
                <a:effectLst/>
              </a:rPr>
              <a:t>:</a:t>
            </a:r>
            <a:r>
              <a:rPr lang="en-US" sz="5100" b="0" dirty="0" smtClean="0">
                <a:solidFill>
                  <a:schemeClr val="bg1"/>
                </a:solidFill>
                <a:effectLst/>
              </a:rPr>
              <a:t> </a:t>
            </a:r>
            <a:r>
              <a:rPr lang="vi-VN" sz="5100" dirty="0">
                <a:solidFill>
                  <a:srgbClr val="FFFF00"/>
                </a:solidFill>
              </a:rPr>
              <a:t>(Chúc tụng Chúa) </a:t>
            </a:r>
            <a:r>
              <a:rPr lang="vi-VN" sz="5100" dirty="0">
                <a:solidFill>
                  <a:schemeClr val="bg1"/>
                </a:solidFill>
              </a:rPr>
              <a:t>Hãy chúc tụng Chúa là Chúa tể càn khôn </a:t>
            </a:r>
            <a:r>
              <a:rPr lang="vi-VN" sz="5100" dirty="0">
                <a:solidFill>
                  <a:srgbClr val="FFFF00"/>
                </a:solidFill>
              </a:rPr>
              <a:t>(Chúa ơi, nguyện cầu Chúa) </a:t>
            </a:r>
            <a:r>
              <a:rPr lang="vi-VN" sz="5100" dirty="0">
                <a:solidFill>
                  <a:schemeClr val="bg1"/>
                </a:solidFill>
              </a:rPr>
              <a:t>Hãy nguyện cầu Chúa, xin Chúa nhận hiến lễ thánh </a:t>
            </a:r>
            <a:r>
              <a:rPr lang="vi-VN" sz="5100" dirty="0" smtClean="0">
                <a:solidFill>
                  <a:schemeClr val="bg1"/>
                </a:solidFill>
              </a:rPr>
              <a:t>n</a:t>
            </a:r>
            <a:r>
              <a:rPr lang="en-US" sz="5100" dirty="0" err="1" smtClean="0">
                <a:solidFill>
                  <a:schemeClr val="bg1"/>
                </a:solidFill>
              </a:rPr>
              <a:t>ầy</a:t>
            </a:r>
            <a:r>
              <a:rPr lang="vi-VN" sz="5100" dirty="0" smtClean="0">
                <a:solidFill>
                  <a:schemeClr val="bg1"/>
                </a:solidFill>
              </a:rPr>
              <a:t> </a:t>
            </a:r>
            <a:r>
              <a:rPr lang="vi-VN" sz="5100" dirty="0">
                <a:solidFill>
                  <a:srgbClr val="FFFF00"/>
                </a:solidFill>
              </a:rPr>
              <a:t>(Chúa ơi)</a:t>
            </a:r>
            <a:r>
              <a:rPr lang="vi-VN" sz="5100" dirty="0" smtClean="0">
                <a:solidFill>
                  <a:schemeClr val="bg1"/>
                </a:solidFill>
              </a:rPr>
              <a:t>.</a:t>
            </a:r>
            <a:endParaRPr lang="vi-VN" sz="5100" dirty="0">
              <a:solidFill>
                <a:schemeClr val="bg1"/>
              </a:solidFill>
            </a:endParaRPr>
          </a:p>
        </p:txBody>
      </p:sp>
    </p:spTree>
    <p:extLst>
      <p:ext uri="{BB962C8B-B14F-4D97-AF65-F5344CB8AC3E}">
        <p14:creationId xmlns:p14="http://schemas.microsoft.com/office/powerpoint/2010/main" val="20728928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400" b="0" u="sng" dirty="0" smtClean="0">
                <a:solidFill>
                  <a:srgbClr val="FFFF00"/>
                </a:solidFill>
                <a:effectLst/>
              </a:rPr>
              <a:t>Tk3:</a:t>
            </a:r>
            <a:r>
              <a:rPr lang="en-US" sz="5400" b="0" dirty="0" smtClean="0">
                <a:solidFill>
                  <a:schemeClr val="bg1"/>
                </a:solidFill>
                <a:effectLst/>
              </a:rPr>
              <a:t> </a:t>
            </a:r>
            <a:r>
              <a:rPr lang="vi-VN" sz="5400" dirty="0">
                <a:solidFill>
                  <a:schemeClr val="bg1"/>
                </a:solidFill>
              </a:rPr>
              <a:t>Này đây xác với linh hồn nguyện dâng Chúa trọn bao nhiêu ước mơ. Cùng dâng hiến để trở thành một hy lễ</a:t>
            </a:r>
            <a:r>
              <a:rPr lang="vi-VN"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2051211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lnSpc>
                <a:spcPct val="110000"/>
              </a:lnSpc>
            </a:pPr>
            <a:r>
              <a:rPr lang="en-US" sz="5100" b="0" u="sng" dirty="0" err="1" smtClean="0">
                <a:solidFill>
                  <a:srgbClr val="FFFF00"/>
                </a:solidFill>
                <a:effectLst/>
              </a:rPr>
              <a:t>Đk</a:t>
            </a:r>
            <a:r>
              <a:rPr lang="en-US" sz="5100" b="0" u="sng" dirty="0" smtClean="0">
                <a:solidFill>
                  <a:srgbClr val="FFFF00"/>
                </a:solidFill>
                <a:effectLst/>
              </a:rPr>
              <a:t>:</a:t>
            </a:r>
            <a:r>
              <a:rPr lang="en-US" sz="5100" b="0" dirty="0" smtClean="0">
                <a:solidFill>
                  <a:schemeClr val="bg1"/>
                </a:solidFill>
                <a:effectLst/>
              </a:rPr>
              <a:t> </a:t>
            </a:r>
            <a:r>
              <a:rPr lang="vi-VN" sz="5100" dirty="0">
                <a:solidFill>
                  <a:srgbClr val="FFFF00"/>
                </a:solidFill>
              </a:rPr>
              <a:t>(Chúc tụng Chúa) </a:t>
            </a:r>
            <a:r>
              <a:rPr lang="vi-VN" sz="5100" dirty="0">
                <a:solidFill>
                  <a:schemeClr val="bg1"/>
                </a:solidFill>
              </a:rPr>
              <a:t>Hãy chúc tụng Chúa là Chúa tể càn khôn </a:t>
            </a:r>
            <a:r>
              <a:rPr lang="vi-VN" sz="5100" dirty="0">
                <a:solidFill>
                  <a:srgbClr val="FFFF00"/>
                </a:solidFill>
              </a:rPr>
              <a:t>(Chúa ơi, nguyện cầu Chúa) </a:t>
            </a:r>
            <a:r>
              <a:rPr lang="vi-VN" sz="5100" dirty="0">
                <a:solidFill>
                  <a:schemeClr val="bg1"/>
                </a:solidFill>
              </a:rPr>
              <a:t>Hãy nguyện cầu Chúa, xin Chúa nhận hiến lễ thánh </a:t>
            </a:r>
            <a:r>
              <a:rPr lang="vi-VN" sz="5100" dirty="0" smtClean="0">
                <a:solidFill>
                  <a:schemeClr val="bg1"/>
                </a:solidFill>
              </a:rPr>
              <a:t>n</a:t>
            </a:r>
            <a:r>
              <a:rPr lang="en-US" sz="5100" dirty="0" err="1" smtClean="0">
                <a:solidFill>
                  <a:schemeClr val="bg1"/>
                </a:solidFill>
              </a:rPr>
              <a:t>ầy</a:t>
            </a:r>
            <a:r>
              <a:rPr lang="vi-VN" sz="5100" dirty="0" smtClean="0">
                <a:solidFill>
                  <a:schemeClr val="bg1"/>
                </a:solidFill>
              </a:rPr>
              <a:t> </a:t>
            </a:r>
            <a:r>
              <a:rPr lang="vi-VN" sz="5100" dirty="0">
                <a:solidFill>
                  <a:srgbClr val="FFFF00"/>
                </a:solidFill>
              </a:rPr>
              <a:t>(Chúa ơi)</a:t>
            </a:r>
            <a:r>
              <a:rPr lang="vi-VN" sz="5100" dirty="0" smtClean="0">
                <a:solidFill>
                  <a:schemeClr val="bg1"/>
                </a:solidFill>
              </a:rPr>
              <a:t>.</a:t>
            </a:r>
            <a:endParaRPr lang="vi-VN" sz="5100" dirty="0">
              <a:solidFill>
                <a:schemeClr val="bg1"/>
              </a:solidFill>
            </a:endParaRPr>
          </a:p>
        </p:txBody>
      </p:sp>
    </p:spTree>
    <p:extLst>
      <p:ext uri="{BB962C8B-B14F-4D97-AF65-F5344CB8AC3E}">
        <p14:creationId xmlns:p14="http://schemas.microsoft.com/office/powerpoint/2010/main" val="22740710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rgbClr val="FFFF00"/>
                </a:solidFill>
              </a:rPr>
              <a:t>Lắng</a:t>
            </a:r>
            <a:r>
              <a:rPr lang="en-US" sz="6600" dirty="0" smtClean="0">
                <a:solidFill>
                  <a:srgbClr val="FFFF00"/>
                </a:solidFill>
              </a:rPr>
              <a:t> </a:t>
            </a:r>
            <a:r>
              <a:rPr lang="en-US" sz="6600" dirty="0" err="1" smtClean="0">
                <a:solidFill>
                  <a:srgbClr val="FFFF00"/>
                </a:solidFill>
              </a:rPr>
              <a:t>Nghe</a:t>
            </a:r>
            <a:r>
              <a:rPr lang="en-US" sz="6600" dirty="0" smtClean="0">
                <a:solidFill>
                  <a:srgbClr val="FFFF00"/>
                </a:solidFill>
              </a:rPr>
              <a:t> </a:t>
            </a:r>
            <a:r>
              <a:rPr lang="en-US" sz="6600" dirty="0" err="1" smtClean="0">
                <a:solidFill>
                  <a:srgbClr val="FFFF00"/>
                </a:solidFill>
              </a:rPr>
              <a:t>Lời</a:t>
            </a:r>
            <a:r>
              <a:rPr lang="en-US" sz="6600" dirty="0" smtClean="0">
                <a:solidFill>
                  <a:srgbClr val="FFFF00"/>
                </a:solidFill>
              </a:rPr>
              <a:t> </a:t>
            </a:r>
            <a:r>
              <a:rPr lang="en-US" sz="6600" dirty="0" err="1" smtClean="0">
                <a:solidFill>
                  <a:srgbClr val="FFFF00"/>
                </a:solidFill>
              </a:rPr>
              <a:t>Chúa</a:t>
            </a:r>
            <a:r>
              <a:rPr lang="en-US" sz="6600" dirty="0" smtClean="0">
                <a:solidFill>
                  <a:srgbClr val="FFFF00"/>
                </a:solidFill>
              </a:rPr>
              <a:t/>
            </a:r>
            <a:br>
              <a:rPr lang="en-US" sz="6600" dirty="0" smtClean="0">
                <a:solidFill>
                  <a:srgbClr val="FFFF00"/>
                </a:solidFill>
              </a:rPr>
            </a:br>
            <a:r>
              <a:rPr lang="en-US" sz="4000" i="1" dirty="0" err="1" smtClean="0">
                <a:solidFill>
                  <a:schemeClr val="bg1"/>
                </a:solidFill>
              </a:rPr>
              <a:t>Nguyễn</a:t>
            </a:r>
            <a:r>
              <a:rPr lang="en-US" sz="4000" i="1" dirty="0" smtClean="0">
                <a:solidFill>
                  <a:schemeClr val="bg1"/>
                </a:solidFill>
              </a:rPr>
              <a:t> </a:t>
            </a:r>
            <a:r>
              <a:rPr lang="en-US" sz="4000" i="1" dirty="0" err="1" smtClean="0">
                <a:solidFill>
                  <a:schemeClr val="bg1"/>
                </a:solidFill>
              </a:rPr>
              <a:t>Duy</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4600" u="sng" dirty="0" smtClean="0">
                <a:solidFill>
                  <a:srgbClr val="FFFF00"/>
                </a:solidFill>
              </a:rPr>
              <a:t>T</a:t>
            </a:r>
            <a:r>
              <a:rPr lang="en-US" sz="4600" b="0" u="sng" dirty="0" smtClean="0">
                <a:solidFill>
                  <a:srgbClr val="FFFF00"/>
                </a:solidFill>
                <a:effectLst/>
              </a:rPr>
              <a:t>k1:</a:t>
            </a:r>
            <a:r>
              <a:rPr lang="en-US" sz="4600" b="0" dirty="0" smtClean="0">
                <a:solidFill>
                  <a:schemeClr val="bg1"/>
                </a:solidFill>
                <a:effectLst/>
              </a:rPr>
              <a:t> </a:t>
            </a:r>
            <a:r>
              <a:rPr lang="vi-VN" sz="4800" dirty="0">
                <a:solidFill>
                  <a:schemeClr val="bg1"/>
                </a:solidFill>
              </a:rPr>
              <a:t>Xin cho con biết lắng nghe Lời Ngài dạy con trong đêm tối. Xin cho con biết lắng nghe Lời Ngài dạy con lúc lẻ loi. Xin cho con cất tiếng lên trả lời </a:t>
            </a:r>
            <a:r>
              <a:rPr lang="en-US" sz="4800" dirty="0" err="1" smtClean="0">
                <a:solidFill>
                  <a:schemeClr val="bg1"/>
                </a:solidFill>
              </a:rPr>
              <a:t>vừa</a:t>
            </a:r>
            <a:r>
              <a:rPr lang="en-US" sz="4800" dirty="0" smtClean="0">
                <a:solidFill>
                  <a:schemeClr val="bg1"/>
                </a:solidFill>
              </a:rPr>
              <a:t> </a:t>
            </a:r>
            <a:r>
              <a:rPr lang="en-US" sz="4800" dirty="0" err="1" smtClean="0">
                <a:solidFill>
                  <a:schemeClr val="bg1"/>
                </a:solidFill>
              </a:rPr>
              <a:t>khi</a:t>
            </a:r>
            <a:r>
              <a:rPr lang="en-US" sz="4800" dirty="0" smtClean="0">
                <a:solidFill>
                  <a:schemeClr val="bg1"/>
                </a:solidFill>
              </a:rPr>
              <a:t> con </a:t>
            </a:r>
            <a:r>
              <a:rPr lang="en-US" sz="4800" dirty="0" err="1" smtClean="0">
                <a:solidFill>
                  <a:schemeClr val="bg1"/>
                </a:solidFill>
              </a:rPr>
              <a:t>nghe</a:t>
            </a:r>
            <a:r>
              <a:rPr lang="en-US" sz="4800" dirty="0" smtClean="0">
                <a:solidFill>
                  <a:schemeClr val="bg1"/>
                </a:solidFill>
              </a:rPr>
              <a:t> </a:t>
            </a:r>
            <a:r>
              <a:rPr lang="vi-VN" sz="4800" dirty="0" smtClean="0">
                <a:solidFill>
                  <a:schemeClr val="bg1"/>
                </a:solidFill>
              </a:rPr>
              <a:t>Chúa</a:t>
            </a:r>
            <a:r>
              <a:rPr lang="vi-VN" sz="4800" dirty="0">
                <a:solidFill>
                  <a:schemeClr val="bg1"/>
                </a:solidFill>
              </a:rPr>
              <a:t>. Xin cho con biết thân thưa: </a:t>
            </a:r>
            <a:r>
              <a:rPr lang="en-US" sz="4800" dirty="0" smtClean="0">
                <a:solidFill>
                  <a:schemeClr val="bg1"/>
                </a:solidFill>
              </a:rPr>
              <a:t>“</a:t>
            </a:r>
            <a:r>
              <a:rPr lang="vi-VN" sz="4800" dirty="0" smtClean="0">
                <a:solidFill>
                  <a:schemeClr val="bg1"/>
                </a:solidFill>
              </a:rPr>
              <a:t>Lạy </a:t>
            </a:r>
            <a:r>
              <a:rPr lang="vi-VN" sz="4800" dirty="0">
                <a:solidFill>
                  <a:schemeClr val="bg1"/>
                </a:solidFill>
              </a:rPr>
              <a:t>Ngài, Ngài muốn con làm </a:t>
            </a:r>
            <a:r>
              <a:rPr lang="vi-VN" sz="4800" dirty="0" smtClean="0">
                <a:solidFill>
                  <a:schemeClr val="bg1"/>
                </a:solidFill>
              </a:rPr>
              <a:t>chi?</a:t>
            </a:r>
            <a:r>
              <a:rPr lang="en-US" sz="4800" dirty="0" smtClean="0">
                <a:solidFill>
                  <a:schemeClr val="bg1"/>
                </a:solidFill>
              </a:rPr>
              <a:t>”</a:t>
            </a:r>
            <a:endParaRPr lang="en-US" sz="46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4600" b="0" u="sng" dirty="0" err="1" smtClean="0">
                <a:solidFill>
                  <a:srgbClr val="FFFF00"/>
                </a:solidFill>
                <a:effectLst/>
              </a:rPr>
              <a:t>Đk</a:t>
            </a:r>
            <a:r>
              <a:rPr lang="en-US" sz="4600" b="0" u="sng" dirty="0" smtClean="0">
                <a:solidFill>
                  <a:srgbClr val="FFFF00"/>
                </a:solidFill>
                <a:effectLst/>
              </a:rPr>
              <a:t>:</a:t>
            </a:r>
            <a:r>
              <a:rPr lang="en-US" sz="4600" b="0" dirty="0" smtClean="0">
                <a:solidFill>
                  <a:schemeClr val="bg1"/>
                </a:solidFill>
                <a:effectLst/>
              </a:rPr>
              <a:t> </a:t>
            </a:r>
            <a:r>
              <a:rPr lang="vi-VN" sz="4800" dirty="0">
                <a:solidFill>
                  <a:schemeClr val="bg1"/>
                </a:solidFill>
              </a:rPr>
              <a:t>Lời Ngài là sức sống của con. Lời Ngài là ánh sáng đời con. Lời Ngài là chứa chan hy vọng, là đường để con hằng dõi bước. Lời Ngài đượm chất ngất niềm vui, trọn vẹn ngàn tiếng hát đầy vơi. Lời Ngài đổi mới cho cuộc đời. Lời Ngài hạnh phúc cho trần ai.</a:t>
            </a:r>
            <a:endParaRPr lang="en-US" sz="4600" b="0" dirty="0">
              <a:solidFill>
                <a:schemeClr val="bg1"/>
              </a:solidFill>
              <a:effectLst/>
            </a:endParaRPr>
          </a:p>
        </p:txBody>
      </p:sp>
    </p:spTree>
    <p:extLst>
      <p:ext uri="{BB962C8B-B14F-4D97-AF65-F5344CB8AC3E}">
        <p14:creationId xmlns:p14="http://schemas.microsoft.com/office/powerpoint/2010/main" val="33847439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200" u="sng" dirty="0" smtClean="0">
                <a:solidFill>
                  <a:srgbClr val="FFFF00"/>
                </a:solidFill>
              </a:rPr>
              <a:t>T</a:t>
            </a:r>
            <a:r>
              <a:rPr lang="en-US" sz="4200" b="0" u="sng" dirty="0" smtClean="0">
                <a:solidFill>
                  <a:srgbClr val="FFFF00"/>
                </a:solidFill>
                <a:effectLst/>
              </a:rPr>
              <a:t>k2:</a:t>
            </a:r>
            <a:r>
              <a:rPr lang="en-US" sz="4200" b="0" dirty="0" smtClean="0">
                <a:solidFill>
                  <a:schemeClr val="bg1"/>
                </a:solidFill>
                <a:effectLst/>
              </a:rPr>
              <a:t> </a:t>
            </a:r>
            <a:r>
              <a:rPr lang="vi-VN" sz="4200" dirty="0">
                <a:solidFill>
                  <a:schemeClr val="bg1"/>
                </a:solidFill>
              </a:rPr>
              <a:t>Xin cho con biết lắng nghe Lời Ngài dạy con trong cuộc sống. Xin cho con biết lắng nghe Lời Ngài từng theo bước đời con. Xin cho con biết sẵn sàng chờ đợi và vâng nghe theo Chúa. Xin cho con biết sẵn sàng thực </a:t>
            </a:r>
            <a:r>
              <a:rPr lang="en-US" sz="4200" dirty="0" smtClean="0">
                <a:solidFill>
                  <a:schemeClr val="bg1"/>
                </a:solidFill>
              </a:rPr>
              <a:t>h</a:t>
            </a:r>
            <a:r>
              <a:rPr lang="vi-VN" sz="4200" dirty="0" smtClean="0">
                <a:solidFill>
                  <a:schemeClr val="bg1"/>
                </a:solidFill>
              </a:rPr>
              <a:t>ành </a:t>
            </a:r>
            <a:r>
              <a:rPr lang="vi-VN" sz="4200" dirty="0">
                <a:solidFill>
                  <a:schemeClr val="bg1"/>
                </a:solidFill>
              </a:rPr>
              <a:t>Lời Chúa đã truyền </a:t>
            </a:r>
            <a:r>
              <a:rPr lang="vi-VN" sz="4200" dirty="0" smtClean="0">
                <a:solidFill>
                  <a:schemeClr val="bg1"/>
                </a:solidFill>
              </a:rPr>
              <a:t>ban.</a:t>
            </a:r>
            <a:endParaRPr lang="en-US" sz="4200" b="0" dirty="0">
              <a:solidFill>
                <a:schemeClr val="bg1"/>
              </a:solidFill>
              <a:effectLst/>
            </a:endParaRPr>
          </a:p>
        </p:txBody>
      </p:sp>
    </p:spTree>
    <p:extLst>
      <p:ext uri="{BB962C8B-B14F-4D97-AF65-F5344CB8AC3E}">
        <p14:creationId xmlns:p14="http://schemas.microsoft.com/office/powerpoint/2010/main" val="2951407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4600" b="0" u="sng" dirty="0" err="1" smtClean="0">
                <a:solidFill>
                  <a:srgbClr val="FFFF00"/>
                </a:solidFill>
                <a:effectLst/>
              </a:rPr>
              <a:t>Đk</a:t>
            </a:r>
            <a:r>
              <a:rPr lang="en-US" sz="4600" b="0" u="sng" dirty="0" smtClean="0">
                <a:solidFill>
                  <a:srgbClr val="FFFF00"/>
                </a:solidFill>
                <a:effectLst/>
              </a:rPr>
              <a:t>:</a:t>
            </a:r>
            <a:r>
              <a:rPr lang="en-US" sz="4600" b="0" dirty="0" smtClean="0">
                <a:solidFill>
                  <a:schemeClr val="bg1"/>
                </a:solidFill>
                <a:effectLst/>
              </a:rPr>
              <a:t> </a:t>
            </a:r>
            <a:r>
              <a:rPr lang="vi-VN" sz="4800" dirty="0">
                <a:solidFill>
                  <a:schemeClr val="bg1"/>
                </a:solidFill>
              </a:rPr>
              <a:t>Lời Ngài là sức sống của con. Lời Ngài là ánh sáng đời con. Lời Ngài là chứa chan hy vọng, là đường để con hằng dõi bước. Lời Ngài đượm chất ngất niềm vui, trọn vẹn ngàn tiếng hát đầy vơi. Lời Ngài đổi mới cho cuộc đời. Lời Ngài hạnh phúc cho trần ai.</a:t>
            </a:r>
            <a:endParaRPr lang="en-US" sz="4600" b="0" dirty="0">
              <a:solidFill>
                <a:schemeClr val="bg1"/>
              </a:solidFill>
              <a:effectLst/>
            </a:endParaRPr>
          </a:p>
        </p:txBody>
      </p:sp>
    </p:spTree>
    <p:extLst>
      <p:ext uri="{BB962C8B-B14F-4D97-AF65-F5344CB8AC3E}">
        <p14:creationId xmlns:p14="http://schemas.microsoft.com/office/powerpoint/2010/main" val="37574033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4200" u="sng" dirty="0" smtClean="0">
                <a:solidFill>
                  <a:srgbClr val="FFFF00"/>
                </a:solidFill>
              </a:rPr>
              <a:t>T</a:t>
            </a:r>
            <a:r>
              <a:rPr lang="en-US" sz="4200" b="0" u="sng" dirty="0" smtClean="0">
                <a:solidFill>
                  <a:srgbClr val="FFFF00"/>
                </a:solidFill>
                <a:effectLst/>
              </a:rPr>
              <a:t>k3:</a:t>
            </a:r>
            <a:r>
              <a:rPr lang="en-US" sz="4200" b="0" dirty="0" smtClean="0">
                <a:solidFill>
                  <a:schemeClr val="bg1"/>
                </a:solidFill>
                <a:effectLst/>
              </a:rPr>
              <a:t> </a:t>
            </a:r>
            <a:r>
              <a:rPr lang="vi-VN" sz="4200" dirty="0">
                <a:solidFill>
                  <a:schemeClr val="bg1"/>
                </a:solidFill>
              </a:rPr>
              <a:t>Xin cho con vững bước đi vào đời truyền rao cho </a:t>
            </a:r>
            <a:r>
              <a:rPr lang="en-US" sz="4200" dirty="0" err="1" smtClean="0">
                <a:solidFill>
                  <a:schemeClr val="bg1"/>
                </a:solidFill>
              </a:rPr>
              <a:t>công</a:t>
            </a:r>
            <a:r>
              <a:rPr lang="en-US" sz="4200" dirty="0" smtClean="0">
                <a:solidFill>
                  <a:schemeClr val="bg1"/>
                </a:solidFill>
              </a:rPr>
              <a:t> </a:t>
            </a:r>
            <a:r>
              <a:rPr lang="en-US" sz="4200" dirty="0" err="1" smtClean="0">
                <a:solidFill>
                  <a:schemeClr val="bg1"/>
                </a:solidFill>
              </a:rPr>
              <a:t>lý</a:t>
            </a:r>
            <a:r>
              <a:rPr lang="vi-VN" sz="4200" dirty="0" smtClean="0">
                <a:solidFill>
                  <a:schemeClr val="bg1"/>
                </a:solidFill>
              </a:rPr>
              <a:t>. </a:t>
            </a:r>
            <a:r>
              <a:rPr lang="vi-VN" sz="4200" dirty="0">
                <a:solidFill>
                  <a:schemeClr val="bg1"/>
                </a:solidFill>
              </a:rPr>
              <a:t>Xin cho con biết say mê cuộc đời làm nhân chứng tình yêu. Cho môi con thắm nét cười, Lời Ngài được đem cho thế giới. Cho đôi tay sáng ơn trời, trọn vẹn hành lý cho ngày </a:t>
            </a:r>
            <a:r>
              <a:rPr lang="vi-VN" sz="4200" dirty="0" smtClean="0">
                <a:solidFill>
                  <a:schemeClr val="bg1"/>
                </a:solidFill>
              </a:rPr>
              <a:t>mai</a:t>
            </a:r>
            <a:r>
              <a:rPr lang="en-US" sz="4200" dirty="0" smtClean="0">
                <a:solidFill>
                  <a:schemeClr val="bg1"/>
                </a:solidFill>
              </a:rPr>
              <a:t>.</a:t>
            </a:r>
            <a:endParaRPr lang="en-US" sz="4200" b="0" dirty="0">
              <a:solidFill>
                <a:schemeClr val="bg1"/>
              </a:solidFill>
              <a:effectLst/>
            </a:endParaRPr>
          </a:p>
        </p:txBody>
      </p:sp>
    </p:spTree>
    <p:extLst>
      <p:ext uri="{BB962C8B-B14F-4D97-AF65-F5344CB8AC3E}">
        <p14:creationId xmlns:p14="http://schemas.microsoft.com/office/powerpoint/2010/main" val="33184551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4600" b="0" u="sng" dirty="0" err="1" smtClean="0">
                <a:solidFill>
                  <a:srgbClr val="FFFF00"/>
                </a:solidFill>
                <a:effectLst/>
              </a:rPr>
              <a:t>Đk</a:t>
            </a:r>
            <a:r>
              <a:rPr lang="en-US" sz="4600" b="0" u="sng" dirty="0" smtClean="0">
                <a:solidFill>
                  <a:srgbClr val="FFFF00"/>
                </a:solidFill>
                <a:effectLst/>
              </a:rPr>
              <a:t>:</a:t>
            </a:r>
            <a:r>
              <a:rPr lang="en-US" sz="4600" b="0" dirty="0" smtClean="0">
                <a:solidFill>
                  <a:schemeClr val="bg1"/>
                </a:solidFill>
                <a:effectLst/>
              </a:rPr>
              <a:t> </a:t>
            </a:r>
            <a:r>
              <a:rPr lang="vi-VN" sz="4800" dirty="0">
                <a:solidFill>
                  <a:schemeClr val="bg1"/>
                </a:solidFill>
              </a:rPr>
              <a:t>Lời Ngài là sức sống của con. Lời Ngài là ánh sáng đời con. Lời Ngài là chứa chan hy vọng, là đường để con hằng dõi bước. Lời Ngài đượm chất ngất niềm vui, trọn vẹn ngàn tiếng hát đầy vơi. Lời Ngài đổi mới cho cuộc đời. Lời Ngài hạnh phúc cho trần ai.</a:t>
            </a:r>
            <a:endParaRPr lang="en-US" sz="4600" b="0" dirty="0">
              <a:solidFill>
                <a:schemeClr val="bg1"/>
              </a:solidFill>
              <a:effectLst/>
            </a:endParaRPr>
          </a:p>
        </p:txBody>
      </p:sp>
    </p:spTree>
    <p:extLst>
      <p:ext uri="{BB962C8B-B14F-4D97-AF65-F5344CB8AC3E}">
        <p14:creationId xmlns:p14="http://schemas.microsoft.com/office/powerpoint/2010/main" val="4336498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4200" u="sng" dirty="0" smtClean="0">
                <a:solidFill>
                  <a:srgbClr val="FFFF00"/>
                </a:solidFill>
              </a:rPr>
              <a:t>T</a:t>
            </a:r>
            <a:r>
              <a:rPr lang="en-US" sz="4200" b="0" u="sng" dirty="0" smtClean="0">
                <a:solidFill>
                  <a:srgbClr val="FFFF00"/>
                </a:solidFill>
                <a:effectLst/>
              </a:rPr>
              <a:t>k4:</a:t>
            </a:r>
            <a:r>
              <a:rPr lang="en-US" sz="4200" b="0" dirty="0" smtClean="0">
                <a:solidFill>
                  <a:schemeClr val="bg1"/>
                </a:solidFill>
                <a:effectLst/>
              </a:rPr>
              <a:t> </a:t>
            </a:r>
            <a:r>
              <a:rPr lang="vi-VN" sz="4700" dirty="0">
                <a:solidFill>
                  <a:schemeClr val="bg1"/>
                </a:solidFill>
              </a:rPr>
              <a:t>Xin cho đến với Người bằng một tình yêu không giả dối. Xin cho con đến trong đời tìm lại nguồn hạnh phúc mà thôi. Cho con khi đã lắng nghe </a:t>
            </a:r>
            <a:r>
              <a:rPr lang="en-US" sz="4700" dirty="0" smtClean="0">
                <a:solidFill>
                  <a:schemeClr val="bg1"/>
                </a:solidFill>
              </a:rPr>
              <a:t>L</a:t>
            </a:r>
            <a:r>
              <a:rPr lang="vi-VN" sz="4700" dirty="0" smtClean="0">
                <a:solidFill>
                  <a:schemeClr val="bg1"/>
                </a:solidFill>
              </a:rPr>
              <a:t>ời </a:t>
            </a:r>
            <a:r>
              <a:rPr lang="vi-VN" sz="4700" dirty="0">
                <a:solidFill>
                  <a:schemeClr val="bg1"/>
                </a:solidFill>
              </a:rPr>
              <a:t>Ngài dạy con ôi cao quý. Xin cho con trái tim si ngàn đời tình mến không nhạt phai</a:t>
            </a:r>
            <a:r>
              <a:rPr lang="en-US" sz="4200" dirty="0" smtClean="0">
                <a:solidFill>
                  <a:schemeClr val="bg1"/>
                </a:solidFill>
              </a:rPr>
              <a:t>.</a:t>
            </a:r>
            <a:endParaRPr lang="en-US" sz="4200" b="0" dirty="0">
              <a:solidFill>
                <a:schemeClr val="bg1"/>
              </a:solidFill>
              <a:effectLst/>
            </a:endParaRPr>
          </a:p>
        </p:txBody>
      </p:sp>
    </p:spTree>
    <p:extLst>
      <p:ext uri="{BB962C8B-B14F-4D97-AF65-F5344CB8AC3E}">
        <p14:creationId xmlns:p14="http://schemas.microsoft.com/office/powerpoint/2010/main" val="6174775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4600" b="0" u="sng" dirty="0" err="1" smtClean="0">
                <a:solidFill>
                  <a:srgbClr val="FFFF00"/>
                </a:solidFill>
                <a:effectLst/>
              </a:rPr>
              <a:t>Đk</a:t>
            </a:r>
            <a:r>
              <a:rPr lang="en-US" sz="4600" b="0" u="sng" dirty="0" smtClean="0">
                <a:solidFill>
                  <a:srgbClr val="FFFF00"/>
                </a:solidFill>
                <a:effectLst/>
              </a:rPr>
              <a:t>:</a:t>
            </a:r>
            <a:r>
              <a:rPr lang="en-US" sz="4600" b="0" dirty="0" smtClean="0">
                <a:solidFill>
                  <a:schemeClr val="bg1"/>
                </a:solidFill>
                <a:effectLst/>
              </a:rPr>
              <a:t> </a:t>
            </a:r>
            <a:r>
              <a:rPr lang="vi-VN" sz="4800" dirty="0">
                <a:solidFill>
                  <a:schemeClr val="bg1"/>
                </a:solidFill>
              </a:rPr>
              <a:t>Lời Ngài là sức sống của con. Lời Ngài là ánh sáng đời con. Lời Ngài là chứa chan hy vọng, là đường để con hằng dõi bước. Lời Ngài đượm chất ngất niềm vui, trọn vẹn ngàn tiếng hát đầy vơi. Lời Ngài đổi mới cho cuộc đời. Lời Ngài hạnh phúc cho trần ai.</a:t>
            </a:r>
            <a:endParaRPr lang="en-US" sz="4600" b="0" dirty="0">
              <a:solidFill>
                <a:schemeClr val="bg1"/>
              </a:solidFill>
              <a:effectLst/>
            </a:endParaRPr>
          </a:p>
        </p:txBody>
      </p:sp>
    </p:spTree>
    <p:extLst>
      <p:ext uri="{BB962C8B-B14F-4D97-AF65-F5344CB8AC3E}">
        <p14:creationId xmlns:p14="http://schemas.microsoft.com/office/powerpoint/2010/main" val="19220343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6744955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249828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200150"/>
            <a:ext cx="6553200" cy="2571750"/>
          </a:xfrm>
        </p:spPr>
        <p:txBody>
          <a:bodyPr>
            <a:normAutofit fontScale="90000"/>
          </a:bodyPr>
          <a:lstStyle/>
          <a:p>
            <a:r>
              <a:rPr lang="en-US" sz="5400" dirty="0" err="1">
                <a:solidFill>
                  <a:srgbClr val="FFFF00"/>
                </a:solidFill>
              </a:rPr>
              <a:t>Ca</a:t>
            </a:r>
            <a:r>
              <a:rPr lang="en-US" sz="5400" dirty="0">
                <a:solidFill>
                  <a:srgbClr val="FFFF00"/>
                </a:solidFill>
              </a:rPr>
              <a:t> </a:t>
            </a:r>
            <a:r>
              <a:rPr lang="en-US" sz="5400" dirty="0" err="1">
                <a:solidFill>
                  <a:srgbClr val="FFFF00"/>
                </a:solidFill>
              </a:rPr>
              <a:t>Kết</a:t>
            </a:r>
            <a:r>
              <a:rPr lang="en-US" sz="5400" dirty="0">
                <a:solidFill>
                  <a:srgbClr val="FFFF00"/>
                </a:solidFill>
              </a:rPr>
              <a:t> </a:t>
            </a:r>
            <a:r>
              <a:rPr lang="en-US" sz="5400" dirty="0" err="1">
                <a:solidFill>
                  <a:srgbClr val="FFFF00"/>
                </a:solidFill>
              </a:rPr>
              <a:t>Lễ</a:t>
            </a:r>
            <a:r>
              <a:rPr lang="en-US" sz="5400" dirty="0">
                <a:solidFill>
                  <a:srgbClr val="FFFF00"/>
                </a:solidFill>
              </a:rPr>
              <a:t/>
            </a:r>
            <a:br>
              <a:rPr lang="en-US" sz="5400" dirty="0">
                <a:solidFill>
                  <a:srgbClr val="FFFF00"/>
                </a:solidFill>
              </a:rPr>
            </a:br>
            <a:r>
              <a:rPr lang="en-US" sz="8900" dirty="0" err="1" smtClean="0">
                <a:solidFill>
                  <a:srgbClr val="FFFF00"/>
                </a:solidFill>
              </a:rPr>
              <a:t>Hồng</a:t>
            </a:r>
            <a:r>
              <a:rPr lang="en-US" sz="8900" dirty="0" smtClean="0">
                <a:solidFill>
                  <a:srgbClr val="FFFF00"/>
                </a:solidFill>
              </a:rPr>
              <a:t> </a:t>
            </a:r>
            <a:r>
              <a:rPr lang="en-US" sz="8900" dirty="0" err="1" smtClean="0">
                <a:solidFill>
                  <a:srgbClr val="FFFF00"/>
                </a:solidFill>
              </a:rPr>
              <a:t>Ân</a:t>
            </a:r>
            <a:r>
              <a:rPr lang="en-US" sz="8900" dirty="0" smtClean="0">
                <a:solidFill>
                  <a:srgbClr val="FFFF00"/>
                </a:solidFill>
              </a:rPr>
              <a:t> </a:t>
            </a:r>
            <a:r>
              <a:rPr lang="en-US" sz="8900" dirty="0" err="1" smtClean="0">
                <a:solidFill>
                  <a:srgbClr val="FFFF00"/>
                </a:solidFill>
              </a:rPr>
              <a:t>Chúa</a:t>
            </a:r>
            <a:r>
              <a:rPr lang="en-US" sz="8900" dirty="0" smtClean="0">
                <a:solidFill>
                  <a:srgbClr val="FFFF00"/>
                </a:solidFill>
              </a:rPr>
              <a:t> </a:t>
            </a:r>
            <a:r>
              <a:rPr lang="en-US" sz="8900" dirty="0" err="1" smtClean="0">
                <a:solidFill>
                  <a:srgbClr val="FFFF00"/>
                </a:solidFill>
              </a:rPr>
              <a:t>Bao</a:t>
            </a:r>
            <a:r>
              <a:rPr lang="en-US" sz="8900" dirty="0" smtClean="0">
                <a:solidFill>
                  <a:srgbClr val="FFFF00"/>
                </a:solidFill>
              </a:rPr>
              <a:t> La </a:t>
            </a:r>
            <a:br>
              <a:rPr lang="en-US" sz="8900" dirty="0" smtClean="0">
                <a:solidFill>
                  <a:srgbClr val="FFFF00"/>
                </a:solidFill>
              </a:rPr>
            </a:br>
            <a:r>
              <a:rPr lang="en-US" sz="5400" i="1" dirty="0" err="1" smtClean="0">
                <a:solidFill>
                  <a:schemeClr val="bg1"/>
                </a:solidFill>
              </a:rPr>
              <a:t>Thiện</a:t>
            </a:r>
            <a:r>
              <a:rPr lang="en-US" sz="5400" i="1" dirty="0" smtClean="0">
                <a:solidFill>
                  <a:schemeClr val="bg1"/>
                </a:solidFill>
              </a:rPr>
              <a:t> </a:t>
            </a:r>
            <a:r>
              <a:rPr lang="en-US" sz="5400" i="1" dirty="0" err="1" smtClean="0">
                <a:solidFill>
                  <a:schemeClr val="bg1"/>
                </a:solidFill>
              </a:rPr>
              <a:t>Cẩm</a:t>
            </a:r>
            <a:endParaRPr lang="en-US" sz="5400" b="0" i="1" dirty="0">
              <a:solidFill>
                <a:schemeClr val="bg1"/>
              </a:solidFill>
              <a:effectLst/>
            </a:endParaRPr>
          </a:p>
        </p:txBody>
      </p:sp>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700" u="sng" dirty="0" err="1" smtClean="0">
                <a:solidFill>
                  <a:srgbClr val="FFFF00"/>
                </a:solidFill>
              </a:rPr>
              <a:t>Đk</a:t>
            </a:r>
            <a:r>
              <a:rPr lang="en-US" sz="4700" b="0" u="sng" dirty="0" smtClean="0">
                <a:solidFill>
                  <a:srgbClr val="FFFF00"/>
                </a:solidFill>
                <a:effectLst/>
              </a:rPr>
              <a:t>:</a:t>
            </a:r>
            <a:r>
              <a:rPr lang="en-US" sz="4700" b="0" dirty="0" smtClean="0">
                <a:solidFill>
                  <a:schemeClr val="bg1"/>
                </a:solidFill>
                <a:effectLst/>
              </a:rPr>
              <a:t> </a:t>
            </a:r>
            <a:r>
              <a:rPr lang="en-US" sz="6600" dirty="0" err="1">
                <a:solidFill>
                  <a:schemeClr val="bg1"/>
                </a:solidFill>
              </a:rPr>
              <a:t>Hồng</a:t>
            </a:r>
            <a:r>
              <a:rPr lang="en-US" sz="6600" dirty="0">
                <a:solidFill>
                  <a:schemeClr val="bg1"/>
                </a:solidFill>
              </a:rPr>
              <a:t> </a:t>
            </a:r>
            <a:r>
              <a:rPr lang="en-US" sz="6600" dirty="0" err="1">
                <a:solidFill>
                  <a:schemeClr val="bg1"/>
                </a:solidFill>
              </a:rPr>
              <a:t>ân</a:t>
            </a:r>
            <a:r>
              <a:rPr lang="en-US" sz="6600" dirty="0">
                <a:solidFill>
                  <a:schemeClr val="bg1"/>
                </a:solidFill>
              </a:rPr>
              <a:t> </a:t>
            </a:r>
            <a:r>
              <a:rPr lang="en-US" sz="6600" dirty="0" err="1">
                <a:solidFill>
                  <a:schemeClr val="bg1"/>
                </a:solidFill>
              </a:rPr>
              <a:t>Chúa</a:t>
            </a:r>
            <a:r>
              <a:rPr lang="en-US" sz="6600" dirty="0">
                <a:solidFill>
                  <a:schemeClr val="bg1"/>
                </a:solidFill>
              </a:rPr>
              <a:t> </a:t>
            </a:r>
            <a:r>
              <a:rPr lang="en-US" sz="6600" dirty="0" err="1">
                <a:solidFill>
                  <a:schemeClr val="bg1"/>
                </a:solidFill>
              </a:rPr>
              <a:t>bao</a:t>
            </a:r>
            <a:r>
              <a:rPr lang="en-US" sz="6600" dirty="0">
                <a:solidFill>
                  <a:schemeClr val="bg1"/>
                </a:solidFill>
              </a:rPr>
              <a:t> la </a:t>
            </a:r>
            <a:r>
              <a:rPr lang="en-US" sz="6600" dirty="0" err="1">
                <a:solidFill>
                  <a:schemeClr val="bg1"/>
                </a:solidFill>
              </a:rPr>
              <a:t>tuôn</a:t>
            </a:r>
            <a:r>
              <a:rPr lang="en-US" sz="6600" dirty="0">
                <a:solidFill>
                  <a:schemeClr val="bg1"/>
                </a:solidFill>
              </a:rPr>
              <a:t> </a:t>
            </a:r>
            <a:r>
              <a:rPr lang="en-US" sz="6600" dirty="0" err="1">
                <a:solidFill>
                  <a:schemeClr val="bg1"/>
                </a:solidFill>
              </a:rPr>
              <a:t>đổ</a:t>
            </a:r>
            <a:r>
              <a:rPr lang="en-US" sz="6600" dirty="0">
                <a:solidFill>
                  <a:schemeClr val="bg1"/>
                </a:solidFill>
              </a:rPr>
              <a:t> </a:t>
            </a:r>
            <a:r>
              <a:rPr lang="en-US" sz="6600" dirty="0" err="1">
                <a:solidFill>
                  <a:schemeClr val="bg1"/>
                </a:solidFill>
              </a:rPr>
              <a:t>xuống</a:t>
            </a:r>
            <a:r>
              <a:rPr lang="en-US" sz="6600" dirty="0">
                <a:solidFill>
                  <a:schemeClr val="bg1"/>
                </a:solidFill>
              </a:rPr>
              <a:t> </a:t>
            </a:r>
            <a:r>
              <a:rPr lang="en-US" sz="6600" dirty="0" err="1">
                <a:solidFill>
                  <a:schemeClr val="bg1"/>
                </a:solidFill>
              </a:rPr>
              <a:t>chan</a:t>
            </a:r>
            <a:r>
              <a:rPr lang="en-US" sz="6600" dirty="0">
                <a:solidFill>
                  <a:schemeClr val="bg1"/>
                </a:solidFill>
              </a:rPr>
              <a:t> </a:t>
            </a:r>
            <a:r>
              <a:rPr lang="en-US" sz="6600" dirty="0" err="1">
                <a:solidFill>
                  <a:schemeClr val="bg1"/>
                </a:solidFill>
              </a:rPr>
              <a:t>hòa</a:t>
            </a:r>
            <a:r>
              <a:rPr lang="en-US" sz="6600" dirty="0">
                <a:solidFill>
                  <a:schemeClr val="bg1"/>
                </a:solidFill>
              </a:rPr>
              <a:t>. </a:t>
            </a:r>
            <a:r>
              <a:rPr lang="en-US" sz="6600" dirty="0" err="1">
                <a:solidFill>
                  <a:schemeClr val="bg1"/>
                </a:solidFill>
              </a:rPr>
              <a:t>Tuy</a:t>
            </a:r>
            <a:r>
              <a:rPr lang="en-US" sz="6600" dirty="0">
                <a:solidFill>
                  <a:schemeClr val="bg1"/>
                </a:solidFill>
              </a:rPr>
              <a:t> </a:t>
            </a:r>
            <a:r>
              <a:rPr lang="en-US" sz="6600" dirty="0" err="1">
                <a:solidFill>
                  <a:schemeClr val="bg1"/>
                </a:solidFill>
              </a:rPr>
              <a:t>tay</a:t>
            </a:r>
            <a:r>
              <a:rPr lang="en-US" sz="6600" dirty="0">
                <a:solidFill>
                  <a:schemeClr val="bg1"/>
                </a:solidFill>
              </a:rPr>
              <a:t> con </a:t>
            </a:r>
            <a:r>
              <a:rPr lang="en-US" sz="6600" dirty="0" err="1">
                <a:solidFill>
                  <a:schemeClr val="bg1"/>
                </a:solidFill>
              </a:rPr>
              <a:t>nhỏ</a:t>
            </a:r>
            <a:r>
              <a:rPr lang="en-US" sz="6600" dirty="0">
                <a:solidFill>
                  <a:schemeClr val="bg1"/>
                </a:solidFill>
              </a:rPr>
              <a:t> </a:t>
            </a:r>
            <a:r>
              <a:rPr lang="en-US" sz="6600" dirty="0" err="1">
                <a:solidFill>
                  <a:schemeClr val="bg1"/>
                </a:solidFill>
              </a:rPr>
              <a:t>bé</a:t>
            </a:r>
            <a:r>
              <a:rPr lang="en-US" sz="6600" dirty="0">
                <a:solidFill>
                  <a:schemeClr val="bg1"/>
                </a:solidFill>
              </a:rPr>
              <a:t> </a:t>
            </a:r>
            <a:r>
              <a:rPr lang="en-US" sz="6600" dirty="0" err="1">
                <a:solidFill>
                  <a:schemeClr val="bg1"/>
                </a:solidFill>
              </a:rPr>
              <a:t>bao</a:t>
            </a:r>
            <a:r>
              <a:rPr lang="en-US" sz="6600" dirty="0">
                <a:solidFill>
                  <a:schemeClr val="bg1"/>
                </a:solidFill>
              </a:rPr>
              <a:t> </a:t>
            </a:r>
            <a:r>
              <a:rPr lang="en-US" sz="6600" dirty="0" err="1">
                <a:solidFill>
                  <a:schemeClr val="bg1"/>
                </a:solidFill>
              </a:rPr>
              <a:t>nhiêu</a:t>
            </a:r>
            <a:r>
              <a:rPr lang="en-US" sz="6600" dirty="0">
                <a:solidFill>
                  <a:schemeClr val="bg1"/>
                </a:solidFill>
              </a:rPr>
              <a:t> </a:t>
            </a:r>
            <a:r>
              <a:rPr lang="en-US" sz="6600" dirty="0" err="1">
                <a:solidFill>
                  <a:schemeClr val="bg1"/>
                </a:solidFill>
              </a:rPr>
              <a:t>cũng</a:t>
            </a:r>
            <a:r>
              <a:rPr lang="en-US" sz="6600" dirty="0">
                <a:solidFill>
                  <a:schemeClr val="bg1"/>
                </a:solidFill>
              </a:rPr>
              <a:t> </a:t>
            </a:r>
            <a:r>
              <a:rPr lang="en-US" sz="6600" dirty="0" err="1">
                <a:solidFill>
                  <a:schemeClr val="bg1"/>
                </a:solidFill>
              </a:rPr>
              <a:t>không</a:t>
            </a:r>
            <a:r>
              <a:rPr lang="en-US" sz="6600" dirty="0">
                <a:solidFill>
                  <a:schemeClr val="bg1"/>
                </a:solidFill>
              </a:rPr>
              <a:t> </a:t>
            </a:r>
            <a:r>
              <a:rPr lang="en-US" sz="6600" dirty="0" err="1">
                <a:solidFill>
                  <a:schemeClr val="bg1"/>
                </a:solidFill>
              </a:rPr>
              <a:t>vừa</a:t>
            </a:r>
            <a:r>
              <a:rPr lang="en-US" sz="6600" dirty="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800" u="sng" smtClean="0">
                <a:solidFill>
                  <a:srgbClr val="FFFF00"/>
                </a:solidFill>
              </a:rPr>
              <a:t>T</a:t>
            </a:r>
            <a:r>
              <a:rPr lang="en-US" sz="4800" b="0" u="sng" smtClean="0">
                <a:solidFill>
                  <a:srgbClr val="FFFF00"/>
                </a:solidFill>
                <a:effectLst/>
              </a:rPr>
              <a:t>k:</a:t>
            </a:r>
            <a:r>
              <a:rPr lang="en-US" sz="4800" b="0" smtClean="0">
                <a:solidFill>
                  <a:schemeClr val="bg1"/>
                </a:solidFill>
                <a:effectLst/>
              </a:rPr>
              <a:t> </a:t>
            </a:r>
            <a:r>
              <a:rPr lang="vi-VN" sz="5400" dirty="0">
                <a:solidFill>
                  <a:schemeClr val="bg1"/>
                </a:solidFill>
              </a:rPr>
              <a:t>Chính tay Ngài đã dựng nên con, Thần Khí Ngài làm cho con </a:t>
            </a:r>
            <a:r>
              <a:rPr lang="vi-VN" sz="5400" dirty="0" smtClean="0">
                <a:solidFill>
                  <a:schemeClr val="bg1"/>
                </a:solidFill>
              </a:rPr>
              <a:t>sống</a:t>
            </a:r>
            <a:r>
              <a:rPr lang="en-US" sz="5400" dirty="0" smtClean="0">
                <a:solidFill>
                  <a:schemeClr val="bg1"/>
                </a:solidFill>
              </a:rPr>
              <a:t>.</a:t>
            </a:r>
            <a:r>
              <a:rPr lang="vi-VN" sz="5400" dirty="0" smtClean="0">
                <a:solidFill>
                  <a:schemeClr val="bg1"/>
                </a:solidFill>
              </a:rPr>
              <a:t> </a:t>
            </a:r>
            <a:r>
              <a:rPr lang="en-US" sz="5400" dirty="0" smtClean="0">
                <a:solidFill>
                  <a:schemeClr val="bg1"/>
                </a:solidFill>
              </a:rPr>
              <a:t>T</a:t>
            </a:r>
            <a:r>
              <a:rPr lang="vi-VN" sz="5400" dirty="0" smtClean="0">
                <a:solidFill>
                  <a:schemeClr val="bg1"/>
                </a:solidFill>
              </a:rPr>
              <a:t>ình </a:t>
            </a:r>
            <a:r>
              <a:rPr lang="vi-VN" sz="5400" dirty="0">
                <a:solidFill>
                  <a:schemeClr val="bg1"/>
                </a:solidFill>
              </a:rPr>
              <a:t>yêu Ngài ngày đêm ấp ủ, </a:t>
            </a:r>
            <a:r>
              <a:rPr lang="en-US" sz="5400" dirty="0" smtClean="0">
                <a:solidFill>
                  <a:schemeClr val="bg1"/>
                </a:solidFill>
              </a:rPr>
              <a:t>l</a:t>
            </a:r>
            <a:r>
              <a:rPr lang="vi-VN" sz="5400" dirty="0" smtClean="0">
                <a:solidFill>
                  <a:schemeClr val="bg1"/>
                </a:solidFill>
              </a:rPr>
              <a:t>ời </a:t>
            </a:r>
            <a:r>
              <a:rPr lang="vi-VN" sz="5400" dirty="0">
                <a:solidFill>
                  <a:schemeClr val="bg1"/>
                </a:solidFill>
              </a:rPr>
              <a:t>Ngài dẫn dắt con trên đường</a:t>
            </a:r>
            <a:r>
              <a:rPr lang="vi-VN" sz="4800" dirty="0" smtClean="0">
                <a:solidFill>
                  <a:schemeClr val="bg1"/>
                </a:solidFill>
              </a:rPr>
              <a:t>.</a:t>
            </a:r>
            <a:endParaRPr lang="vi-VN" sz="4800" dirty="0">
              <a:solidFill>
                <a:schemeClr val="bg1"/>
              </a:solidFill>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700" u="sng" dirty="0" err="1" smtClean="0">
                <a:solidFill>
                  <a:srgbClr val="FFFF00"/>
                </a:solidFill>
              </a:rPr>
              <a:t>Đk</a:t>
            </a:r>
            <a:r>
              <a:rPr lang="en-US" sz="4700" b="0" u="sng" dirty="0" smtClean="0">
                <a:solidFill>
                  <a:srgbClr val="FFFF00"/>
                </a:solidFill>
                <a:effectLst/>
              </a:rPr>
              <a:t>:</a:t>
            </a:r>
            <a:r>
              <a:rPr lang="en-US" sz="4700" b="0" dirty="0" smtClean="0">
                <a:solidFill>
                  <a:schemeClr val="bg1"/>
                </a:solidFill>
                <a:effectLst/>
              </a:rPr>
              <a:t> </a:t>
            </a:r>
            <a:r>
              <a:rPr lang="en-US" sz="6600" dirty="0" err="1">
                <a:solidFill>
                  <a:schemeClr val="bg1"/>
                </a:solidFill>
              </a:rPr>
              <a:t>Hồng</a:t>
            </a:r>
            <a:r>
              <a:rPr lang="en-US" sz="6600" dirty="0">
                <a:solidFill>
                  <a:schemeClr val="bg1"/>
                </a:solidFill>
              </a:rPr>
              <a:t> </a:t>
            </a:r>
            <a:r>
              <a:rPr lang="en-US" sz="6600" dirty="0" err="1">
                <a:solidFill>
                  <a:schemeClr val="bg1"/>
                </a:solidFill>
              </a:rPr>
              <a:t>ân</a:t>
            </a:r>
            <a:r>
              <a:rPr lang="en-US" sz="6600" dirty="0">
                <a:solidFill>
                  <a:schemeClr val="bg1"/>
                </a:solidFill>
              </a:rPr>
              <a:t> </a:t>
            </a:r>
            <a:r>
              <a:rPr lang="en-US" sz="6600" dirty="0" err="1">
                <a:solidFill>
                  <a:schemeClr val="bg1"/>
                </a:solidFill>
              </a:rPr>
              <a:t>Chúa</a:t>
            </a:r>
            <a:r>
              <a:rPr lang="en-US" sz="6600" dirty="0">
                <a:solidFill>
                  <a:schemeClr val="bg1"/>
                </a:solidFill>
              </a:rPr>
              <a:t> </a:t>
            </a:r>
            <a:r>
              <a:rPr lang="en-US" sz="6600" dirty="0" err="1">
                <a:solidFill>
                  <a:schemeClr val="bg1"/>
                </a:solidFill>
              </a:rPr>
              <a:t>bao</a:t>
            </a:r>
            <a:r>
              <a:rPr lang="en-US" sz="6600" dirty="0">
                <a:solidFill>
                  <a:schemeClr val="bg1"/>
                </a:solidFill>
              </a:rPr>
              <a:t> la </a:t>
            </a:r>
            <a:r>
              <a:rPr lang="en-US" sz="6600" dirty="0" err="1">
                <a:solidFill>
                  <a:schemeClr val="bg1"/>
                </a:solidFill>
              </a:rPr>
              <a:t>tuôn</a:t>
            </a:r>
            <a:r>
              <a:rPr lang="en-US" sz="6600" dirty="0">
                <a:solidFill>
                  <a:schemeClr val="bg1"/>
                </a:solidFill>
              </a:rPr>
              <a:t> </a:t>
            </a:r>
            <a:r>
              <a:rPr lang="en-US" sz="6600" dirty="0" err="1">
                <a:solidFill>
                  <a:schemeClr val="bg1"/>
                </a:solidFill>
              </a:rPr>
              <a:t>đổ</a:t>
            </a:r>
            <a:r>
              <a:rPr lang="en-US" sz="6600" dirty="0">
                <a:solidFill>
                  <a:schemeClr val="bg1"/>
                </a:solidFill>
              </a:rPr>
              <a:t> </a:t>
            </a:r>
            <a:r>
              <a:rPr lang="en-US" sz="6600" dirty="0" err="1">
                <a:solidFill>
                  <a:schemeClr val="bg1"/>
                </a:solidFill>
              </a:rPr>
              <a:t>xuống</a:t>
            </a:r>
            <a:r>
              <a:rPr lang="en-US" sz="6600" dirty="0">
                <a:solidFill>
                  <a:schemeClr val="bg1"/>
                </a:solidFill>
              </a:rPr>
              <a:t> </a:t>
            </a:r>
            <a:r>
              <a:rPr lang="en-US" sz="6600" dirty="0" err="1">
                <a:solidFill>
                  <a:schemeClr val="bg1"/>
                </a:solidFill>
              </a:rPr>
              <a:t>chan</a:t>
            </a:r>
            <a:r>
              <a:rPr lang="en-US" sz="6600" dirty="0">
                <a:solidFill>
                  <a:schemeClr val="bg1"/>
                </a:solidFill>
              </a:rPr>
              <a:t> </a:t>
            </a:r>
            <a:r>
              <a:rPr lang="en-US" sz="6600" dirty="0" err="1">
                <a:solidFill>
                  <a:schemeClr val="bg1"/>
                </a:solidFill>
              </a:rPr>
              <a:t>hòa</a:t>
            </a:r>
            <a:r>
              <a:rPr lang="en-US" sz="6600" dirty="0">
                <a:solidFill>
                  <a:schemeClr val="bg1"/>
                </a:solidFill>
              </a:rPr>
              <a:t>. </a:t>
            </a:r>
            <a:r>
              <a:rPr lang="en-US" sz="6600" dirty="0" err="1">
                <a:solidFill>
                  <a:schemeClr val="bg1"/>
                </a:solidFill>
              </a:rPr>
              <a:t>Tuy</a:t>
            </a:r>
            <a:r>
              <a:rPr lang="en-US" sz="6600" dirty="0">
                <a:solidFill>
                  <a:schemeClr val="bg1"/>
                </a:solidFill>
              </a:rPr>
              <a:t> </a:t>
            </a:r>
            <a:r>
              <a:rPr lang="en-US" sz="6600" dirty="0" err="1">
                <a:solidFill>
                  <a:schemeClr val="bg1"/>
                </a:solidFill>
              </a:rPr>
              <a:t>tay</a:t>
            </a:r>
            <a:r>
              <a:rPr lang="en-US" sz="6600" dirty="0">
                <a:solidFill>
                  <a:schemeClr val="bg1"/>
                </a:solidFill>
              </a:rPr>
              <a:t> con </a:t>
            </a:r>
            <a:r>
              <a:rPr lang="en-US" sz="6600" dirty="0" err="1">
                <a:solidFill>
                  <a:schemeClr val="bg1"/>
                </a:solidFill>
              </a:rPr>
              <a:t>nhỏ</a:t>
            </a:r>
            <a:r>
              <a:rPr lang="en-US" sz="6600" dirty="0">
                <a:solidFill>
                  <a:schemeClr val="bg1"/>
                </a:solidFill>
              </a:rPr>
              <a:t> </a:t>
            </a:r>
            <a:r>
              <a:rPr lang="en-US" sz="6600" dirty="0" err="1">
                <a:solidFill>
                  <a:schemeClr val="bg1"/>
                </a:solidFill>
              </a:rPr>
              <a:t>bé</a:t>
            </a:r>
            <a:r>
              <a:rPr lang="en-US" sz="6600" dirty="0">
                <a:solidFill>
                  <a:schemeClr val="bg1"/>
                </a:solidFill>
              </a:rPr>
              <a:t> </a:t>
            </a:r>
            <a:r>
              <a:rPr lang="en-US" sz="6600" dirty="0" err="1">
                <a:solidFill>
                  <a:schemeClr val="bg1"/>
                </a:solidFill>
              </a:rPr>
              <a:t>bao</a:t>
            </a:r>
            <a:r>
              <a:rPr lang="en-US" sz="6600" dirty="0">
                <a:solidFill>
                  <a:schemeClr val="bg1"/>
                </a:solidFill>
              </a:rPr>
              <a:t> </a:t>
            </a:r>
            <a:r>
              <a:rPr lang="en-US" sz="6600" dirty="0" err="1">
                <a:solidFill>
                  <a:schemeClr val="bg1"/>
                </a:solidFill>
              </a:rPr>
              <a:t>nhiêu</a:t>
            </a:r>
            <a:r>
              <a:rPr lang="en-US" sz="6600" dirty="0">
                <a:solidFill>
                  <a:schemeClr val="bg1"/>
                </a:solidFill>
              </a:rPr>
              <a:t> </a:t>
            </a:r>
            <a:r>
              <a:rPr lang="en-US" sz="6600" dirty="0" err="1">
                <a:solidFill>
                  <a:schemeClr val="bg1"/>
                </a:solidFill>
              </a:rPr>
              <a:t>cũng</a:t>
            </a:r>
            <a:r>
              <a:rPr lang="en-US" sz="6600" dirty="0">
                <a:solidFill>
                  <a:schemeClr val="bg1"/>
                </a:solidFill>
              </a:rPr>
              <a:t> </a:t>
            </a:r>
            <a:r>
              <a:rPr lang="en-US" sz="6600" dirty="0" err="1">
                <a:solidFill>
                  <a:schemeClr val="bg1"/>
                </a:solidFill>
              </a:rPr>
              <a:t>không</a:t>
            </a:r>
            <a:r>
              <a:rPr lang="en-US" sz="6600" dirty="0">
                <a:solidFill>
                  <a:schemeClr val="bg1"/>
                </a:solidFill>
              </a:rPr>
              <a:t> </a:t>
            </a:r>
            <a:r>
              <a:rPr lang="en-US" sz="6600" dirty="0" err="1">
                <a:solidFill>
                  <a:schemeClr val="bg1"/>
                </a:solidFill>
              </a:rPr>
              <a:t>vừa</a:t>
            </a:r>
            <a:r>
              <a:rPr lang="en-US" sz="6600" dirty="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24236327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440517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TotalTime>
  <Words>1964</Words>
  <Application>Microsoft Office PowerPoint</Application>
  <PresentationFormat>On-screen Show (16:9)</PresentationFormat>
  <Paragraphs>104</Paragraphs>
  <Slides>84</Slides>
  <Notes>0</Notes>
  <HiddenSlides>0</HiddenSlides>
  <MMClips>0</MMClips>
  <ScaleCrop>false</ScaleCrop>
  <HeadingPairs>
    <vt:vector size="4" baseType="variant">
      <vt:variant>
        <vt:lpstr>Theme</vt:lpstr>
      </vt:variant>
      <vt:variant>
        <vt:i4>14</vt:i4>
      </vt:variant>
      <vt:variant>
        <vt:lpstr>Slide Titles</vt:lpstr>
      </vt:variant>
      <vt:variant>
        <vt:i4>84</vt:i4>
      </vt:variant>
    </vt:vector>
  </HeadingPairs>
  <TitlesOfParts>
    <vt:vector size="98" baseType="lpstr">
      <vt:lpstr>Office Theme</vt:lpstr>
      <vt:lpstr>12_Office Theme</vt:lpstr>
      <vt:lpstr>36_Default Design</vt:lpstr>
      <vt:lpstr>10_Office Theme</vt:lpstr>
      <vt:lpstr>37_Default Design</vt:lpstr>
      <vt:lpstr>3_Office Theme</vt:lpstr>
      <vt:lpstr>5_Office Theme</vt:lpstr>
      <vt:lpstr>Default Design</vt:lpstr>
      <vt:lpstr>8_Office Theme</vt:lpstr>
      <vt:lpstr>2_Office Theme</vt:lpstr>
      <vt:lpstr>13_Office Theme</vt:lpstr>
      <vt:lpstr>7_Office Theme</vt:lpstr>
      <vt:lpstr>6_Office Theme</vt:lpstr>
      <vt:lpstr>9_Office Theme</vt:lpstr>
      <vt:lpstr>PowerPoint Presentation</vt:lpstr>
      <vt:lpstr>TẬP HÁT CỘNG ĐOÀN</vt:lpstr>
      <vt:lpstr>Đk: Lời Chúa rơi vào đất tốt sẽ khai hoa kết trái nhiều.</vt:lpstr>
      <vt:lpstr>Tk1: Chúa thăm đất cho mưa gội nhuần, cho ngập tràn phú túc giàu sang. Cho sông ngòi trào nước mênh mông, dọn sẵn sàng đợi lúa trổ bông.</vt:lpstr>
      <vt:lpstr>Đk: Lời Chúa rơi vào đất tốt sẽ khai hoa kết trái nhiều.</vt:lpstr>
      <vt:lpstr>Hạt giống là Lời Thiên Chúa, Người gieo giống là Đức Ki-tô, những ai tuân giữ Lời Người sẽ tồn tại muôn đời.</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Lời Chúa  Thế Thông</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64 Chúa Nhật XV Thường Niên Năm A</vt:lpstr>
      <vt:lpstr>Đk: Lời Chúa rơi vào đất tốt sẽ khai hoa kết trái nhiều.</vt:lpstr>
      <vt:lpstr>Tk1: Chúa thăm đất cho mưa gội nhuần, cho ngập tràn phú túc giàu sang. Cho sông ngòi trào nước mênh mông, dọn sẵn sàng đợi lúa trổ bông.</vt:lpstr>
      <vt:lpstr>Đk: Lời Chúa rơi vào đất tốt sẽ khai hoa kết trái nhiều.</vt:lpstr>
      <vt:lpstr>Tk2: Đất đai Chúa lo thu dọn sạch, cho đường cày ứ nước bậm sâu. San cho bằng từng chút mô cao, hạt nảy mầm nhờ Chúa đổ mưa.</vt:lpstr>
      <vt:lpstr>Đk: Lời Chúa rơi vào đất tốt sẽ khai hoa kết trái nhiều.</vt:lpstr>
      <vt:lpstr>Tk3: Phúc ân Chúa quanh năm dư đầy, hoa màu ngợp lối bước Ngài đi. Nơi hoang địa tràn nước trong xanh, và núi đồi phục sức đẹp xinh.</vt:lpstr>
      <vt:lpstr>Đk: Lời Chúa rơi vào đất tốt sẽ khai hoa kết trái nhiều.</vt:lpstr>
      <vt:lpstr>Tk4: Lúa tươi tốt rung rinh dạt dào, chiên cừu phủ trắng xóa đồng xanh. Muôn muôn loài hợp tiếng hoan ca, lời hát hò cùng lúc trổi cao.</vt:lpstr>
      <vt:lpstr>Đk: Lời Chúa rơi vào đất tốt sẽ khai hoa kết trái nhiều.</vt:lpstr>
      <vt:lpstr>PowerPoint Presentation</vt:lpstr>
      <vt:lpstr>Hạt giống là Lời Thiên Chúa, Người gieo giống là Đức Ki-tô, những ai tuân giữ Lời Người sẽ tồn tại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Này đây tấm bánh trắng này bởi ruộng đất và lao công chúng con. Nguyện dâng Chúa để trở thành Mình Thánh Chúa.</vt:lpstr>
      <vt:lpstr>Đk: (Chúc tụng Chúa) Hãy chúc tụng Chúa là Chúa tể càn khôn (Chúa ơi, nguyện cầu Chúa) Hãy nguyện cầu Chúa, xin Chúa nhận hiến lễ thánh nầy (Chúa ơi).</vt:lpstr>
      <vt:lpstr>Tk2: Này đây chén Thánh tinh tuyền bởi nho chín và lao công chúng con. Nguyện dâng Chúa để trở thành nguồn sức sống.</vt:lpstr>
      <vt:lpstr>Đk: (Chúc tụng Chúa) Hãy chúc tụng Chúa là Chúa tể càn khôn (Chúa ơi, nguyện cầu Chúa) Hãy nguyện cầu Chúa, xin Chúa nhận hiến lễ thánh nầy (Chúa ơi).</vt:lpstr>
      <vt:lpstr>Tk3: Này đây xác với linh hồn nguyện dâng Chúa trọn bao nhiêu ước mơ. Cùng dâng hiến để trở thành một hy lễ.</vt:lpstr>
      <vt:lpstr>Đk: (Chúc tụng Chúa) Hãy chúc tụng Chúa là Chúa tể càn khôn (Chúa ơi, nguyện cầu Chúa) Hãy nguyện cầu Chúa, xin Chúa nhận hiến lễ thánh nầy (Chúa ơi).</vt:lpstr>
      <vt:lpstr>PowerPoint Presentation</vt:lpstr>
      <vt:lpstr>PowerPoint Presentation</vt:lpstr>
      <vt:lpstr>Ca Nguyện Hiệp Lễ Lắng Nghe Lời Chúa Nguyễn Duy</vt:lpstr>
      <vt:lpstr>Tk1: Xin cho con biết lắng nghe Lời Ngài dạy con trong đêm tối. Xin cho con biết lắng nghe Lời Ngài dạy con lúc lẻ loi. Xin cho con cất tiếng lên trả lời vừa khi con nghe Chúa. Xin cho con biết thân thưa: “Lạy Ngài, Ngài muốn con làm chi?”</vt:lpstr>
      <vt:lpstr>Đk: Lời Ngài là sức sống của con. Lời Ngài là ánh sáng đời con. Lời Ngài là chứa chan hy vọng, là đường để con hằng dõi bước. Lời Ngài đượm chất ngất niềm vui, trọn vẹn ngàn tiếng hát đầy vơi. Lời Ngài đổi mới cho cuộc đời. Lời Ngài hạnh phúc cho trần ai.</vt:lpstr>
      <vt:lpstr>Tk2: Xin cho con biết lắng nghe Lời Ngài dạy con trong cuộc sống. Xin cho con biết lắng nghe Lời Ngài từng theo bước đời con. Xin cho con biết sẵn sàng chờ đợi và vâng nghe theo Chúa. Xin cho con biết sẵn sàng thực hành Lời Chúa đã truyền ban.</vt:lpstr>
      <vt:lpstr>Đk: Lời Ngài là sức sống của con. Lời Ngài là ánh sáng đời con. Lời Ngài là chứa chan hy vọng, là đường để con hằng dõi bước. Lời Ngài đượm chất ngất niềm vui, trọn vẹn ngàn tiếng hát đầy vơi. Lời Ngài đổi mới cho cuộc đời. Lời Ngài hạnh phúc cho trần ai.</vt:lpstr>
      <vt:lpstr>Tk3: Xin cho con vững bước đi vào đời truyền rao cho công lý. Xin cho con biết say mê cuộc đời làm nhân chứng tình yêu. Cho môi con thắm nét cười, Lời Ngài được đem cho thế giới. Cho đôi tay sáng ơn trời, trọn vẹn hành lý cho ngày mai.</vt:lpstr>
      <vt:lpstr>Đk: Lời Ngài là sức sống của con. Lời Ngài là ánh sáng đời con. Lời Ngài là chứa chan hy vọng, là đường để con hằng dõi bước. Lời Ngài đượm chất ngất niềm vui, trọn vẹn ngàn tiếng hát đầy vơi. Lời Ngài đổi mới cho cuộc đời. Lời Ngài hạnh phúc cho trần ai.</vt:lpstr>
      <vt:lpstr>Tk4: Xin cho đến với Người bằng một tình yêu không giả dối. Xin cho con đến trong đời tìm lại nguồn hạnh phúc mà thôi. Cho con khi đã lắng nghe Lời Ngài dạy con ôi cao quý. Xin cho con trái tim si ngàn đời tình mến không nhạt phai.</vt:lpstr>
      <vt:lpstr>Đk: Lời Ngài là sức sống của con. Lời Ngài là ánh sáng đời con. Lời Ngài là chứa chan hy vọng, là đường để con hằng dõi bước. Lời Ngài đượm chất ngất niềm vui, trọn vẹn ngàn tiếng hát đầy vơi. Lời Ngài đổi mới cho cuộc đời. Lời Ngài hạnh phúc cho trần ai.</vt:lpstr>
      <vt:lpstr>PowerPoint Presentation</vt:lpstr>
      <vt:lpstr>PowerPoint Presentation</vt:lpstr>
      <vt:lpstr>Ca Kết Lễ Hồng Ân Chúa Bao La  Thiện Cẩm</vt:lpstr>
      <vt:lpstr>Đk: Hồng ân Chúa bao la tuôn đổ xuống chan hòa. Tuy tay con nhỏ bé bao nhiêu cũng không vừa.</vt:lpstr>
      <vt:lpstr>Tk: Chính tay Ngài đã dựng nên con, Thần Khí Ngài làm cho con sống. Tình yêu Ngài ngày đêm ấp ủ, lời Ngài dẫn dắt con trên đường.</vt:lpstr>
      <vt:lpstr>Đk: Hồng ân Chúa bao la tuôn đổ xuống chan hòa. Tuy tay con nhỏ bé bao nhiêu cũng không vừa.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47</cp:revision>
  <dcterms:created xsi:type="dcterms:W3CDTF">2023-05-21T07:25:42Z</dcterms:created>
  <dcterms:modified xsi:type="dcterms:W3CDTF">2023-07-13T07:41:51Z</dcterms:modified>
</cp:coreProperties>
</file>