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724" r:id="rId6"/>
    <p:sldMasterId id="2147483736" r:id="rId7"/>
    <p:sldMasterId id="2147483748" r:id="rId8"/>
    <p:sldMasterId id="2147483784" r:id="rId9"/>
    <p:sldMasterId id="2147483868" r:id="rId10"/>
    <p:sldMasterId id="2147483928" r:id="rId11"/>
    <p:sldMasterId id="2147483952" r:id="rId12"/>
  </p:sldMasterIdLst>
  <p:sldIdLst>
    <p:sldId id="507" r:id="rId13"/>
    <p:sldId id="376" r:id="rId14"/>
    <p:sldId id="543" r:id="rId15"/>
    <p:sldId id="544" r:id="rId16"/>
    <p:sldId id="553" r:id="rId17"/>
    <p:sldId id="545" r:id="rId18"/>
    <p:sldId id="367" r:id="rId19"/>
    <p:sldId id="368" r:id="rId20"/>
    <p:sldId id="369" r:id="rId21"/>
    <p:sldId id="370" r:id="rId22"/>
    <p:sldId id="371" r:id="rId23"/>
    <p:sldId id="372" r:id="rId24"/>
    <p:sldId id="373" r:id="rId25"/>
    <p:sldId id="374" r:id="rId26"/>
    <p:sldId id="530" r:id="rId27"/>
    <p:sldId id="256" r:id="rId28"/>
    <p:sldId id="444" r:id="rId29"/>
    <p:sldId id="480" r:id="rId30"/>
    <p:sldId id="560" r:id="rId31"/>
    <p:sldId id="552" r:id="rId32"/>
    <p:sldId id="392" r:id="rId33"/>
    <p:sldId id="393" r:id="rId34"/>
    <p:sldId id="394" r:id="rId35"/>
    <p:sldId id="395" r:id="rId36"/>
    <p:sldId id="396" r:id="rId37"/>
    <p:sldId id="397" r:id="rId38"/>
    <p:sldId id="398" r:id="rId39"/>
    <p:sldId id="399" r:id="rId40"/>
    <p:sldId id="504" r:id="rId41"/>
    <p:sldId id="415" r:id="rId42"/>
    <p:sldId id="536" r:id="rId43"/>
    <p:sldId id="554" r:id="rId44"/>
    <p:sldId id="555" r:id="rId45"/>
    <p:sldId id="556" r:id="rId46"/>
    <p:sldId id="539" r:id="rId47"/>
    <p:sldId id="558" r:id="rId48"/>
    <p:sldId id="540" r:id="rId49"/>
    <p:sldId id="559" r:id="rId50"/>
    <p:sldId id="557" r:id="rId51"/>
    <p:sldId id="417" r:id="rId52"/>
    <p:sldId id="542" r:id="rId53"/>
    <p:sldId id="532" r:id="rId54"/>
    <p:sldId id="549" r:id="rId55"/>
    <p:sldId id="400" r:id="rId56"/>
    <p:sldId id="401" r:id="rId57"/>
    <p:sldId id="402" r:id="rId58"/>
    <p:sldId id="403" r:id="rId59"/>
    <p:sldId id="404" r:id="rId60"/>
    <p:sldId id="405" r:id="rId61"/>
    <p:sldId id="406" r:id="rId62"/>
    <p:sldId id="407" r:id="rId63"/>
    <p:sldId id="408" r:id="rId64"/>
    <p:sldId id="409" r:id="rId65"/>
    <p:sldId id="410" r:id="rId66"/>
    <p:sldId id="411" r:id="rId67"/>
    <p:sldId id="412" r:id="rId68"/>
    <p:sldId id="550" r:id="rId69"/>
    <p:sldId id="414" r:id="rId70"/>
    <p:sldId id="271" r:id="rId71"/>
    <p:sldId id="272" r:id="rId72"/>
    <p:sldId id="571" r:id="rId73"/>
    <p:sldId id="276" r:id="rId74"/>
    <p:sldId id="503" r:id="rId75"/>
    <p:sldId id="277" r:id="rId76"/>
    <p:sldId id="278" r:id="rId77"/>
    <p:sldId id="562" r:id="rId78"/>
    <p:sldId id="279" r:id="rId79"/>
    <p:sldId id="563" r:id="rId80"/>
    <p:sldId id="564" r:id="rId81"/>
    <p:sldId id="565" r:id="rId82"/>
    <p:sldId id="566" r:id="rId83"/>
    <p:sldId id="567" r:id="rId84"/>
    <p:sldId id="568" r:id="rId85"/>
    <p:sldId id="292" r:id="rId86"/>
    <p:sldId id="548" r:id="rId87"/>
    <p:sldId id="502" r:id="rId88"/>
    <p:sldId id="294" r:id="rId89"/>
    <p:sldId id="295" r:id="rId90"/>
    <p:sldId id="569" r:id="rId91"/>
    <p:sldId id="570" r:id="rId92"/>
    <p:sldId id="535" r:id="rId9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3" autoAdjust="0"/>
    <p:restoredTop sz="94693" autoAdjust="0"/>
  </p:normalViewPr>
  <p:slideViewPr>
    <p:cSldViewPr>
      <p:cViewPr varScale="1">
        <p:scale>
          <a:sx n="90" d="100"/>
          <a:sy n="90" d="100"/>
        </p:scale>
        <p:origin x="204" y="78"/>
      </p:cViewPr>
      <p:guideLst>
        <p:guide orient="horz" pos="1620"/>
        <p:guide pos="2880"/>
      </p:guideLst>
    </p:cSldViewPr>
  </p:slideViewPr>
  <p:outlineViewPr>
    <p:cViewPr>
      <p:scale>
        <a:sx n="33" d="100"/>
        <a:sy n="33" d="100"/>
      </p:scale>
      <p:origin x="0" y="2159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16" Type="http://schemas.openxmlformats.org/officeDocument/2006/relationships/slide" Target="slides/slide4.xml"/><Relationship Id="rId11" Type="http://schemas.openxmlformats.org/officeDocument/2006/relationships/slideMaster" Target="slideMasters/slideMaster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5" Type="http://schemas.openxmlformats.org/officeDocument/2006/relationships/slideMaster" Target="slideMasters/slideMaster5.xml"/><Relationship Id="rId90" Type="http://schemas.openxmlformats.org/officeDocument/2006/relationships/slide" Target="slides/slide78.xml"/><Relationship Id="rId95" Type="http://schemas.openxmlformats.org/officeDocument/2006/relationships/viewProps" Target="viewProps.xml"/><Relationship Id="rId22" Type="http://schemas.openxmlformats.org/officeDocument/2006/relationships/slide" Target="slides/slide10.xml"/><Relationship Id="rId27" Type="http://schemas.openxmlformats.org/officeDocument/2006/relationships/slide" Target="slides/slide15.xml"/><Relationship Id="rId43" Type="http://schemas.openxmlformats.org/officeDocument/2006/relationships/slide" Target="slides/slide31.xml"/><Relationship Id="rId48" Type="http://schemas.openxmlformats.org/officeDocument/2006/relationships/slide" Target="slides/slide36.xml"/><Relationship Id="rId64" Type="http://schemas.openxmlformats.org/officeDocument/2006/relationships/slide" Target="slides/slide52.xml"/><Relationship Id="rId69" Type="http://schemas.openxmlformats.org/officeDocument/2006/relationships/slide" Target="slides/slide57.xml"/><Relationship Id="rId80" Type="http://schemas.openxmlformats.org/officeDocument/2006/relationships/slide" Target="slides/slide68.xml"/><Relationship Id="rId85" Type="http://schemas.openxmlformats.org/officeDocument/2006/relationships/slide" Target="slides/slide7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slide" Target="slides/slide75.xml"/><Relationship Id="rId61" Type="http://schemas.openxmlformats.org/officeDocument/2006/relationships/slide" Target="slides/slide49.xml"/><Relationship Id="rId82" Type="http://schemas.openxmlformats.org/officeDocument/2006/relationships/slide" Target="slides/slide70.xml"/><Relationship Id="rId19" Type="http://schemas.openxmlformats.org/officeDocument/2006/relationships/slide" Target="slides/slide7.xml"/><Relationship Id="rId14" Type="http://schemas.openxmlformats.org/officeDocument/2006/relationships/slide" Target="slides/slide2.xml"/><Relationship Id="rId30" Type="http://schemas.openxmlformats.org/officeDocument/2006/relationships/slide" Target="slides/slide18.xml"/><Relationship Id="rId35" Type="http://schemas.openxmlformats.org/officeDocument/2006/relationships/slide" Target="slides/slide23.xml"/><Relationship Id="rId56" Type="http://schemas.openxmlformats.org/officeDocument/2006/relationships/slide" Target="slides/slide44.xml"/><Relationship Id="rId77" Type="http://schemas.openxmlformats.org/officeDocument/2006/relationships/slide" Target="slides/slide65.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93" Type="http://schemas.openxmlformats.org/officeDocument/2006/relationships/slide" Target="slides/slide8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27012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260219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669479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4857918"/>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886929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701683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540508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7/20/2023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761579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7/20/2023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9668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7/20/2023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601179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315101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105323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357707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9187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7/20/2023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7/20/2023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7/20/2023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t>7/20/2023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t>7/20/2023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t>7/20/2023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7/20/2023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8393396"/>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55899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8459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487706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7/20/2023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27685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7/20/2023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566810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7/20/2023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82853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07406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48544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005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77247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6"/>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66" indent="0" algn="ctr">
              <a:buNone/>
              <a:defRPr/>
            </a:lvl2pPr>
            <a:lvl3pPr marL="914333" indent="0" algn="ctr">
              <a:buNone/>
              <a:defRPr/>
            </a:lvl3pPr>
            <a:lvl4pPr marL="1371498" indent="0" algn="ctr">
              <a:buNone/>
              <a:defRPr/>
            </a:lvl4pPr>
            <a:lvl5pPr marL="1828664" indent="0" algn="ctr">
              <a:buNone/>
              <a:defRPr/>
            </a:lvl5pPr>
            <a:lvl6pPr marL="2285829" indent="0" algn="ctr">
              <a:buNone/>
              <a:defRPr/>
            </a:lvl6pPr>
            <a:lvl7pPr marL="2742995" indent="0" algn="ctr">
              <a:buNone/>
              <a:defRPr/>
            </a:lvl7pPr>
            <a:lvl8pPr marL="3200160" indent="0" algn="ctr">
              <a:buNone/>
              <a:defRPr/>
            </a:lvl8pPr>
            <a:lvl9pPr marL="365732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B09A444-334C-4452-9AAD-C7EDAC71C72F}" type="datetimeFigureOut">
              <a:rPr lang="vi-VN">
                <a:solidFill>
                  <a:srgbClr val="000000"/>
                </a:solidFill>
              </a:rPr>
              <a:pPr>
                <a:defRPr/>
              </a:pPr>
              <a:t>20/07/2023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49DCAE-94F5-4DDF-BD2F-7EDC49BDD8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527644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6207763-A082-4C29-8D2E-88FBBB84B202}" type="datetimeFigureOut">
              <a:rPr lang="vi-VN">
                <a:solidFill>
                  <a:srgbClr val="000000"/>
                </a:solidFill>
              </a:rPr>
              <a:pPr>
                <a:defRPr/>
              </a:pPr>
              <a:t>20/07/2023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A6C1AD-E2A5-439A-8E81-EB4DDC91F5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852829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lvl1pPr>
            <a:lvl2pPr marL="457166" indent="0">
              <a:buNone/>
              <a:defRPr sz="1800"/>
            </a:lvl2pPr>
            <a:lvl3pPr marL="914333" indent="0">
              <a:buNone/>
              <a:defRPr sz="1600"/>
            </a:lvl3pPr>
            <a:lvl4pPr marL="1371498" indent="0">
              <a:buNone/>
              <a:defRPr sz="1400"/>
            </a:lvl4pPr>
            <a:lvl5pPr marL="1828664" indent="0">
              <a:buNone/>
              <a:defRPr sz="1400"/>
            </a:lvl5pPr>
            <a:lvl6pPr marL="2285829" indent="0">
              <a:buNone/>
              <a:defRPr sz="1400"/>
            </a:lvl6pPr>
            <a:lvl7pPr marL="2742995" indent="0">
              <a:buNone/>
              <a:defRPr sz="1400"/>
            </a:lvl7pPr>
            <a:lvl8pPr marL="3200160" indent="0">
              <a:buNone/>
              <a:defRPr sz="1400"/>
            </a:lvl8pPr>
            <a:lvl9pPr marL="3657326"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03B8887-C394-4609-A534-7CDE6FF02564}" type="datetimeFigureOut">
              <a:rPr lang="vi-VN">
                <a:solidFill>
                  <a:srgbClr val="000000"/>
                </a:solidFill>
              </a:rPr>
              <a:pPr>
                <a:defRPr/>
              </a:pPr>
              <a:t>20/07/2023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F346CC-7132-44ED-9643-4688AF130C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96096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9FEAFD9-8DAC-4353-85CF-452033268D44}" type="datetimeFigureOut">
              <a:rPr lang="vi-VN">
                <a:solidFill>
                  <a:srgbClr val="000000"/>
                </a:solidFill>
              </a:rPr>
              <a:pPr>
                <a:defRPr/>
              </a:pPr>
              <a:t>20/07/2023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86CBB1-1FAF-4946-B1EC-6A66FC3274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28271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0938"/>
            <a:ext cx="4041775"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C61D7CE-CCED-484C-B309-1BDD8CECA7EC}" type="datetimeFigureOut">
              <a:rPr lang="vi-VN">
                <a:solidFill>
                  <a:srgbClr val="000000"/>
                </a:solidFill>
              </a:rPr>
              <a:pPr>
                <a:defRPr/>
              </a:pPr>
              <a:t>20/07/2023</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5D1EF7-A5D8-4401-9D3B-97521E849D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203677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65374A9-7531-4034-B400-A83D85F7CD6E}" type="datetimeFigureOut">
              <a:rPr lang="vi-VN">
                <a:solidFill>
                  <a:srgbClr val="000000"/>
                </a:solidFill>
              </a:rPr>
              <a:pPr>
                <a:defRPr/>
              </a:pPr>
              <a:t>20/07/2023</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03132B-E927-48F2-A350-1F8E04C81A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979521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4DEF05F-3961-4CA3-AF3C-B62D0C5AED38}" type="datetimeFigureOut">
              <a:rPr lang="vi-VN">
                <a:solidFill>
                  <a:srgbClr val="000000"/>
                </a:solidFill>
              </a:rPr>
              <a:pPr>
                <a:defRPr/>
              </a:pPr>
              <a:t>20/07/2023</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9FF2BDD-C936-470C-A57B-C25248B1A8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347731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91"/>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5"/>
            <a:ext cx="3008313" cy="351790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E926FE6-6480-4148-ABCF-73781210E6F2}" type="datetimeFigureOut">
              <a:rPr lang="vi-VN">
                <a:solidFill>
                  <a:srgbClr val="000000"/>
                </a:solidFill>
              </a:rPr>
              <a:pPr>
                <a:defRPr/>
              </a:pPr>
              <a:t>20/07/2023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B9B41-29F9-4DF1-B9E6-5B3BAF5701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353429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pPr lvl="0"/>
            <a:endParaRPr lang="en-US" noProof="0"/>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63349A4-4F84-4AAC-AD86-8C201FC59129}" type="datetimeFigureOut">
              <a:rPr lang="vi-VN">
                <a:solidFill>
                  <a:srgbClr val="000000"/>
                </a:solidFill>
              </a:rPr>
              <a:pPr>
                <a:defRPr/>
              </a:pPr>
              <a:t>20/07/2023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E699F3-F8B8-4A94-85DF-493866B0AD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0536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5355E87-C689-422C-86AF-2FC61E8088AE}" type="datetimeFigureOut">
              <a:rPr lang="vi-VN">
                <a:solidFill>
                  <a:srgbClr val="000000"/>
                </a:solidFill>
              </a:rPr>
              <a:pPr>
                <a:defRPr/>
              </a:pPr>
              <a:t>20/07/2023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FFF619-C325-4884-A88C-C8830BB479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508170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7"/>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1AF5C49-DCC4-4E2A-8E1A-646E9EB7950E}" type="datetimeFigureOut">
              <a:rPr lang="vi-VN">
                <a:solidFill>
                  <a:srgbClr val="000000"/>
                </a:solidFill>
              </a:rPr>
              <a:pPr>
                <a:defRPr/>
              </a:pPr>
              <a:t>20/07/2023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69C893-1E56-4D89-8880-5020CE2747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414139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2315022"/>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3941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38539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011399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41445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34857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542523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1892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7/20/2023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6077598"/>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4768010"/>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6632493"/>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3"/>
            <a:ext cx="8229600" cy="3394075"/>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7700" name="Rectangle 4"/>
          <p:cNvSpPr>
            <a:spLocks noGrp="1" noChangeArrowheads="1"/>
          </p:cNvSpPr>
          <p:nvPr>
            <p:ph type="dt" sz="half" idx="2"/>
          </p:nvPr>
        </p:nvSpPr>
        <p:spPr bwMode="auto">
          <a:xfrm>
            <a:off x="457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400"/>
            </a:lvl1pPr>
          </a:lstStyle>
          <a:p>
            <a:pPr fontAlgn="base">
              <a:spcBef>
                <a:spcPct val="0"/>
              </a:spcBef>
              <a:spcAft>
                <a:spcPct val="0"/>
              </a:spcAft>
              <a:defRPr/>
            </a:pPr>
            <a:fld id="{E579EEF3-797F-46F4-87E3-835A1E345B2D}" type="datetimeFigureOut">
              <a:rPr lang="vi-VN">
                <a:solidFill>
                  <a:srgbClr val="000000"/>
                </a:solidFill>
                <a:latin typeface="Arial" charset="0"/>
                <a:cs typeface="Arial" charset="0"/>
              </a:rPr>
              <a:pPr fontAlgn="base">
                <a:spcBef>
                  <a:spcPct val="0"/>
                </a:spcBef>
                <a:spcAft>
                  <a:spcPct val="0"/>
                </a:spcAft>
                <a:defRPr/>
              </a:pPr>
              <a:t>20/07/2023</a:t>
            </a:fld>
            <a:endParaRPr lang="en-US">
              <a:solidFill>
                <a:srgbClr val="000000"/>
              </a:solidFill>
              <a:latin typeface="Arial" charset="0"/>
              <a:cs typeface="Arial" charset="0"/>
            </a:endParaRPr>
          </a:p>
        </p:txBody>
      </p:sp>
      <p:sp>
        <p:nvSpPr>
          <p:cNvPr id="157701" name="Rectangle 5"/>
          <p:cNvSpPr>
            <a:spLocks noGrp="1" noChangeArrowheads="1"/>
          </p:cNvSpPr>
          <p:nvPr>
            <p:ph type="ftr" sz="quarter" idx="3"/>
          </p:nvPr>
        </p:nvSpPr>
        <p:spPr bwMode="auto">
          <a:xfrm>
            <a:off x="3124200" y="4684716"/>
            <a:ext cx="2895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Arial" charset="0"/>
              <a:cs typeface="Arial" charset="0"/>
            </a:endParaRPr>
          </a:p>
        </p:txBody>
      </p:sp>
      <p:sp>
        <p:nvSpPr>
          <p:cNvPr id="157702" name="Rectangle 6"/>
          <p:cNvSpPr>
            <a:spLocks noGrp="1" noChangeArrowheads="1"/>
          </p:cNvSpPr>
          <p:nvPr>
            <p:ph type="sldNum" sz="quarter" idx="4"/>
          </p:nvPr>
        </p:nvSpPr>
        <p:spPr bwMode="auto">
          <a:xfrm>
            <a:off x="6553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400"/>
            </a:lvl1pPr>
          </a:lstStyle>
          <a:p>
            <a:pPr fontAlgn="base">
              <a:spcBef>
                <a:spcPct val="0"/>
              </a:spcBef>
              <a:spcAft>
                <a:spcPct val="0"/>
              </a:spcAft>
              <a:defRPr/>
            </a:pPr>
            <a:fld id="{BAB228AC-416C-4FDA-940B-068E6B70D2C5}" type="slidenum">
              <a:rPr lang="en-US">
                <a:solidFill>
                  <a:srgbClr val="000000"/>
                </a:solidFill>
                <a:latin typeface="Arial" charset="0"/>
                <a:cs typeface="Arial" charset="0"/>
              </a:rPr>
              <a:pPr fontAlgn="base">
                <a:spcBef>
                  <a:spcPct val="0"/>
                </a:spcBef>
                <a:spcAft>
                  <a:spcPct val="0"/>
                </a:spcAft>
                <a:defRPr/>
              </a:pPr>
              <a:t>‹#›</a:t>
            </a:fld>
            <a:endParaRPr lang="en-US">
              <a:solidFill>
                <a:srgbClr val="000000"/>
              </a:solidFill>
              <a:latin typeface="Arial" charset="0"/>
              <a:cs typeface="Arial" charset="0"/>
            </a:endParaRPr>
          </a:p>
        </p:txBody>
      </p:sp>
    </p:spTree>
    <p:extLst>
      <p:ext uri="{BB962C8B-B14F-4D97-AF65-F5344CB8AC3E}">
        <p14:creationId xmlns:p14="http://schemas.microsoft.com/office/powerpoint/2010/main" val="579179924"/>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166" algn="ctr" rtl="0" fontAlgn="base">
        <a:spcBef>
          <a:spcPct val="0"/>
        </a:spcBef>
        <a:spcAft>
          <a:spcPct val="0"/>
        </a:spcAft>
        <a:defRPr sz="4400">
          <a:solidFill>
            <a:schemeClr val="tx2"/>
          </a:solidFill>
          <a:latin typeface="Arial" charset="0"/>
          <a:cs typeface="Arial" charset="0"/>
        </a:defRPr>
      </a:lvl6pPr>
      <a:lvl7pPr marL="914333" algn="ctr" rtl="0" fontAlgn="base">
        <a:spcBef>
          <a:spcPct val="0"/>
        </a:spcBef>
        <a:spcAft>
          <a:spcPct val="0"/>
        </a:spcAft>
        <a:defRPr sz="4400">
          <a:solidFill>
            <a:schemeClr val="tx2"/>
          </a:solidFill>
          <a:latin typeface="Arial" charset="0"/>
          <a:cs typeface="Arial" charset="0"/>
        </a:defRPr>
      </a:lvl7pPr>
      <a:lvl8pPr marL="1371498" algn="ctr" rtl="0" fontAlgn="base">
        <a:spcBef>
          <a:spcPct val="0"/>
        </a:spcBef>
        <a:spcAft>
          <a:spcPct val="0"/>
        </a:spcAft>
        <a:defRPr sz="4400">
          <a:solidFill>
            <a:schemeClr val="tx2"/>
          </a:solidFill>
          <a:latin typeface="Arial" charset="0"/>
          <a:cs typeface="Arial" charset="0"/>
        </a:defRPr>
      </a:lvl8pPr>
      <a:lvl9pPr marL="1828664" algn="ctr" rtl="0" fontAlgn="base">
        <a:spcBef>
          <a:spcPct val="0"/>
        </a:spcBef>
        <a:spcAft>
          <a:spcPct val="0"/>
        </a:spcAft>
        <a:defRPr sz="4400">
          <a:solidFill>
            <a:schemeClr val="tx2"/>
          </a:solidFill>
          <a:latin typeface="Arial" charset="0"/>
          <a:cs typeface="Arial" charset="0"/>
        </a:defRPr>
      </a:lvl9pPr>
    </p:titleStyle>
    <p:bodyStyle>
      <a:lvl1pPr marL="342875" indent="-342875" algn="l" rtl="0" eaLnBrk="0" fontAlgn="base" hangingPunct="0">
        <a:spcBef>
          <a:spcPct val="20000"/>
        </a:spcBef>
        <a:spcAft>
          <a:spcPct val="0"/>
        </a:spcAft>
        <a:buChar char="•"/>
        <a:defRPr sz="3200">
          <a:solidFill>
            <a:schemeClr val="tx1"/>
          </a:solidFill>
          <a:latin typeface="+mn-lt"/>
          <a:ea typeface="+mn-ea"/>
          <a:cs typeface="+mn-cs"/>
        </a:defRPr>
      </a:lvl1pPr>
      <a:lvl2pPr marL="742895" indent="-285729" algn="l" rtl="0" eaLnBrk="0" fontAlgn="base" hangingPunct="0">
        <a:spcBef>
          <a:spcPct val="20000"/>
        </a:spcBef>
        <a:spcAft>
          <a:spcPct val="0"/>
        </a:spcAft>
        <a:buChar char="–"/>
        <a:defRPr sz="2800">
          <a:solidFill>
            <a:schemeClr val="tx1"/>
          </a:solidFill>
          <a:latin typeface="+mn-lt"/>
          <a:cs typeface="+mn-cs"/>
        </a:defRPr>
      </a:lvl2pPr>
      <a:lvl3pPr marL="1142915" indent="-228582" algn="l" rtl="0" eaLnBrk="0" fontAlgn="base" hangingPunct="0">
        <a:spcBef>
          <a:spcPct val="20000"/>
        </a:spcBef>
        <a:spcAft>
          <a:spcPct val="0"/>
        </a:spcAft>
        <a:buChar char="•"/>
        <a:defRPr sz="2400">
          <a:solidFill>
            <a:schemeClr val="tx1"/>
          </a:solidFill>
          <a:latin typeface="+mn-lt"/>
          <a:cs typeface="+mn-cs"/>
        </a:defRPr>
      </a:lvl3pPr>
      <a:lvl4pPr marL="1600080" indent="-228582" algn="l" rtl="0" eaLnBrk="0" fontAlgn="base" hangingPunct="0">
        <a:spcBef>
          <a:spcPct val="20000"/>
        </a:spcBef>
        <a:spcAft>
          <a:spcPct val="0"/>
        </a:spcAft>
        <a:buChar char="–"/>
        <a:defRPr sz="2000">
          <a:solidFill>
            <a:schemeClr val="tx1"/>
          </a:solidFill>
          <a:latin typeface="+mn-lt"/>
          <a:cs typeface="+mn-cs"/>
        </a:defRPr>
      </a:lvl4pPr>
      <a:lvl5pPr marL="2057246" indent="-228582" algn="l" rtl="0" eaLnBrk="0" fontAlgn="base" hangingPunct="0">
        <a:spcBef>
          <a:spcPct val="20000"/>
        </a:spcBef>
        <a:spcAft>
          <a:spcPct val="0"/>
        </a:spcAft>
        <a:buChar char="»"/>
        <a:defRPr sz="2000">
          <a:solidFill>
            <a:schemeClr val="tx1"/>
          </a:solidFill>
          <a:latin typeface="+mn-lt"/>
          <a:cs typeface="+mn-cs"/>
        </a:defRPr>
      </a:lvl5pPr>
      <a:lvl6pPr marL="2514411" indent="-228582" algn="l" rtl="0" fontAlgn="base">
        <a:spcBef>
          <a:spcPct val="20000"/>
        </a:spcBef>
        <a:spcAft>
          <a:spcPct val="0"/>
        </a:spcAft>
        <a:buChar char="»"/>
        <a:defRPr sz="2000">
          <a:solidFill>
            <a:schemeClr val="tx1"/>
          </a:solidFill>
          <a:latin typeface="+mn-lt"/>
          <a:cs typeface="+mn-cs"/>
        </a:defRPr>
      </a:lvl6pPr>
      <a:lvl7pPr marL="2971578" indent="-228582" algn="l" rtl="0" fontAlgn="base">
        <a:spcBef>
          <a:spcPct val="20000"/>
        </a:spcBef>
        <a:spcAft>
          <a:spcPct val="0"/>
        </a:spcAft>
        <a:buChar char="»"/>
        <a:defRPr sz="2000">
          <a:solidFill>
            <a:schemeClr val="tx1"/>
          </a:solidFill>
          <a:latin typeface="+mn-lt"/>
          <a:cs typeface="+mn-cs"/>
        </a:defRPr>
      </a:lvl7pPr>
      <a:lvl8pPr marL="3428744" indent="-228582" algn="l" rtl="0" fontAlgn="base">
        <a:spcBef>
          <a:spcPct val="20000"/>
        </a:spcBef>
        <a:spcAft>
          <a:spcPct val="0"/>
        </a:spcAft>
        <a:buChar char="»"/>
        <a:defRPr sz="2000">
          <a:solidFill>
            <a:schemeClr val="tx1"/>
          </a:solidFill>
          <a:latin typeface="+mn-lt"/>
          <a:cs typeface="+mn-cs"/>
        </a:defRPr>
      </a:lvl8pPr>
      <a:lvl9pPr marL="3885909" indent="-228582"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377"/>
            <a:ext cx="9144000" cy="5132745"/>
          </a:xfrm>
          <a:prstGeom prst="rect">
            <a:avLst/>
          </a:prstGeom>
        </p:spPr>
      </p:pic>
    </p:spTree>
    <p:extLst>
      <p:ext uri="{BB962C8B-B14F-4D97-AF65-F5344CB8AC3E}">
        <p14:creationId xmlns:p14="http://schemas.microsoft.com/office/powerpoint/2010/main" val="1186081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chemeClr val="bg1"/>
                </a:solidFill>
                <a:effectLst/>
                <a:latin typeface="+mj-lt"/>
                <a:cs typeface="Times New Roman" pitchFamily="18" charset="0"/>
              </a:rPr>
              <a:t>Xin Chúa làm nên cuộc Hiện Xuống mới trong đời sống Hội</a:t>
            </a:r>
            <a:br>
              <a:rPr lang="vi-VN" sz="4800" b="0">
                <a:solidFill>
                  <a:schemeClr val="bg1"/>
                </a:solidFill>
                <a:effectLst/>
                <a:latin typeface="+mj-lt"/>
                <a:cs typeface="Times New Roman" pitchFamily="18" charset="0"/>
              </a:rPr>
            </a:br>
            <a:r>
              <a:rPr lang="vi-VN" sz="4800" b="0">
                <a:solidFill>
                  <a:schemeClr val="bg1"/>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22863253"/>
      </p:ext>
    </p:extLst>
  </p:cSld>
  <p:clrMapOvr>
    <a:masterClrMapping/>
  </p:clrMapOvr>
  <p:transition spd="slow"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chemeClr val="bg1"/>
                </a:solidFill>
                <a:effectLst/>
                <a:latin typeface="+mj-lt"/>
              </a:rPr>
              <a:t>để các ngài cùng nhau tìm hiểu những điều đẹp ý</a:t>
            </a:r>
            <a:r>
              <a:rPr lang="en-US" sz="5400" b="0">
                <a:solidFill>
                  <a:schemeClr val="bg1"/>
                </a:solidFill>
                <a:effectLst/>
                <a:latin typeface="+mj-lt"/>
              </a:rPr>
              <a:t> </a:t>
            </a:r>
            <a:r>
              <a:rPr lang="vi-VN" sz="5400" b="0">
                <a:solidFill>
                  <a:schemeClr val="bg1"/>
                </a:solidFill>
                <a:effectLst/>
                <a:latin typeface="+mj-lt"/>
              </a:rPr>
              <a:t>Chúa, và hướng dẫn đoàn Dân Chúa thực thi những điều Chúa truyền dạy</a:t>
            </a:r>
            <a:r>
              <a:rPr lang="en-US" sz="5400" b="0">
                <a:solidFill>
                  <a:schemeClr val="bg1"/>
                </a:solidFill>
                <a:effectLst/>
                <a:latin typeface="+mj-lt"/>
              </a:rPr>
              <a:t>.</a:t>
            </a:r>
          </a:p>
        </p:txBody>
      </p:sp>
    </p:spTree>
    <p:extLst>
      <p:ext uri="{BB962C8B-B14F-4D97-AF65-F5344CB8AC3E}">
        <p14:creationId xmlns:p14="http://schemas.microsoft.com/office/powerpoint/2010/main" val="3173521748"/>
      </p:ext>
    </p:extLst>
  </p:cSld>
  <p:clrMapOvr>
    <a:masterClrMapping/>
  </p:clrMapOvr>
  <p:transition spd="slow"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chemeClr val="bg1"/>
                </a:solidFill>
                <a:effectLst/>
                <a:latin typeface="+mj-lt"/>
              </a:rPr>
              <a:t>Các giáo phận Việt Nam chúng con, </a:t>
            </a:r>
            <a:br>
              <a:rPr lang="vi-VN" b="0">
                <a:solidFill>
                  <a:schemeClr val="bg1"/>
                </a:solidFill>
                <a:effectLst/>
                <a:latin typeface="+mj-lt"/>
              </a:rPr>
            </a:br>
            <a:r>
              <a:rPr lang="vi-VN" b="0">
                <a:solidFill>
                  <a:schemeClr val="bg1"/>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chemeClr val="bg1"/>
              </a:solidFill>
              <a:effectLst/>
              <a:latin typeface="+mj-lt"/>
            </a:endParaRPr>
          </a:p>
        </p:txBody>
      </p:sp>
    </p:spTree>
    <p:extLst>
      <p:ext uri="{BB962C8B-B14F-4D97-AF65-F5344CB8AC3E}">
        <p14:creationId xmlns:p14="http://schemas.microsoft.com/office/powerpoint/2010/main" val="87441073"/>
      </p:ext>
    </p:extLst>
  </p:cSld>
  <p:clrMapOvr>
    <a:masterClrMapping/>
  </p:clrMapOvr>
  <p:transition spd="slow"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a:solidFill>
                  <a:schemeClr val="bg1"/>
                </a:solidFill>
                <a:effectLst/>
                <a:latin typeface="+mj-lt"/>
              </a:rPr>
              <a:t>thái độ tham gia và lòng nhiệt thành trong sứ vụ của Hội</a:t>
            </a:r>
            <a:br>
              <a:rPr lang="vi-VN" sz="4900" b="0">
                <a:solidFill>
                  <a:schemeClr val="bg1"/>
                </a:solidFill>
                <a:effectLst/>
                <a:latin typeface="+mj-lt"/>
              </a:rPr>
            </a:br>
            <a:r>
              <a:rPr lang="vi-VN" sz="4900" b="0">
                <a:solidFill>
                  <a:schemeClr val="bg1"/>
                </a:solidFill>
                <a:effectLst/>
                <a:latin typeface="+mj-lt"/>
              </a:rPr>
              <a:t>Thánh, Nhờ lời chuyển cầu của Đức Trinh Nữ Maria, Nữ Vương các Tông đồ và là Mẹ của Hội Thánh,</a:t>
            </a:r>
            <a:endParaRPr lang="en-US" sz="4900" b="0">
              <a:solidFill>
                <a:schemeClr val="bg1"/>
              </a:solidFill>
              <a:effectLst/>
              <a:latin typeface="+mj-lt"/>
            </a:endParaRPr>
          </a:p>
        </p:txBody>
      </p:sp>
    </p:spTree>
    <p:extLst>
      <p:ext uri="{BB962C8B-B14F-4D97-AF65-F5344CB8AC3E}">
        <p14:creationId xmlns:p14="http://schemas.microsoft.com/office/powerpoint/2010/main" val="595797344"/>
      </p:ext>
    </p:extLst>
  </p:cSld>
  <p:clrMapOvr>
    <a:masterClrMapping/>
  </p:clrMapOvr>
  <p:transition spd="slow"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FFFF00"/>
                </a:solidFill>
                <a:effectLst/>
                <a:latin typeface="+mj-lt"/>
                <a:cs typeface="Times New Roman" pitchFamily="18" charset="0"/>
              </a:rPr>
              <a:t>Amen.</a:t>
            </a:r>
            <a:endParaRPr lang="en-US" sz="5400" b="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316580595"/>
      </p:ext>
    </p:extLst>
  </p:cSld>
  <p:clrMapOvr>
    <a:masterClrMapping/>
  </p:clrMapOvr>
  <p:transition spd="slow"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15946826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err="1" smtClean="0">
                <a:solidFill>
                  <a:srgbClr val="FFFF00"/>
                </a:solidFill>
                <a:effectLst/>
              </a:rPr>
              <a:t>Ca</a:t>
            </a:r>
            <a:r>
              <a:rPr lang="en-US" sz="6000" b="0" dirty="0" smtClean="0">
                <a:solidFill>
                  <a:srgbClr val="FFFF00"/>
                </a:solidFill>
                <a:effectLst/>
              </a:rPr>
              <a:t> </a:t>
            </a:r>
            <a:r>
              <a:rPr lang="en-US" sz="6000" b="0" dirty="0" err="1" smtClean="0">
                <a:solidFill>
                  <a:srgbClr val="FFFF00"/>
                </a:solidFill>
                <a:effectLst/>
              </a:rPr>
              <a:t>Nhập</a:t>
            </a:r>
            <a:r>
              <a:rPr lang="en-US" sz="6000" b="0" dirty="0" smtClean="0">
                <a:solidFill>
                  <a:srgbClr val="FFFF00"/>
                </a:solidFill>
                <a:effectLst/>
              </a:rPr>
              <a:t> </a:t>
            </a:r>
            <a:r>
              <a:rPr lang="en-US" sz="6000" b="0" dirty="0" err="1" smtClean="0">
                <a:solidFill>
                  <a:srgbClr val="FFFF00"/>
                </a:solidFill>
                <a:effectLst/>
              </a:rPr>
              <a:t>Lễ</a:t>
            </a:r>
            <a:r>
              <a:rPr lang="en-US" sz="6000" b="0" dirty="0" smtClean="0">
                <a:solidFill>
                  <a:srgbClr val="FFFF00"/>
                </a:solidFill>
                <a:effectLst/>
              </a:rPr>
              <a:t/>
            </a:r>
            <a:br>
              <a:rPr lang="en-US" sz="6000" b="0" dirty="0" smtClean="0">
                <a:solidFill>
                  <a:srgbClr val="FFFF00"/>
                </a:solidFill>
                <a:effectLst/>
              </a:rPr>
            </a:br>
            <a:r>
              <a:rPr lang="en-US" sz="6000" dirty="0" err="1" smtClean="0">
                <a:solidFill>
                  <a:srgbClr val="FFFF00"/>
                </a:solidFill>
              </a:rPr>
              <a:t>Niềm</a:t>
            </a:r>
            <a:r>
              <a:rPr lang="en-US" sz="6000" dirty="0" smtClean="0">
                <a:solidFill>
                  <a:srgbClr val="FFFF00"/>
                </a:solidFill>
              </a:rPr>
              <a:t> </a:t>
            </a:r>
            <a:r>
              <a:rPr lang="en-US" sz="6000" dirty="0" err="1" smtClean="0">
                <a:solidFill>
                  <a:srgbClr val="FFFF00"/>
                </a:solidFill>
              </a:rPr>
              <a:t>Vui</a:t>
            </a:r>
            <a:r>
              <a:rPr lang="en-US" sz="6000" dirty="0" smtClean="0">
                <a:solidFill>
                  <a:srgbClr val="FFFF00"/>
                </a:solidFill>
              </a:rPr>
              <a:t> </a:t>
            </a:r>
            <a:r>
              <a:rPr lang="en-US" sz="6000" dirty="0" err="1" smtClean="0">
                <a:solidFill>
                  <a:srgbClr val="FFFF00"/>
                </a:solidFill>
              </a:rPr>
              <a:t>Thiết</a:t>
            </a:r>
            <a:r>
              <a:rPr lang="en-US" sz="6000" dirty="0" smtClean="0">
                <a:solidFill>
                  <a:srgbClr val="FFFF00"/>
                </a:solidFill>
              </a:rPr>
              <a:t> </a:t>
            </a:r>
            <a:r>
              <a:rPr lang="en-US" sz="6000" dirty="0" err="1" smtClean="0">
                <a:solidFill>
                  <a:srgbClr val="FFFF00"/>
                </a:solidFill>
              </a:rPr>
              <a:t>Tha</a:t>
            </a:r>
            <a:r>
              <a:rPr lang="en-US" sz="6000" dirty="0" smtClean="0">
                <a:solidFill>
                  <a:srgbClr val="FFFF00"/>
                </a:solidFill>
              </a:rPr>
              <a:t/>
            </a:r>
            <a:br>
              <a:rPr lang="en-US" sz="6000" dirty="0" smtClean="0">
                <a:solidFill>
                  <a:srgbClr val="FFFF00"/>
                </a:solidFill>
              </a:rPr>
            </a:br>
            <a:r>
              <a:rPr lang="en-US" sz="6000" i="1" dirty="0" err="1" smtClean="0">
                <a:solidFill>
                  <a:schemeClr val="bg1"/>
                </a:solidFill>
              </a:rPr>
              <a:t>Phanxicô</a:t>
            </a:r>
            <a:endParaRPr lang="en-US" sz="6000" b="0" i="1" dirty="0">
              <a:solidFill>
                <a:schemeClr val="bg1"/>
              </a:solidFill>
              <a:effectLst/>
            </a:endParaRPr>
          </a:p>
        </p:txBody>
      </p:sp>
    </p:spTree>
    <p:extLst>
      <p:ext uri="{BB962C8B-B14F-4D97-AF65-F5344CB8AC3E}">
        <p14:creationId xmlns:p14="http://schemas.microsoft.com/office/powerpoint/2010/main" val="4608242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4800" u="sng" dirty="0" err="1" smtClean="0">
                <a:solidFill>
                  <a:srgbClr val="FFFF00"/>
                </a:solidFill>
                <a:latin typeface="+mj-lt"/>
              </a:rPr>
              <a:t>Đk</a:t>
            </a:r>
            <a:r>
              <a:rPr lang="en-US" sz="4800" u="sng" dirty="0" smtClean="0">
                <a:solidFill>
                  <a:srgbClr val="FFFF00"/>
                </a:solidFill>
                <a:latin typeface="+mj-lt"/>
              </a:rPr>
              <a:t>: </a:t>
            </a:r>
            <a:r>
              <a:rPr lang="vi-VN" sz="4800" dirty="0" smtClean="0">
                <a:solidFill>
                  <a:schemeClr val="bg1"/>
                </a:solidFill>
              </a:rPr>
              <a:t>Niềm </a:t>
            </a:r>
            <a:r>
              <a:rPr lang="vi-VN" sz="4800" dirty="0">
                <a:solidFill>
                  <a:schemeClr val="bg1"/>
                </a:solidFill>
              </a:rPr>
              <a:t>vui, niềm vui dâng thiết tha khi bước vào đền thánh Chúa Trời ta. Ngay nơi đây Chúa ban tình thương muôn người đến chung tôn thờ, tôn thờ tình Chúa ta</a:t>
            </a:r>
            <a:r>
              <a:rPr lang="vi-VN" sz="4800" dirty="0" smtClean="0">
                <a:solidFill>
                  <a:schemeClr val="bg1"/>
                </a:solidFill>
                <a:latin typeface="+mj-lt"/>
              </a:rPr>
              <a:t>.</a:t>
            </a:r>
            <a:endParaRPr lang="vi-VN" sz="4800" b="0" dirty="0">
              <a:solidFill>
                <a:schemeClr val="bg1"/>
              </a:solidFill>
              <a:effectLst/>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38261148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rmAutofit fontScale="92500"/>
          </a:bodyPr>
          <a:lstStyle/>
          <a:p>
            <a:pPr algn="just">
              <a:lnSpc>
                <a:spcPct val="110000"/>
              </a:lnSpc>
              <a:spcBef>
                <a:spcPts val="0"/>
              </a:spcBef>
            </a:pPr>
            <a:r>
              <a:rPr lang="en-US" sz="6000" u="sng" dirty="0" err="1" smtClean="0">
                <a:solidFill>
                  <a:srgbClr val="FFFF00"/>
                </a:solidFill>
                <a:latin typeface="+mj-lt"/>
              </a:rPr>
              <a:t>Tk</a:t>
            </a:r>
            <a:r>
              <a:rPr lang="vi-VN" sz="6000" b="0" u="sng" dirty="0" smtClean="0">
                <a:solidFill>
                  <a:srgbClr val="FFFF00"/>
                </a:solidFill>
                <a:effectLst/>
                <a:latin typeface="+mj-lt"/>
              </a:rPr>
              <a:t>:</a:t>
            </a:r>
            <a:r>
              <a:rPr lang="vi-VN" sz="6000" b="0" dirty="0" smtClean="0">
                <a:solidFill>
                  <a:schemeClr val="bg1"/>
                </a:solidFill>
                <a:effectLst/>
                <a:latin typeface="+mj-lt"/>
              </a:rPr>
              <a:t> </a:t>
            </a:r>
            <a:r>
              <a:rPr lang="vi-VN" sz="6000" dirty="0">
                <a:solidFill>
                  <a:schemeClr val="bg1"/>
                </a:solidFill>
              </a:rPr>
              <a:t>Xin Chúa đỡ nâng con ngày đêm, xin thương tình dắt dìu đời con. Xin cho con vui trên đường đời. Xin cho con say trong tình Ngài</a:t>
            </a:r>
            <a:r>
              <a:rPr lang="vi-VN" sz="6000" dirty="0" smtClean="0">
                <a:solidFill>
                  <a:schemeClr val="bg1"/>
                </a:solidFill>
                <a:latin typeface="+mj-lt"/>
              </a:rPr>
              <a:t>.</a:t>
            </a:r>
            <a:endParaRPr lang="vi-VN" sz="6000" b="0" dirty="0">
              <a:solidFill>
                <a:schemeClr val="bg1"/>
              </a:solidFill>
              <a:effectLst/>
              <a:latin typeface="+mj-lt"/>
            </a:endParaRPr>
          </a:p>
        </p:txBody>
      </p:sp>
    </p:spTree>
    <p:extLst>
      <p:ext uri="{BB962C8B-B14F-4D97-AF65-F5344CB8AC3E}">
        <p14:creationId xmlns:p14="http://schemas.microsoft.com/office/powerpoint/2010/main" val="113932578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4800" u="sng" dirty="0" err="1" smtClean="0">
                <a:solidFill>
                  <a:srgbClr val="FFFF00"/>
                </a:solidFill>
                <a:latin typeface="+mj-lt"/>
              </a:rPr>
              <a:t>Đk</a:t>
            </a:r>
            <a:r>
              <a:rPr lang="en-US" sz="4800" u="sng" dirty="0" smtClean="0">
                <a:solidFill>
                  <a:srgbClr val="FFFF00"/>
                </a:solidFill>
                <a:latin typeface="+mj-lt"/>
              </a:rPr>
              <a:t>: </a:t>
            </a:r>
            <a:r>
              <a:rPr lang="vi-VN" sz="4800" dirty="0" smtClean="0">
                <a:solidFill>
                  <a:schemeClr val="bg1"/>
                </a:solidFill>
              </a:rPr>
              <a:t>Niềm </a:t>
            </a:r>
            <a:r>
              <a:rPr lang="vi-VN" sz="4800" dirty="0">
                <a:solidFill>
                  <a:schemeClr val="bg1"/>
                </a:solidFill>
              </a:rPr>
              <a:t>vui, niềm vui dâng thiết tha khi bước vào đền thánh Chúa Trời ta. Ngay nơi đây Chúa ban tình thương muôn người đến chung tôn thờ, tôn thờ tình Chúa ta</a:t>
            </a:r>
            <a:r>
              <a:rPr lang="vi-VN" sz="4800" dirty="0" smtClean="0">
                <a:solidFill>
                  <a:schemeClr val="bg1"/>
                </a:solidFill>
                <a:latin typeface="+mj-lt"/>
              </a:rPr>
              <a:t>.</a:t>
            </a:r>
            <a:endParaRPr lang="vi-VN" sz="4800" b="0" dirty="0">
              <a:solidFill>
                <a:schemeClr val="bg1"/>
              </a:solidFill>
              <a:effectLst/>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188998942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smtClean="0">
                <a:solidFill>
                  <a:srgbClr val="FFFF00"/>
                </a:solidFill>
                <a:effectLst/>
              </a:rPr>
              <a:t>TẬP HÁT CỘNG ĐOÀN</a:t>
            </a:r>
            <a:endParaRPr lang="en-US" sz="6000" b="0" dirty="0">
              <a:solidFill>
                <a:srgbClr val="FFFF00"/>
              </a:solidFill>
              <a:effectLst/>
            </a:endParaRPr>
          </a:p>
        </p:txBody>
      </p:sp>
    </p:spTree>
    <p:extLst>
      <p:ext uri="{BB962C8B-B14F-4D97-AF65-F5344CB8AC3E}">
        <p14:creationId xmlns:p14="http://schemas.microsoft.com/office/powerpoint/2010/main" val="602412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9" y="0"/>
            <a:ext cx="9122882" cy="5143500"/>
          </a:xfrm>
          <a:prstGeom prst="rect">
            <a:avLst/>
          </a:prstGeom>
        </p:spPr>
      </p:pic>
    </p:spTree>
    <p:extLst>
      <p:ext uri="{BB962C8B-B14F-4D97-AF65-F5344CB8AC3E}">
        <p14:creationId xmlns:p14="http://schemas.microsoft.com/office/powerpoint/2010/main" val="42050980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dirty="0" err="1">
                <a:solidFill>
                  <a:srgbClr val="FFFF00"/>
                </a:solidFill>
                <a:effectLst/>
                <a:latin typeface="+mj-lt"/>
                <a:cs typeface="Times New Roman" panose="02020603050405020304" pitchFamily="18" charset="0"/>
              </a:rPr>
              <a:t>Chủ</a:t>
            </a:r>
            <a:r>
              <a:rPr lang="en-US" sz="4000" b="0" u="sng" dirty="0">
                <a:solidFill>
                  <a:srgbClr val="FFFF00"/>
                </a:solidFill>
                <a:effectLst/>
                <a:latin typeface="+mj-lt"/>
                <a:cs typeface="Times New Roman" panose="02020603050405020304" pitchFamily="18" charset="0"/>
              </a:rPr>
              <a:t> </a:t>
            </a:r>
            <a:r>
              <a:rPr lang="en-US" sz="4000" b="0" u="sng" dirty="0" err="1">
                <a:solidFill>
                  <a:srgbClr val="FFFF00"/>
                </a:solidFill>
                <a:effectLst/>
                <a:latin typeface="+mj-lt"/>
                <a:cs typeface="Times New Roman" panose="02020603050405020304" pitchFamily="18" charset="0"/>
              </a:rPr>
              <a:t>tế</a:t>
            </a:r>
            <a:r>
              <a:rPr lang="en-US" sz="4000" b="0" u="sng" dirty="0">
                <a:solidFill>
                  <a:srgbClr val="FFFF00"/>
                </a:solidFill>
                <a:effectLst/>
                <a:latin typeface="+mj-lt"/>
                <a:cs typeface="Times New Roman" panose="02020603050405020304" pitchFamily="18" charset="0"/>
              </a:rPr>
              <a:t>:</a:t>
            </a:r>
            <a:r>
              <a:rPr lang="en-US" sz="4000" b="0"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Vinh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danh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Thiên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Chúa</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các</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tầng</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trời</a:t>
            </a:r>
            <a:r>
              <a:rPr lang="en-US" sz="5400" b="0" i="1" dirty="0">
                <a:solidFill>
                  <a:srgbClr val="FFFF00"/>
                </a:solidFill>
                <a:effectLst/>
                <a:latin typeface="+mj-lt"/>
                <a:cs typeface="Times New Roman" panose="02020603050405020304" pitchFamily="18" charset="0"/>
              </a:rPr>
              <a:t>.</a:t>
            </a:r>
            <a:br>
              <a:rPr lang="en-US" sz="5400" b="0" i="1" dirty="0">
                <a:solidFill>
                  <a:srgbClr val="FFFF00"/>
                </a:solidFill>
                <a:effectLst/>
                <a:latin typeface="+mj-lt"/>
                <a:cs typeface="Times New Roman" panose="02020603050405020304" pitchFamily="18" charset="0"/>
              </a:rPr>
            </a:br>
            <a:r>
              <a:rPr lang="vi-VN" sz="5400" b="0" u="sng" dirty="0">
                <a:solidFill>
                  <a:srgbClr val="FFFF00"/>
                </a:solidFill>
                <a:effectLst/>
                <a:latin typeface="+mj-lt"/>
                <a:cs typeface="Times New Roman" panose="02020603050405020304" pitchFamily="18" charset="0"/>
              </a:rPr>
              <a:t>A+B:</a:t>
            </a:r>
            <a:r>
              <a:rPr lang="vi-VN" sz="5400" b="0" dirty="0">
                <a:solidFill>
                  <a:schemeClr val="bg1"/>
                </a:solidFill>
                <a:effectLst/>
                <a:latin typeface="+mj-lt"/>
                <a:cs typeface="Times New Roman" panose="02020603050405020304" pitchFamily="18" charset="0"/>
              </a:rPr>
              <a:t> Và bình an dưới thế cho người thiện tâm</a:t>
            </a:r>
            <a:r>
              <a:rPr lang="en-US" sz="5400" b="0" dirty="0">
                <a:solidFill>
                  <a:schemeClr val="bg1"/>
                </a:solidFill>
                <a:effectLst/>
                <a:latin typeface="+mj-lt"/>
                <a:cs typeface="Times New Roman" panose="02020603050405020304" pitchFamily="18" charset="0"/>
              </a:rPr>
              <a:t>.</a:t>
            </a:r>
            <a:endParaRPr lang="vi-VN" sz="5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ngợi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chúc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br>
              <a:rPr lang="en-US" sz="5000" b="0" dirty="0">
                <a:solidFill>
                  <a:schemeClr val="bg1"/>
                </a:solidFill>
                <a:effectLst/>
                <a:latin typeface="+mj-lt"/>
                <a:cs typeface="Times New Roman" panose="02020603050405020304" pitchFamily="18" charset="0"/>
              </a:rPr>
            </a:b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thờ</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lạy</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tôn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một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Thiên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Giêsu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Kitô</a:t>
            </a:r>
            <a:r>
              <a:rPr lang="en-US" sz="4800" b="0" dirty="0">
                <a:solidFill>
                  <a:schemeClr val="bg1"/>
                </a:solidFill>
                <a:effectLst/>
                <a:latin typeface="+mj-lt"/>
                <a:cs typeface="Times New Roman" panose="02020603050405020304" pitchFamily="18" charset="0"/>
              </a:rPr>
              <a:t>.</a:t>
            </a:r>
          </a:p>
          <a:p>
            <a:pPr marL="0" indent="0" algn="just" eaLnBrk="1" hangingPunct="1">
              <a:lnSpc>
                <a:spcPct val="145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đấng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tối</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cao</a:t>
            </a:r>
            <a:r>
              <a:rPr lang="en-US" sz="44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a:t>
            </a:r>
            <a:r>
              <a:rPr lang="en-US" sz="4400" b="0" u="sng" dirty="0">
                <a:solidFill>
                  <a:srgbClr val="FFFF00"/>
                </a:solidFill>
                <a:effectLst/>
                <a:latin typeface="+mj-lt"/>
                <a:cs typeface="Times New Roman" panose="02020603050405020304" pitchFamily="18" charset="0"/>
              </a:rPr>
              <a:t>B</a:t>
            </a:r>
            <a:r>
              <a:rPr lang="vi-VN" sz="4400" b="0" u="sng" dirty="0">
                <a:solidFill>
                  <a:srgbClr val="FFFF00"/>
                </a:solidFill>
                <a:effectLst/>
                <a:latin typeface="+mj-lt"/>
                <a:cs typeface="Times New Roman" panose="02020603050405020304" pitchFamily="18" charset="0"/>
              </a:rPr>
              <a:t>:</a:t>
            </a:r>
            <a:r>
              <a:rPr lang="vi-VN" sz="4400" b="0" dirty="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9" y="0"/>
            <a:ext cx="9122882" cy="5143500"/>
          </a:xfrm>
          <a:prstGeom prst="rect">
            <a:avLst/>
          </a:prstGeom>
        </p:spPr>
      </p:pic>
    </p:spTree>
    <p:extLst>
      <p:ext uri="{BB962C8B-B14F-4D97-AF65-F5344CB8AC3E}">
        <p14:creationId xmlns:p14="http://schemas.microsoft.com/office/powerpoint/2010/main" val="11860819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632"/>
            <a:ext cx="9144000" cy="5086349"/>
          </a:xfrm>
        </p:spPr>
        <p:txBody>
          <a:bodyPr>
            <a:normAutofit/>
          </a:bodyPr>
          <a:lstStyle/>
          <a:p>
            <a:pPr algn="just">
              <a:lnSpc>
                <a:spcPct val="110000"/>
              </a:lnSpc>
            </a:pPr>
            <a:r>
              <a:rPr lang="en-US" sz="8000" u="sng" dirty="0" err="1" smtClean="0">
                <a:solidFill>
                  <a:srgbClr val="FFFF00"/>
                </a:solidFill>
              </a:rPr>
              <a:t>Đk</a:t>
            </a:r>
            <a:r>
              <a:rPr lang="en-US" sz="8000" u="sng" dirty="0" smtClean="0">
                <a:solidFill>
                  <a:srgbClr val="FFFF00"/>
                </a:solidFill>
              </a:rPr>
              <a:t>:</a:t>
            </a:r>
            <a:r>
              <a:rPr lang="en-US" sz="8000" dirty="0" smtClean="0">
                <a:solidFill>
                  <a:schemeClr val="bg1"/>
                </a:solidFill>
              </a:rPr>
              <a:t> </a:t>
            </a:r>
            <a:r>
              <a:rPr lang="vi-VN" sz="8000" dirty="0" smtClean="0">
                <a:solidFill>
                  <a:schemeClr val="bg1"/>
                </a:solidFill>
              </a:rPr>
              <a:t>Lạy Chúa, Chúa nhân hậu và luôn khoan hồng.</a:t>
            </a:r>
          </a:p>
        </p:txBody>
      </p:sp>
    </p:spTree>
    <p:extLst>
      <p:ext uri="{BB962C8B-B14F-4D97-AF65-F5344CB8AC3E}">
        <p14:creationId xmlns:p14="http://schemas.microsoft.com/office/powerpoint/2010/main" val="4205029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5171609" cy="1200329"/>
          </a:xfrm>
          <a:prstGeom prst="rect">
            <a:avLst/>
          </a:prstGeom>
          <a:noFill/>
        </p:spPr>
        <p:txBody>
          <a:bodyPr wrap="none" rtlCol="0">
            <a:spAutoFit/>
          </a:bodyPr>
          <a:lstStyle/>
          <a:p>
            <a:r>
              <a:rPr lang="en-US" sz="3600" smtClean="0">
                <a:solidFill>
                  <a:srgbClr val="FFFF00"/>
                </a:solidFill>
              </a:rPr>
              <a:t>Bài đọc 1</a:t>
            </a:r>
          </a:p>
          <a:p>
            <a:r>
              <a:rPr lang="en-US" sz="3600" smtClean="0">
                <a:solidFill>
                  <a:srgbClr val="FFFF00"/>
                </a:solidFill>
              </a:rPr>
              <a:t>Bài trích sách khôn ngoan</a:t>
            </a:r>
            <a:endParaRPr lang="en-US" sz="3600">
              <a:solidFill>
                <a:srgbClr val="FFFF00"/>
              </a:solidFill>
            </a:endParaRPr>
          </a:p>
        </p:txBody>
      </p:sp>
      <p:sp>
        <p:nvSpPr>
          <p:cNvPr id="7" name="TextBox 6"/>
          <p:cNvSpPr txBox="1"/>
          <p:nvPr/>
        </p:nvSpPr>
        <p:spPr>
          <a:xfrm>
            <a:off x="228600" y="3486150"/>
            <a:ext cx="8177239" cy="1077218"/>
          </a:xfrm>
          <a:prstGeom prst="rect">
            <a:avLst/>
          </a:prstGeom>
          <a:noFill/>
        </p:spPr>
        <p:txBody>
          <a:bodyPr wrap="none" rtlCol="0">
            <a:spAutoFit/>
          </a:bodyPr>
          <a:lstStyle/>
          <a:p>
            <a:r>
              <a:rPr lang="en-US" sz="3200" smtClean="0">
                <a:solidFill>
                  <a:srgbClr val="FFFF00"/>
                </a:solidFill>
              </a:rPr>
              <a:t>Thánh Vịnh 85</a:t>
            </a:r>
          </a:p>
          <a:p>
            <a:r>
              <a:rPr lang="vi-VN" sz="3200">
                <a:solidFill>
                  <a:srgbClr val="FFFF00"/>
                </a:solidFill>
              </a:rPr>
              <a:t>Lạy Chúa, Chúa nhân hậu và luôn khoan hồng.</a:t>
            </a:r>
            <a:endParaRPr lang="en-US" sz="3200">
              <a:solidFill>
                <a:srgbClr val="FFFF00"/>
              </a:solidFill>
            </a:endParaRPr>
          </a:p>
        </p:txBody>
      </p:sp>
    </p:spTree>
    <p:extLst>
      <p:ext uri="{BB962C8B-B14F-4D97-AF65-F5344CB8AC3E}">
        <p14:creationId xmlns:p14="http://schemas.microsoft.com/office/powerpoint/2010/main" val="29822751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dirty="0" err="1" smtClean="0">
                <a:solidFill>
                  <a:srgbClr val="FFFF00"/>
                </a:solidFill>
              </a:rPr>
              <a:t>Thánh</a:t>
            </a:r>
            <a:r>
              <a:rPr lang="en-US" dirty="0" smtClean="0">
                <a:solidFill>
                  <a:srgbClr val="FFFF00"/>
                </a:solidFill>
              </a:rPr>
              <a:t> </a:t>
            </a:r>
            <a:r>
              <a:rPr lang="en-US" dirty="0" err="1" smtClean="0">
                <a:solidFill>
                  <a:srgbClr val="FFFF00"/>
                </a:solidFill>
              </a:rPr>
              <a:t>Vịnh</a:t>
            </a:r>
            <a:r>
              <a:rPr lang="en-US" dirty="0" smtClean="0">
                <a:solidFill>
                  <a:srgbClr val="FFFF00"/>
                </a:solidFill>
              </a:rPr>
              <a:t> 85</a:t>
            </a:r>
            <a:br>
              <a:rPr lang="en-US" dirty="0" smtClean="0">
                <a:solidFill>
                  <a:srgbClr val="FFFF00"/>
                </a:solidFill>
              </a:rPr>
            </a:br>
            <a:r>
              <a:rPr lang="en-US" dirty="0" err="1" smtClean="0">
                <a:solidFill>
                  <a:srgbClr val="FFFF00"/>
                </a:solidFill>
              </a:rPr>
              <a:t>Chúa</a:t>
            </a:r>
            <a:r>
              <a:rPr lang="en-US" dirty="0" smtClean="0">
                <a:solidFill>
                  <a:srgbClr val="FFFF00"/>
                </a:solidFill>
              </a:rPr>
              <a:t> </a:t>
            </a:r>
            <a:r>
              <a:rPr lang="en-US" dirty="0" err="1" smtClean="0">
                <a:solidFill>
                  <a:srgbClr val="FFFF00"/>
                </a:solidFill>
              </a:rPr>
              <a:t>Nhật</a:t>
            </a:r>
            <a:r>
              <a:rPr lang="en-US" dirty="0" smtClean="0">
                <a:solidFill>
                  <a:srgbClr val="FFFF00"/>
                </a:solidFill>
              </a:rPr>
              <a:t> XVI </a:t>
            </a:r>
            <a:r>
              <a:rPr lang="en-US" dirty="0" err="1" smtClean="0">
                <a:solidFill>
                  <a:srgbClr val="FFFF00"/>
                </a:solidFill>
              </a:rPr>
              <a:t>Thường</a:t>
            </a:r>
            <a:r>
              <a:rPr lang="en-US" dirty="0" smtClean="0">
                <a:solidFill>
                  <a:srgbClr val="FFFF00"/>
                </a:solidFill>
              </a:rPr>
              <a:t> </a:t>
            </a:r>
            <a:r>
              <a:rPr lang="en-US" dirty="0" err="1" smtClean="0">
                <a:solidFill>
                  <a:srgbClr val="FFFF00"/>
                </a:solidFill>
              </a:rPr>
              <a:t>Niên</a:t>
            </a:r>
            <a:r>
              <a:rPr lang="en-US" dirty="0" smtClean="0">
                <a:solidFill>
                  <a:srgbClr val="FFFF00"/>
                </a:solidFill>
              </a:rPr>
              <a:t/>
            </a:r>
            <a:br>
              <a:rPr lang="en-US" dirty="0" smtClean="0">
                <a:solidFill>
                  <a:srgbClr val="FFFF00"/>
                </a:solidFill>
              </a:rPr>
            </a:br>
            <a:r>
              <a:rPr lang="en-US" dirty="0" err="1" smtClean="0">
                <a:solidFill>
                  <a:srgbClr val="FFFF00"/>
                </a:solidFill>
              </a:rPr>
              <a:t>Năm</a:t>
            </a:r>
            <a:r>
              <a:rPr lang="en-US" dirty="0" smtClean="0">
                <a:solidFill>
                  <a:srgbClr val="FFFF00"/>
                </a:solidFill>
              </a:rPr>
              <a:t> </a:t>
            </a:r>
            <a:r>
              <a:rPr lang="en-US" dirty="0" smtClean="0">
                <a:solidFill>
                  <a:srgbClr val="FFFF00"/>
                </a:solidFill>
              </a:rPr>
              <a:t>A</a:t>
            </a:r>
            <a:br>
              <a:rPr lang="en-US" dirty="0" smtClean="0">
                <a:solidFill>
                  <a:srgbClr val="FFFF00"/>
                </a:solidFill>
              </a:rPr>
            </a:br>
            <a:r>
              <a:rPr lang="en-US" dirty="0" smtClean="0">
                <a:solidFill>
                  <a:schemeClr val="bg1"/>
                </a:solidFill>
              </a:rPr>
              <a:t>0</a:t>
            </a:r>
            <a:r>
              <a:rPr lang="en-US" dirty="0" smtClean="0">
                <a:solidFill>
                  <a:schemeClr val="bg1"/>
                </a:solidFill>
              </a:rPr>
              <a:t>3 </a:t>
            </a:r>
            <a:r>
              <a:rPr lang="en-US" dirty="0" err="1" smtClean="0">
                <a:solidFill>
                  <a:schemeClr val="bg1"/>
                </a:solidFill>
              </a:rPr>
              <a:t>câu</a:t>
            </a:r>
            <a:endParaRPr lang="en-US" dirty="0">
              <a:solidFill>
                <a:schemeClr val="bg1"/>
              </a:solidFill>
            </a:endParaRPr>
          </a:p>
        </p:txBody>
      </p:sp>
    </p:spTree>
    <p:extLst>
      <p:ext uri="{BB962C8B-B14F-4D97-AF65-F5344CB8AC3E}">
        <p14:creationId xmlns:p14="http://schemas.microsoft.com/office/powerpoint/2010/main" val="11632459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632"/>
            <a:ext cx="9144000" cy="5086349"/>
          </a:xfrm>
        </p:spPr>
        <p:txBody>
          <a:bodyPr>
            <a:normAutofit/>
          </a:bodyPr>
          <a:lstStyle/>
          <a:p>
            <a:pPr algn="just">
              <a:lnSpc>
                <a:spcPct val="110000"/>
              </a:lnSpc>
            </a:pPr>
            <a:r>
              <a:rPr lang="en-US" sz="8000" u="sng" dirty="0" err="1" smtClean="0">
                <a:solidFill>
                  <a:srgbClr val="FFFF00"/>
                </a:solidFill>
              </a:rPr>
              <a:t>Đk</a:t>
            </a:r>
            <a:r>
              <a:rPr lang="en-US" sz="8000" u="sng" dirty="0" smtClean="0">
                <a:solidFill>
                  <a:srgbClr val="FFFF00"/>
                </a:solidFill>
              </a:rPr>
              <a:t>:</a:t>
            </a:r>
            <a:r>
              <a:rPr lang="en-US" sz="8000" dirty="0" smtClean="0">
                <a:solidFill>
                  <a:schemeClr val="bg1"/>
                </a:solidFill>
              </a:rPr>
              <a:t> </a:t>
            </a:r>
            <a:r>
              <a:rPr lang="vi-VN" sz="8000" dirty="0" smtClean="0">
                <a:solidFill>
                  <a:schemeClr val="bg1"/>
                </a:solidFill>
              </a:rPr>
              <a:t>Lạy Chúa, Chúa nhân hậu và luôn khoan hồng.</a:t>
            </a:r>
          </a:p>
        </p:txBody>
      </p:sp>
    </p:spTree>
    <p:extLst>
      <p:ext uri="{BB962C8B-B14F-4D97-AF65-F5344CB8AC3E}">
        <p14:creationId xmlns:p14="http://schemas.microsoft.com/office/powerpoint/2010/main" val="729857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u="sng" dirty="0" smtClean="0">
                <a:solidFill>
                  <a:srgbClr val="FFFF00"/>
                </a:solidFill>
              </a:rPr>
              <a:t>Tk1:</a:t>
            </a:r>
            <a:r>
              <a:rPr lang="en-US" sz="5000" dirty="0" smtClean="0">
                <a:solidFill>
                  <a:schemeClr val="bg1"/>
                </a:solidFill>
              </a:rPr>
              <a:t> </a:t>
            </a:r>
            <a:r>
              <a:rPr lang="vi-VN" sz="5000" dirty="0" smtClean="0">
                <a:solidFill>
                  <a:schemeClr val="bg1"/>
                </a:solidFill>
              </a:rPr>
              <a:t>Thiên Chúa luôn từ bi hải hà, giàu yêu thương cho người khấn ước. Xin Chúa niệm tình lặng nghe tiếng lòng này khấn xin. Bao tiếng hồn con </a:t>
            </a:r>
            <a:r>
              <a:rPr lang="vi-VN" sz="5000" dirty="0" smtClean="0">
                <a:solidFill>
                  <a:schemeClr val="bg1"/>
                </a:solidFill>
              </a:rPr>
              <a:t>kh</a:t>
            </a:r>
            <a:r>
              <a:rPr lang="en-US" sz="5000" dirty="0" smtClean="0">
                <a:solidFill>
                  <a:schemeClr val="bg1"/>
                </a:solidFill>
              </a:rPr>
              <a:t>ẩ</a:t>
            </a:r>
            <a:r>
              <a:rPr lang="vi-VN" sz="5000" dirty="0" smtClean="0">
                <a:solidFill>
                  <a:schemeClr val="bg1"/>
                </a:solidFill>
              </a:rPr>
              <a:t>n </a:t>
            </a:r>
            <a:r>
              <a:rPr lang="vi-VN" sz="5000" dirty="0" smtClean="0">
                <a:solidFill>
                  <a:schemeClr val="bg1"/>
                </a:solidFill>
              </a:rPr>
              <a:t>cầu, nguyện lưu tâm Chúa ơi.</a:t>
            </a:r>
            <a:endParaRPr lang="en-US" sz="5000" dirty="0">
              <a:solidFill>
                <a:schemeClr val="bg1"/>
              </a:solidFill>
            </a:endParaRPr>
          </a:p>
        </p:txBody>
      </p:sp>
    </p:spTree>
    <p:extLst>
      <p:ext uri="{BB962C8B-B14F-4D97-AF65-F5344CB8AC3E}">
        <p14:creationId xmlns:p14="http://schemas.microsoft.com/office/powerpoint/2010/main" val="19557758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632"/>
            <a:ext cx="9144000" cy="5086349"/>
          </a:xfrm>
        </p:spPr>
        <p:txBody>
          <a:bodyPr>
            <a:normAutofit/>
          </a:bodyPr>
          <a:lstStyle/>
          <a:p>
            <a:pPr algn="just">
              <a:lnSpc>
                <a:spcPct val="110000"/>
              </a:lnSpc>
            </a:pPr>
            <a:r>
              <a:rPr lang="en-US" sz="8000" u="sng" dirty="0" err="1" smtClean="0">
                <a:solidFill>
                  <a:srgbClr val="FFFF00"/>
                </a:solidFill>
              </a:rPr>
              <a:t>Đk</a:t>
            </a:r>
            <a:r>
              <a:rPr lang="en-US" sz="8000" u="sng" dirty="0" smtClean="0">
                <a:solidFill>
                  <a:srgbClr val="FFFF00"/>
                </a:solidFill>
              </a:rPr>
              <a:t>:</a:t>
            </a:r>
            <a:r>
              <a:rPr lang="en-US" sz="8000" dirty="0" smtClean="0">
                <a:solidFill>
                  <a:schemeClr val="bg1"/>
                </a:solidFill>
              </a:rPr>
              <a:t> </a:t>
            </a:r>
            <a:r>
              <a:rPr lang="vi-VN" sz="8000" dirty="0" smtClean="0">
                <a:solidFill>
                  <a:schemeClr val="bg1"/>
                </a:solidFill>
              </a:rPr>
              <a:t>Lạy Chúa, Chúa nhân hậu và luôn khoan hồng.</a:t>
            </a:r>
          </a:p>
        </p:txBody>
      </p:sp>
    </p:spTree>
    <p:extLst>
      <p:ext uri="{BB962C8B-B14F-4D97-AF65-F5344CB8AC3E}">
        <p14:creationId xmlns:p14="http://schemas.microsoft.com/office/powerpoint/2010/main" val="7550620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lnSpc>
                <a:spcPct val="110000"/>
              </a:lnSpc>
            </a:pPr>
            <a:r>
              <a:rPr lang="en-US" sz="5000" u="sng" dirty="0" smtClean="0">
                <a:solidFill>
                  <a:srgbClr val="FFFF00"/>
                </a:solidFill>
              </a:rPr>
              <a:t>Tk2:</a:t>
            </a:r>
            <a:r>
              <a:rPr lang="en-US" sz="5000" dirty="0" smtClean="0">
                <a:solidFill>
                  <a:schemeClr val="bg1"/>
                </a:solidFill>
              </a:rPr>
              <a:t> </a:t>
            </a:r>
            <a:r>
              <a:rPr lang="vi-VN" sz="5000" dirty="0" smtClean="0">
                <a:solidFill>
                  <a:schemeClr val="bg1"/>
                </a:solidFill>
              </a:rPr>
              <a:t>Muôn sắc dân Ngài đã tác thành, về nơi đây suy phục bái kính. Ơn Chúa trọng đại dường bao, chỉ Ngài là Chúa thôi. Tay Chúa từng đã tác thành ngàn uy công, Chúa ơi.</a:t>
            </a:r>
            <a:endParaRPr lang="en-US" sz="5000" dirty="0">
              <a:solidFill>
                <a:schemeClr val="bg1"/>
              </a:solidFill>
            </a:endParaRPr>
          </a:p>
        </p:txBody>
      </p:sp>
    </p:spTree>
    <p:extLst>
      <p:ext uri="{BB962C8B-B14F-4D97-AF65-F5344CB8AC3E}">
        <p14:creationId xmlns:p14="http://schemas.microsoft.com/office/powerpoint/2010/main" val="37595385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632"/>
            <a:ext cx="9144000" cy="5086349"/>
          </a:xfrm>
        </p:spPr>
        <p:txBody>
          <a:bodyPr>
            <a:normAutofit/>
          </a:bodyPr>
          <a:lstStyle/>
          <a:p>
            <a:pPr algn="just">
              <a:lnSpc>
                <a:spcPct val="110000"/>
              </a:lnSpc>
            </a:pPr>
            <a:r>
              <a:rPr lang="en-US" sz="8000" u="sng" dirty="0" err="1" smtClean="0">
                <a:solidFill>
                  <a:srgbClr val="FFFF00"/>
                </a:solidFill>
              </a:rPr>
              <a:t>Đk</a:t>
            </a:r>
            <a:r>
              <a:rPr lang="en-US" sz="8000" u="sng" dirty="0" smtClean="0">
                <a:solidFill>
                  <a:srgbClr val="FFFF00"/>
                </a:solidFill>
              </a:rPr>
              <a:t>:</a:t>
            </a:r>
            <a:r>
              <a:rPr lang="en-US" sz="8000" dirty="0" smtClean="0">
                <a:solidFill>
                  <a:schemeClr val="bg1"/>
                </a:solidFill>
              </a:rPr>
              <a:t> </a:t>
            </a:r>
            <a:r>
              <a:rPr lang="vi-VN" sz="8000" dirty="0" smtClean="0">
                <a:solidFill>
                  <a:schemeClr val="bg1"/>
                </a:solidFill>
              </a:rPr>
              <a:t>Lạy Chúa, Chúa nhân hậu và luôn khoan hồng.</a:t>
            </a:r>
          </a:p>
        </p:txBody>
      </p:sp>
    </p:spTree>
    <p:extLst>
      <p:ext uri="{BB962C8B-B14F-4D97-AF65-F5344CB8AC3E}">
        <p14:creationId xmlns:p14="http://schemas.microsoft.com/office/powerpoint/2010/main" val="26062882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lnSpc>
                <a:spcPct val="110000"/>
              </a:lnSpc>
            </a:pPr>
            <a:r>
              <a:rPr lang="en-US" sz="5000" u="sng" dirty="0" smtClean="0">
                <a:solidFill>
                  <a:srgbClr val="FFFF00"/>
                </a:solidFill>
              </a:rPr>
              <a:t>Tk3:</a:t>
            </a:r>
            <a:r>
              <a:rPr lang="en-US" sz="5000" dirty="0" smtClean="0">
                <a:solidFill>
                  <a:schemeClr val="bg1"/>
                </a:solidFill>
              </a:rPr>
              <a:t> </a:t>
            </a:r>
            <a:r>
              <a:rPr lang="vi-VN" sz="5000" dirty="0" smtClean="0">
                <a:solidFill>
                  <a:schemeClr val="bg1"/>
                </a:solidFill>
              </a:rPr>
              <a:t>Nhưng Chúa ơi, Ngài bao tốt lành, đầy khoan dung, luôn chậm oán thán. Ôi Chúa thực giàu tình thương, vẫn một lòng tín trung. Xin Chúa từ bi đoái nhìn và xin thương xót con.</a:t>
            </a:r>
          </a:p>
        </p:txBody>
      </p:sp>
    </p:spTree>
    <p:extLst>
      <p:ext uri="{BB962C8B-B14F-4D97-AF65-F5344CB8AC3E}">
        <p14:creationId xmlns:p14="http://schemas.microsoft.com/office/powerpoint/2010/main" val="39587845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632"/>
            <a:ext cx="9144000" cy="5086349"/>
          </a:xfrm>
        </p:spPr>
        <p:txBody>
          <a:bodyPr>
            <a:normAutofit/>
          </a:bodyPr>
          <a:lstStyle/>
          <a:p>
            <a:pPr algn="just">
              <a:lnSpc>
                <a:spcPct val="110000"/>
              </a:lnSpc>
            </a:pPr>
            <a:r>
              <a:rPr lang="en-US" sz="8000" u="sng" dirty="0" err="1" smtClean="0">
                <a:solidFill>
                  <a:srgbClr val="FFFF00"/>
                </a:solidFill>
              </a:rPr>
              <a:t>Đk</a:t>
            </a:r>
            <a:r>
              <a:rPr lang="en-US" sz="8000" u="sng" dirty="0" smtClean="0">
                <a:solidFill>
                  <a:srgbClr val="FFFF00"/>
                </a:solidFill>
              </a:rPr>
              <a:t>:</a:t>
            </a:r>
            <a:r>
              <a:rPr lang="en-US" sz="8000" dirty="0" smtClean="0">
                <a:solidFill>
                  <a:schemeClr val="bg1"/>
                </a:solidFill>
              </a:rPr>
              <a:t> </a:t>
            </a:r>
            <a:r>
              <a:rPr lang="vi-VN" sz="8000" dirty="0" smtClean="0">
                <a:solidFill>
                  <a:schemeClr val="bg1"/>
                </a:solidFill>
              </a:rPr>
              <a:t>Lạy Chúa, Chúa nhân hậu và luôn khoan hồng.</a:t>
            </a:r>
          </a:p>
        </p:txBody>
      </p:sp>
    </p:spTree>
    <p:extLst>
      <p:ext uri="{BB962C8B-B14F-4D97-AF65-F5344CB8AC3E}">
        <p14:creationId xmlns:p14="http://schemas.microsoft.com/office/powerpoint/2010/main" val="1934987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lnSpc>
                <a:spcPct val="110000"/>
              </a:lnSpc>
            </a:pPr>
            <a:r>
              <a:rPr lang="vi-VN" sz="6000" dirty="0" smtClean="0">
                <a:solidFill>
                  <a:schemeClr val="bg1"/>
                </a:solidFill>
              </a:rPr>
              <a:t>Lạy Cha là Chúa Cả trời đất, chúc tụng Cha, vì Cha đã mạc khải nước trời cho những người bé mọn.</a:t>
            </a:r>
            <a:endParaRPr lang="en-US" sz="6000" dirty="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40631329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u="sng" dirty="0" smtClean="0">
                <a:solidFill>
                  <a:srgbClr val="FFFF00"/>
                </a:solidFill>
              </a:rPr>
              <a:t>Tk1:</a:t>
            </a:r>
            <a:r>
              <a:rPr lang="en-US" sz="5000" dirty="0" smtClean="0">
                <a:solidFill>
                  <a:schemeClr val="bg1"/>
                </a:solidFill>
              </a:rPr>
              <a:t> </a:t>
            </a:r>
            <a:r>
              <a:rPr lang="vi-VN" sz="5000" dirty="0" smtClean="0">
                <a:solidFill>
                  <a:schemeClr val="bg1"/>
                </a:solidFill>
              </a:rPr>
              <a:t>Thiên Chúa luôn từ bi hải hà, giàu yêu thương cho người khấn ước. Xin Chúa niệm tình lặng nghe tiếng lòng này khấn xin. Bao tiếng hồn con khấn cầu, nguyện lưu tâm Chúa ơi.</a:t>
            </a:r>
            <a:endParaRPr lang="en-US" sz="5000" dirty="0">
              <a:solidFill>
                <a:schemeClr val="bg1"/>
              </a:solidFill>
            </a:endParaRPr>
          </a:p>
        </p:txBody>
      </p:sp>
    </p:spTree>
    <p:extLst>
      <p:ext uri="{BB962C8B-B14F-4D97-AF65-F5344CB8AC3E}">
        <p14:creationId xmlns:p14="http://schemas.microsoft.com/office/powerpoint/2010/main" val="29292388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7744428" cy="1754326"/>
          </a:xfrm>
          <a:prstGeom prst="rect">
            <a:avLst/>
          </a:prstGeom>
          <a:noFill/>
        </p:spPr>
        <p:txBody>
          <a:bodyPr wrap="none" rtlCol="0">
            <a:spAutoFit/>
          </a:bodyPr>
          <a:lstStyle/>
          <a:p>
            <a:r>
              <a:rPr lang="en-US" sz="3600" smtClean="0">
                <a:solidFill>
                  <a:srgbClr val="FFFF00"/>
                </a:solidFill>
              </a:rPr>
              <a:t>Bài đọc 2</a:t>
            </a:r>
          </a:p>
          <a:p>
            <a:r>
              <a:rPr lang="en-US" sz="3600" smtClean="0">
                <a:solidFill>
                  <a:srgbClr val="FFFF00"/>
                </a:solidFill>
              </a:rPr>
              <a:t>Bài trích thư của thánh Phaôlô tông đồ</a:t>
            </a:r>
          </a:p>
          <a:p>
            <a:r>
              <a:rPr lang="en-US" sz="3600" smtClean="0">
                <a:solidFill>
                  <a:srgbClr val="FFFF00"/>
                </a:solidFill>
              </a:rPr>
              <a:t>Gửi tín hữu Rôma.</a:t>
            </a:r>
            <a:endParaRPr lang="en-US" sz="3600">
              <a:solidFill>
                <a:srgbClr val="FFFF00"/>
              </a:solidFill>
            </a:endParaRPr>
          </a:p>
        </p:txBody>
      </p:sp>
      <p:sp>
        <p:nvSpPr>
          <p:cNvPr id="7" name="TextBox 6"/>
          <p:cNvSpPr txBox="1"/>
          <p:nvPr/>
        </p:nvSpPr>
        <p:spPr>
          <a:xfrm>
            <a:off x="152400" y="3257550"/>
            <a:ext cx="8129148" cy="1200329"/>
          </a:xfrm>
          <a:prstGeom prst="rect">
            <a:avLst/>
          </a:prstGeom>
          <a:noFill/>
        </p:spPr>
        <p:txBody>
          <a:bodyPr wrap="none" rtlCol="0">
            <a:spAutoFit/>
          </a:bodyPr>
          <a:lstStyle/>
          <a:p>
            <a:r>
              <a:rPr lang="en-US" sz="3600" smtClean="0">
                <a:solidFill>
                  <a:srgbClr val="FFFF00"/>
                </a:solidFill>
              </a:rPr>
              <a:t>Thần Khí cầu thay nguyện giúp chúng ta,</a:t>
            </a:r>
          </a:p>
          <a:p>
            <a:r>
              <a:rPr lang="en-US" sz="3600" smtClean="0">
                <a:solidFill>
                  <a:srgbClr val="FFFF00"/>
                </a:solidFill>
              </a:rPr>
              <a:t>Bằng những tiếng rên siết khôn tả.</a:t>
            </a:r>
            <a:endParaRPr lang="en-US" sz="3600">
              <a:solidFill>
                <a:srgbClr val="FFFF00"/>
              </a:solidFill>
            </a:endParaRPr>
          </a:p>
        </p:txBody>
      </p:sp>
    </p:spTree>
    <p:extLst>
      <p:ext uri="{BB962C8B-B14F-4D97-AF65-F5344CB8AC3E}">
        <p14:creationId xmlns:p14="http://schemas.microsoft.com/office/powerpoint/2010/main" val="34937877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400" smtClean="0">
                <a:solidFill>
                  <a:schemeClr val="bg1"/>
                </a:solidFill>
              </a:rPr>
              <a:t>Lạy Cha là Chúa Cả trời đất, chúc tụng Cha, vì Cha đã mạc khải nước trời cho những người bé mọn.</a:t>
            </a:r>
            <a:endParaRPr lang="en-US" sz="54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37784584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377"/>
            <a:ext cx="9144000" cy="5132745"/>
          </a:xfrm>
          <a:prstGeom prst="rect">
            <a:avLst/>
          </a:prstGeom>
        </p:spPr>
      </p:pic>
    </p:spTree>
    <p:extLst>
      <p:ext uri="{BB962C8B-B14F-4D97-AF65-F5344CB8AC3E}">
        <p14:creationId xmlns:p14="http://schemas.microsoft.com/office/powerpoint/2010/main" val="28089852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632"/>
            <a:ext cx="9144000" cy="5086349"/>
          </a:xfrm>
        </p:spPr>
        <p:txBody>
          <a:bodyPr>
            <a:normAutofit/>
          </a:bodyPr>
          <a:lstStyle/>
          <a:p>
            <a:pPr algn="just">
              <a:lnSpc>
                <a:spcPct val="110000"/>
              </a:lnSpc>
            </a:pPr>
            <a:r>
              <a:rPr lang="en-US" sz="8000" u="sng" dirty="0" err="1" smtClean="0">
                <a:solidFill>
                  <a:srgbClr val="FFFF00"/>
                </a:solidFill>
              </a:rPr>
              <a:t>Đk</a:t>
            </a:r>
            <a:r>
              <a:rPr lang="en-US" sz="8000" u="sng" dirty="0" smtClean="0">
                <a:solidFill>
                  <a:srgbClr val="FFFF00"/>
                </a:solidFill>
              </a:rPr>
              <a:t>:</a:t>
            </a:r>
            <a:r>
              <a:rPr lang="en-US" sz="8000" dirty="0" smtClean="0">
                <a:solidFill>
                  <a:schemeClr val="bg1"/>
                </a:solidFill>
              </a:rPr>
              <a:t> </a:t>
            </a:r>
            <a:r>
              <a:rPr lang="vi-VN" sz="8000" dirty="0" smtClean="0">
                <a:solidFill>
                  <a:schemeClr val="bg1"/>
                </a:solidFill>
              </a:rPr>
              <a:t>Lạy Chúa, Chúa nhân hậu và luôn khoan hồng.</a:t>
            </a:r>
          </a:p>
        </p:txBody>
      </p:sp>
    </p:spTree>
    <p:extLst>
      <p:ext uri="{BB962C8B-B14F-4D97-AF65-F5344CB8AC3E}">
        <p14:creationId xmlns:p14="http://schemas.microsoft.com/office/powerpoint/2010/main" val="7000640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9" y="0"/>
            <a:ext cx="9122882" cy="5143500"/>
          </a:xfrm>
          <a:prstGeom prst="rect">
            <a:avLst/>
          </a:prstGeom>
        </p:spPr>
      </p:pic>
    </p:spTree>
    <p:extLst>
      <p:ext uri="{BB962C8B-B14F-4D97-AF65-F5344CB8AC3E}">
        <p14:creationId xmlns:p14="http://schemas.microsoft.com/office/powerpoint/2010/main" val="420509807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4419600" y="2570911"/>
            <a:ext cx="4572000" cy="1323439"/>
          </a:xfrm>
          <a:prstGeom prst="rect">
            <a:avLst/>
          </a:prstGeom>
        </p:spPr>
        <p:txBody>
          <a:bodyPr>
            <a:spAutoFit/>
          </a:bodyPr>
          <a:lstStyle/>
          <a:p>
            <a:pPr algn="ctr"/>
            <a:r>
              <a:rPr lang="en-US" sz="4000" dirty="0" err="1" smtClean="0">
                <a:solidFill>
                  <a:srgbClr val="FFFF00"/>
                </a:solidFill>
              </a:rPr>
              <a:t>Xin</a:t>
            </a:r>
            <a:r>
              <a:rPr lang="en-US" sz="4000" dirty="0" smtClean="0">
                <a:solidFill>
                  <a:srgbClr val="FFFF00"/>
                </a:solidFill>
              </a:rPr>
              <a:t> </a:t>
            </a:r>
            <a:r>
              <a:rPr lang="en-US" sz="4000" dirty="0" err="1" smtClean="0">
                <a:solidFill>
                  <a:srgbClr val="FFFF00"/>
                </a:solidFill>
              </a:rPr>
              <a:t>Dâng</a:t>
            </a:r>
            <a:endParaRPr lang="en-US" sz="4000" dirty="0" smtClean="0">
              <a:solidFill>
                <a:srgbClr val="FFFF00"/>
              </a:solidFill>
            </a:endParaRPr>
          </a:p>
          <a:p>
            <a:pPr algn="ctr"/>
            <a:r>
              <a:rPr lang="en-US" sz="4000" i="1" dirty="0" err="1" smtClean="0">
                <a:solidFill>
                  <a:schemeClr val="bg1"/>
                </a:solidFill>
              </a:rPr>
              <a:t>Anh</a:t>
            </a:r>
            <a:r>
              <a:rPr lang="en-US" sz="4000" i="1" dirty="0" smtClean="0">
                <a:solidFill>
                  <a:schemeClr val="bg1"/>
                </a:solidFill>
              </a:rPr>
              <a:t> </a:t>
            </a:r>
            <a:r>
              <a:rPr lang="en-US" sz="4000" i="1" dirty="0" err="1" smtClean="0">
                <a:solidFill>
                  <a:schemeClr val="bg1"/>
                </a:solidFill>
              </a:rPr>
              <a:t>Tuấn</a:t>
            </a:r>
            <a:endParaRPr lang="en-US" sz="4000" i="1" dirty="0">
              <a:solidFill>
                <a:schemeClr val="bg1"/>
              </a:solidFill>
            </a:endParaRPr>
          </a:p>
        </p:txBody>
      </p:sp>
    </p:spTree>
    <p:extLst>
      <p:ext uri="{BB962C8B-B14F-4D97-AF65-F5344CB8AC3E}">
        <p14:creationId xmlns:p14="http://schemas.microsoft.com/office/powerpoint/2010/main" val="39050108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4600" u="sng" dirty="0" err="1" smtClean="0">
                <a:solidFill>
                  <a:srgbClr val="FFFF00"/>
                </a:solidFill>
              </a:rPr>
              <a:t>Đk</a:t>
            </a:r>
            <a:r>
              <a:rPr lang="en-US" sz="4600" u="sng" dirty="0" smtClean="0">
                <a:solidFill>
                  <a:srgbClr val="FFFF00"/>
                </a:solidFill>
              </a:rPr>
              <a:t>:</a:t>
            </a:r>
            <a:r>
              <a:rPr lang="en-US" sz="4600" b="0" dirty="0" smtClean="0">
                <a:solidFill>
                  <a:schemeClr val="bg1"/>
                </a:solidFill>
                <a:effectLst/>
              </a:rPr>
              <a:t> </a:t>
            </a:r>
            <a:r>
              <a:rPr lang="vi-VN" sz="4600" dirty="0">
                <a:solidFill>
                  <a:schemeClr val="bg1"/>
                </a:solidFill>
              </a:rPr>
              <a:t>Xin dâng lên Chúa Trời này bánh thơm ly rượu nồng </a:t>
            </a:r>
            <a:r>
              <a:rPr lang="en-US" sz="4600" dirty="0" smtClean="0">
                <a:solidFill>
                  <a:srgbClr val="FFFF00"/>
                </a:solidFill>
              </a:rPr>
              <a:t>(</a:t>
            </a:r>
            <a:r>
              <a:rPr lang="vi-VN" sz="4600" dirty="0" smtClean="0">
                <a:solidFill>
                  <a:srgbClr val="FFFF00"/>
                </a:solidFill>
              </a:rPr>
              <a:t>bánh </a:t>
            </a:r>
            <a:r>
              <a:rPr lang="vi-VN" sz="4600" dirty="0">
                <a:solidFill>
                  <a:srgbClr val="FFFF00"/>
                </a:solidFill>
              </a:rPr>
              <a:t>thơm ly rượu </a:t>
            </a:r>
            <a:r>
              <a:rPr lang="vi-VN" sz="4600" dirty="0" smtClean="0">
                <a:solidFill>
                  <a:srgbClr val="FFFF00"/>
                </a:solidFill>
              </a:rPr>
              <a:t>nồng</a:t>
            </a:r>
            <a:r>
              <a:rPr lang="en-US" sz="4600" dirty="0" smtClean="0">
                <a:solidFill>
                  <a:srgbClr val="FFFF00"/>
                </a:solidFill>
              </a:rPr>
              <a:t>)</a:t>
            </a:r>
            <a:r>
              <a:rPr lang="vi-VN" sz="4600" dirty="0" smtClean="0">
                <a:solidFill>
                  <a:schemeClr val="bg1"/>
                </a:solidFill>
              </a:rPr>
              <a:t>. </a:t>
            </a:r>
            <a:r>
              <a:rPr lang="vi-VN" sz="4600" dirty="0">
                <a:solidFill>
                  <a:schemeClr val="bg1"/>
                </a:solidFill>
              </a:rPr>
              <a:t>Là hoa màu ruộng đất hương thơm của nương đồng xin tiến dâng lên Ngài cùng với bao tâm tình tâm tình buồn vui</a:t>
            </a:r>
            <a:r>
              <a:rPr lang="en-US" sz="4600" dirty="0" smtClean="0">
                <a:solidFill>
                  <a:schemeClr val="bg1"/>
                </a:solidFill>
              </a:rPr>
              <a:t>.</a:t>
            </a:r>
            <a:endParaRPr lang="en-US" sz="46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lnSpc>
                <a:spcPct val="110000"/>
              </a:lnSpc>
            </a:pPr>
            <a:r>
              <a:rPr lang="vi-VN" sz="6000" dirty="0" smtClean="0">
                <a:solidFill>
                  <a:schemeClr val="bg1"/>
                </a:solidFill>
              </a:rPr>
              <a:t>Lạy Cha là Chúa Cả trời đất, chúc tụng Cha, vì Cha đã mạc khải nước trời cho những người bé mọn.</a:t>
            </a:r>
            <a:endParaRPr lang="en-US" sz="6000" dirty="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119847701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u="sng" dirty="0" err="1">
                <a:solidFill>
                  <a:srgbClr val="FFFF00"/>
                </a:solidFill>
              </a:rPr>
              <a:t>T</a:t>
            </a:r>
            <a:r>
              <a:rPr lang="en-US" b="0" u="sng" dirty="0" err="1" smtClean="0">
                <a:solidFill>
                  <a:srgbClr val="FFFF00"/>
                </a:solidFill>
                <a:effectLst/>
              </a:rPr>
              <a:t>k</a:t>
            </a:r>
            <a:r>
              <a:rPr lang="en-US" b="0" u="sng" dirty="0" smtClean="0">
                <a:solidFill>
                  <a:srgbClr val="FFFF00"/>
                </a:solidFill>
                <a:effectLst/>
              </a:rPr>
              <a:t>:</a:t>
            </a:r>
            <a:r>
              <a:rPr lang="en-US" b="0" dirty="0" smtClean="0">
                <a:solidFill>
                  <a:schemeClr val="bg1"/>
                </a:solidFill>
                <a:effectLst/>
              </a:rPr>
              <a:t> </a:t>
            </a:r>
            <a:r>
              <a:rPr lang="vi-VN" dirty="0">
                <a:solidFill>
                  <a:schemeClr val="bg1"/>
                </a:solidFill>
              </a:rPr>
              <a:t>Ngày ngày khổ công trên nương trên rẫy. Ngày ngày ngược xuôi trong mưa trong nắng. Xin tiến dâng lên Ngài từng giọt mồ hôi từng giọt lệ rơi còn ngấn trên môi cười. Từng ước mơ trong đời nay con vun trồng chờ ngày sẽ trổ bông</a:t>
            </a:r>
            <a:r>
              <a:rPr lang="vi-VN" dirty="0" smtClean="0">
                <a:solidFill>
                  <a:schemeClr val="bg1"/>
                </a:solidFill>
              </a:rPr>
              <a:t>.</a:t>
            </a:r>
            <a:endParaRPr lang="vi-VN" dirty="0">
              <a:solidFill>
                <a:schemeClr val="bg1"/>
              </a:solidFill>
            </a:endParaRPr>
          </a:p>
        </p:txBody>
      </p:sp>
    </p:spTree>
    <p:extLst>
      <p:ext uri="{BB962C8B-B14F-4D97-AF65-F5344CB8AC3E}">
        <p14:creationId xmlns:p14="http://schemas.microsoft.com/office/powerpoint/2010/main" val="33612504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4600" u="sng" dirty="0" err="1" smtClean="0">
                <a:solidFill>
                  <a:srgbClr val="FFFF00"/>
                </a:solidFill>
              </a:rPr>
              <a:t>Đk</a:t>
            </a:r>
            <a:r>
              <a:rPr lang="en-US" sz="4600" u="sng" dirty="0" smtClean="0">
                <a:solidFill>
                  <a:srgbClr val="FFFF00"/>
                </a:solidFill>
              </a:rPr>
              <a:t>:</a:t>
            </a:r>
            <a:r>
              <a:rPr lang="en-US" sz="4600" b="0" dirty="0" smtClean="0">
                <a:solidFill>
                  <a:schemeClr val="bg1"/>
                </a:solidFill>
                <a:effectLst/>
              </a:rPr>
              <a:t> </a:t>
            </a:r>
            <a:r>
              <a:rPr lang="vi-VN" sz="4600" dirty="0">
                <a:solidFill>
                  <a:schemeClr val="bg1"/>
                </a:solidFill>
              </a:rPr>
              <a:t>Xin dâng lên Chúa Trời này bánh thơm ly rượu nồng </a:t>
            </a:r>
            <a:r>
              <a:rPr lang="en-US" sz="4600" dirty="0" smtClean="0">
                <a:solidFill>
                  <a:srgbClr val="FFFF00"/>
                </a:solidFill>
              </a:rPr>
              <a:t>(</a:t>
            </a:r>
            <a:r>
              <a:rPr lang="vi-VN" sz="4600" dirty="0" smtClean="0">
                <a:solidFill>
                  <a:srgbClr val="FFFF00"/>
                </a:solidFill>
              </a:rPr>
              <a:t>bánh </a:t>
            </a:r>
            <a:r>
              <a:rPr lang="vi-VN" sz="4600" dirty="0">
                <a:solidFill>
                  <a:srgbClr val="FFFF00"/>
                </a:solidFill>
              </a:rPr>
              <a:t>thơm ly rượu </a:t>
            </a:r>
            <a:r>
              <a:rPr lang="vi-VN" sz="4600" dirty="0" smtClean="0">
                <a:solidFill>
                  <a:srgbClr val="FFFF00"/>
                </a:solidFill>
              </a:rPr>
              <a:t>nồng</a:t>
            </a:r>
            <a:r>
              <a:rPr lang="en-US" sz="4600" dirty="0" smtClean="0">
                <a:solidFill>
                  <a:srgbClr val="FFFF00"/>
                </a:solidFill>
              </a:rPr>
              <a:t>)</a:t>
            </a:r>
            <a:r>
              <a:rPr lang="vi-VN" sz="4600" dirty="0" smtClean="0">
                <a:solidFill>
                  <a:schemeClr val="bg1"/>
                </a:solidFill>
              </a:rPr>
              <a:t>. </a:t>
            </a:r>
            <a:r>
              <a:rPr lang="vi-VN" sz="4600" dirty="0">
                <a:solidFill>
                  <a:schemeClr val="bg1"/>
                </a:solidFill>
              </a:rPr>
              <a:t>Là hoa màu ruộng đất hương thơm của nương đồng xin tiến dâng lên Ngài cùng với bao tâm tình tâm tình buồn vui</a:t>
            </a:r>
            <a:r>
              <a:rPr lang="en-US" sz="4600" dirty="0" smtClean="0">
                <a:solidFill>
                  <a:schemeClr val="bg1"/>
                </a:solidFill>
              </a:rPr>
              <a:t>.</a:t>
            </a:r>
            <a:endParaRPr lang="en-US" sz="4600" b="0" dirty="0">
              <a:solidFill>
                <a:schemeClr val="bg1"/>
              </a:solidFill>
              <a:effectLst/>
            </a:endParaRPr>
          </a:p>
        </p:txBody>
      </p:sp>
    </p:spTree>
    <p:extLst>
      <p:ext uri="{BB962C8B-B14F-4D97-AF65-F5344CB8AC3E}">
        <p14:creationId xmlns:p14="http://schemas.microsoft.com/office/powerpoint/2010/main" val="7243598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223645105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err="1" smtClean="0">
                <a:solidFill>
                  <a:srgbClr val="FFFF00"/>
                </a:solidFill>
                <a:effectLst/>
              </a:rPr>
              <a:t>Ca</a:t>
            </a:r>
            <a:r>
              <a:rPr lang="en-US" sz="6600" b="0" dirty="0" smtClean="0">
                <a:solidFill>
                  <a:srgbClr val="FFFF00"/>
                </a:solidFill>
                <a:effectLst/>
              </a:rPr>
              <a:t> </a:t>
            </a:r>
            <a:r>
              <a:rPr lang="en-US" sz="6600" b="0" dirty="0" err="1" smtClean="0">
                <a:solidFill>
                  <a:srgbClr val="FFFF00"/>
                </a:solidFill>
                <a:effectLst/>
              </a:rPr>
              <a:t>Nguyện</a:t>
            </a:r>
            <a:r>
              <a:rPr lang="en-US" sz="6600" b="0" dirty="0" smtClean="0">
                <a:solidFill>
                  <a:srgbClr val="FFFF00"/>
                </a:solidFill>
                <a:effectLst/>
              </a:rPr>
              <a:t> </a:t>
            </a:r>
            <a:r>
              <a:rPr lang="en-US" sz="6600" b="0" dirty="0" err="1" smtClean="0">
                <a:solidFill>
                  <a:srgbClr val="FFFF00"/>
                </a:solidFill>
                <a:effectLst/>
              </a:rPr>
              <a:t>Hiệp</a:t>
            </a:r>
            <a:r>
              <a:rPr lang="en-US" sz="6600" b="0" dirty="0" smtClean="0">
                <a:solidFill>
                  <a:srgbClr val="FFFF00"/>
                </a:solidFill>
                <a:effectLst/>
              </a:rPr>
              <a:t> </a:t>
            </a:r>
            <a:r>
              <a:rPr lang="en-US" sz="6600" b="0" dirty="0" err="1" smtClean="0">
                <a:solidFill>
                  <a:srgbClr val="FFFF00"/>
                </a:solidFill>
                <a:effectLst/>
              </a:rPr>
              <a:t>Lễ</a:t>
            </a:r>
            <a:r>
              <a:rPr lang="en-US" sz="6600" b="0" dirty="0" smtClean="0">
                <a:solidFill>
                  <a:srgbClr val="FFFF00"/>
                </a:solidFill>
                <a:effectLst/>
              </a:rPr>
              <a:t/>
            </a:r>
            <a:br>
              <a:rPr lang="en-US" sz="6600" b="0" dirty="0" smtClean="0">
                <a:solidFill>
                  <a:srgbClr val="FFFF00"/>
                </a:solidFill>
                <a:effectLst/>
              </a:rPr>
            </a:br>
            <a:r>
              <a:rPr lang="en-US" sz="6600" dirty="0" err="1" smtClean="0">
                <a:solidFill>
                  <a:srgbClr val="FFFF00"/>
                </a:solidFill>
              </a:rPr>
              <a:t>Lúa</a:t>
            </a:r>
            <a:r>
              <a:rPr lang="en-US" sz="6600" dirty="0" smtClean="0">
                <a:solidFill>
                  <a:srgbClr val="FFFF00"/>
                </a:solidFill>
              </a:rPr>
              <a:t> </a:t>
            </a:r>
            <a:r>
              <a:rPr lang="en-US" sz="6600" dirty="0" err="1" smtClean="0">
                <a:solidFill>
                  <a:srgbClr val="FFFF00"/>
                </a:solidFill>
              </a:rPr>
              <a:t>Và</a:t>
            </a:r>
            <a:r>
              <a:rPr lang="en-US" sz="6600" dirty="0" smtClean="0">
                <a:solidFill>
                  <a:srgbClr val="FFFF00"/>
                </a:solidFill>
              </a:rPr>
              <a:t> </a:t>
            </a:r>
            <a:r>
              <a:rPr lang="en-US" sz="6600" dirty="0" err="1" smtClean="0">
                <a:solidFill>
                  <a:srgbClr val="FFFF00"/>
                </a:solidFill>
              </a:rPr>
              <a:t>Cỏ</a:t>
            </a:r>
            <a:r>
              <a:rPr lang="en-US" sz="6600" dirty="0" smtClean="0">
                <a:solidFill>
                  <a:srgbClr val="FFFF00"/>
                </a:solidFill>
              </a:rPr>
              <a:t> </a:t>
            </a:r>
            <a:r>
              <a:rPr lang="en-US" sz="6600" dirty="0" err="1" smtClean="0">
                <a:solidFill>
                  <a:srgbClr val="FFFF00"/>
                </a:solidFill>
              </a:rPr>
              <a:t>Lùng</a:t>
            </a:r>
            <a:r>
              <a:rPr lang="en-US" sz="6600" dirty="0" smtClean="0">
                <a:solidFill>
                  <a:srgbClr val="FFFF00"/>
                </a:solidFill>
              </a:rPr>
              <a:t/>
            </a:r>
            <a:br>
              <a:rPr lang="en-US" sz="6600" dirty="0" smtClean="0">
                <a:solidFill>
                  <a:srgbClr val="FFFF00"/>
                </a:solidFill>
              </a:rPr>
            </a:br>
            <a:r>
              <a:rPr lang="en-US" sz="4000" i="1" dirty="0" smtClean="0">
                <a:solidFill>
                  <a:schemeClr val="bg1"/>
                </a:solidFill>
              </a:rPr>
              <a:t>Lm. </a:t>
            </a:r>
            <a:r>
              <a:rPr lang="en-US" sz="4000" i="1" dirty="0" err="1" smtClean="0">
                <a:solidFill>
                  <a:schemeClr val="bg1"/>
                </a:solidFill>
              </a:rPr>
              <a:t>Nguyễn</a:t>
            </a:r>
            <a:r>
              <a:rPr lang="en-US" sz="4000" i="1" dirty="0" smtClean="0">
                <a:solidFill>
                  <a:schemeClr val="bg1"/>
                </a:solidFill>
              </a:rPr>
              <a:t> </a:t>
            </a:r>
            <a:r>
              <a:rPr lang="en-US" sz="4000" i="1" dirty="0" err="1" smtClean="0">
                <a:solidFill>
                  <a:schemeClr val="bg1"/>
                </a:solidFill>
              </a:rPr>
              <a:t>Mộng</a:t>
            </a:r>
            <a:r>
              <a:rPr lang="en-US" sz="4000" i="1" dirty="0" smtClean="0">
                <a:solidFill>
                  <a:schemeClr val="bg1"/>
                </a:solidFill>
              </a:rPr>
              <a:t> </a:t>
            </a:r>
            <a:r>
              <a:rPr lang="en-US" sz="4000" i="1" dirty="0" err="1" smtClean="0">
                <a:solidFill>
                  <a:schemeClr val="bg1"/>
                </a:solidFill>
              </a:rPr>
              <a:t>Huỳnh</a:t>
            </a:r>
            <a:endParaRPr lang="en-US" sz="66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u="sng" dirty="0" smtClean="0">
                <a:solidFill>
                  <a:srgbClr val="FFFF00"/>
                </a:solidFill>
              </a:rPr>
              <a:t>Tk1</a:t>
            </a:r>
            <a:r>
              <a:rPr lang="en-US" sz="6000" b="0" u="sng" dirty="0" smtClean="0">
                <a:solidFill>
                  <a:srgbClr val="FFFF00"/>
                </a:solidFill>
                <a:effectLst/>
              </a:rPr>
              <a:t>:</a:t>
            </a:r>
            <a:r>
              <a:rPr lang="en-US" sz="6000" b="0" dirty="0" smtClean="0">
                <a:solidFill>
                  <a:schemeClr val="bg1"/>
                </a:solidFill>
                <a:effectLst/>
              </a:rPr>
              <a:t> </a:t>
            </a:r>
            <a:r>
              <a:rPr lang="vi-VN" sz="6000" dirty="0" smtClean="0">
                <a:solidFill>
                  <a:schemeClr val="bg1"/>
                </a:solidFill>
              </a:rPr>
              <a:t>Nước </a:t>
            </a:r>
            <a:r>
              <a:rPr lang="vi-VN" sz="6000" dirty="0">
                <a:solidFill>
                  <a:schemeClr val="bg1"/>
                </a:solidFill>
              </a:rPr>
              <a:t>Trời như hạt giống tốt người kia gieo trong ruộng mình. Nhưng khi mọi người say ngủ kẻ thù lén gieo cỏ lùng. </a:t>
            </a:r>
            <a:endParaRPr lang="vi-VN" sz="6000" dirty="0">
              <a:solidFill>
                <a:schemeClr val="bg1"/>
              </a:solidFill>
            </a:endParaRPr>
          </a:p>
        </p:txBody>
      </p:sp>
    </p:spTree>
    <p:extLst>
      <p:ext uri="{BB962C8B-B14F-4D97-AF65-F5344CB8AC3E}">
        <p14:creationId xmlns:p14="http://schemas.microsoft.com/office/powerpoint/2010/main" val="5203507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u="sng" dirty="0" smtClean="0">
                <a:solidFill>
                  <a:srgbClr val="FFFF00"/>
                </a:solidFill>
              </a:rPr>
              <a:t>**</a:t>
            </a:r>
            <a:r>
              <a:rPr lang="en-US" sz="6000" b="0" u="sng" dirty="0" smtClean="0">
                <a:solidFill>
                  <a:srgbClr val="FFFF00"/>
                </a:solidFill>
                <a:effectLst/>
              </a:rPr>
              <a:t>:</a:t>
            </a:r>
            <a:r>
              <a:rPr lang="en-US" sz="6000" b="0" dirty="0" smtClean="0">
                <a:solidFill>
                  <a:schemeClr val="bg1"/>
                </a:solidFill>
                <a:effectLst/>
              </a:rPr>
              <a:t> </a:t>
            </a:r>
            <a:r>
              <a:rPr lang="vi-VN" sz="6000" dirty="0" smtClean="0">
                <a:solidFill>
                  <a:schemeClr val="bg1"/>
                </a:solidFill>
              </a:rPr>
              <a:t>Rồi </a:t>
            </a:r>
            <a:r>
              <a:rPr lang="vi-VN" sz="6000" dirty="0">
                <a:solidFill>
                  <a:schemeClr val="bg1"/>
                </a:solidFill>
              </a:rPr>
              <a:t>khi lúa trổ đòng đòng cỏ lùng bỗng nhiên lộ ra. Chờ khi thợ gặt cắt lúa chủ sai thiêu đốt cỏ </a:t>
            </a:r>
            <a:r>
              <a:rPr lang="vi-VN" sz="6000" dirty="0" smtClean="0">
                <a:solidFill>
                  <a:schemeClr val="bg1"/>
                </a:solidFill>
              </a:rPr>
              <a:t>lùng</a:t>
            </a:r>
            <a:r>
              <a:rPr lang="en-US" sz="6000" dirty="0" smtClean="0">
                <a:solidFill>
                  <a:schemeClr val="bg1"/>
                </a:solidFill>
              </a:rPr>
              <a:t>.</a:t>
            </a:r>
            <a:endParaRPr lang="vi-VN" sz="6000" dirty="0">
              <a:solidFill>
                <a:schemeClr val="bg1"/>
              </a:solidFill>
            </a:endParaRPr>
          </a:p>
        </p:txBody>
      </p:sp>
    </p:spTree>
    <p:extLst>
      <p:ext uri="{BB962C8B-B14F-4D97-AF65-F5344CB8AC3E}">
        <p14:creationId xmlns:p14="http://schemas.microsoft.com/office/powerpoint/2010/main" val="298979051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100" b="0" u="sng" dirty="0" err="1" smtClean="0">
                <a:solidFill>
                  <a:srgbClr val="FFFF00"/>
                </a:solidFill>
                <a:effectLst/>
              </a:rPr>
              <a:t>Đk</a:t>
            </a:r>
            <a:r>
              <a:rPr lang="en-US" sz="5100" b="0" u="sng" dirty="0" smtClean="0">
                <a:solidFill>
                  <a:srgbClr val="FFFF00"/>
                </a:solidFill>
                <a:effectLst/>
              </a:rPr>
              <a:t>:</a:t>
            </a:r>
            <a:r>
              <a:rPr lang="en-US" sz="5100" b="0" dirty="0" smtClean="0">
                <a:solidFill>
                  <a:schemeClr val="bg1"/>
                </a:solidFill>
                <a:effectLst/>
              </a:rPr>
              <a:t> </a:t>
            </a:r>
            <a:r>
              <a:rPr lang="vi-VN" sz="5100" dirty="0">
                <a:solidFill>
                  <a:schemeClr val="bg1"/>
                </a:solidFill>
              </a:rPr>
              <a:t>Trên dương gian cũng giống như cánh đồng. Mưu Sa-tan cũng giống như cỏ lùng. Mọc lẫn lộn rồi cùng nhau lớn lên. Phải biết nhìn điều tốt hay gian tà.</a:t>
            </a:r>
            <a:endParaRPr lang="en-US" sz="51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u="sng" dirty="0" smtClean="0">
                <a:solidFill>
                  <a:srgbClr val="FFFF00"/>
                </a:solidFill>
              </a:rPr>
              <a:t>Tk2</a:t>
            </a:r>
            <a:r>
              <a:rPr lang="en-US" sz="6000" b="0" u="sng" dirty="0" smtClean="0">
                <a:solidFill>
                  <a:srgbClr val="FFFF00"/>
                </a:solidFill>
                <a:effectLst/>
              </a:rPr>
              <a:t>:</a:t>
            </a:r>
            <a:r>
              <a:rPr lang="en-US" sz="6000" b="0" dirty="0" smtClean="0">
                <a:solidFill>
                  <a:schemeClr val="bg1"/>
                </a:solidFill>
                <a:effectLst/>
              </a:rPr>
              <a:t> </a:t>
            </a:r>
            <a:r>
              <a:rPr lang="vi-VN" sz="6000" dirty="0">
                <a:solidFill>
                  <a:schemeClr val="bg1"/>
                </a:solidFill>
              </a:rPr>
              <a:t>Nước Trời như hạt cải bé người kia gieo trong ruộng mình. Nhưng khi hạt cải ra mầm rồi dần lớn mau lạ </a:t>
            </a:r>
            <a:r>
              <a:rPr lang="vi-VN" sz="6000" dirty="0" smtClean="0">
                <a:solidFill>
                  <a:schemeClr val="bg1"/>
                </a:solidFill>
              </a:rPr>
              <a:t>lùng</a:t>
            </a:r>
            <a:r>
              <a:rPr lang="en-US" sz="6000" dirty="0" smtClean="0">
                <a:solidFill>
                  <a:schemeClr val="bg1"/>
                </a:solidFill>
              </a:rPr>
              <a:t>.</a:t>
            </a:r>
            <a:endParaRPr lang="vi-VN" sz="6000" dirty="0">
              <a:solidFill>
                <a:schemeClr val="bg1"/>
              </a:solidFill>
            </a:endParaRPr>
          </a:p>
        </p:txBody>
      </p:sp>
    </p:spTree>
    <p:extLst>
      <p:ext uri="{BB962C8B-B14F-4D97-AF65-F5344CB8AC3E}">
        <p14:creationId xmlns:p14="http://schemas.microsoft.com/office/powerpoint/2010/main" val="414367900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u="sng" dirty="0" smtClean="0">
                <a:solidFill>
                  <a:srgbClr val="FFFF00"/>
                </a:solidFill>
              </a:rPr>
              <a:t>**</a:t>
            </a:r>
            <a:r>
              <a:rPr lang="en-US" sz="6000" b="0" u="sng" dirty="0" smtClean="0">
                <a:solidFill>
                  <a:srgbClr val="FFFF00"/>
                </a:solidFill>
                <a:effectLst/>
              </a:rPr>
              <a:t>:</a:t>
            </a:r>
            <a:r>
              <a:rPr lang="en-US" sz="6000" b="0" dirty="0" smtClean="0">
                <a:solidFill>
                  <a:schemeClr val="bg1"/>
                </a:solidFill>
                <a:effectLst/>
              </a:rPr>
              <a:t> </a:t>
            </a:r>
            <a:r>
              <a:rPr lang="vi-VN" sz="6000" dirty="0">
                <a:solidFill>
                  <a:schemeClr val="bg1"/>
                </a:solidFill>
              </a:rPr>
              <a:t>Mọc lên lớn trổ nhiều cành trở thành bóng cây thật to. Đàn chim trời </a:t>
            </a:r>
            <a:r>
              <a:rPr lang="vi-VN" sz="6000" dirty="0" smtClean="0">
                <a:solidFill>
                  <a:schemeClr val="bg1"/>
                </a:solidFill>
              </a:rPr>
              <a:t>đ</a:t>
            </a:r>
            <a:r>
              <a:rPr lang="en-US" sz="6000" dirty="0" err="1" smtClean="0">
                <a:solidFill>
                  <a:schemeClr val="bg1"/>
                </a:solidFill>
              </a:rPr>
              <a:t>ậu</a:t>
            </a:r>
            <a:r>
              <a:rPr lang="vi-VN" sz="6000" dirty="0" smtClean="0">
                <a:solidFill>
                  <a:schemeClr val="bg1"/>
                </a:solidFill>
              </a:rPr>
              <a:t> </a:t>
            </a:r>
            <a:r>
              <a:rPr lang="vi-VN" sz="6000" dirty="0">
                <a:solidFill>
                  <a:schemeClr val="bg1"/>
                </a:solidFill>
              </a:rPr>
              <a:t>dưới bóng để che mưa nắng mọi ngày.</a:t>
            </a:r>
            <a:endParaRPr lang="vi-VN" sz="6000" dirty="0">
              <a:solidFill>
                <a:schemeClr val="bg1"/>
              </a:solidFill>
            </a:endParaRPr>
          </a:p>
        </p:txBody>
      </p:sp>
    </p:spTree>
    <p:extLst>
      <p:ext uri="{BB962C8B-B14F-4D97-AF65-F5344CB8AC3E}">
        <p14:creationId xmlns:p14="http://schemas.microsoft.com/office/powerpoint/2010/main" val="32725441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100" b="0" u="sng" dirty="0" err="1" smtClean="0">
                <a:solidFill>
                  <a:srgbClr val="FFFF00"/>
                </a:solidFill>
                <a:effectLst/>
              </a:rPr>
              <a:t>Đk</a:t>
            </a:r>
            <a:r>
              <a:rPr lang="en-US" sz="5100" b="0" u="sng" dirty="0" smtClean="0">
                <a:solidFill>
                  <a:srgbClr val="FFFF00"/>
                </a:solidFill>
                <a:effectLst/>
              </a:rPr>
              <a:t>:</a:t>
            </a:r>
            <a:r>
              <a:rPr lang="en-US" sz="5100" b="0" dirty="0" smtClean="0">
                <a:solidFill>
                  <a:schemeClr val="bg1"/>
                </a:solidFill>
                <a:effectLst/>
              </a:rPr>
              <a:t> </a:t>
            </a:r>
            <a:r>
              <a:rPr lang="vi-VN" sz="5100" dirty="0">
                <a:solidFill>
                  <a:schemeClr val="bg1"/>
                </a:solidFill>
              </a:rPr>
              <a:t>Trên dương gian cũng giống như cánh đồng. Mưu Sa-tan cũng giống như cỏ lùng. Mọc lẫn lộn rồi cùng nhau lớn lên. Phải biết nhìn điều tốt hay gian tà.</a:t>
            </a:r>
            <a:endParaRPr lang="en-US" sz="5100" b="0" dirty="0">
              <a:solidFill>
                <a:schemeClr val="bg1"/>
              </a:solidFill>
              <a:effectLst/>
            </a:endParaRPr>
          </a:p>
        </p:txBody>
      </p:sp>
    </p:spTree>
    <p:extLst>
      <p:ext uri="{BB962C8B-B14F-4D97-AF65-F5344CB8AC3E}">
        <p14:creationId xmlns:p14="http://schemas.microsoft.com/office/powerpoint/2010/main" val="273869771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u="sng" dirty="0" smtClean="0">
                <a:solidFill>
                  <a:srgbClr val="FFFF00"/>
                </a:solidFill>
              </a:rPr>
              <a:t>Tk3</a:t>
            </a:r>
            <a:r>
              <a:rPr lang="en-US" sz="6000" b="0" u="sng" dirty="0" smtClean="0">
                <a:solidFill>
                  <a:srgbClr val="FFFF00"/>
                </a:solidFill>
                <a:effectLst/>
              </a:rPr>
              <a:t>:</a:t>
            </a:r>
            <a:r>
              <a:rPr lang="en-US" sz="6000" b="0" dirty="0" smtClean="0">
                <a:solidFill>
                  <a:schemeClr val="bg1"/>
                </a:solidFill>
                <a:effectLst/>
              </a:rPr>
              <a:t> </a:t>
            </a:r>
            <a:r>
              <a:rPr lang="vi-VN" sz="6000" dirty="0" smtClean="0">
                <a:solidFill>
                  <a:schemeClr val="bg1"/>
                </a:solidFill>
              </a:rPr>
              <a:t>Nước </a:t>
            </a:r>
            <a:r>
              <a:rPr lang="vi-VN" sz="6000" dirty="0">
                <a:solidFill>
                  <a:schemeClr val="bg1"/>
                </a:solidFill>
              </a:rPr>
              <a:t>Trời như người nướng bánh trộn men vô trong chậu bột. Khi men làm bột trương nở trở thành lớn hơn nhiều lần. </a:t>
            </a:r>
            <a:endParaRPr lang="vi-VN" sz="6000" dirty="0">
              <a:solidFill>
                <a:schemeClr val="bg1"/>
              </a:solidFill>
            </a:endParaRPr>
          </a:p>
        </p:txBody>
      </p:sp>
    </p:spTree>
    <p:extLst>
      <p:ext uri="{BB962C8B-B14F-4D97-AF65-F5344CB8AC3E}">
        <p14:creationId xmlns:p14="http://schemas.microsoft.com/office/powerpoint/2010/main" val="315676551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u="sng" dirty="0" smtClean="0">
                <a:solidFill>
                  <a:srgbClr val="FFFF00"/>
                </a:solidFill>
              </a:rPr>
              <a:t>**</a:t>
            </a:r>
            <a:r>
              <a:rPr lang="en-US" sz="6000" b="0" u="sng" dirty="0" smtClean="0">
                <a:solidFill>
                  <a:srgbClr val="FFFF00"/>
                </a:solidFill>
                <a:effectLst/>
              </a:rPr>
              <a:t>:</a:t>
            </a:r>
            <a:r>
              <a:rPr lang="en-US" sz="6000" b="0" dirty="0" smtClean="0">
                <a:solidFill>
                  <a:schemeClr val="bg1"/>
                </a:solidFill>
                <a:effectLst/>
              </a:rPr>
              <a:t> </a:t>
            </a:r>
            <a:r>
              <a:rPr lang="vi-VN" sz="6000" dirty="0">
                <a:solidFill>
                  <a:schemeClr val="bg1"/>
                </a:solidFill>
              </a:rPr>
              <a:t>Đời ta cũng phải là bột được trộn lẫn trong tình yêu. Dậy men của tình yêu Chúa tỏa tin yêu đến mọi người.</a:t>
            </a:r>
            <a:endParaRPr lang="vi-VN" sz="6000" dirty="0">
              <a:solidFill>
                <a:schemeClr val="bg1"/>
              </a:solidFill>
            </a:endParaRPr>
          </a:p>
        </p:txBody>
      </p:sp>
    </p:spTree>
    <p:extLst>
      <p:ext uri="{BB962C8B-B14F-4D97-AF65-F5344CB8AC3E}">
        <p14:creationId xmlns:p14="http://schemas.microsoft.com/office/powerpoint/2010/main" val="183680960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100" b="0" u="sng" dirty="0" err="1" smtClean="0">
                <a:solidFill>
                  <a:srgbClr val="FFFF00"/>
                </a:solidFill>
                <a:effectLst/>
              </a:rPr>
              <a:t>Đk</a:t>
            </a:r>
            <a:r>
              <a:rPr lang="en-US" sz="5100" b="0" u="sng" dirty="0" smtClean="0">
                <a:solidFill>
                  <a:srgbClr val="FFFF00"/>
                </a:solidFill>
                <a:effectLst/>
              </a:rPr>
              <a:t>:</a:t>
            </a:r>
            <a:r>
              <a:rPr lang="en-US" sz="5100" b="0" dirty="0" smtClean="0">
                <a:solidFill>
                  <a:schemeClr val="bg1"/>
                </a:solidFill>
                <a:effectLst/>
              </a:rPr>
              <a:t> </a:t>
            </a:r>
            <a:r>
              <a:rPr lang="vi-VN" sz="5100" dirty="0">
                <a:solidFill>
                  <a:schemeClr val="bg1"/>
                </a:solidFill>
              </a:rPr>
              <a:t>Trên dương gian cũng giống như cánh đồng. Mưu Sa-tan cũng giống như cỏ lùng. Mọc lẫn lộn rồi cùng nhau lớn lên. Phải biết nhìn điều tốt hay gian tà.</a:t>
            </a:r>
            <a:endParaRPr lang="en-US" sz="5100" b="0" dirty="0">
              <a:solidFill>
                <a:schemeClr val="bg1"/>
              </a:solidFill>
              <a:effectLst/>
            </a:endParaRPr>
          </a:p>
        </p:txBody>
      </p:sp>
    </p:spTree>
    <p:extLst>
      <p:ext uri="{BB962C8B-B14F-4D97-AF65-F5344CB8AC3E}">
        <p14:creationId xmlns:p14="http://schemas.microsoft.com/office/powerpoint/2010/main" val="20344626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137148447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895350"/>
            <a:ext cx="8610600" cy="3276600"/>
          </a:xfrm>
        </p:spPr>
        <p:txBody>
          <a:bodyPr>
            <a:normAutofit/>
          </a:bodyPr>
          <a:lstStyle/>
          <a:p>
            <a:r>
              <a:rPr lang="en-US" sz="5400" dirty="0" err="1">
                <a:solidFill>
                  <a:srgbClr val="FFFF00"/>
                </a:solidFill>
              </a:rPr>
              <a:t>Ca</a:t>
            </a:r>
            <a:r>
              <a:rPr lang="en-US" sz="5400" dirty="0">
                <a:solidFill>
                  <a:srgbClr val="FFFF00"/>
                </a:solidFill>
              </a:rPr>
              <a:t> </a:t>
            </a:r>
            <a:r>
              <a:rPr lang="en-US" sz="5400" dirty="0" err="1">
                <a:solidFill>
                  <a:srgbClr val="FFFF00"/>
                </a:solidFill>
              </a:rPr>
              <a:t>Kết</a:t>
            </a:r>
            <a:r>
              <a:rPr lang="en-US" sz="5400" dirty="0">
                <a:solidFill>
                  <a:srgbClr val="FFFF00"/>
                </a:solidFill>
              </a:rPr>
              <a:t> </a:t>
            </a:r>
            <a:r>
              <a:rPr lang="en-US" sz="5400" dirty="0" err="1">
                <a:solidFill>
                  <a:srgbClr val="FFFF00"/>
                </a:solidFill>
              </a:rPr>
              <a:t>Lễ</a:t>
            </a:r>
            <a:r>
              <a:rPr lang="en-US" sz="5400" dirty="0">
                <a:solidFill>
                  <a:srgbClr val="FFFF00"/>
                </a:solidFill>
              </a:rPr>
              <a:t/>
            </a:r>
            <a:br>
              <a:rPr lang="en-US" sz="5400" dirty="0">
                <a:solidFill>
                  <a:srgbClr val="FFFF00"/>
                </a:solidFill>
              </a:rPr>
            </a:br>
            <a:r>
              <a:rPr lang="en-US" sz="5100" dirty="0" err="1" smtClean="0">
                <a:solidFill>
                  <a:srgbClr val="FFFF00"/>
                </a:solidFill>
              </a:rPr>
              <a:t>Chúng</a:t>
            </a:r>
            <a:r>
              <a:rPr lang="en-US" sz="5100" dirty="0" smtClean="0">
                <a:solidFill>
                  <a:srgbClr val="FFFF00"/>
                </a:solidFill>
              </a:rPr>
              <a:t> Ta </a:t>
            </a:r>
            <a:r>
              <a:rPr lang="en-US" sz="5100" dirty="0" err="1" smtClean="0">
                <a:solidFill>
                  <a:srgbClr val="FFFF00"/>
                </a:solidFill>
              </a:rPr>
              <a:t>Cùng</a:t>
            </a:r>
            <a:r>
              <a:rPr lang="en-US" sz="5100" dirty="0" smtClean="0">
                <a:solidFill>
                  <a:srgbClr val="FFFF00"/>
                </a:solidFill>
              </a:rPr>
              <a:t> </a:t>
            </a:r>
            <a:r>
              <a:rPr lang="en-US" sz="5100" dirty="0" err="1" smtClean="0">
                <a:solidFill>
                  <a:srgbClr val="FFFF00"/>
                </a:solidFill>
              </a:rPr>
              <a:t>Đem</a:t>
            </a:r>
            <a:r>
              <a:rPr lang="en-US" sz="5100" dirty="0" smtClean="0">
                <a:solidFill>
                  <a:srgbClr val="FFFF00"/>
                </a:solidFill>
              </a:rPr>
              <a:t> Tin </a:t>
            </a:r>
            <a:r>
              <a:rPr lang="en-US" sz="5100" dirty="0" err="1" smtClean="0">
                <a:solidFill>
                  <a:srgbClr val="FFFF00"/>
                </a:solidFill>
              </a:rPr>
              <a:t>Mừng</a:t>
            </a:r>
            <a:r>
              <a:rPr lang="en-US" dirty="0" smtClean="0">
                <a:solidFill>
                  <a:srgbClr val="FFFF00"/>
                </a:solidFill>
              </a:rPr>
              <a:t/>
            </a:r>
            <a:br>
              <a:rPr lang="en-US" dirty="0" smtClean="0">
                <a:solidFill>
                  <a:srgbClr val="FFFF00"/>
                </a:solidFill>
              </a:rPr>
            </a:br>
            <a:r>
              <a:rPr lang="en-US" dirty="0" err="1" smtClean="0">
                <a:solidFill>
                  <a:schemeClr val="bg1"/>
                </a:solidFill>
              </a:rPr>
              <a:t>Martinô</a:t>
            </a:r>
            <a:endParaRPr lang="en-US" sz="5400" b="0" i="1" dirty="0">
              <a:solidFill>
                <a:schemeClr val="bg1"/>
              </a:solidFill>
              <a:effectLst/>
            </a:endParaRPr>
          </a:p>
        </p:txBody>
      </p:sp>
    </p:spTree>
    <p:extLst>
      <p:ext uri="{BB962C8B-B14F-4D97-AF65-F5344CB8AC3E}">
        <p14:creationId xmlns:p14="http://schemas.microsoft.com/office/powerpoint/2010/main" val="223645105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6000" u="sng" dirty="0" err="1" smtClean="0">
                <a:solidFill>
                  <a:srgbClr val="FFFF00"/>
                </a:solidFill>
              </a:rPr>
              <a:t>Đk</a:t>
            </a:r>
            <a:r>
              <a:rPr lang="en-US" sz="6000" b="0" u="sng" dirty="0" smtClean="0">
                <a:solidFill>
                  <a:srgbClr val="FFFF00"/>
                </a:solidFill>
                <a:effectLst/>
              </a:rPr>
              <a:t>:</a:t>
            </a:r>
            <a:r>
              <a:rPr lang="en-US" sz="6000" b="0" dirty="0" smtClean="0">
                <a:solidFill>
                  <a:schemeClr val="bg1"/>
                </a:solidFill>
                <a:effectLst/>
              </a:rPr>
              <a:t> </a:t>
            </a:r>
            <a:r>
              <a:rPr lang="vi-VN" sz="6000" dirty="0">
                <a:solidFill>
                  <a:schemeClr val="bg1"/>
                </a:solidFill>
              </a:rPr>
              <a:t>Chúng ta cùng đem Tin Mừng đi khắp đó đây. Loan tin loan tin Chúa Trời yêu thương loài </a:t>
            </a:r>
            <a:r>
              <a:rPr lang="vi-VN" sz="6000" dirty="0" smtClean="0">
                <a:solidFill>
                  <a:schemeClr val="bg1"/>
                </a:solidFill>
              </a:rPr>
              <a:t>người</a:t>
            </a:r>
            <a:r>
              <a:rPr lang="en-US" sz="6000" dirty="0" smtClean="0">
                <a:solidFill>
                  <a:schemeClr val="bg1"/>
                </a:solidFill>
              </a:rPr>
              <a:t>.</a:t>
            </a:r>
            <a:endParaRPr lang="vi-VN" sz="6000" dirty="0">
              <a:solidFill>
                <a:schemeClr val="bg1"/>
              </a:solidFill>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6000" u="sng" dirty="0" smtClean="0">
                <a:solidFill>
                  <a:srgbClr val="FFFF00"/>
                </a:solidFill>
              </a:rPr>
              <a:t>T</a:t>
            </a:r>
            <a:r>
              <a:rPr lang="en-US" sz="6000" u="sng" dirty="0" smtClean="0">
                <a:solidFill>
                  <a:srgbClr val="FFFF00"/>
                </a:solidFill>
              </a:rPr>
              <a:t>k1</a:t>
            </a:r>
            <a:r>
              <a:rPr lang="en-US" sz="6000" b="0" u="sng" dirty="0" smtClean="0">
                <a:solidFill>
                  <a:srgbClr val="FFFF00"/>
                </a:solidFill>
                <a:effectLst/>
              </a:rPr>
              <a:t>:</a:t>
            </a:r>
            <a:r>
              <a:rPr lang="en-US" sz="6000" b="0" dirty="0" smtClean="0">
                <a:solidFill>
                  <a:schemeClr val="bg1"/>
                </a:solidFill>
                <a:effectLst/>
              </a:rPr>
              <a:t> </a:t>
            </a:r>
            <a:r>
              <a:rPr lang="vi-VN" sz="6600" dirty="0">
                <a:solidFill>
                  <a:schemeClr val="bg1"/>
                </a:solidFill>
              </a:rPr>
              <a:t>Này muôn nước hỡi hãy ca khen Người. Này ngàn dân ơi hãy tung hô </a:t>
            </a:r>
            <a:r>
              <a:rPr lang="vi-VN" sz="6600" dirty="0" smtClean="0">
                <a:solidFill>
                  <a:schemeClr val="bg1"/>
                </a:solidFill>
              </a:rPr>
              <a:t>Người</a:t>
            </a:r>
            <a:r>
              <a:rPr lang="en-US" sz="6600" dirty="0" smtClean="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6000" u="sng" dirty="0" smtClean="0">
                <a:solidFill>
                  <a:srgbClr val="FFFF00"/>
                </a:solidFill>
              </a:rPr>
              <a:t>T</a:t>
            </a:r>
            <a:r>
              <a:rPr lang="en-US" sz="6000" u="sng" dirty="0" smtClean="0">
                <a:solidFill>
                  <a:srgbClr val="FFFF00"/>
                </a:solidFill>
              </a:rPr>
              <a:t>k2:</a:t>
            </a:r>
            <a:r>
              <a:rPr lang="en-US" sz="6000" b="0" dirty="0" smtClean="0">
                <a:solidFill>
                  <a:schemeClr val="bg1"/>
                </a:solidFill>
                <a:effectLst/>
              </a:rPr>
              <a:t> </a:t>
            </a:r>
            <a:r>
              <a:rPr lang="vi-VN" sz="6600" dirty="0">
                <a:solidFill>
                  <a:schemeClr val="bg1"/>
                </a:solidFill>
              </a:rPr>
              <a:t>Lòng Người trung tín vẫn luôn vững bền. Tình Người thương ta đến muôn muôn đời</a:t>
            </a:r>
            <a:r>
              <a:rPr lang="en-US" sz="6600" dirty="0" smtClean="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38814997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rPr>
              <a:t>Lạy Chúa Thánh Thần là Ánh sáng Chân lý vẹn toàn,</a:t>
            </a:r>
            <a:br>
              <a:rPr lang="vi-VN" sz="5400" b="0">
                <a:solidFill>
                  <a:schemeClr val="bg1"/>
                </a:solidFill>
                <a:effectLst/>
                <a:latin typeface="+mj-lt"/>
              </a:rPr>
            </a:br>
            <a:r>
              <a:rPr lang="vi-VN" sz="5400" b="0">
                <a:solidFill>
                  <a:schemeClr val="bg1"/>
                </a:solidFill>
                <a:effectLst/>
                <a:latin typeface="+mj-lt"/>
              </a:rPr>
              <a:t>Chúa ban những ân huệ thích hợp cho từng thời đại, và dùng nhiều cách thế kỳ diệu để hướng dẫn Hội Thánh,</a:t>
            </a:r>
            <a:endParaRPr lang="en-US" sz="5400" b="0">
              <a:solidFill>
                <a:schemeClr val="bg1"/>
              </a:solidFill>
              <a:effectLst/>
              <a:latin typeface="+mj-lt"/>
            </a:endParaRPr>
          </a:p>
        </p:txBody>
      </p:sp>
    </p:spTree>
    <p:extLst>
      <p:ext uri="{BB962C8B-B14F-4D97-AF65-F5344CB8AC3E}">
        <p14:creationId xmlns:p14="http://schemas.microsoft.com/office/powerpoint/2010/main" val="397113529"/>
      </p:ext>
    </p:extLst>
  </p:cSld>
  <p:clrMapOvr>
    <a:masterClrMapping/>
  </p:clrMapOvr>
  <p:transition spd="slow" advClick="0"/>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100" u="sng" dirty="0" err="1" smtClean="0">
                <a:solidFill>
                  <a:srgbClr val="FFFF00"/>
                </a:solidFill>
              </a:rPr>
              <a:t>Đk</a:t>
            </a:r>
            <a:r>
              <a:rPr lang="en-US" sz="5100" b="0" u="sng" dirty="0" smtClean="0">
                <a:solidFill>
                  <a:srgbClr val="FFFF00"/>
                </a:solidFill>
                <a:effectLst/>
              </a:rPr>
              <a:t>:</a:t>
            </a:r>
            <a:r>
              <a:rPr lang="en-US" sz="5100" b="0" dirty="0" smtClean="0">
                <a:solidFill>
                  <a:schemeClr val="bg1"/>
                </a:solidFill>
                <a:effectLst/>
              </a:rPr>
              <a:t> </a:t>
            </a:r>
            <a:r>
              <a:rPr lang="vi-VN" sz="5100" dirty="0" smtClean="0">
                <a:solidFill>
                  <a:schemeClr val="bg1"/>
                </a:solidFill>
              </a:rPr>
              <a:t>Chúng ta cùng đem Tin Mừng đi khắp đó đây. Loan tin loan tin Chúa Trời yêu thương loài người</a:t>
            </a:r>
            <a:r>
              <a:rPr lang="en-US" sz="5100" dirty="0" smtClean="0">
                <a:solidFill>
                  <a:schemeClr val="bg1"/>
                </a:solidFill>
              </a:rPr>
              <a:t>. </a:t>
            </a:r>
            <a:r>
              <a:rPr lang="vi-VN" sz="5100" dirty="0" smtClean="0">
                <a:solidFill>
                  <a:schemeClr val="bg1"/>
                </a:solidFill>
              </a:rPr>
              <a:t>Loan tin loan tin Chúa Trời yêu thương loài người</a:t>
            </a:r>
            <a:r>
              <a:rPr lang="en-US" sz="5100" dirty="0" smtClean="0">
                <a:solidFill>
                  <a:schemeClr val="bg1"/>
                </a:solidFill>
              </a:rPr>
              <a:t>.</a:t>
            </a:r>
            <a:endParaRPr lang="vi-VN" sz="5100" dirty="0">
              <a:solidFill>
                <a:schemeClr val="bg1"/>
              </a:solidFill>
            </a:endParaRPr>
          </a:p>
        </p:txBody>
      </p:sp>
    </p:spTree>
    <p:extLst>
      <p:ext uri="{BB962C8B-B14F-4D97-AF65-F5344CB8AC3E}">
        <p14:creationId xmlns:p14="http://schemas.microsoft.com/office/powerpoint/2010/main" val="78977969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34405177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chemeClr val="bg1"/>
                </a:solidFill>
                <a:effectLst/>
                <a:latin typeface="+mj-lt"/>
              </a:rPr>
              <a:t>này chúng con đang chung lời cầu nguyện cho các</a:t>
            </a:r>
            <a:br>
              <a:rPr lang="vi-VN" sz="5900" b="0">
                <a:solidFill>
                  <a:schemeClr val="bg1"/>
                </a:solidFill>
                <a:effectLst/>
                <a:latin typeface="+mj-lt"/>
              </a:rPr>
            </a:br>
            <a:r>
              <a:rPr lang="vi-VN" sz="5900" b="0">
                <a:solidFill>
                  <a:schemeClr val="bg1"/>
                </a:solidFill>
                <a:effectLst/>
                <a:latin typeface="+mj-lt"/>
              </a:rPr>
              <a:t>Giám mục, và những người tham dự Thượng Hội đồng Giám mục thế giới.</a:t>
            </a:r>
            <a:endParaRPr lang="en-US" sz="5900" b="0" dirty="0">
              <a:solidFill>
                <a:schemeClr val="bg1"/>
              </a:solidFill>
              <a:effectLst/>
              <a:latin typeface="+mj-lt"/>
            </a:endParaRPr>
          </a:p>
        </p:txBody>
      </p:sp>
    </p:spTree>
    <p:extLst>
      <p:ext uri="{BB962C8B-B14F-4D97-AF65-F5344CB8AC3E}">
        <p14:creationId xmlns:p14="http://schemas.microsoft.com/office/powerpoint/2010/main" val="1079944784"/>
      </p:ext>
    </p:extLst>
  </p:cSld>
  <p:clrMapOvr>
    <a:masterClrMapping/>
  </p:clrMapOvr>
  <p:transition spd="slow" advClick="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769</TotalTime>
  <Words>1674</Words>
  <Application>Microsoft Office PowerPoint</Application>
  <PresentationFormat>On-screen Show (16:9)</PresentationFormat>
  <Paragraphs>101</Paragraphs>
  <Slides>81</Slides>
  <Notes>0</Notes>
  <HiddenSlides>0</HiddenSlides>
  <MMClips>0</MMClips>
  <ScaleCrop>false</ScaleCrop>
  <HeadingPairs>
    <vt:vector size="6" baseType="variant">
      <vt:variant>
        <vt:lpstr>Fonts Used</vt:lpstr>
      </vt:variant>
      <vt:variant>
        <vt:i4>3</vt:i4>
      </vt:variant>
      <vt:variant>
        <vt:lpstr>Theme</vt:lpstr>
      </vt:variant>
      <vt:variant>
        <vt:i4>12</vt:i4>
      </vt:variant>
      <vt:variant>
        <vt:lpstr>Slide Titles</vt:lpstr>
      </vt:variant>
      <vt:variant>
        <vt:i4>81</vt:i4>
      </vt:variant>
    </vt:vector>
  </HeadingPairs>
  <TitlesOfParts>
    <vt:vector size="96" baseType="lpstr">
      <vt:lpstr>Arial</vt:lpstr>
      <vt:lpstr>Times New Roman</vt:lpstr>
      <vt:lpstr>UTM American Sans</vt:lpstr>
      <vt:lpstr>Office Theme</vt:lpstr>
      <vt:lpstr>12_Office Theme</vt:lpstr>
      <vt:lpstr>36_Default Design</vt:lpstr>
      <vt:lpstr>10_Office Theme</vt:lpstr>
      <vt:lpstr>37_Default Design</vt:lpstr>
      <vt:lpstr>3_Office Theme</vt:lpstr>
      <vt:lpstr>4_Office Theme</vt:lpstr>
      <vt:lpstr>5_Office Theme</vt:lpstr>
      <vt:lpstr>Default Design</vt:lpstr>
      <vt:lpstr>2_Office Theme</vt:lpstr>
      <vt:lpstr>6_Office Theme</vt:lpstr>
      <vt:lpstr>1_Office Theme</vt:lpstr>
      <vt:lpstr>PowerPoint Presentation</vt:lpstr>
      <vt:lpstr>TẬP HÁT CỘNG ĐOÀN</vt:lpstr>
      <vt:lpstr>Đk: Lạy Chúa, Chúa nhân hậu và luôn khoan hồng.</vt:lpstr>
      <vt:lpstr>Tk1: Thiên Chúa luôn từ bi hải hà, giàu yêu thương cho người khấn ước. Xin Chúa niệm tình lặng nghe tiếng lòng này khấn xin. Bao tiếng hồn con khấn cầu, nguyện lưu tâm Chúa ơi.</vt:lpstr>
      <vt:lpstr>Đk: Lạy Chúa, Chúa nhân hậu và luôn khoan hồng.</vt:lpstr>
      <vt:lpstr>Lạy Cha là Chúa Cả trời đất, chúc tụng Cha, vì Cha đã mạc khải nước trời cho những người bé mọn.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Ca Nhập Lễ Niềm Vui Thiết Tha Phanxicô</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85 Chúa Nhật XVI Thường Niên Năm A 03 câu</vt:lpstr>
      <vt:lpstr>Đk: Lạy Chúa, Chúa nhân hậu và luôn khoan hồng.</vt:lpstr>
      <vt:lpstr>Tk1: Thiên Chúa luôn từ bi hải hà, giàu yêu thương cho người khấn ước. Xin Chúa niệm tình lặng nghe tiếng lòng này khấn xin. Bao tiếng hồn con khẩn cầu, nguyện lưu tâm Chúa ơi.</vt:lpstr>
      <vt:lpstr>Đk: Lạy Chúa, Chúa nhân hậu và luôn khoan hồng.</vt:lpstr>
      <vt:lpstr>Tk2: Muôn sắc dân Ngài đã tác thành, về nơi đây suy phục bái kính. Ơn Chúa trọng đại dường bao, chỉ Ngài là Chúa thôi. Tay Chúa từng đã tác thành ngàn uy công, Chúa ơi.</vt:lpstr>
      <vt:lpstr>Đk: Lạy Chúa, Chúa nhân hậu và luôn khoan hồng.</vt:lpstr>
      <vt:lpstr>Tk3: Nhưng Chúa ơi, Ngài bao tốt lành, đầy khoan dung, luôn chậm oán thán. Ôi Chúa thực giàu tình thương, vẫn một lòng tín trung. Xin Chúa từ bi đoái nhìn và xin thương xót con.</vt:lpstr>
      <vt:lpstr>Đk: Lạy Chúa, Chúa nhân hậu và luôn khoan hồng.</vt:lpstr>
      <vt:lpstr>Lạy Cha là Chúa Cả trời đất, chúc tụng Cha, vì Cha đã mạc khải nước trời cho những người bé mọn.</vt:lpstr>
      <vt:lpstr>PowerPoint Presentation</vt:lpstr>
      <vt:lpstr>Lạy Cha là Chúa Cả trời đất, chúc tụng Cha, vì Cha đã mạc khải nước trời cho những người bé mọn.</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Xin dâng lên Chúa Trời này bánh thơm ly rượu nồng (bánh thơm ly rượu nồng). Là hoa màu ruộng đất hương thơm của nương đồng xin tiến dâng lên Ngài cùng với bao tâm tình tâm tình buồn vui.</vt:lpstr>
      <vt:lpstr>Tk: Ngày ngày khổ công trên nương trên rẫy. Ngày ngày ngược xuôi trong mưa trong nắng. Xin tiến dâng lên Ngài từng giọt mồ hôi từng giọt lệ rơi còn ngấn trên môi cười. Từng ước mơ trong đời nay con vun trồng chờ ngày sẽ trổ bông.</vt:lpstr>
      <vt:lpstr>Đk: Xin dâng lên Chúa Trời này bánh thơm ly rượu nồng (bánh thơm ly rượu nồng). Là hoa màu ruộng đất hương thơm của nương đồng xin tiến dâng lên Ngài cùng với bao tâm tình tâm tình buồn vui.</vt:lpstr>
      <vt:lpstr>PowerPoint Presentation</vt:lpstr>
      <vt:lpstr>PowerPoint Presentation</vt:lpstr>
      <vt:lpstr>Ca Nguyện Hiệp Lễ Lúa Và Cỏ Lùng Lm. Nguyễn Mộng Huỳnh</vt:lpstr>
      <vt:lpstr>Tk1: Nước Trời như hạt giống tốt người kia gieo trong ruộng mình. Nhưng khi mọi người say ngủ kẻ thù lén gieo cỏ lùng. </vt:lpstr>
      <vt:lpstr>**: Rồi khi lúa trổ đòng đòng cỏ lùng bỗng nhiên lộ ra. Chờ khi thợ gặt cắt lúa chủ sai thiêu đốt cỏ lùng.</vt:lpstr>
      <vt:lpstr>Đk: Trên dương gian cũng giống như cánh đồng. Mưu Sa-tan cũng giống như cỏ lùng. Mọc lẫn lộn rồi cùng nhau lớn lên. Phải biết nhìn điều tốt hay gian tà.</vt:lpstr>
      <vt:lpstr>Tk2: Nước Trời như hạt cải bé người kia gieo trong ruộng mình. Nhưng khi hạt cải ra mầm rồi dần lớn mau lạ lùng.</vt:lpstr>
      <vt:lpstr>**: Mọc lên lớn trổ nhiều cành trở thành bóng cây thật to. Đàn chim trời đậu dưới bóng để che mưa nắng mọi ngày.</vt:lpstr>
      <vt:lpstr>Đk: Trên dương gian cũng giống như cánh đồng. Mưu Sa-tan cũng giống như cỏ lùng. Mọc lẫn lộn rồi cùng nhau lớn lên. Phải biết nhìn điều tốt hay gian tà.</vt:lpstr>
      <vt:lpstr>Tk3: Nước Trời như người nướng bánh trộn men vô trong chậu bột. Khi men làm bột trương nở trở thành lớn hơn nhiều lần. </vt:lpstr>
      <vt:lpstr>**: Đời ta cũng phải là bột được trộn lẫn trong tình yêu. Dậy men của tình yêu Chúa tỏa tin yêu đến mọi người.</vt:lpstr>
      <vt:lpstr>Đk: Trên dương gian cũng giống như cánh đồng. Mưu Sa-tan cũng giống như cỏ lùng. Mọc lẫn lộn rồi cùng nhau lớn lên. Phải biết nhìn điều tốt hay gian tà.</vt:lpstr>
      <vt:lpstr>PowerPoint Presentation</vt:lpstr>
      <vt:lpstr>PowerPoint Presentation</vt:lpstr>
      <vt:lpstr>Ca Kết Lễ Chúng Ta Cùng Đem Tin Mừng Martinô</vt:lpstr>
      <vt:lpstr>Đk: Chúng ta cùng đem Tin Mừng đi khắp đó đây. Loan tin loan tin Chúa Trời yêu thương loài người.</vt:lpstr>
      <vt:lpstr>Tk1: Này muôn nước hỡi hãy ca khen Người. Này ngàn dân ơi hãy tung hô Người.</vt:lpstr>
      <vt:lpstr>Tk2: Lòng Người trung tín vẫn luôn vững bền. Tình Người thương ta đến muôn muôn đời.</vt:lpstr>
      <vt:lpstr>Đk: Chúng ta cùng đem Tin Mừng đi khắp đó đây. Loan tin loan tin Chúa Trời yêu thương loài người. Loan tin loan tin Chúa Trời yêu thương loài người.</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DELL</cp:lastModifiedBy>
  <cp:revision>51</cp:revision>
  <dcterms:created xsi:type="dcterms:W3CDTF">2023-05-21T07:25:42Z</dcterms:created>
  <dcterms:modified xsi:type="dcterms:W3CDTF">2023-07-20T04:54:18Z</dcterms:modified>
</cp:coreProperties>
</file>