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16" r:id="rId3"/>
    <p:sldMasterId id="2147483828" r:id="rId4"/>
    <p:sldMasterId id="2147483864" r:id="rId5"/>
    <p:sldMasterId id="2147483876" r:id="rId6"/>
    <p:sldMasterId id="2147483900" r:id="rId7"/>
    <p:sldMasterId id="2147483972" r:id="rId8"/>
    <p:sldMasterId id="2147484056" r:id="rId9"/>
    <p:sldMasterId id="2147484064" r:id="rId10"/>
    <p:sldMasterId id="2147484172" r:id="rId11"/>
    <p:sldMasterId id="2147484184" r:id="rId12"/>
    <p:sldMasterId id="2147484196" r:id="rId13"/>
    <p:sldMasterId id="2147484208" r:id="rId14"/>
    <p:sldMasterId id="2147484220" r:id="rId15"/>
    <p:sldMasterId id="2147484232" r:id="rId16"/>
  </p:sldMasterIdLst>
  <p:sldIdLst>
    <p:sldId id="439" r:id="rId17"/>
    <p:sldId id="315" r:id="rId18"/>
    <p:sldId id="316" r:id="rId19"/>
    <p:sldId id="317" r:id="rId20"/>
    <p:sldId id="318" r:id="rId21"/>
    <p:sldId id="319" r:id="rId22"/>
    <p:sldId id="320" r:id="rId23"/>
    <p:sldId id="321" r:id="rId24"/>
    <p:sldId id="322" r:id="rId25"/>
    <p:sldId id="446" r:id="rId26"/>
    <p:sldId id="384" r:id="rId27"/>
    <p:sldId id="455" r:id="rId28"/>
    <p:sldId id="456" r:id="rId29"/>
    <p:sldId id="457" r:id="rId30"/>
    <p:sldId id="494" r:id="rId31"/>
    <p:sldId id="459" r:id="rId32"/>
    <p:sldId id="460" r:id="rId33"/>
    <p:sldId id="461" r:id="rId34"/>
    <p:sldId id="462" r:id="rId35"/>
    <p:sldId id="453" r:id="rId36"/>
    <p:sldId id="454" r:id="rId37"/>
    <p:sldId id="385" r:id="rId38"/>
    <p:sldId id="387" r:id="rId39"/>
    <p:sldId id="463" r:id="rId40"/>
    <p:sldId id="464" r:id="rId41"/>
    <p:sldId id="447" r:id="rId42"/>
    <p:sldId id="411" r:id="rId43"/>
    <p:sldId id="412" r:id="rId44"/>
    <p:sldId id="413" r:id="rId45"/>
    <p:sldId id="414" r:id="rId46"/>
    <p:sldId id="415" r:id="rId47"/>
    <p:sldId id="416" r:id="rId48"/>
    <p:sldId id="417" r:id="rId49"/>
    <p:sldId id="418" r:id="rId50"/>
    <p:sldId id="448" r:id="rId51"/>
    <p:sldId id="326" r:id="rId52"/>
    <p:sldId id="425" r:id="rId53"/>
    <p:sldId id="422" r:id="rId54"/>
    <p:sldId id="423" r:id="rId55"/>
    <p:sldId id="467" r:id="rId56"/>
    <p:sldId id="466" r:id="rId57"/>
    <p:sldId id="468" r:id="rId58"/>
    <p:sldId id="469" r:id="rId59"/>
    <p:sldId id="470" r:id="rId60"/>
    <p:sldId id="471" r:id="rId61"/>
    <p:sldId id="421" r:id="rId62"/>
    <p:sldId id="271" r:id="rId63"/>
    <p:sldId id="449" r:id="rId64"/>
    <p:sldId id="329" r:id="rId65"/>
    <p:sldId id="332" r:id="rId66"/>
    <p:sldId id="392" r:id="rId67"/>
    <p:sldId id="472" r:id="rId68"/>
    <p:sldId id="473" r:id="rId69"/>
    <p:sldId id="474" r:id="rId70"/>
    <p:sldId id="475" r:id="rId71"/>
    <p:sldId id="476" r:id="rId72"/>
    <p:sldId id="497" r:id="rId73"/>
    <p:sldId id="498" r:id="rId74"/>
    <p:sldId id="479" r:id="rId75"/>
    <p:sldId id="480" r:id="rId76"/>
    <p:sldId id="495" r:id="rId77"/>
    <p:sldId id="496" r:id="rId78"/>
    <p:sldId id="330" r:id="rId79"/>
    <p:sldId id="450" r:id="rId80"/>
    <p:sldId id="396" r:id="rId81"/>
    <p:sldId id="398" r:id="rId82"/>
    <p:sldId id="483" r:id="rId83"/>
    <p:sldId id="484" r:id="rId84"/>
    <p:sldId id="485" r:id="rId85"/>
    <p:sldId id="486" r:id="rId86"/>
    <p:sldId id="487" r:id="rId87"/>
    <p:sldId id="488" r:id="rId88"/>
    <p:sldId id="489" r:id="rId89"/>
    <p:sldId id="490" r:id="rId90"/>
    <p:sldId id="404" r:id="rId91"/>
    <p:sldId id="451" r:id="rId92"/>
    <p:sldId id="402" r:id="rId93"/>
    <p:sldId id="403" r:id="rId94"/>
    <p:sldId id="491" r:id="rId95"/>
    <p:sldId id="492" r:id="rId96"/>
    <p:sldId id="499" r:id="rId97"/>
    <p:sldId id="452"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80"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48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896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87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612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7076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09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005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052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4581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28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6088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13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183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153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7798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73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0436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919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644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6533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0027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13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051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707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062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98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510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838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233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7364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9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78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00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8697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041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71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341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66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89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91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2521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0246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2561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2286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19328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14997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5976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32788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3950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872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012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812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34398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6719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858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803321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22765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60" y="742950"/>
            <a:ext cx="9144000" cy="4933950"/>
          </a:xfrm>
        </p:spPr>
        <p:txBody>
          <a:bodyPr>
            <a:normAutofit/>
          </a:bodyPr>
          <a:lstStyle/>
          <a:p>
            <a:r>
              <a:rPr lang="en-US" sz="7200" b="1" dirty="0" err="1" smtClean="0">
                <a:solidFill>
                  <a:srgbClr val="C00000"/>
                </a:solidFill>
                <a:latin typeface="+mj-lt"/>
                <a:cs typeface="Times New Roman" pitchFamily="18" charset="0"/>
              </a:rPr>
              <a:t>Rước</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Kiệu</a:t>
            </a:r>
            <a:endParaRPr lang="en-US" sz="7200" b="1" dirty="0" smtClean="0">
              <a:solidFill>
                <a:srgbClr val="C00000"/>
              </a:solidFill>
              <a:latin typeface="+mj-lt"/>
              <a:cs typeface="Times New Roman" pitchFamily="18" charset="0"/>
            </a:endParaRPr>
          </a:p>
          <a:p>
            <a:r>
              <a:rPr lang="en-US" sz="7000" b="1" dirty="0" err="1" smtClean="0">
                <a:solidFill>
                  <a:srgbClr val="C00000"/>
                </a:solidFill>
                <a:latin typeface="+mj-lt"/>
                <a:cs typeface="Times New Roman" pitchFamily="18" charset="0"/>
              </a:rPr>
              <a:t>Cung</a:t>
            </a:r>
            <a:r>
              <a:rPr lang="en-US" sz="7000" b="1" dirty="0" smtClean="0">
                <a:solidFill>
                  <a:srgbClr val="C00000"/>
                </a:solidFill>
                <a:latin typeface="+mj-lt"/>
                <a:cs typeface="Times New Roman" pitchFamily="18" charset="0"/>
              </a:rPr>
              <a:t> </a:t>
            </a:r>
            <a:r>
              <a:rPr lang="en-US" sz="7000" b="1" dirty="0" err="1" smtClean="0">
                <a:solidFill>
                  <a:srgbClr val="C00000"/>
                </a:solidFill>
                <a:latin typeface="+mj-lt"/>
                <a:cs typeface="Times New Roman" pitchFamily="18" charset="0"/>
              </a:rPr>
              <a:t>Chúc</a:t>
            </a:r>
            <a:r>
              <a:rPr lang="en-US" sz="7000" b="1" dirty="0" smtClean="0">
                <a:solidFill>
                  <a:srgbClr val="C00000"/>
                </a:solidFill>
                <a:latin typeface="+mj-lt"/>
                <a:cs typeface="Times New Roman" pitchFamily="18" charset="0"/>
              </a:rPr>
              <a:t> Trinh </a:t>
            </a:r>
            <a:r>
              <a:rPr lang="en-US" sz="7000" b="1" dirty="0" err="1" smtClean="0">
                <a:solidFill>
                  <a:srgbClr val="C00000"/>
                </a:solidFill>
                <a:latin typeface="+mj-lt"/>
                <a:cs typeface="Times New Roman" pitchFamily="18" charset="0"/>
              </a:rPr>
              <a:t>Vương</a:t>
            </a:r>
            <a:endParaRPr lang="en-US" sz="7000" b="1" dirty="0" smtClean="0">
              <a:solidFill>
                <a:srgbClr val="C00000"/>
              </a:solidFill>
              <a:latin typeface="+mj-lt"/>
              <a:cs typeface="Times New Roman" pitchFamily="18" charset="0"/>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u="sng" dirty="0">
                <a:solidFill>
                  <a:srgbClr val="000066"/>
                </a:solidFill>
              </a:rPr>
              <a:t>T</a:t>
            </a:r>
            <a:r>
              <a:rPr lang="vi-VN" sz="5400" u="sng" dirty="0" smtClean="0">
                <a:solidFill>
                  <a:srgbClr val="000066"/>
                </a:solidFill>
              </a:rPr>
              <a:t>k</a:t>
            </a:r>
            <a:r>
              <a:rPr lang="en-US" sz="5400" u="sng" dirty="0" smtClean="0">
                <a:solidFill>
                  <a:srgbClr val="000066"/>
                </a:solidFill>
              </a:rPr>
              <a:t>1</a:t>
            </a:r>
            <a:r>
              <a:rPr lang="vi-VN" sz="5400" u="sng" dirty="0" smtClean="0">
                <a:solidFill>
                  <a:srgbClr val="000066"/>
                </a:solidFill>
              </a:rPr>
              <a:t>:</a:t>
            </a:r>
            <a:r>
              <a:rPr lang="vi-VN" sz="5400" dirty="0" smtClean="0">
                <a:solidFill>
                  <a:srgbClr val="C00000"/>
                </a:solidFill>
              </a:rPr>
              <a:t> </a:t>
            </a:r>
            <a:r>
              <a:rPr lang="vi-VN" sz="4800" dirty="0">
                <a:solidFill>
                  <a:srgbClr val="C00000"/>
                </a:solidFill>
              </a:rPr>
              <a:t>Cung chúc </a:t>
            </a:r>
            <a:r>
              <a:rPr lang="vi-VN" sz="4800" dirty="0" smtClean="0">
                <a:solidFill>
                  <a:srgbClr val="C00000"/>
                </a:solidFill>
              </a:rPr>
              <a:t>Trinh Vương không </a:t>
            </a:r>
            <a:r>
              <a:rPr lang="vi-VN" sz="4800" dirty="0">
                <a:solidFill>
                  <a:srgbClr val="C00000"/>
                </a:solidFill>
              </a:rPr>
              <a:t>hề nhiễm tội </a:t>
            </a:r>
            <a:r>
              <a:rPr lang="vi-VN" sz="4800" dirty="0" smtClean="0">
                <a:solidFill>
                  <a:srgbClr val="C00000"/>
                </a:solidFill>
              </a:rPr>
              <a:t>truyền</a:t>
            </a:r>
            <a:r>
              <a:rPr lang="en-US" sz="4800" dirty="0" smtClean="0">
                <a:solidFill>
                  <a:srgbClr val="C00000"/>
                </a:solidFill>
              </a:rPr>
              <a:t>.</a:t>
            </a:r>
            <a:r>
              <a:rPr lang="vi-VN" sz="4800" dirty="0" smtClean="0">
                <a:solidFill>
                  <a:srgbClr val="C00000"/>
                </a:solidFill>
              </a:rPr>
              <a:t> </a:t>
            </a:r>
            <a:r>
              <a:rPr lang="en-US" sz="4800" dirty="0">
                <a:solidFill>
                  <a:srgbClr val="C00000"/>
                </a:solidFill>
              </a:rPr>
              <a:t>T</a:t>
            </a:r>
            <a:r>
              <a:rPr lang="vi-VN" sz="4800" dirty="0" smtClean="0">
                <a:solidFill>
                  <a:srgbClr val="C00000"/>
                </a:solidFill>
              </a:rPr>
              <a:t>hật </a:t>
            </a:r>
            <a:r>
              <a:rPr lang="vi-VN" sz="4800" dirty="0">
                <a:solidFill>
                  <a:srgbClr val="C00000"/>
                </a:solidFill>
              </a:rPr>
              <a:t>Mẹ là Mẹ Thiên Chúa, Mẹ khiết trinh trọn đời. Cung chúc Trinh Vương là kho tích ơn thiêng. Mẹ đã hi sinh </a:t>
            </a:r>
            <a:r>
              <a:rPr lang="en-US" sz="4800" dirty="0" err="1" smtClean="0">
                <a:solidFill>
                  <a:srgbClr val="C00000"/>
                </a:solidFill>
              </a:rPr>
              <a:t>hiệp</a:t>
            </a:r>
            <a:r>
              <a:rPr lang="vi-VN" sz="4800" dirty="0" smtClean="0">
                <a:solidFill>
                  <a:srgbClr val="C00000"/>
                </a:solidFill>
              </a:rPr>
              <a:t> </a:t>
            </a:r>
            <a:r>
              <a:rPr lang="vi-VN" sz="4800" dirty="0">
                <a:solidFill>
                  <a:srgbClr val="C00000"/>
                </a:solidFill>
              </a:rPr>
              <a:t>công để cứu chuộc nhân loại</a:t>
            </a:r>
            <a:r>
              <a:rPr lang="vi-VN" sz="5400" dirty="0" smtClean="0">
                <a:solidFill>
                  <a:srgbClr val="C00000"/>
                </a:solidFill>
              </a:rPr>
              <a:t>. </a:t>
            </a:r>
            <a:endParaRPr lang="en-US" sz="5400" dirty="0">
              <a:solidFill>
                <a:srgbClr val="C00000"/>
              </a:solidFill>
            </a:endParaRPr>
          </a:p>
        </p:txBody>
      </p:sp>
    </p:spTree>
    <p:extLst>
      <p:ext uri="{BB962C8B-B14F-4D97-AF65-F5344CB8AC3E}">
        <p14:creationId xmlns:p14="http://schemas.microsoft.com/office/powerpoint/2010/main" val="297677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u="sng" dirty="0" err="1" smtClean="0">
                <a:solidFill>
                  <a:srgbClr val="000066"/>
                </a:solidFill>
              </a:rPr>
              <a:t>Đk</a:t>
            </a:r>
            <a:r>
              <a:rPr lang="vi-VN" u="sng" dirty="0" smtClean="0">
                <a:solidFill>
                  <a:srgbClr val="000066"/>
                </a:solidFill>
              </a:rPr>
              <a:t>:</a:t>
            </a:r>
            <a:r>
              <a:rPr lang="vi-VN" dirty="0" smtClean="0">
                <a:solidFill>
                  <a:srgbClr val="C00000"/>
                </a:solidFill>
              </a:rPr>
              <a:t> </a:t>
            </a:r>
            <a:r>
              <a:rPr lang="vi-VN" sz="4800" dirty="0">
                <a:solidFill>
                  <a:srgbClr val="C00000"/>
                </a:solidFill>
              </a:rPr>
              <a:t>Mẹ Maria, ai là không được Mẹ thương đến. Khốn thay nhân loại mê đắm nên lãng quên. Mẹ </a:t>
            </a:r>
            <a:r>
              <a:rPr lang="en-US" sz="4800" dirty="0" smtClean="0">
                <a:solidFill>
                  <a:srgbClr val="C00000"/>
                </a:solidFill>
              </a:rPr>
              <a:t>Fatima</a:t>
            </a:r>
            <a:r>
              <a:rPr lang="vi-VN" sz="4800" dirty="0" smtClean="0">
                <a:solidFill>
                  <a:srgbClr val="C00000"/>
                </a:solidFill>
              </a:rPr>
              <a:t>, </a:t>
            </a:r>
            <a:r>
              <a:rPr lang="vi-VN" sz="4800" dirty="0">
                <a:solidFill>
                  <a:srgbClr val="C00000"/>
                </a:solidFill>
              </a:rPr>
              <a:t>con nguyện xin đền tạ yêu mến. Muốn </a:t>
            </a:r>
            <a:r>
              <a:rPr lang="vi-VN" sz="4800" dirty="0" smtClean="0">
                <a:solidFill>
                  <a:srgbClr val="C00000"/>
                </a:solidFill>
              </a:rPr>
              <a:t>h</a:t>
            </a:r>
            <a:r>
              <a:rPr lang="en-US" sz="4800" dirty="0">
                <a:solidFill>
                  <a:srgbClr val="C00000"/>
                </a:solidFill>
              </a:rPr>
              <a:t>y</a:t>
            </a:r>
            <a:r>
              <a:rPr lang="vi-VN" sz="4800" dirty="0" smtClean="0">
                <a:solidFill>
                  <a:srgbClr val="C00000"/>
                </a:solidFill>
              </a:rPr>
              <a:t> </a:t>
            </a:r>
            <a:r>
              <a:rPr lang="vi-VN" sz="4800" dirty="0">
                <a:solidFill>
                  <a:srgbClr val="C00000"/>
                </a:solidFill>
              </a:rPr>
              <a:t>sinh nhiều yên ủi </a:t>
            </a:r>
            <a:r>
              <a:rPr lang="en-US" sz="4800" dirty="0" smtClean="0">
                <a:solidFill>
                  <a:srgbClr val="C00000"/>
                </a:solidFill>
              </a:rPr>
              <a:t>M</a:t>
            </a:r>
            <a:r>
              <a:rPr lang="vi-VN" sz="4800" dirty="0" smtClean="0">
                <a:solidFill>
                  <a:srgbClr val="C00000"/>
                </a:solidFill>
              </a:rPr>
              <a:t>ẹ </a:t>
            </a:r>
            <a:r>
              <a:rPr lang="vi-VN" sz="4800" dirty="0">
                <a:solidFill>
                  <a:srgbClr val="C00000"/>
                </a:solidFill>
              </a:rPr>
              <a:t>khỏi ưu phiền</a:t>
            </a:r>
            <a:r>
              <a:rPr lang="vi-VN"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017226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5400" u="sng" dirty="0">
                <a:solidFill>
                  <a:srgbClr val="000066"/>
                </a:solidFill>
              </a:rPr>
              <a:t>T</a:t>
            </a:r>
            <a:r>
              <a:rPr lang="vi-VN" sz="5400" u="sng" dirty="0" smtClean="0">
                <a:solidFill>
                  <a:srgbClr val="000066"/>
                </a:solidFill>
              </a:rPr>
              <a:t>k</a:t>
            </a:r>
            <a:r>
              <a:rPr lang="en-US" sz="5400" u="sng" dirty="0" smtClean="0">
                <a:solidFill>
                  <a:srgbClr val="000066"/>
                </a:solidFill>
              </a:rPr>
              <a:t>2</a:t>
            </a:r>
            <a:r>
              <a:rPr lang="vi-VN" sz="5400" u="sng" dirty="0" smtClean="0">
                <a:solidFill>
                  <a:srgbClr val="000066"/>
                </a:solidFill>
              </a:rPr>
              <a:t>:</a:t>
            </a:r>
            <a:r>
              <a:rPr lang="vi-VN" sz="5400" dirty="0" smtClean="0">
                <a:solidFill>
                  <a:srgbClr val="C00000"/>
                </a:solidFill>
              </a:rPr>
              <a:t> </a:t>
            </a:r>
            <a:r>
              <a:rPr lang="vi-VN" sz="5100" dirty="0">
                <a:solidFill>
                  <a:srgbClr val="C00000"/>
                </a:solidFill>
              </a:rPr>
              <a:t>Cung chúc Trinh Vương Mẹ quyền phép khôn lường. Vì </a:t>
            </a:r>
            <a:r>
              <a:rPr lang="en-US" sz="5100" dirty="0" smtClean="0">
                <a:solidFill>
                  <a:srgbClr val="C00000"/>
                </a:solidFill>
              </a:rPr>
              <a:t>M</a:t>
            </a:r>
            <a:r>
              <a:rPr lang="vi-VN" sz="5100" dirty="0" smtClean="0">
                <a:solidFill>
                  <a:srgbClr val="C00000"/>
                </a:solidFill>
              </a:rPr>
              <a:t>ẹ </a:t>
            </a:r>
            <a:r>
              <a:rPr lang="en-US" sz="5100" dirty="0" err="1" smtClean="0">
                <a:solidFill>
                  <a:srgbClr val="C00000"/>
                </a:solidFill>
              </a:rPr>
              <a:t>đầy</a:t>
            </a:r>
            <a:r>
              <a:rPr lang="en-US" sz="5100" dirty="0" smtClean="0">
                <a:solidFill>
                  <a:srgbClr val="C00000"/>
                </a:solidFill>
              </a:rPr>
              <a:t> </a:t>
            </a:r>
            <a:r>
              <a:rPr lang="en-US" sz="5100" dirty="0" err="1" smtClean="0">
                <a:solidFill>
                  <a:srgbClr val="C00000"/>
                </a:solidFill>
              </a:rPr>
              <a:t>ơn</a:t>
            </a:r>
            <a:r>
              <a:rPr lang="vi-VN" sz="5100" dirty="0" smtClean="0">
                <a:solidFill>
                  <a:srgbClr val="C00000"/>
                </a:solidFill>
              </a:rPr>
              <a:t> </a:t>
            </a:r>
            <a:r>
              <a:rPr lang="vi-VN" sz="5100" dirty="0">
                <a:solidFill>
                  <a:srgbClr val="C00000"/>
                </a:solidFill>
              </a:rPr>
              <a:t>Thiên Chúa, Mẹ Nữ Vương muôn loài. Cung chúc Trinh Vương, Mẹ nhân ái yêu </a:t>
            </a:r>
            <a:r>
              <a:rPr lang="en-US" sz="5100" dirty="0" err="1" smtClean="0">
                <a:solidFill>
                  <a:srgbClr val="C00000"/>
                </a:solidFill>
              </a:rPr>
              <a:t>th</a:t>
            </a:r>
            <a:r>
              <a:rPr lang="vi-VN" sz="5100" dirty="0" smtClean="0">
                <a:solidFill>
                  <a:srgbClr val="C00000"/>
                </a:solidFill>
              </a:rPr>
              <a:t>ương</a:t>
            </a:r>
            <a:r>
              <a:rPr lang="vi-VN" sz="5100" dirty="0">
                <a:solidFill>
                  <a:srgbClr val="C00000"/>
                </a:solidFill>
              </a:rPr>
              <a:t>. Mẹ cứu giúp ai lạc bước, ai khốn khổ trên </a:t>
            </a:r>
            <a:r>
              <a:rPr lang="vi-VN" sz="5100" dirty="0" smtClean="0">
                <a:solidFill>
                  <a:srgbClr val="C00000"/>
                </a:solidFill>
              </a:rPr>
              <a:t>đời</a:t>
            </a:r>
            <a:r>
              <a:rPr lang="en-US" sz="5100" dirty="0" smtClean="0">
                <a:solidFill>
                  <a:srgbClr val="C00000"/>
                </a:solidFill>
              </a:rPr>
              <a:t>.</a:t>
            </a:r>
            <a:endParaRPr lang="en-US" sz="5100" dirty="0">
              <a:solidFill>
                <a:srgbClr val="C00000"/>
              </a:solidFill>
            </a:endParaRPr>
          </a:p>
        </p:txBody>
      </p:sp>
    </p:spTree>
    <p:extLst>
      <p:ext uri="{BB962C8B-B14F-4D97-AF65-F5344CB8AC3E}">
        <p14:creationId xmlns:p14="http://schemas.microsoft.com/office/powerpoint/2010/main" val="65816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u="sng" dirty="0" err="1" smtClean="0">
                <a:solidFill>
                  <a:srgbClr val="000066"/>
                </a:solidFill>
              </a:rPr>
              <a:t>Đk</a:t>
            </a:r>
            <a:r>
              <a:rPr lang="vi-VN" u="sng" dirty="0" smtClean="0">
                <a:solidFill>
                  <a:srgbClr val="000066"/>
                </a:solidFill>
              </a:rPr>
              <a:t>:</a:t>
            </a:r>
            <a:r>
              <a:rPr lang="vi-VN" dirty="0" smtClean="0">
                <a:solidFill>
                  <a:srgbClr val="C00000"/>
                </a:solidFill>
              </a:rPr>
              <a:t> </a:t>
            </a:r>
            <a:r>
              <a:rPr lang="vi-VN" sz="4800" dirty="0">
                <a:solidFill>
                  <a:srgbClr val="C00000"/>
                </a:solidFill>
              </a:rPr>
              <a:t>Mẹ Maria, ai là không được Mẹ thương đến. Khốn thay nhân loại mê đắm nên lãng quên. Mẹ </a:t>
            </a:r>
            <a:r>
              <a:rPr lang="en-US" sz="4800" dirty="0" smtClean="0">
                <a:solidFill>
                  <a:srgbClr val="C00000"/>
                </a:solidFill>
              </a:rPr>
              <a:t>Fatima</a:t>
            </a:r>
            <a:r>
              <a:rPr lang="vi-VN" sz="4800" dirty="0" smtClean="0">
                <a:solidFill>
                  <a:srgbClr val="C00000"/>
                </a:solidFill>
              </a:rPr>
              <a:t>, </a:t>
            </a:r>
            <a:r>
              <a:rPr lang="vi-VN" sz="4800" dirty="0">
                <a:solidFill>
                  <a:srgbClr val="C00000"/>
                </a:solidFill>
              </a:rPr>
              <a:t>con nguyện xin đền tạ yêu mến. Muốn </a:t>
            </a:r>
            <a:r>
              <a:rPr lang="vi-VN" sz="4800" dirty="0" smtClean="0">
                <a:solidFill>
                  <a:srgbClr val="C00000"/>
                </a:solidFill>
              </a:rPr>
              <a:t>h</a:t>
            </a:r>
            <a:r>
              <a:rPr lang="en-US" sz="4800" dirty="0">
                <a:solidFill>
                  <a:srgbClr val="C00000"/>
                </a:solidFill>
              </a:rPr>
              <a:t>y</a:t>
            </a:r>
            <a:r>
              <a:rPr lang="vi-VN" sz="4800" dirty="0" smtClean="0">
                <a:solidFill>
                  <a:srgbClr val="C00000"/>
                </a:solidFill>
              </a:rPr>
              <a:t> </a:t>
            </a:r>
            <a:r>
              <a:rPr lang="vi-VN" sz="4800" dirty="0">
                <a:solidFill>
                  <a:srgbClr val="C00000"/>
                </a:solidFill>
              </a:rPr>
              <a:t>sinh nhiều yên ủi </a:t>
            </a:r>
            <a:r>
              <a:rPr lang="en-US" sz="4800" dirty="0" smtClean="0">
                <a:solidFill>
                  <a:srgbClr val="C00000"/>
                </a:solidFill>
              </a:rPr>
              <a:t>M</a:t>
            </a:r>
            <a:r>
              <a:rPr lang="vi-VN" sz="4800" dirty="0" smtClean="0">
                <a:solidFill>
                  <a:srgbClr val="C00000"/>
                </a:solidFill>
              </a:rPr>
              <a:t>ẹ </a:t>
            </a:r>
            <a:r>
              <a:rPr lang="vi-VN" sz="4800" dirty="0">
                <a:solidFill>
                  <a:srgbClr val="C00000"/>
                </a:solidFill>
              </a:rPr>
              <a:t>khỏi ưu phiền</a:t>
            </a:r>
            <a:r>
              <a:rPr lang="vi-VN"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7260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4600" u="sng" dirty="0">
                <a:solidFill>
                  <a:srgbClr val="000066"/>
                </a:solidFill>
              </a:rPr>
              <a:t>T</a:t>
            </a:r>
            <a:r>
              <a:rPr lang="vi-VN" sz="4600" u="sng" dirty="0" smtClean="0">
                <a:solidFill>
                  <a:srgbClr val="000066"/>
                </a:solidFill>
              </a:rPr>
              <a:t>k</a:t>
            </a:r>
            <a:r>
              <a:rPr lang="en-US" sz="4600" u="sng" dirty="0" smtClean="0">
                <a:solidFill>
                  <a:srgbClr val="000066"/>
                </a:solidFill>
              </a:rPr>
              <a:t>3</a:t>
            </a:r>
            <a:r>
              <a:rPr lang="vi-VN" sz="4600" u="sng" dirty="0" smtClean="0">
                <a:solidFill>
                  <a:srgbClr val="000066"/>
                </a:solidFill>
              </a:rPr>
              <a:t>:</a:t>
            </a:r>
            <a:r>
              <a:rPr lang="vi-VN" sz="4600" dirty="0" smtClean="0">
                <a:solidFill>
                  <a:srgbClr val="C00000"/>
                </a:solidFill>
              </a:rPr>
              <a:t> </a:t>
            </a:r>
            <a:r>
              <a:rPr lang="en-US" sz="4600" dirty="0" err="1" smtClean="0">
                <a:solidFill>
                  <a:srgbClr val="C00000"/>
                </a:solidFill>
              </a:rPr>
              <a:t>Nhưng</a:t>
            </a:r>
            <a:r>
              <a:rPr lang="en-US" sz="4600" dirty="0" smtClean="0">
                <a:solidFill>
                  <a:srgbClr val="C00000"/>
                </a:solidFill>
              </a:rPr>
              <a:t> </a:t>
            </a:r>
            <a:r>
              <a:rPr lang="en-US" sz="4600" dirty="0" err="1" smtClean="0">
                <a:solidFill>
                  <a:srgbClr val="C00000"/>
                </a:solidFill>
              </a:rPr>
              <a:t>đáng</a:t>
            </a:r>
            <a:r>
              <a:rPr lang="en-US" sz="4600" dirty="0" smtClean="0">
                <a:solidFill>
                  <a:srgbClr val="C00000"/>
                </a:solidFill>
              </a:rPr>
              <a:t> </a:t>
            </a:r>
            <a:r>
              <a:rPr lang="en-US" sz="4600" dirty="0" err="1" smtClean="0">
                <a:solidFill>
                  <a:srgbClr val="C00000"/>
                </a:solidFill>
              </a:rPr>
              <a:t>thương</a:t>
            </a:r>
            <a:r>
              <a:rPr lang="en-US" sz="4600" dirty="0" smtClean="0">
                <a:solidFill>
                  <a:srgbClr val="C00000"/>
                </a:solidFill>
              </a:rPr>
              <a:t> </a:t>
            </a:r>
            <a:r>
              <a:rPr lang="en-US" sz="4600" dirty="0" err="1" smtClean="0">
                <a:solidFill>
                  <a:srgbClr val="C00000"/>
                </a:solidFill>
              </a:rPr>
              <a:t>thay</a:t>
            </a:r>
            <a:r>
              <a:rPr lang="en-US" sz="4600" dirty="0" smtClean="0">
                <a:solidFill>
                  <a:srgbClr val="C00000"/>
                </a:solidFill>
              </a:rPr>
              <a:t> </a:t>
            </a:r>
            <a:r>
              <a:rPr lang="en-US" sz="4600" dirty="0" err="1" smtClean="0">
                <a:solidFill>
                  <a:srgbClr val="C00000"/>
                </a:solidFill>
              </a:rPr>
              <a:t>nhân</a:t>
            </a:r>
            <a:r>
              <a:rPr lang="en-US" sz="4600" dirty="0" smtClean="0">
                <a:solidFill>
                  <a:srgbClr val="C00000"/>
                </a:solidFill>
              </a:rPr>
              <a:t> </a:t>
            </a:r>
            <a:r>
              <a:rPr lang="en-US" sz="4600" dirty="0" err="1" smtClean="0">
                <a:solidFill>
                  <a:srgbClr val="C00000"/>
                </a:solidFill>
              </a:rPr>
              <a:t>loại</a:t>
            </a:r>
            <a:r>
              <a:rPr lang="en-US" sz="4600" dirty="0" smtClean="0">
                <a:solidFill>
                  <a:srgbClr val="C00000"/>
                </a:solidFill>
              </a:rPr>
              <a:t> </a:t>
            </a:r>
            <a:r>
              <a:rPr lang="en-US" sz="4600" dirty="0" err="1" smtClean="0">
                <a:solidFill>
                  <a:srgbClr val="C00000"/>
                </a:solidFill>
              </a:rPr>
              <a:t>đã</a:t>
            </a:r>
            <a:r>
              <a:rPr lang="en-US" sz="4600" dirty="0" smtClean="0">
                <a:solidFill>
                  <a:srgbClr val="C00000"/>
                </a:solidFill>
              </a:rPr>
              <a:t> </a:t>
            </a:r>
            <a:r>
              <a:rPr lang="en-US" sz="4600" dirty="0" err="1" smtClean="0">
                <a:solidFill>
                  <a:srgbClr val="C00000"/>
                </a:solidFill>
              </a:rPr>
              <a:t>trở</a:t>
            </a:r>
            <a:r>
              <a:rPr lang="en-US" sz="4600" dirty="0" smtClean="0">
                <a:solidFill>
                  <a:srgbClr val="C00000"/>
                </a:solidFill>
              </a:rPr>
              <a:t> </a:t>
            </a:r>
            <a:r>
              <a:rPr lang="en-US" sz="4600" dirty="0" err="1" smtClean="0">
                <a:solidFill>
                  <a:srgbClr val="C00000"/>
                </a:solidFill>
              </a:rPr>
              <a:t>lòng</a:t>
            </a:r>
            <a:r>
              <a:rPr lang="en-US" sz="4600" dirty="0" smtClean="0">
                <a:solidFill>
                  <a:srgbClr val="C00000"/>
                </a:solidFill>
              </a:rPr>
              <a:t>. </a:t>
            </a:r>
            <a:r>
              <a:rPr lang="en-US" sz="4600" dirty="0" err="1" smtClean="0">
                <a:solidFill>
                  <a:srgbClr val="C00000"/>
                </a:solidFill>
              </a:rPr>
              <a:t>Làm</a:t>
            </a:r>
            <a:r>
              <a:rPr lang="en-US" sz="4600" dirty="0" smtClean="0">
                <a:solidFill>
                  <a:srgbClr val="C00000"/>
                </a:solidFill>
              </a:rPr>
              <a:t> </a:t>
            </a:r>
            <a:r>
              <a:rPr lang="en-US" sz="4600" dirty="0" err="1" smtClean="0">
                <a:solidFill>
                  <a:srgbClr val="C00000"/>
                </a:solidFill>
              </a:rPr>
              <a:t>nên</a:t>
            </a:r>
            <a:r>
              <a:rPr lang="en-US" sz="4600" dirty="0" smtClean="0">
                <a:solidFill>
                  <a:srgbClr val="C00000"/>
                </a:solidFill>
              </a:rPr>
              <a:t> </a:t>
            </a:r>
            <a:r>
              <a:rPr lang="en-US" sz="4600" dirty="0" err="1" smtClean="0">
                <a:solidFill>
                  <a:srgbClr val="C00000"/>
                </a:solidFill>
              </a:rPr>
              <a:t>mão</a:t>
            </a:r>
            <a:r>
              <a:rPr lang="en-US" sz="4600" dirty="0" smtClean="0">
                <a:solidFill>
                  <a:srgbClr val="C00000"/>
                </a:solidFill>
              </a:rPr>
              <a:t> </a:t>
            </a:r>
            <a:r>
              <a:rPr lang="en-US" sz="4600" dirty="0" err="1" smtClean="0">
                <a:solidFill>
                  <a:srgbClr val="C00000"/>
                </a:solidFill>
              </a:rPr>
              <a:t>gai</a:t>
            </a:r>
            <a:r>
              <a:rPr lang="en-US" sz="4600" dirty="0" smtClean="0">
                <a:solidFill>
                  <a:srgbClr val="C00000"/>
                </a:solidFill>
              </a:rPr>
              <a:t> </a:t>
            </a:r>
            <a:r>
              <a:rPr lang="en-US" sz="4600" dirty="0" err="1" smtClean="0">
                <a:solidFill>
                  <a:srgbClr val="C00000"/>
                </a:solidFill>
              </a:rPr>
              <a:t>nhọn</a:t>
            </a:r>
            <a:r>
              <a:rPr lang="en-US" sz="4600" dirty="0" smtClean="0">
                <a:solidFill>
                  <a:srgbClr val="C00000"/>
                </a:solidFill>
              </a:rPr>
              <a:t> </a:t>
            </a:r>
            <a:r>
              <a:rPr lang="en-US" sz="4600" dirty="0" err="1" smtClean="0">
                <a:solidFill>
                  <a:srgbClr val="C00000"/>
                </a:solidFill>
              </a:rPr>
              <a:t>sắc</a:t>
            </a:r>
            <a:r>
              <a:rPr lang="en-US" sz="4600" dirty="0" smtClean="0">
                <a:solidFill>
                  <a:srgbClr val="C00000"/>
                </a:solidFill>
              </a:rPr>
              <a:t> </a:t>
            </a:r>
            <a:r>
              <a:rPr lang="en-US" sz="4600" dirty="0" err="1" smtClean="0">
                <a:solidFill>
                  <a:srgbClr val="C00000"/>
                </a:solidFill>
              </a:rPr>
              <a:t>rạch</a:t>
            </a:r>
            <a:r>
              <a:rPr lang="en-US" sz="4600" dirty="0" smtClean="0">
                <a:solidFill>
                  <a:srgbClr val="C00000"/>
                </a:solidFill>
              </a:rPr>
              <a:t> </a:t>
            </a:r>
            <a:r>
              <a:rPr lang="en-US" sz="4600" dirty="0" err="1" smtClean="0">
                <a:solidFill>
                  <a:srgbClr val="C00000"/>
                </a:solidFill>
              </a:rPr>
              <a:t>nát</a:t>
            </a:r>
            <a:r>
              <a:rPr lang="en-US" sz="4600" dirty="0" smtClean="0">
                <a:solidFill>
                  <a:srgbClr val="C00000"/>
                </a:solidFill>
              </a:rPr>
              <a:t> </a:t>
            </a:r>
            <a:r>
              <a:rPr lang="en-US" sz="4600" dirty="0" err="1" smtClean="0">
                <a:solidFill>
                  <a:srgbClr val="C00000"/>
                </a:solidFill>
              </a:rPr>
              <a:t>tim</a:t>
            </a:r>
            <a:r>
              <a:rPr lang="en-US" sz="4600" dirty="0" smtClean="0">
                <a:solidFill>
                  <a:srgbClr val="C00000"/>
                </a:solidFill>
              </a:rPr>
              <a:t> </a:t>
            </a:r>
            <a:r>
              <a:rPr lang="en-US" sz="4600" dirty="0" err="1" smtClean="0">
                <a:solidFill>
                  <a:srgbClr val="C00000"/>
                </a:solidFill>
              </a:rPr>
              <a:t>Mẹ</a:t>
            </a:r>
            <a:r>
              <a:rPr lang="en-US" sz="4600" dirty="0" smtClean="0">
                <a:solidFill>
                  <a:srgbClr val="C00000"/>
                </a:solidFill>
              </a:rPr>
              <a:t> </a:t>
            </a:r>
            <a:r>
              <a:rPr lang="en-US" sz="4600" dirty="0" err="1" smtClean="0">
                <a:solidFill>
                  <a:srgbClr val="C00000"/>
                </a:solidFill>
              </a:rPr>
              <a:t>lành</a:t>
            </a:r>
            <a:r>
              <a:rPr lang="en-US" sz="4600" dirty="0" smtClean="0">
                <a:solidFill>
                  <a:srgbClr val="C00000"/>
                </a:solidFill>
              </a:rPr>
              <a:t>. </a:t>
            </a:r>
            <a:r>
              <a:rPr lang="en-US" sz="4600" dirty="0" err="1" smtClean="0">
                <a:solidFill>
                  <a:srgbClr val="C00000"/>
                </a:solidFill>
              </a:rPr>
              <a:t>Mong</a:t>
            </a:r>
            <a:r>
              <a:rPr lang="en-US" sz="4600" dirty="0" smtClean="0">
                <a:solidFill>
                  <a:srgbClr val="C00000"/>
                </a:solidFill>
              </a:rPr>
              <a:t> </a:t>
            </a:r>
            <a:r>
              <a:rPr lang="en-US" sz="4600" dirty="0" err="1" smtClean="0">
                <a:solidFill>
                  <a:srgbClr val="C00000"/>
                </a:solidFill>
              </a:rPr>
              <a:t>ước</a:t>
            </a:r>
            <a:r>
              <a:rPr lang="en-US" sz="4600" dirty="0" smtClean="0">
                <a:solidFill>
                  <a:srgbClr val="C00000"/>
                </a:solidFill>
              </a:rPr>
              <a:t> Trinh </a:t>
            </a:r>
            <a:r>
              <a:rPr lang="en-US" sz="4600" dirty="0" err="1" smtClean="0">
                <a:solidFill>
                  <a:srgbClr val="C00000"/>
                </a:solidFill>
              </a:rPr>
              <a:t>Vương</a:t>
            </a:r>
            <a:r>
              <a:rPr lang="en-US" sz="4600" dirty="0" smtClean="0">
                <a:solidFill>
                  <a:srgbClr val="C00000"/>
                </a:solidFill>
              </a:rPr>
              <a:t> </a:t>
            </a:r>
            <a:r>
              <a:rPr lang="en-US" sz="4600" dirty="0" err="1" smtClean="0">
                <a:solidFill>
                  <a:srgbClr val="C00000"/>
                </a:solidFill>
              </a:rPr>
              <a:t>lượng</a:t>
            </a:r>
            <a:r>
              <a:rPr lang="en-US" sz="4600" dirty="0" smtClean="0">
                <a:solidFill>
                  <a:srgbClr val="C00000"/>
                </a:solidFill>
              </a:rPr>
              <a:t> </a:t>
            </a:r>
            <a:r>
              <a:rPr lang="en-US" sz="4600" dirty="0" err="1" smtClean="0">
                <a:solidFill>
                  <a:srgbClr val="C00000"/>
                </a:solidFill>
              </a:rPr>
              <a:t>tha</a:t>
            </a:r>
            <a:r>
              <a:rPr lang="en-US" sz="4600" dirty="0" smtClean="0">
                <a:solidFill>
                  <a:srgbClr val="C00000"/>
                </a:solidFill>
              </a:rPr>
              <a:t> </a:t>
            </a:r>
            <a:r>
              <a:rPr lang="en-US" sz="4600" dirty="0" err="1" smtClean="0">
                <a:solidFill>
                  <a:srgbClr val="C00000"/>
                </a:solidFill>
              </a:rPr>
              <a:t>thứ</a:t>
            </a:r>
            <a:r>
              <a:rPr lang="en-US" sz="4600" dirty="0" smtClean="0">
                <a:solidFill>
                  <a:srgbClr val="C00000"/>
                </a:solidFill>
              </a:rPr>
              <a:t> </a:t>
            </a:r>
            <a:r>
              <a:rPr lang="en-US" sz="4600" dirty="0" err="1" smtClean="0">
                <a:solidFill>
                  <a:srgbClr val="C00000"/>
                </a:solidFill>
              </a:rPr>
              <a:t>bao</a:t>
            </a:r>
            <a:r>
              <a:rPr lang="en-US" sz="4600" dirty="0" smtClean="0">
                <a:solidFill>
                  <a:srgbClr val="C00000"/>
                </a:solidFill>
              </a:rPr>
              <a:t> dung. Cho </a:t>
            </a:r>
            <a:r>
              <a:rPr lang="en-US" sz="4600" dirty="0" err="1" smtClean="0">
                <a:solidFill>
                  <a:srgbClr val="C00000"/>
                </a:solidFill>
              </a:rPr>
              <a:t>thế</a:t>
            </a:r>
            <a:r>
              <a:rPr lang="en-US" sz="4600" dirty="0" smtClean="0">
                <a:solidFill>
                  <a:srgbClr val="C00000"/>
                </a:solidFill>
              </a:rPr>
              <a:t> </a:t>
            </a:r>
            <a:r>
              <a:rPr lang="en-US" sz="4600" dirty="0" err="1" smtClean="0">
                <a:solidFill>
                  <a:srgbClr val="C00000"/>
                </a:solidFill>
              </a:rPr>
              <a:t>nhân</a:t>
            </a:r>
            <a:r>
              <a:rPr lang="en-US" sz="4600" dirty="0" smtClean="0">
                <a:solidFill>
                  <a:srgbClr val="C00000"/>
                </a:solidFill>
              </a:rPr>
              <a:t> </a:t>
            </a:r>
            <a:r>
              <a:rPr lang="en-US" sz="4600" dirty="0" err="1" smtClean="0">
                <a:solidFill>
                  <a:srgbClr val="C00000"/>
                </a:solidFill>
              </a:rPr>
              <a:t>bao</a:t>
            </a:r>
            <a:r>
              <a:rPr lang="en-US" sz="4600" dirty="0" smtClean="0">
                <a:solidFill>
                  <a:srgbClr val="C00000"/>
                </a:solidFill>
              </a:rPr>
              <a:t> </a:t>
            </a:r>
            <a:r>
              <a:rPr lang="en-US" sz="4600" dirty="0" err="1" smtClean="0">
                <a:solidFill>
                  <a:srgbClr val="C00000"/>
                </a:solidFill>
              </a:rPr>
              <a:t>tội</a:t>
            </a:r>
            <a:r>
              <a:rPr lang="en-US" sz="4600" dirty="0" smtClean="0">
                <a:solidFill>
                  <a:srgbClr val="C00000"/>
                </a:solidFill>
              </a:rPr>
              <a:t> </a:t>
            </a:r>
            <a:r>
              <a:rPr lang="en-US" sz="4600" dirty="0" err="1" smtClean="0">
                <a:solidFill>
                  <a:srgbClr val="C00000"/>
                </a:solidFill>
              </a:rPr>
              <a:t>lỗi</a:t>
            </a:r>
            <a:r>
              <a:rPr lang="en-US" sz="4600" dirty="0" smtClean="0">
                <a:solidFill>
                  <a:srgbClr val="C00000"/>
                </a:solidFill>
              </a:rPr>
              <a:t> </a:t>
            </a:r>
            <a:r>
              <a:rPr lang="en-US" sz="4600" dirty="0" err="1" smtClean="0">
                <a:solidFill>
                  <a:srgbClr val="C00000"/>
                </a:solidFill>
              </a:rPr>
              <a:t>xin</a:t>
            </a:r>
            <a:r>
              <a:rPr lang="en-US" sz="4600" dirty="0" smtClean="0">
                <a:solidFill>
                  <a:srgbClr val="C00000"/>
                </a:solidFill>
              </a:rPr>
              <a:t> </a:t>
            </a:r>
            <a:r>
              <a:rPr lang="en-US" sz="4600" dirty="0" err="1" smtClean="0">
                <a:solidFill>
                  <a:srgbClr val="C00000"/>
                </a:solidFill>
              </a:rPr>
              <a:t>Đức</a:t>
            </a:r>
            <a:r>
              <a:rPr lang="en-US" sz="4600" dirty="0" smtClean="0">
                <a:solidFill>
                  <a:srgbClr val="C00000"/>
                </a:solidFill>
              </a:rPr>
              <a:t> </a:t>
            </a:r>
            <a:r>
              <a:rPr lang="en-US" sz="4600" dirty="0" err="1" smtClean="0">
                <a:solidFill>
                  <a:srgbClr val="C00000"/>
                </a:solidFill>
              </a:rPr>
              <a:t>Mẹ</a:t>
            </a:r>
            <a:r>
              <a:rPr lang="en-US" sz="4600" dirty="0" smtClean="0">
                <a:solidFill>
                  <a:srgbClr val="C00000"/>
                </a:solidFill>
              </a:rPr>
              <a:t> </a:t>
            </a:r>
            <a:r>
              <a:rPr lang="en-US" sz="4600" dirty="0" err="1" smtClean="0">
                <a:solidFill>
                  <a:srgbClr val="C00000"/>
                </a:solidFill>
              </a:rPr>
              <a:t>thương</a:t>
            </a:r>
            <a:r>
              <a:rPr lang="en-US" sz="4600" dirty="0" smtClean="0">
                <a:solidFill>
                  <a:srgbClr val="C00000"/>
                </a:solidFill>
              </a:rPr>
              <a:t> </a:t>
            </a:r>
            <a:r>
              <a:rPr lang="en-US" sz="4600" dirty="0" err="1" smtClean="0">
                <a:solidFill>
                  <a:srgbClr val="C00000"/>
                </a:solidFill>
              </a:rPr>
              <a:t>tình</a:t>
            </a:r>
            <a:r>
              <a:rPr lang="en-US" sz="4600" dirty="0" smtClean="0">
                <a:solidFill>
                  <a:srgbClr val="C00000"/>
                </a:solidFill>
              </a:rPr>
              <a:t>.</a:t>
            </a:r>
            <a:endParaRPr lang="en-US" sz="4600" dirty="0">
              <a:solidFill>
                <a:srgbClr val="C00000"/>
              </a:solidFill>
            </a:endParaRPr>
          </a:p>
        </p:txBody>
      </p:sp>
    </p:spTree>
    <p:extLst>
      <p:ext uri="{BB962C8B-B14F-4D97-AF65-F5344CB8AC3E}">
        <p14:creationId xmlns:p14="http://schemas.microsoft.com/office/powerpoint/2010/main" val="3194495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u="sng" dirty="0" err="1" smtClean="0">
                <a:solidFill>
                  <a:srgbClr val="000066"/>
                </a:solidFill>
              </a:rPr>
              <a:t>Đk</a:t>
            </a:r>
            <a:r>
              <a:rPr lang="vi-VN" u="sng" dirty="0" smtClean="0">
                <a:solidFill>
                  <a:srgbClr val="000066"/>
                </a:solidFill>
              </a:rPr>
              <a:t>:</a:t>
            </a:r>
            <a:r>
              <a:rPr lang="vi-VN" dirty="0" smtClean="0">
                <a:solidFill>
                  <a:srgbClr val="C00000"/>
                </a:solidFill>
              </a:rPr>
              <a:t> </a:t>
            </a:r>
            <a:r>
              <a:rPr lang="vi-VN" sz="4800" dirty="0">
                <a:solidFill>
                  <a:srgbClr val="C00000"/>
                </a:solidFill>
              </a:rPr>
              <a:t>Mẹ Maria, ai là không được Mẹ thương đến. Khốn thay nhân loại mê đắm nên lãng quên. Mẹ </a:t>
            </a:r>
            <a:r>
              <a:rPr lang="en-US" sz="4800" dirty="0" smtClean="0">
                <a:solidFill>
                  <a:srgbClr val="C00000"/>
                </a:solidFill>
              </a:rPr>
              <a:t>Fatima</a:t>
            </a:r>
            <a:r>
              <a:rPr lang="vi-VN" sz="4800" dirty="0" smtClean="0">
                <a:solidFill>
                  <a:srgbClr val="C00000"/>
                </a:solidFill>
              </a:rPr>
              <a:t>, </a:t>
            </a:r>
            <a:r>
              <a:rPr lang="vi-VN" sz="4800" dirty="0">
                <a:solidFill>
                  <a:srgbClr val="C00000"/>
                </a:solidFill>
              </a:rPr>
              <a:t>con nguyện xin đền tạ yêu mến. Muốn </a:t>
            </a:r>
            <a:r>
              <a:rPr lang="vi-VN" sz="4800" dirty="0" smtClean="0">
                <a:solidFill>
                  <a:srgbClr val="C00000"/>
                </a:solidFill>
              </a:rPr>
              <a:t>h</a:t>
            </a:r>
            <a:r>
              <a:rPr lang="en-US" sz="4800" dirty="0" smtClean="0">
                <a:solidFill>
                  <a:srgbClr val="C00000"/>
                </a:solidFill>
              </a:rPr>
              <a:t>y</a:t>
            </a:r>
            <a:r>
              <a:rPr lang="vi-VN" sz="4800" dirty="0" smtClean="0">
                <a:solidFill>
                  <a:srgbClr val="C00000"/>
                </a:solidFill>
              </a:rPr>
              <a:t> </a:t>
            </a:r>
            <a:r>
              <a:rPr lang="vi-VN" sz="4800" dirty="0">
                <a:solidFill>
                  <a:srgbClr val="C00000"/>
                </a:solidFill>
              </a:rPr>
              <a:t>sinh nhiều yên ủi </a:t>
            </a:r>
            <a:r>
              <a:rPr lang="en-US" sz="4800" dirty="0" smtClean="0">
                <a:solidFill>
                  <a:srgbClr val="C00000"/>
                </a:solidFill>
              </a:rPr>
              <a:t>M</a:t>
            </a:r>
            <a:r>
              <a:rPr lang="vi-VN" sz="4800" dirty="0" smtClean="0">
                <a:solidFill>
                  <a:srgbClr val="C00000"/>
                </a:solidFill>
              </a:rPr>
              <a:t>ẹ </a:t>
            </a:r>
            <a:r>
              <a:rPr lang="vi-VN" sz="4800" dirty="0">
                <a:solidFill>
                  <a:srgbClr val="C00000"/>
                </a:solidFill>
              </a:rPr>
              <a:t>khỏi ưu phiền</a:t>
            </a:r>
            <a:r>
              <a:rPr lang="vi-VN"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20923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4600" u="sng" dirty="0">
                <a:solidFill>
                  <a:srgbClr val="000066"/>
                </a:solidFill>
              </a:rPr>
              <a:t>T</a:t>
            </a:r>
            <a:r>
              <a:rPr lang="vi-VN" sz="4600" u="sng" dirty="0" smtClean="0">
                <a:solidFill>
                  <a:srgbClr val="000066"/>
                </a:solidFill>
              </a:rPr>
              <a:t>k</a:t>
            </a:r>
            <a:r>
              <a:rPr lang="en-US" sz="4600" u="sng" dirty="0" smtClean="0">
                <a:solidFill>
                  <a:srgbClr val="000066"/>
                </a:solidFill>
              </a:rPr>
              <a:t>4</a:t>
            </a:r>
            <a:r>
              <a:rPr lang="vi-VN" sz="4600" u="sng" dirty="0" smtClean="0">
                <a:solidFill>
                  <a:srgbClr val="000066"/>
                </a:solidFill>
              </a:rPr>
              <a:t>:</a:t>
            </a:r>
            <a:r>
              <a:rPr lang="vi-VN" sz="4600" dirty="0" smtClean="0">
                <a:solidFill>
                  <a:srgbClr val="C00000"/>
                </a:solidFill>
              </a:rPr>
              <a:t> </a:t>
            </a:r>
            <a:r>
              <a:rPr lang="en-US" sz="4600" dirty="0" smtClean="0">
                <a:solidFill>
                  <a:srgbClr val="C00000"/>
                </a:solidFill>
              </a:rPr>
              <a:t>Con </a:t>
            </a:r>
            <a:r>
              <a:rPr lang="en-US" sz="4600" dirty="0" err="1" smtClean="0">
                <a:solidFill>
                  <a:srgbClr val="C00000"/>
                </a:solidFill>
              </a:rPr>
              <a:t>muốn</a:t>
            </a:r>
            <a:r>
              <a:rPr lang="en-US" sz="4600" dirty="0" smtClean="0">
                <a:solidFill>
                  <a:srgbClr val="C00000"/>
                </a:solidFill>
              </a:rPr>
              <a:t> </a:t>
            </a:r>
            <a:r>
              <a:rPr lang="en-US" sz="4600" dirty="0" err="1" smtClean="0">
                <a:solidFill>
                  <a:srgbClr val="C00000"/>
                </a:solidFill>
              </a:rPr>
              <a:t>vang</a:t>
            </a:r>
            <a:r>
              <a:rPr lang="en-US" sz="4600" dirty="0" smtClean="0">
                <a:solidFill>
                  <a:srgbClr val="C00000"/>
                </a:solidFill>
              </a:rPr>
              <a:t> </a:t>
            </a:r>
            <a:r>
              <a:rPr lang="en-US" sz="4600" dirty="0" err="1" smtClean="0">
                <a:solidFill>
                  <a:srgbClr val="C00000"/>
                </a:solidFill>
              </a:rPr>
              <a:t>cung</a:t>
            </a:r>
            <a:r>
              <a:rPr lang="en-US" sz="4600" dirty="0" smtClean="0">
                <a:solidFill>
                  <a:srgbClr val="C00000"/>
                </a:solidFill>
              </a:rPr>
              <a:t> </a:t>
            </a:r>
            <a:r>
              <a:rPr lang="en-US" sz="4600" dirty="0" err="1" smtClean="0">
                <a:solidFill>
                  <a:srgbClr val="C00000"/>
                </a:solidFill>
              </a:rPr>
              <a:t>với</a:t>
            </a:r>
            <a:r>
              <a:rPr lang="en-US" sz="4600" dirty="0" smtClean="0">
                <a:solidFill>
                  <a:srgbClr val="C00000"/>
                </a:solidFill>
              </a:rPr>
              <a:t> </a:t>
            </a:r>
            <a:r>
              <a:rPr lang="en-US" sz="4600" dirty="0" err="1" smtClean="0">
                <a:solidFill>
                  <a:srgbClr val="C00000"/>
                </a:solidFill>
              </a:rPr>
              <a:t>thần</a:t>
            </a:r>
            <a:r>
              <a:rPr lang="en-US" sz="4600" dirty="0" smtClean="0">
                <a:solidFill>
                  <a:srgbClr val="C00000"/>
                </a:solidFill>
              </a:rPr>
              <a:t> </a:t>
            </a:r>
            <a:r>
              <a:rPr lang="en-US" sz="4600" dirty="0" err="1" smtClean="0">
                <a:solidFill>
                  <a:srgbClr val="C00000"/>
                </a:solidFill>
              </a:rPr>
              <a:t>thánh</a:t>
            </a:r>
            <a:r>
              <a:rPr lang="en-US" sz="4600" dirty="0" smtClean="0">
                <a:solidFill>
                  <a:srgbClr val="C00000"/>
                </a:solidFill>
              </a:rPr>
              <a:t> </a:t>
            </a:r>
            <a:r>
              <a:rPr lang="en-US" sz="4600" dirty="0" err="1" smtClean="0">
                <a:solidFill>
                  <a:srgbClr val="C00000"/>
                </a:solidFill>
              </a:rPr>
              <a:t>trên</a:t>
            </a:r>
            <a:r>
              <a:rPr lang="en-US" sz="4600" dirty="0" smtClean="0">
                <a:solidFill>
                  <a:srgbClr val="C00000"/>
                </a:solidFill>
              </a:rPr>
              <a:t> </a:t>
            </a:r>
            <a:r>
              <a:rPr lang="en-US" sz="4600" dirty="0" err="1" smtClean="0">
                <a:solidFill>
                  <a:srgbClr val="C00000"/>
                </a:solidFill>
              </a:rPr>
              <a:t>trời</a:t>
            </a:r>
            <a:r>
              <a:rPr lang="en-US" sz="4600" dirty="0" smtClean="0">
                <a:solidFill>
                  <a:srgbClr val="C00000"/>
                </a:solidFill>
              </a:rPr>
              <a:t>. </a:t>
            </a:r>
            <a:r>
              <a:rPr lang="en-US" sz="4600" dirty="0" err="1" smtClean="0">
                <a:solidFill>
                  <a:srgbClr val="C00000"/>
                </a:solidFill>
              </a:rPr>
              <a:t>Và</a:t>
            </a:r>
            <a:r>
              <a:rPr lang="en-US" sz="4600" dirty="0" smtClean="0">
                <a:solidFill>
                  <a:srgbClr val="C00000"/>
                </a:solidFill>
              </a:rPr>
              <a:t> </a:t>
            </a:r>
            <a:r>
              <a:rPr lang="en-US" sz="4600" dirty="0" err="1" smtClean="0">
                <a:solidFill>
                  <a:srgbClr val="C00000"/>
                </a:solidFill>
              </a:rPr>
              <a:t>bao</a:t>
            </a:r>
            <a:r>
              <a:rPr lang="en-US" sz="4600" dirty="0" smtClean="0">
                <a:solidFill>
                  <a:srgbClr val="C00000"/>
                </a:solidFill>
              </a:rPr>
              <a:t> </a:t>
            </a:r>
            <a:r>
              <a:rPr lang="en-US" sz="4600" dirty="0" err="1" smtClean="0">
                <a:solidFill>
                  <a:srgbClr val="C00000"/>
                </a:solidFill>
              </a:rPr>
              <a:t>người</a:t>
            </a:r>
            <a:r>
              <a:rPr lang="en-US" sz="4600" dirty="0" smtClean="0">
                <a:solidFill>
                  <a:srgbClr val="C00000"/>
                </a:solidFill>
              </a:rPr>
              <a:t> </a:t>
            </a:r>
            <a:r>
              <a:rPr lang="en-US" sz="4600" dirty="0" err="1" smtClean="0">
                <a:solidFill>
                  <a:srgbClr val="C00000"/>
                </a:solidFill>
              </a:rPr>
              <a:t>lành</a:t>
            </a:r>
            <a:r>
              <a:rPr lang="en-US" sz="4600" dirty="0" smtClean="0">
                <a:solidFill>
                  <a:srgbClr val="C00000"/>
                </a:solidFill>
              </a:rPr>
              <a:t> </a:t>
            </a:r>
            <a:r>
              <a:rPr lang="en-US" sz="4600" dirty="0" err="1" smtClean="0">
                <a:solidFill>
                  <a:srgbClr val="C00000"/>
                </a:solidFill>
              </a:rPr>
              <a:t>dưới</a:t>
            </a:r>
            <a:r>
              <a:rPr lang="en-US" sz="4600" dirty="0" smtClean="0">
                <a:solidFill>
                  <a:srgbClr val="C00000"/>
                </a:solidFill>
              </a:rPr>
              <a:t> </a:t>
            </a:r>
            <a:r>
              <a:rPr lang="en-US" sz="4600" dirty="0" err="1" smtClean="0">
                <a:solidFill>
                  <a:srgbClr val="C00000"/>
                </a:solidFill>
              </a:rPr>
              <a:t>thế</a:t>
            </a:r>
            <a:r>
              <a:rPr lang="en-US" sz="4600" dirty="0" smtClean="0">
                <a:solidFill>
                  <a:srgbClr val="C00000"/>
                </a:solidFill>
              </a:rPr>
              <a:t> </a:t>
            </a:r>
            <a:r>
              <a:rPr lang="en-US" sz="4600" dirty="0" err="1" smtClean="0">
                <a:solidFill>
                  <a:srgbClr val="C00000"/>
                </a:solidFill>
              </a:rPr>
              <a:t>ngợi</a:t>
            </a:r>
            <a:r>
              <a:rPr lang="en-US" sz="4600" dirty="0" smtClean="0">
                <a:solidFill>
                  <a:srgbClr val="C00000"/>
                </a:solidFill>
              </a:rPr>
              <a:t> </a:t>
            </a:r>
            <a:r>
              <a:rPr lang="en-US" sz="4600" dirty="0" err="1" smtClean="0">
                <a:solidFill>
                  <a:srgbClr val="C00000"/>
                </a:solidFill>
              </a:rPr>
              <a:t>chúc</a:t>
            </a:r>
            <a:r>
              <a:rPr lang="en-US" sz="4600" dirty="0" smtClean="0">
                <a:solidFill>
                  <a:srgbClr val="C00000"/>
                </a:solidFill>
              </a:rPr>
              <a:t> </a:t>
            </a:r>
            <a:r>
              <a:rPr lang="en-US" sz="4600" dirty="0" err="1" smtClean="0">
                <a:solidFill>
                  <a:srgbClr val="C00000"/>
                </a:solidFill>
              </a:rPr>
              <a:t>Mẹ</a:t>
            </a:r>
            <a:r>
              <a:rPr lang="en-US" sz="4600" dirty="0" smtClean="0">
                <a:solidFill>
                  <a:srgbClr val="C00000"/>
                </a:solidFill>
              </a:rPr>
              <a:t> </a:t>
            </a:r>
            <a:r>
              <a:rPr lang="en-US" sz="4600" dirty="0" err="1" smtClean="0">
                <a:solidFill>
                  <a:srgbClr val="C00000"/>
                </a:solidFill>
              </a:rPr>
              <a:t>Thiên</a:t>
            </a:r>
            <a:r>
              <a:rPr lang="en-US" sz="4600" dirty="0" smtClean="0">
                <a:solidFill>
                  <a:srgbClr val="C00000"/>
                </a:solidFill>
              </a:rPr>
              <a:t> </a:t>
            </a:r>
            <a:r>
              <a:rPr lang="en-US" sz="4600" dirty="0" err="1" smtClean="0">
                <a:solidFill>
                  <a:srgbClr val="C00000"/>
                </a:solidFill>
              </a:rPr>
              <a:t>đình</a:t>
            </a:r>
            <a:r>
              <a:rPr lang="en-US" sz="4600" dirty="0" smtClean="0">
                <a:solidFill>
                  <a:srgbClr val="C00000"/>
                </a:solidFill>
              </a:rPr>
              <a:t>. </a:t>
            </a:r>
            <a:r>
              <a:rPr lang="en-US" sz="4600" dirty="0" err="1" smtClean="0">
                <a:solidFill>
                  <a:srgbClr val="C00000"/>
                </a:solidFill>
              </a:rPr>
              <a:t>Cung</a:t>
            </a:r>
            <a:r>
              <a:rPr lang="en-US" sz="4600" dirty="0" smtClean="0">
                <a:solidFill>
                  <a:srgbClr val="C00000"/>
                </a:solidFill>
              </a:rPr>
              <a:t> </a:t>
            </a:r>
            <a:r>
              <a:rPr lang="en-US" sz="4600" dirty="0" err="1" smtClean="0">
                <a:solidFill>
                  <a:srgbClr val="C00000"/>
                </a:solidFill>
              </a:rPr>
              <a:t>chúc</a:t>
            </a:r>
            <a:r>
              <a:rPr lang="en-US" sz="4600" dirty="0" smtClean="0">
                <a:solidFill>
                  <a:srgbClr val="C00000"/>
                </a:solidFill>
              </a:rPr>
              <a:t> Trinh </a:t>
            </a:r>
            <a:r>
              <a:rPr lang="en-US" sz="4600" dirty="0" err="1" smtClean="0">
                <a:solidFill>
                  <a:srgbClr val="C00000"/>
                </a:solidFill>
              </a:rPr>
              <a:t>Vương</a:t>
            </a:r>
            <a:r>
              <a:rPr lang="en-US" sz="4600" dirty="0" smtClean="0">
                <a:solidFill>
                  <a:srgbClr val="C00000"/>
                </a:solidFill>
              </a:rPr>
              <a:t> </a:t>
            </a:r>
            <a:r>
              <a:rPr lang="en-US" sz="4600" dirty="0" err="1" smtClean="0">
                <a:solidFill>
                  <a:srgbClr val="C00000"/>
                </a:solidFill>
              </a:rPr>
              <a:t>chiều</a:t>
            </a:r>
            <a:r>
              <a:rPr lang="en-US" sz="4600" dirty="0" smtClean="0">
                <a:solidFill>
                  <a:srgbClr val="C00000"/>
                </a:solidFill>
              </a:rPr>
              <a:t> </a:t>
            </a:r>
            <a:r>
              <a:rPr lang="en-US" sz="4600" dirty="0" err="1" smtClean="0">
                <a:solidFill>
                  <a:srgbClr val="C00000"/>
                </a:solidFill>
              </a:rPr>
              <a:t>hôm</a:t>
            </a:r>
            <a:r>
              <a:rPr lang="en-US" sz="4600" dirty="0" smtClean="0">
                <a:solidFill>
                  <a:srgbClr val="C00000"/>
                </a:solidFill>
              </a:rPr>
              <a:t> </a:t>
            </a:r>
            <a:r>
              <a:rPr lang="en-US" sz="4600" dirty="0" err="1" smtClean="0">
                <a:solidFill>
                  <a:srgbClr val="C00000"/>
                </a:solidFill>
              </a:rPr>
              <a:t>với</a:t>
            </a:r>
            <a:r>
              <a:rPr lang="en-US" sz="4600" dirty="0" smtClean="0">
                <a:solidFill>
                  <a:srgbClr val="C00000"/>
                </a:solidFill>
              </a:rPr>
              <a:t> ban </a:t>
            </a:r>
            <a:r>
              <a:rPr lang="en-US" sz="4600" dirty="0" err="1" smtClean="0">
                <a:solidFill>
                  <a:srgbClr val="C00000"/>
                </a:solidFill>
              </a:rPr>
              <a:t>mai</a:t>
            </a:r>
            <a:r>
              <a:rPr lang="en-US" sz="4600" dirty="0" smtClean="0">
                <a:solidFill>
                  <a:srgbClr val="C00000"/>
                </a:solidFill>
              </a:rPr>
              <a:t>. Con </a:t>
            </a:r>
            <a:r>
              <a:rPr lang="en-US" sz="4600" dirty="0" err="1" smtClean="0">
                <a:solidFill>
                  <a:srgbClr val="C00000"/>
                </a:solidFill>
              </a:rPr>
              <a:t>muốn</a:t>
            </a:r>
            <a:r>
              <a:rPr lang="en-US" sz="4600" dirty="0" smtClean="0">
                <a:solidFill>
                  <a:srgbClr val="C00000"/>
                </a:solidFill>
              </a:rPr>
              <a:t> </a:t>
            </a:r>
            <a:r>
              <a:rPr lang="en-US" sz="4600" dirty="0" err="1" smtClean="0">
                <a:solidFill>
                  <a:srgbClr val="C00000"/>
                </a:solidFill>
              </a:rPr>
              <a:t>mến</a:t>
            </a:r>
            <a:r>
              <a:rPr lang="en-US" sz="4600" dirty="0" smtClean="0">
                <a:solidFill>
                  <a:srgbClr val="C00000"/>
                </a:solidFill>
              </a:rPr>
              <a:t> </a:t>
            </a:r>
            <a:r>
              <a:rPr lang="en-US" sz="4600" dirty="0" err="1" smtClean="0">
                <a:solidFill>
                  <a:srgbClr val="C00000"/>
                </a:solidFill>
              </a:rPr>
              <a:t>yêu</a:t>
            </a:r>
            <a:r>
              <a:rPr lang="en-US" sz="4600" dirty="0" smtClean="0">
                <a:solidFill>
                  <a:srgbClr val="C00000"/>
                </a:solidFill>
              </a:rPr>
              <a:t> </a:t>
            </a:r>
            <a:r>
              <a:rPr lang="en-US" sz="4600" dirty="0" err="1" smtClean="0">
                <a:solidFill>
                  <a:srgbClr val="C00000"/>
                </a:solidFill>
              </a:rPr>
              <a:t>Mẹ</a:t>
            </a:r>
            <a:r>
              <a:rPr lang="en-US" sz="4600" dirty="0" smtClean="0">
                <a:solidFill>
                  <a:srgbClr val="C00000"/>
                </a:solidFill>
              </a:rPr>
              <a:t> </a:t>
            </a:r>
            <a:r>
              <a:rPr lang="en-US" sz="4600" dirty="0" err="1" smtClean="0">
                <a:solidFill>
                  <a:srgbClr val="C00000"/>
                </a:solidFill>
              </a:rPr>
              <a:t>mãi</a:t>
            </a:r>
            <a:r>
              <a:rPr lang="en-US" sz="4600" dirty="0" smtClean="0">
                <a:solidFill>
                  <a:srgbClr val="C00000"/>
                </a:solidFill>
              </a:rPr>
              <a:t> con </a:t>
            </a:r>
            <a:r>
              <a:rPr lang="en-US" sz="4600" dirty="0" err="1" smtClean="0">
                <a:solidFill>
                  <a:srgbClr val="C00000"/>
                </a:solidFill>
              </a:rPr>
              <a:t>mến</a:t>
            </a:r>
            <a:r>
              <a:rPr lang="en-US" sz="4600" dirty="0" smtClean="0">
                <a:solidFill>
                  <a:srgbClr val="C00000"/>
                </a:solidFill>
              </a:rPr>
              <a:t> </a:t>
            </a:r>
            <a:r>
              <a:rPr lang="en-US" sz="4600" dirty="0" err="1" smtClean="0">
                <a:solidFill>
                  <a:srgbClr val="C00000"/>
                </a:solidFill>
              </a:rPr>
              <a:t>yêu</a:t>
            </a:r>
            <a:r>
              <a:rPr lang="en-US" sz="4600" dirty="0" smtClean="0">
                <a:solidFill>
                  <a:srgbClr val="C00000"/>
                </a:solidFill>
              </a:rPr>
              <a:t> </a:t>
            </a:r>
            <a:r>
              <a:rPr lang="en-US" sz="4600" dirty="0" err="1" smtClean="0">
                <a:solidFill>
                  <a:srgbClr val="C00000"/>
                </a:solidFill>
              </a:rPr>
              <a:t>tận</a:t>
            </a:r>
            <a:r>
              <a:rPr lang="en-US" sz="4600" dirty="0" smtClean="0">
                <a:solidFill>
                  <a:srgbClr val="C00000"/>
                </a:solidFill>
              </a:rPr>
              <a:t> </a:t>
            </a:r>
            <a:r>
              <a:rPr lang="en-US" sz="4600" dirty="0" err="1" smtClean="0">
                <a:solidFill>
                  <a:srgbClr val="C00000"/>
                </a:solidFill>
              </a:rPr>
              <a:t>tình</a:t>
            </a:r>
            <a:r>
              <a:rPr lang="en-US" sz="4600" dirty="0" smtClean="0">
                <a:solidFill>
                  <a:srgbClr val="C00000"/>
                </a:solidFill>
              </a:rPr>
              <a:t>.</a:t>
            </a:r>
            <a:endParaRPr lang="en-US" sz="4600" dirty="0">
              <a:solidFill>
                <a:srgbClr val="C00000"/>
              </a:solidFill>
            </a:endParaRPr>
          </a:p>
        </p:txBody>
      </p:sp>
    </p:spTree>
    <p:extLst>
      <p:ext uri="{BB962C8B-B14F-4D97-AF65-F5344CB8AC3E}">
        <p14:creationId xmlns:p14="http://schemas.microsoft.com/office/powerpoint/2010/main" val="2061980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u="sng" dirty="0" err="1" smtClean="0">
                <a:solidFill>
                  <a:srgbClr val="000066"/>
                </a:solidFill>
              </a:rPr>
              <a:t>Đk</a:t>
            </a:r>
            <a:r>
              <a:rPr lang="vi-VN" u="sng" dirty="0" smtClean="0">
                <a:solidFill>
                  <a:srgbClr val="000066"/>
                </a:solidFill>
              </a:rPr>
              <a:t>:</a:t>
            </a:r>
            <a:r>
              <a:rPr lang="vi-VN" dirty="0" smtClean="0">
                <a:solidFill>
                  <a:srgbClr val="C00000"/>
                </a:solidFill>
              </a:rPr>
              <a:t> </a:t>
            </a:r>
            <a:r>
              <a:rPr lang="vi-VN" sz="4800" dirty="0">
                <a:solidFill>
                  <a:srgbClr val="C00000"/>
                </a:solidFill>
              </a:rPr>
              <a:t>Mẹ Maria, ai là không được Mẹ thương đến. Khốn thay nhân loại mê đắm nên lãng quên. Mẹ </a:t>
            </a:r>
            <a:r>
              <a:rPr lang="en-US" sz="4800" dirty="0" smtClean="0">
                <a:solidFill>
                  <a:srgbClr val="C00000"/>
                </a:solidFill>
              </a:rPr>
              <a:t>Fatima</a:t>
            </a:r>
            <a:r>
              <a:rPr lang="vi-VN" sz="4800" dirty="0" smtClean="0">
                <a:solidFill>
                  <a:srgbClr val="C00000"/>
                </a:solidFill>
              </a:rPr>
              <a:t>, </a:t>
            </a:r>
            <a:r>
              <a:rPr lang="vi-VN" sz="4800" dirty="0">
                <a:solidFill>
                  <a:srgbClr val="C00000"/>
                </a:solidFill>
              </a:rPr>
              <a:t>con nguyện xin đền tạ yêu mến. Muốn </a:t>
            </a:r>
            <a:r>
              <a:rPr lang="vi-VN" sz="4800" dirty="0" smtClean="0">
                <a:solidFill>
                  <a:srgbClr val="C00000"/>
                </a:solidFill>
              </a:rPr>
              <a:t>h</a:t>
            </a:r>
            <a:r>
              <a:rPr lang="en-US" sz="4800" dirty="0" smtClean="0">
                <a:solidFill>
                  <a:srgbClr val="C00000"/>
                </a:solidFill>
              </a:rPr>
              <a:t>y</a:t>
            </a:r>
            <a:r>
              <a:rPr lang="vi-VN" sz="4800" dirty="0" smtClean="0">
                <a:solidFill>
                  <a:srgbClr val="C00000"/>
                </a:solidFill>
              </a:rPr>
              <a:t> </a:t>
            </a:r>
            <a:r>
              <a:rPr lang="vi-VN" sz="4800" dirty="0">
                <a:solidFill>
                  <a:srgbClr val="C00000"/>
                </a:solidFill>
              </a:rPr>
              <a:t>sinh nhiều yên ủi </a:t>
            </a:r>
            <a:r>
              <a:rPr lang="en-US" sz="4800" dirty="0" smtClean="0">
                <a:solidFill>
                  <a:srgbClr val="C00000"/>
                </a:solidFill>
              </a:rPr>
              <a:t>M</a:t>
            </a:r>
            <a:r>
              <a:rPr lang="vi-VN" sz="4800" dirty="0" smtClean="0">
                <a:solidFill>
                  <a:srgbClr val="C00000"/>
                </a:solidFill>
              </a:rPr>
              <a:t>ẹ </a:t>
            </a:r>
            <a:r>
              <a:rPr lang="vi-VN" sz="4800" dirty="0">
                <a:solidFill>
                  <a:srgbClr val="C00000"/>
                </a:solidFill>
              </a:rPr>
              <a:t>khỏi ưu phiền</a:t>
            </a:r>
            <a:r>
              <a:rPr lang="vi-VN"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303662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60616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Nhập</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Lễ</a:t>
            </a:r>
            <a:endParaRPr lang="en-US" sz="7200" b="1" dirty="0" smtClean="0">
              <a:solidFill>
                <a:srgbClr val="C00000"/>
              </a:solidFill>
              <a:latin typeface="+mj-lt"/>
              <a:cs typeface="Times New Roman" pitchFamily="18" charset="0"/>
            </a:endParaRPr>
          </a:p>
          <a:p>
            <a:r>
              <a:rPr lang="en-US" sz="7200" b="1" dirty="0" err="1" smtClean="0">
                <a:solidFill>
                  <a:srgbClr val="C00000"/>
                </a:solidFill>
                <a:latin typeface="+mj-lt"/>
                <a:cs typeface="Times New Roman" pitchFamily="18" charset="0"/>
              </a:rPr>
              <a:t>Mẹ</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Về</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Thiên</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Cung</a:t>
            </a:r>
            <a:endParaRPr lang="en-US" sz="7200" b="1" dirty="0" smtClean="0">
              <a:solidFill>
                <a:srgbClr val="C00000"/>
              </a:solidFill>
              <a:latin typeface="+mj-lt"/>
              <a:cs typeface="Times New Roman" pitchFamily="18" charset="0"/>
            </a:endParaRPr>
          </a:p>
          <a:p>
            <a:r>
              <a:rPr lang="en-US" sz="5400" b="1" i="1" dirty="0" err="1" smtClean="0">
                <a:solidFill>
                  <a:srgbClr val="000066"/>
                </a:solidFill>
                <a:latin typeface="+mj-lt"/>
                <a:cs typeface="Times New Roman" pitchFamily="18" charset="0"/>
              </a:rPr>
              <a:t>Viễn</a:t>
            </a:r>
            <a:r>
              <a:rPr lang="en-US" sz="5400" b="1" i="1" dirty="0" smtClean="0">
                <a:solidFill>
                  <a:srgbClr val="000066"/>
                </a:solidFill>
                <a:latin typeface="+mj-lt"/>
                <a:cs typeface="Times New Roman" pitchFamily="18" charset="0"/>
              </a:rPr>
              <a:t> </a:t>
            </a:r>
            <a:r>
              <a:rPr lang="en-US" sz="5400" b="1" i="1" dirty="0" err="1" smtClean="0">
                <a:solidFill>
                  <a:srgbClr val="000066"/>
                </a:solidFill>
                <a:latin typeface="+mj-lt"/>
                <a:cs typeface="Times New Roman" pitchFamily="18" charset="0"/>
              </a:rPr>
              <a:t>Xứ</a:t>
            </a:r>
            <a:endParaRPr lang="en-US" sz="5400" b="1"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33481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u="sng" dirty="0">
                <a:solidFill>
                  <a:srgbClr val="000066"/>
                </a:solidFill>
              </a:rPr>
              <a:t>T</a:t>
            </a:r>
            <a:r>
              <a:rPr lang="vi-VN" sz="5400" u="sng" dirty="0" smtClean="0">
                <a:solidFill>
                  <a:srgbClr val="000066"/>
                </a:solidFill>
              </a:rPr>
              <a:t>k</a:t>
            </a:r>
            <a:r>
              <a:rPr lang="en-US" sz="5400" u="sng" dirty="0" smtClean="0">
                <a:solidFill>
                  <a:srgbClr val="000066"/>
                </a:solidFill>
              </a:rPr>
              <a:t>1</a:t>
            </a:r>
            <a:r>
              <a:rPr lang="vi-VN" sz="5400" u="sng" dirty="0" smtClean="0">
                <a:solidFill>
                  <a:srgbClr val="000066"/>
                </a:solidFill>
              </a:rPr>
              <a:t>:</a:t>
            </a:r>
            <a:r>
              <a:rPr lang="vi-VN" sz="5400" dirty="0" smtClean="0">
                <a:solidFill>
                  <a:srgbClr val="C00000"/>
                </a:solidFill>
              </a:rPr>
              <a:t> </a:t>
            </a:r>
            <a:r>
              <a:rPr lang="vi-VN" sz="4800" dirty="0">
                <a:solidFill>
                  <a:srgbClr val="C00000"/>
                </a:solidFill>
              </a:rPr>
              <a:t>Mẹ về thiên cung trời cao ca hát vang rền. Mẹ về thiên cung trần gian hướng mắt nhìn lên. </a:t>
            </a:r>
            <a:r>
              <a:rPr lang="en-US" sz="4800" dirty="0" smtClean="0">
                <a:solidFill>
                  <a:srgbClr val="C00000"/>
                </a:solidFill>
              </a:rPr>
              <a:t>T</a:t>
            </a:r>
            <a:r>
              <a:rPr lang="vi-VN" sz="4800" dirty="0" smtClean="0">
                <a:solidFill>
                  <a:srgbClr val="C00000"/>
                </a:solidFill>
              </a:rPr>
              <a:t>riều </a:t>
            </a:r>
            <a:r>
              <a:rPr lang="vi-VN" sz="4800" dirty="0">
                <a:solidFill>
                  <a:srgbClr val="C00000"/>
                </a:solidFill>
              </a:rPr>
              <a:t>thần thánh vui mừng cùng trần gian tưng bừng, trổi nhạc lên hòa vang mừng Mẹ hiển </a:t>
            </a:r>
            <a:r>
              <a:rPr lang="vi-VN" sz="4800" dirty="0" smtClean="0">
                <a:solidFill>
                  <a:srgbClr val="C00000"/>
                </a:solidFill>
              </a:rPr>
              <a:t>vinh</a:t>
            </a:r>
            <a:r>
              <a:rPr lang="en-US" sz="48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err="1" smtClean="0">
                <a:solidFill>
                  <a:srgbClr val="000066"/>
                </a:solidFill>
              </a:rPr>
              <a:t>Đk</a:t>
            </a:r>
            <a:r>
              <a:rPr lang="vi-VN" sz="5400" u="sng" dirty="0" smtClean="0">
                <a:solidFill>
                  <a:srgbClr val="000066"/>
                </a:solidFill>
              </a:rPr>
              <a:t>:</a:t>
            </a:r>
            <a:r>
              <a:rPr lang="vi-VN" sz="5400" dirty="0" smtClean="0">
                <a:solidFill>
                  <a:srgbClr val="C00000"/>
                </a:solidFill>
              </a:rPr>
              <a:t> </a:t>
            </a:r>
            <a:r>
              <a:rPr lang="en-US" sz="5400" dirty="0" err="1" smtClean="0">
                <a:solidFill>
                  <a:srgbClr val="C00000"/>
                </a:solidFill>
              </a:rPr>
              <a:t>Hát</a:t>
            </a:r>
            <a:r>
              <a:rPr lang="en-US" sz="5400" dirty="0" smtClean="0">
                <a:solidFill>
                  <a:srgbClr val="C00000"/>
                </a:solidFill>
              </a:rPr>
              <a:t> </a:t>
            </a:r>
            <a:r>
              <a:rPr lang="en-US" sz="5400" dirty="0" err="1" smtClean="0">
                <a:solidFill>
                  <a:srgbClr val="C00000"/>
                </a:solidFill>
              </a:rPr>
              <a:t>khen</a:t>
            </a:r>
            <a:r>
              <a:rPr lang="en-US" sz="5400" dirty="0" smtClean="0">
                <a:solidFill>
                  <a:srgbClr val="C00000"/>
                </a:solidFill>
              </a:rPr>
              <a:t> </a:t>
            </a:r>
            <a:r>
              <a:rPr lang="en-US" sz="5400" dirty="0" err="1" smtClean="0">
                <a:solidFill>
                  <a:srgbClr val="C00000"/>
                </a:solidFill>
              </a:rPr>
              <a:t>mừng</a:t>
            </a:r>
            <a:r>
              <a:rPr lang="en-US" sz="5400" dirty="0" smtClean="0">
                <a:solidFill>
                  <a:srgbClr val="C00000"/>
                </a:solidFill>
              </a:rPr>
              <a:t> </a:t>
            </a:r>
            <a:r>
              <a:rPr lang="en-US" sz="5400" dirty="0" err="1" smtClean="0">
                <a:solidFill>
                  <a:srgbClr val="C00000"/>
                </a:solidFill>
              </a:rPr>
              <a:t>kính</a:t>
            </a:r>
            <a:r>
              <a:rPr lang="en-US" sz="5400" dirty="0" smtClean="0">
                <a:solidFill>
                  <a:srgbClr val="C00000"/>
                </a:solidFill>
              </a:rPr>
              <a:t> </a:t>
            </a:r>
            <a:r>
              <a:rPr lang="en-US" sz="5400" dirty="0" err="1" smtClean="0">
                <a:solidFill>
                  <a:srgbClr val="C00000"/>
                </a:solidFill>
              </a:rPr>
              <a:t>Nữ</a:t>
            </a:r>
            <a:r>
              <a:rPr lang="en-US" sz="5400" dirty="0" smtClean="0">
                <a:solidFill>
                  <a:srgbClr val="C00000"/>
                </a:solidFill>
              </a:rPr>
              <a:t> </a:t>
            </a:r>
            <a:r>
              <a:rPr lang="en-US" sz="5400" dirty="0" err="1" smtClean="0">
                <a:solidFill>
                  <a:srgbClr val="C00000"/>
                </a:solidFill>
              </a:rPr>
              <a:t>Vương</a:t>
            </a:r>
            <a:r>
              <a:rPr lang="en-US" sz="5400" dirty="0" smtClean="0">
                <a:solidFill>
                  <a:srgbClr val="C00000"/>
                </a:solidFill>
              </a:rPr>
              <a:t> </a:t>
            </a:r>
            <a:r>
              <a:rPr lang="en-US" sz="5400" dirty="0" err="1" smtClean="0">
                <a:solidFill>
                  <a:srgbClr val="C00000"/>
                </a:solidFill>
              </a:rPr>
              <a:t>Thiên</a:t>
            </a:r>
            <a:r>
              <a:rPr lang="en-US" sz="5400" dirty="0" smtClean="0">
                <a:solidFill>
                  <a:srgbClr val="C00000"/>
                </a:solidFill>
              </a:rPr>
              <a:t> </a:t>
            </a:r>
            <a:r>
              <a:rPr lang="en-US" sz="5400" dirty="0" err="1" smtClean="0">
                <a:solidFill>
                  <a:srgbClr val="C00000"/>
                </a:solidFill>
              </a:rPr>
              <a:t>Đàng</a:t>
            </a:r>
            <a:r>
              <a:rPr lang="en-US" sz="5400" dirty="0" smtClean="0">
                <a:solidFill>
                  <a:srgbClr val="C00000"/>
                </a:solidFill>
              </a:rPr>
              <a:t>. </a:t>
            </a:r>
            <a:r>
              <a:rPr lang="en-US" sz="5400" dirty="0" err="1" smtClean="0">
                <a:solidFill>
                  <a:srgbClr val="C00000"/>
                </a:solidFill>
              </a:rPr>
              <a:t>Xác</a:t>
            </a:r>
            <a:r>
              <a:rPr lang="en-US" sz="5400" dirty="0" smtClean="0">
                <a:solidFill>
                  <a:srgbClr val="C00000"/>
                </a:solidFill>
              </a:rPr>
              <a:t> </a:t>
            </a:r>
            <a:r>
              <a:rPr lang="en-US" sz="5400" dirty="0" err="1" smtClean="0">
                <a:solidFill>
                  <a:srgbClr val="C00000"/>
                </a:solidFill>
              </a:rPr>
              <a:t>thân</a:t>
            </a:r>
            <a:r>
              <a:rPr lang="en-US" sz="5400" dirty="0" smtClean="0">
                <a:solidFill>
                  <a:srgbClr val="C00000"/>
                </a:solidFill>
              </a:rPr>
              <a:t> </a:t>
            </a:r>
            <a:r>
              <a:rPr lang="en-US" sz="5400" dirty="0" err="1" smtClean="0">
                <a:solidFill>
                  <a:srgbClr val="C00000"/>
                </a:solidFill>
              </a:rPr>
              <a:t>linh</a:t>
            </a:r>
            <a:r>
              <a:rPr lang="en-US" sz="5400" dirty="0" smtClean="0">
                <a:solidFill>
                  <a:srgbClr val="C00000"/>
                </a:solidFill>
              </a:rPr>
              <a:t> </a:t>
            </a:r>
            <a:r>
              <a:rPr lang="en-US" sz="5400" dirty="0" err="1" smtClean="0">
                <a:solidFill>
                  <a:srgbClr val="C00000"/>
                </a:solidFill>
              </a:rPr>
              <a:t>hồn</a:t>
            </a:r>
            <a:r>
              <a:rPr lang="en-US" sz="5400" dirty="0" smtClean="0">
                <a:solidFill>
                  <a:srgbClr val="C00000"/>
                </a:solidFill>
              </a:rPr>
              <a:t> </a:t>
            </a:r>
            <a:r>
              <a:rPr lang="en-US" sz="5400" dirty="0" err="1" smtClean="0">
                <a:solidFill>
                  <a:srgbClr val="C00000"/>
                </a:solidFill>
              </a:rPr>
              <a:t>về</a:t>
            </a:r>
            <a:r>
              <a:rPr lang="en-US" sz="5400" dirty="0" smtClean="0">
                <a:solidFill>
                  <a:srgbClr val="C00000"/>
                </a:solidFill>
              </a:rPr>
              <a:t> </a:t>
            </a:r>
            <a:r>
              <a:rPr lang="en-US" sz="5400" dirty="0" err="1" smtClean="0">
                <a:solidFill>
                  <a:srgbClr val="C00000"/>
                </a:solidFill>
              </a:rPr>
              <a:t>bên</a:t>
            </a:r>
            <a:r>
              <a:rPr lang="en-US" sz="5400" dirty="0" smtClean="0">
                <a:solidFill>
                  <a:srgbClr val="C00000"/>
                </a:solidFill>
              </a:rPr>
              <a:t> </a:t>
            </a:r>
            <a:r>
              <a:rPr lang="en-US" sz="5400" dirty="0" err="1" smtClean="0">
                <a:solidFill>
                  <a:srgbClr val="C00000"/>
                </a:solidFill>
              </a:rPr>
              <a:t>ngai</a:t>
            </a:r>
            <a:r>
              <a:rPr lang="en-US" sz="5400" dirty="0" smtClean="0">
                <a:solidFill>
                  <a:srgbClr val="C00000"/>
                </a:solidFill>
              </a:rPr>
              <a:t> </a:t>
            </a:r>
            <a:r>
              <a:rPr lang="en-US" sz="5400" dirty="0" err="1" smtClean="0">
                <a:solidFill>
                  <a:srgbClr val="C00000"/>
                </a:solidFill>
              </a:rPr>
              <a:t>Chúa</a:t>
            </a:r>
            <a:r>
              <a:rPr lang="en-US" sz="5400" dirty="0" smtClean="0">
                <a:solidFill>
                  <a:srgbClr val="C00000"/>
                </a:solidFill>
              </a:rPr>
              <a:t>. </a:t>
            </a:r>
            <a:r>
              <a:rPr lang="en-US" sz="5400" dirty="0" err="1" smtClean="0">
                <a:solidFill>
                  <a:srgbClr val="C00000"/>
                </a:solidFill>
              </a:rPr>
              <a:t>Hát</a:t>
            </a:r>
            <a:r>
              <a:rPr lang="en-US" sz="5400" dirty="0" smtClean="0">
                <a:solidFill>
                  <a:srgbClr val="C00000"/>
                </a:solidFill>
              </a:rPr>
              <a:t> </a:t>
            </a:r>
            <a:r>
              <a:rPr lang="en-US" sz="5400" dirty="0" err="1" smtClean="0">
                <a:solidFill>
                  <a:srgbClr val="C00000"/>
                </a:solidFill>
              </a:rPr>
              <a:t>khen</a:t>
            </a:r>
            <a:r>
              <a:rPr lang="en-US" sz="5400" dirty="0" smtClean="0">
                <a:solidFill>
                  <a:srgbClr val="C00000"/>
                </a:solidFill>
              </a:rPr>
              <a:t> Ave Maria. </a:t>
            </a:r>
            <a:r>
              <a:rPr lang="en-US" sz="5400" dirty="0" err="1" smtClean="0">
                <a:solidFill>
                  <a:srgbClr val="C00000"/>
                </a:solidFill>
              </a:rPr>
              <a:t>Chốn</a:t>
            </a:r>
            <a:r>
              <a:rPr lang="en-US" sz="5400" dirty="0" smtClean="0">
                <a:solidFill>
                  <a:srgbClr val="C00000"/>
                </a:solidFill>
              </a:rPr>
              <a:t> </a:t>
            </a:r>
            <a:r>
              <a:rPr lang="en-US" sz="5400" dirty="0" err="1" smtClean="0">
                <a:solidFill>
                  <a:srgbClr val="C00000"/>
                </a:solidFill>
              </a:rPr>
              <a:t>cao</a:t>
            </a:r>
            <a:r>
              <a:rPr lang="en-US" sz="5400" dirty="0" smtClean="0">
                <a:solidFill>
                  <a:srgbClr val="C00000"/>
                </a:solidFill>
              </a:rPr>
              <a:t> </a:t>
            </a:r>
            <a:r>
              <a:rPr lang="en-US" sz="5400" dirty="0" err="1" smtClean="0">
                <a:solidFill>
                  <a:srgbClr val="C00000"/>
                </a:solidFill>
              </a:rPr>
              <a:t>xin</a:t>
            </a:r>
            <a:r>
              <a:rPr lang="en-US" sz="5400" dirty="0" smtClean="0">
                <a:solidFill>
                  <a:srgbClr val="C00000"/>
                </a:solidFill>
              </a:rPr>
              <a:t> </a:t>
            </a:r>
            <a:r>
              <a:rPr lang="en-US" sz="5400" dirty="0" err="1" smtClean="0">
                <a:solidFill>
                  <a:srgbClr val="C00000"/>
                </a:solidFill>
              </a:rPr>
              <a:t>Mẹ</a:t>
            </a:r>
            <a:r>
              <a:rPr lang="en-US" sz="5400" dirty="0" smtClean="0">
                <a:solidFill>
                  <a:srgbClr val="C00000"/>
                </a:solidFill>
              </a:rPr>
              <a:t> </a:t>
            </a:r>
            <a:r>
              <a:rPr lang="en-US" sz="5400" dirty="0" err="1" smtClean="0">
                <a:solidFill>
                  <a:srgbClr val="C00000"/>
                </a:solidFill>
              </a:rPr>
              <a:t>chở</a:t>
            </a:r>
            <a:r>
              <a:rPr lang="en-US" sz="5400" dirty="0" smtClean="0">
                <a:solidFill>
                  <a:srgbClr val="C00000"/>
                </a:solidFill>
              </a:rPr>
              <a:t> </a:t>
            </a:r>
            <a:r>
              <a:rPr lang="en-US" sz="5400" dirty="0" err="1" smtClean="0">
                <a:solidFill>
                  <a:srgbClr val="C00000"/>
                </a:solidFill>
              </a:rPr>
              <a:t>che</a:t>
            </a:r>
            <a:r>
              <a:rPr lang="en-US" sz="5400" dirty="0" smtClean="0">
                <a:solidFill>
                  <a:srgbClr val="C00000"/>
                </a:solidFill>
              </a:rPr>
              <a:t> </a:t>
            </a:r>
            <a:r>
              <a:rPr lang="en-US" sz="5400" dirty="0" err="1" smtClean="0">
                <a:solidFill>
                  <a:srgbClr val="C00000"/>
                </a:solidFill>
              </a:rPr>
              <a:t>đỡ</a:t>
            </a:r>
            <a:r>
              <a:rPr lang="en-US" sz="5400" dirty="0" smtClean="0">
                <a:solidFill>
                  <a:srgbClr val="C00000"/>
                </a:solidFill>
              </a:rPr>
              <a:t> </a:t>
            </a:r>
            <a:r>
              <a:rPr lang="en-US" sz="5400" dirty="0" err="1" smtClean="0">
                <a:solidFill>
                  <a:srgbClr val="C00000"/>
                </a:solidFill>
              </a:rPr>
              <a:t>nâng</a:t>
            </a:r>
            <a:r>
              <a:rPr lang="en-US"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3768538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5400" u="sng" dirty="0">
                <a:solidFill>
                  <a:srgbClr val="000066"/>
                </a:solidFill>
              </a:rPr>
              <a:t>T</a:t>
            </a:r>
            <a:r>
              <a:rPr lang="vi-VN" sz="5400" u="sng" dirty="0" smtClean="0">
                <a:solidFill>
                  <a:srgbClr val="000066"/>
                </a:solidFill>
              </a:rPr>
              <a:t>k</a:t>
            </a:r>
            <a:r>
              <a:rPr lang="en-US" sz="5400" u="sng" dirty="0">
                <a:solidFill>
                  <a:srgbClr val="000066"/>
                </a:solidFill>
              </a:rPr>
              <a:t>2</a:t>
            </a:r>
            <a:r>
              <a:rPr lang="vi-VN" sz="5400" u="sng" dirty="0" smtClean="0">
                <a:solidFill>
                  <a:srgbClr val="000066"/>
                </a:solidFill>
              </a:rPr>
              <a:t>:</a:t>
            </a:r>
            <a:r>
              <a:rPr lang="vi-VN" sz="5400" dirty="0" smtClean="0">
                <a:solidFill>
                  <a:srgbClr val="C00000"/>
                </a:solidFill>
              </a:rPr>
              <a:t> </a:t>
            </a:r>
            <a:r>
              <a:rPr lang="vi-VN" sz="4800" dirty="0">
                <a:solidFill>
                  <a:srgbClr val="C00000"/>
                </a:solidFill>
              </a:rPr>
              <a:t>Mẹ về thiên cung </a:t>
            </a:r>
            <a:r>
              <a:rPr lang="en-US" sz="4800" dirty="0" err="1" smtClean="0">
                <a:solidFill>
                  <a:srgbClr val="C00000"/>
                </a:solidFill>
              </a:rPr>
              <a:t>triều</a:t>
            </a:r>
            <a:r>
              <a:rPr lang="en-US" sz="4800" dirty="0" smtClean="0">
                <a:solidFill>
                  <a:srgbClr val="C00000"/>
                </a:solidFill>
              </a:rPr>
              <a:t> </a:t>
            </a:r>
            <a:r>
              <a:rPr lang="en-US" sz="4800" dirty="0" err="1" smtClean="0">
                <a:solidFill>
                  <a:srgbClr val="C00000"/>
                </a:solidFill>
              </a:rPr>
              <a:t>thiên</a:t>
            </a:r>
            <a:r>
              <a:rPr lang="en-US" sz="4800" dirty="0" smtClean="0">
                <a:solidFill>
                  <a:srgbClr val="C00000"/>
                </a:solidFill>
              </a:rPr>
              <a:t> </a:t>
            </a:r>
            <a:r>
              <a:rPr lang="en-US" sz="4800" dirty="0" err="1" smtClean="0">
                <a:solidFill>
                  <a:srgbClr val="C00000"/>
                </a:solidFill>
              </a:rPr>
              <a:t>rực</a:t>
            </a:r>
            <a:r>
              <a:rPr lang="en-US" sz="4800" dirty="0" smtClean="0">
                <a:solidFill>
                  <a:srgbClr val="C00000"/>
                </a:solidFill>
              </a:rPr>
              <a:t> </a:t>
            </a:r>
            <a:r>
              <a:rPr lang="en-US" sz="4800" dirty="0" err="1" smtClean="0">
                <a:solidFill>
                  <a:srgbClr val="C00000"/>
                </a:solidFill>
              </a:rPr>
              <a:t>rỡ</a:t>
            </a:r>
            <a:r>
              <a:rPr lang="en-US" sz="4800" dirty="0" smtClean="0">
                <a:solidFill>
                  <a:srgbClr val="C00000"/>
                </a:solidFill>
              </a:rPr>
              <a:t> </a:t>
            </a:r>
            <a:r>
              <a:rPr lang="en-US" sz="4800" dirty="0" err="1" smtClean="0">
                <a:solidFill>
                  <a:srgbClr val="C00000"/>
                </a:solidFill>
              </a:rPr>
              <a:t>huy</a:t>
            </a:r>
            <a:r>
              <a:rPr lang="en-US" sz="4800" dirty="0" smtClean="0">
                <a:solidFill>
                  <a:srgbClr val="C00000"/>
                </a:solidFill>
              </a:rPr>
              <a:t> </a:t>
            </a:r>
            <a:r>
              <a:rPr lang="en-US" sz="4800" dirty="0" err="1" smtClean="0">
                <a:solidFill>
                  <a:srgbClr val="C00000"/>
                </a:solidFill>
              </a:rPr>
              <a:t>hoàng</a:t>
            </a:r>
            <a:r>
              <a:rPr lang="vi-VN" sz="4800" dirty="0" smtClean="0">
                <a:solidFill>
                  <a:srgbClr val="C00000"/>
                </a:solidFill>
              </a:rPr>
              <a:t>. </a:t>
            </a:r>
            <a:r>
              <a:rPr lang="vi-VN" sz="4800" dirty="0">
                <a:solidFill>
                  <a:srgbClr val="C00000"/>
                </a:solidFill>
              </a:rPr>
              <a:t>Mẹ về thiên </a:t>
            </a:r>
            <a:r>
              <a:rPr lang="en-US" sz="4800" dirty="0" err="1" smtClean="0">
                <a:solidFill>
                  <a:srgbClr val="C00000"/>
                </a:solidFill>
              </a:rPr>
              <a:t>cung</a:t>
            </a:r>
            <a:r>
              <a:rPr lang="en-US" sz="4800" dirty="0" smtClean="0">
                <a:solidFill>
                  <a:srgbClr val="C00000"/>
                </a:solidFill>
              </a:rPr>
              <a:t> </a:t>
            </a:r>
            <a:r>
              <a:rPr lang="en-US" sz="4800" dirty="0" err="1" smtClean="0">
                <a:solidFill>
                  <a:srgbClr val="C00000"/>
                </a:solidFill>
              </a:rPr>
              <a:t>đoàn</a:t>
            </a:r>
            <a:r>
              <a:rPr lang="en-US" sz="4800" dirty="0" smtClean="0">
                <a:solidFill>
                  <a:srgbClr val="C00000"/>
                </a:solidFill>
              </a:rPr>
              <a:t> </a:t>
            </a:r>
            <a:r>
              <a:rPr lang="en-US" sz="4800" dirty="0" smtClean="0">
                <a:solidFill>
                  <a:srgbClr val="C00000"/>
                </a:solidFill>
              </a:rPr>
              <a:t>con </a:t>
            </a:r>
            <a:r>
              <a:rPr lang="en-US" sz="4800" dirty="0" err="1" smtClean="0">
                <a:solidFill>
                  <a:srgbClr val="C00000"/>
                </a:solidFill>
              </a:rPr>
              <a:t>theo</a:t>
            </a:r>
            <a:r>
              <a:rPr lang="en-US" sz="4800" dirty="0" smtClean="0">
                <a:solidFill>
                  <a:srgbClr val="C00000"/>
                </a:solidFill>
              </a:rPr>
              <a:t> </a:t>
            </a:r>
            <a:r>
              <a:rPr lang="en-US" sz="4800" dirty="0" err="1" smtClean="0">
                <a:solidFill>
                  <a:srgbClr val="C00000"/>
                </a:solidFill>
              </a:rPr>
              <a:t>bước</a:t>
            </a:r>
            <a:r>
              <a:rPr lang="en-US" sz="4800" dirty="0" smtClean="0">
                <a:solidFill>
                  <a:srgbClr val="C00000"/>
                </a:solidFill>
              </a:rPr>
              <a:t> </a:t>
            </a:r>
            <a:r>
              <a:rPr lang="en-US" sz="4800" dirty="0" err="1" smtClean="0">
                <a:solidFill>
                  <a:srgbClr val="C00000"/>
                </a:solidFill>
              </a:rPr>
              <a:t>Mẹ</a:t>
            </a:r>
            <a:r>
              <a:rPr lang="en-US" sz="4800" dirty="0" smtClean="0">
                <a:solidFill>
                  <a:srgbClr val="C00000"/>
                </a:solidFill>
              </a:rPr>
              <a:t> </a:t>
            </a:r>
            <a:r>
              <a:rPr lang="en-US" sz="4800" dirty="0" err="1" smtClean="0">
                <a:solidFill>
                  <a:srgbClr val="C00000"/>
                </a:solidFill>
              </a:rPr>
              <a:t>liên</a:t>
            </a:r>
            <a:r>
              <a:rPr lang="vi-VN" sz="4800" dirty="0" smtClean="0">
                <a:solidFill>
                  <a:srgbClr val="C00000"/>
                </a:solidFill>
              </a:rPr>
              <a:t>. </a:t>
            </a:r>
            <a:r>
              <a:rPr lang="en-US" sz="4800" dirty="0" err="1" smtClean="0">
                <a:solidFill>
                  <a:srgbClr val="C00000"/>
                </a:solidFill>
              </a:rPr>
              <a:t>Mẹ</a:t>
            </a:r>
            <a:r>
              <a:rPr lang="en-US" sz="4800" dirty="0" smtClean="0">
                <a:solidFill>
                  <a:srgbClr val="C00000"/>
                </a:solidFill>
              </a:rPr>
              <a:t> </a:t>
            </a:r>
            <a:r>
              <a:rPr lang="en-US" sz="4800" dirty="0" err="1" smtClean="0">
                <a:solidFill>
                  <a:srgbClr val="C00000"/>
                </a:solidFill>
              </a:rPr>
              <a:t>là</a:t>
            </a:r>
            <a:r>
              <a:rPr lang="en-US" sz="4800" dirty="0" smtClean="0">
                <a:solidFill>
                  <a:srgbClr val="C00000"/>
                </a:solidFill>
              </a:rPr>
              <a:t> </a:t>
            </a:r>
            <a:r>
              <a:rPr lang="en-US" sz="4800" dirty="0" err="1" smtClean="0">
                <a:solidFill>
                  <a:srgbClr val="C00000"/>
                </a:solidFill>
              </a:rPr>
              <a:t>ánh</a:t>
            </a:r>
            <a:r>
              <a:rPr lang="en-US" sz="4800" dirty="0" smtClean="0">
                <a:solidFill>
                  <a:srgbClr val="C00000"/>
                </a:solidFill>
              </a:rPr>
              <a:t> </a:t>
            </a:r>
            <a:r>
              <a:rPr lang="en-US" sz="4800" dirty="0" err="1" smtClean="0">
                <a:solidFill>
                  <a:srgbClr val="C00000"/>
                </a:solidFill>
              </a:rPr>
              <a:t>sao</a:t>
            </a:r>
            <a:r>
              <a:rPr lang="en-US" sz="4800" dirty="0" smtClean="0">
                <a:solidFill>
                  <a:srgbClr val="C00000"/>
                </a:solidFill>
              </a:rPr>
              <a:t> </a:t>
            </a:r>
            <a:r>
              <a:rPr lang="en-US" sz="4800" dirty="0" err="1" smtClean="0">
                <a:solidFill>
                  <a:srgbClr val="C00000"/>
                </a:solidFill>
              </a:rPr>
              <a:t>trời</a:t>
            </a:r>
            <a:r>
              <a:rPr lang="en-US" sz="4800" dirty="0" smtClean="0">
                <a:solidFill>
                  <a:srgbClr val="C00000"/>
                </a:solidFill>
              </a:rPr>
              <a:t>, </a:t>
            </a:r>
            <a:r>
              <a:rPr lang="en-US" sz="4800" dirty="0" err="1" smtClean="0">
                <a:solidFill>
                  <a:srgbClr val="C00000"/>
                </a:solidFill>
              </a:rPr>
              <a:t>là</a:t>
            </a:r>
            <a:r>
              <a:rPr lang="en-US" sz="4800" dirty="0" smtClean="0">
                <a:solidFill>
                  <a:srgbClr val="C00000"/>
                </a:solidFill>
              </a:rPr>
              <a:t> </a:t>
            </a:r>
            <a:r>
              <a:rPr lang="en-US" sz="4800" dirty="0" err="1" smtClean="0">
                <a:solidFill>
                  <a:srgbClr val="C00000"/>
                </a:solidFill>
              </a:rPr>
              <a:t>vầng</a:t>
            </a:r>
            <a:r>
              <a:rPr lang="en-US" sz="4800" dirty="0" smtClean="0">
                <a:solidFill>
                  <a:srgbClr val="C00000"/>
                </a:solidFill>
              </a:rPr>
              <a:t> </a:t>
            </a:r>
            <a:r>
              <a:rPr lang="en-US" sz="4800" dirty="0" err="1" smtClean="0">
                <a:solidFill>
                  <a:srgbClr val="C00000"/>
                </a:solidFill>
              </a:rPr>
              <a:t>trăng</a:t>
            </a:r>
            <a:r>
              <a:rPr lang="en-US" sz="4800" dirty="0" smtClean="0">
                <a:solidFill>
                  <a:srgbClr val="C00000"/>
                </a:solidFill>
              </a:rPr>
              <a:t> </a:t>
            </a:r>
            <a:r>
              <a:rPr lang="en-US" sz="4800" dirty="0" err="1" smtClean="0">
                <a:solidFill>
                  <a:srgbClr val="C00000"/>
                </a:solidFill>
              </a:rPr>
              <a:t>sáng</a:t>
            </a:r>
            <a:r>
              <a:rPr lang="en-US" sz="4800" dirty="0" smtClean="0">
                <a:solidFill>
                  <a:srgbClr val="C00000"/>
                </a:solidFill>
              </a:rPr>
              <a:t> </a:t>
            </a:r>
            <a:r>
              <a:rPr lang="en-US" sz="4800" dirty="0" err="1" smtClean="0">
                <a:solidFill>
                  <a:srgbClr val="C00000"/>
                </a:solidFill>
              </a:rPr>
              <a:t>ngời</a:t>
            </a:r>
            <a:r>
              <a:rPr lang="en-US" sz="4800" dirty="0" smtClean="0">
                <a:solidFill>
                  <a:srgbClr val="C00000"/>
                </a:solidFill>
              </a:rPr>
              <a:t>, </a:t>
            </a:r>
            <a:r>
              <a:rPr lang="en-US" sz="4800" dirty="0" err="1" smtClean="0">
                <a:solidFill>
                  <a:srgbClr val="C00000"/>
                </a:solidFill>
              </a:rPr>
              <a:t>để</a:t>
            </a:r>
            <a:r>
              <a:rPr lang="en-US" sz="4800" dirty="0" smtClean="0">
                <a:solidFill>
                  <a:srgbClr val="C00000"/>
                </a:solidFill>
              </a:rPr>
              <a:t> </a:t>
            </a:r>
            <a:r>
              <a:rPr lang="en-US" sz="4800" dirty="0" err="1" smtClean="0">
                <a:solidFill>
                  <a:srgbClr val="C00000"/>
                </a:solidFill>
              </a:rPr>
              <a:t>từ</a:t>
            </a:r>
            <a:r>
              <a:rPr lang="en-US" sz="4800" dirty="0" smtClean="0">
                <a:solidFill>
                  <a:srgbClr val="C00000"/>
                </a:solidFill>
              </a:rPr>
              <a:t> nay </a:t>
            </a:r>
            <a:r>
              <a:rPr lang="en-US" sz="4800" dirty="0" err="1" smtClean="0">
                <a:solidFill>
                  <a:srgbClr val="C00000"/>
                </a:solidFill>
              </a:rPr>
              <a:t>bình</a:t>
            </a:r>
            <a:r>
              <a:rPr lang="en-US" sz="4800" dirty="0" smtClean="0">
                <a:solidFill>
                  <a:srgbClr val="C00000"/>
                </a:solidFill>
              </a:rPr>
              <a:t>  minh </a:t>
            </a:r>
            <a:r>
              <a:rPr lang="en-US" sz="4800" dirty="0" err="1" smtClean="0">
                <a:solidFill>
                  <a:srgbClr val="C00000"/>
                </a:solidFill>
              </a:rPr>
              <a:t>đẩy</a:t>
            </a:r>
            <a:r>
              <a:rPr lang="en-US" sz="4800" dirty="0" smtClean="0">
                <a:solidFill>
                  <a:srgbClr val="C00000"/>
                </a:solidFill>
              </a:rPr>
              <a:t> </a:t>
            </a:r>
            <a:r>
              <a:rPr lang="en-US" sz="4800" dirty="0" err="1" smtClean="0">
                <a:solidFill>
                  <a:srgbClr val="C00000"/>
                </a:solidFill>
              </a:rPr>
              <a:t>lui</a:t>
            </a:r>
            <a:r>
              <a:rPr lang="en-US" sz="4800" dirty="0" smtClean="0">
                <a:solidFill>
                  <a:srgbClr val="C00000"/>
                </a:solidFill>
              </a:rPr>
              <a:t> </a:t>
            </a:r>
            <a:r>
              <a:rPr lang="en-US" sz="4800" dirty="0" err="1" smtClean="0">
                <a:solidFill>
                  <a:srgbClr val="C00000"/>
                </a:solidFill>
              </a:rPr>
              <a:t>bóng</a:t>
            </a:r>
            <a:r>
              <a:rPr lang="en-US" sz="4800" dirty="0" smtClean="0">
                <a:solidFill>
                  <a:srgbClr val="C00000"/>
                </a:solidFill>
              </a:rPr>
              <a:t> </a:t>
            </a:r>
            <a:r>
              <a:rPr lang="en-US" sz="4800" dirty="0" err="1" smtClean="0">
                <a:solidFill>
                  <a:srgbClr val="C00000"/>
                </a:solidFill>
              </a:rPr>
              <a:t>đêm</a:t>
            </a:r>
            <a:r>
              <a:rPr lang="en-US" sz="48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1905494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err="1" smtClean="0">
                <a:solidFill>
                  <a:srgbClr val="000066"/>
                </a:solidFill>
              </a:rPr>
              <a:t>Đk</a:t>
            </a:r>
            <a:r>
              <a:rPr lang="vi-VN" sz="5400" u="sng" dirty="0" smtClean="0">
                <a:solidFill>
                  <a:srgbClr val="000066"/>
                </a:solidFill>
              </a:rPr>
              <a:t>:</a:t>
            </a:r>
            <a:r>
              <a:rPr lang="vi-VN" sz="5400" dirty="0" smtClean="0">
                <a:solidFill>
                  <a:srgbClr val="C00000"/>
                </a:solidFill>
              </a:rPr>
              <a:t> </a:t>
            </a:r>
            <a:r>
              <a:rPr lang="en-US" sz="5400" dirty="0" err="1" smtClean="0">
                <a:solidFill>
                  <a:srgbClr val="C00000"/>
                </a:solidFill>
              </a:rPr>
              <a:t>Hát</a:t>
            </a:r>
            <a:r>
              <a:rPr lang="en-US" sz="5400" dirty="0" smtClean="0">
                <a:solidFill>
                  <a:srgbClr val="C00000"/>
                </a:solidFill>
              </a:rPr>
              <a:t> </a:t>
            </a:r>
            <a:r>
              <a:rPr lang="en-US" sz="5400" dirty="0" err="1" smtClean="0">
                <a:solidFill>
                  <a:srgbClr val="C00000"/>
                </a:solidFill>
              </a:rPr>
              <a:t>khen</a:t>
            </a:r>
            <a:r>
              <a:rPr lang="en-US" sz="5400" dirty="0" smtClean="0">
                <a:solidFill>
                  <a:srgbClr val="C00000"/>
                </a:solidFill>
              </a:rPr>
              <a:t> </a:t>
            </a:r>
            <a:r>
              <a:rPr lang="en-US" sz="5400" dirty="0" err="1" smtClean="0">
                <a:solidFill>
                  <a:srgbClr val="C00000"/>
                </a:solidFill>
              </a:rPr>
              <a:t>mừng</a:t>
            </a:r>
            <a:r>
              <a:rPr lang="en-US" sz="5400" dirty="0" smtClean="0">
                <a:solidFill>
                  <a:srgbClr val="C00000"/>
                </a:solidFill>
              </a:rPr>
              <a:t> </a:t>
            </a:r>
            <a:r>
              <a:rPr lang="en-US" sz="5400" dirty="0" err="1" smtClean="0">
                <a:solidFill>
                  <a:srgbClr val="C00000"/>
                </a:solidFill>
              </a:rPr>
              <a:t>kính</a:t>
            </a:r>
            <a:r>
              <a:rPr lang="en-US" sz="5400" dirty="0" smtClean="0">
                <a:solidFill>
                  <a:srgbClr val="C00000"/>
                </a:solidFill>
              </a:rPr>
              <a:t> </a:t>
            </a:r>
            <a:r>
              <a:rPr lang="en-US" sz="5400" dirty="0" err="1" smtClean="0">
                <a:solidFill>
                  <a:srgbClr val="C00000"/>
                </a:solidFill>
              </a:rPr>
              <a:t>Nữ</a:t>
            </a:r>
            <a:r>
              <a:rPr lang="en-US" sz="5400" dirty="0" smtClean="0">
                <a:solidFill>
                  <a:srgbClr val="C00000"/>
                </a:solidFill>
              </a:rPr>
              <a:t> </a:t>
            </a:r>
            <a:r>
              <a:rPr lang="en-US" sz="5400" dirty="0" err="1" smtClean="0">
                <a:solidFill>
                  <a:srgbClr val="C00000"/>
                </a:solidFill>
              </a:rPr>
              <a:t>Vương</a:t>
            </a:r>
            <a:r>
              <a:rPr lang="en-US" sz="5400" dirty="0" smtClean="0">
                <a:solidFill>
                  <a:srgbClr val="C00000"/>
                </a:solidFill>
              </a:rPr>
              <a:t> </a:t>
            </a:r>
            <a:r>
              <a:rPr lang="en-US" sz="5400" dirty="0" err="1" smtClean="0">
                <a:solidFill>
                  <a:srgbClr val="C00000"/>
                </a:solidFill>
              </a:rPr>
              <a:t>Thiên</a:t>
            </a:r>
            <a:r>
              <a:rPr lang="en-US" sz="5400" dirty="0" smtClean="0">
                <a:solidFill>
                  <a:srgbClr val="C00000"/>
                </a:solidFill>
              </a:rPr>
              <a:t> </a:t>
            </a:r>
            <a:r>
              <a:rPr lang="en-US" sz="5400" dirty="0" err="1" smtClean="0">
                <a:solidFill>
                  <a:srgbClr val="C00000"/>
                </a:solidFill>
              </a:rPr>
              <a:t>Đàng</a:t>
            </a:r>
            <a:r>
              <a:rPr lang="en-US" sz="5400" dirty="0" smtClean="0">
                <a:solidFill>
                  <a:srgbClr val="C00000"/>
                </a:solidFill>
              </a:rPr>
              <a:t>. </a:t>
            </a:r>
            <a:r>
              <a:rPr lang="en-US" sz="5400" dirty="0" err="1" smtClean="0">
                <a:solidFill>
                  <a:srgbClr val="C00000"/>
                </a:solidFill>
              </a:rPr>
              <a:t>Xác</a:t>
            </a:r>
            <a:r>
              <a:rPr lang="en-US" sz="5400" dirty="0" smtClean="0">
                <a:solidFill>
                  <a:srgbClr val="C00000"/>
                </a:solidFill>
              </a:rPr>
              <a:t> </a:t>
            </a:r>
            <a:r>
              <a:rPr lang="en-US" sz="5400" dirty="0" err="1" smtClean="0">
                <a:solidFill>
                  <a:srgbClr val="C00000"/>
                </a:solidFill>
              </a:rPr>
              <a:t>thân</a:t>
            </a:r>
            <a:r>
              <a:rPr lang="en-US" sz="5400" dirty="0" smtClean="0">
                <a:solidFill>
                  <a:srgbClr val="C00000"/>
                </a:solidFill>
              </a:rPr>
              <a:t> </a:t>
            </a:r>
            <a:r>
              <a:rPr lang="en-US" sz="5400" dirty="0" err="1" smtClean="0">
                <a:solidFill>
                  <a:srgbClr val="C00000"/>
                </a:solidFill>
              </a:rPr>
              <a:t>linh</a:t>
            </a:r>
            <a:r>
              <a:rPr lang="en-US" sz="5400" dirty="0" smtClean="0">
                <a:solidFill>
                  <a:srgbClr val="C00000"/>
                </a:solidFill>
              </a:rPr>
              <a:t> </a:t>
            </a:r>
            <a:r>
              <a:rPr lang="en-US" sz="5400" dirty="0" err="1" smtClean="0">
                <a:solidFill>
                  <a:srgbClr val="C00000"/>
                </a:solidFill>
              </a:rPr>
              <a:t>hồn</a:t>
            </a:r>
            <a:r>
              <a:rPr lang="en-US" sz="5400" dirty="0" smtClean="0">
                <a:solidFill>
                  <a:srgbClr val="C00000"/>
                </a:solidFill>
              </a:rPr>
              <a:t> </a:t>
            </a:r>
            <a:r>
              <a:rPr lang="en-US" sz="5400" dirty="0" err="1" smtClean="0">
                <a:solidFill>
                  <a:srgbClr val="C00000"/>
                </a:solidFill>
              </a:rPr>
              <a:t>về</a:t>
            </a:r>
            <a:r>
              <a:rPr lang="en-US" sz="5400" dirty="0" smtClean="0">
                <a:solidFill>
                  <a:srgbClr val="C00000"/>
                </a:solidFill>
              </a:rPr>
              <a:t> </a:t>
            </a:r>
            <a:r>
              <a:rPr lang="en-US" sz="5400" dirty="0" err="1" smtClean="0">
                <a:solidFill>
                  <a:srgbClr val="C00000"/>
                </a:solidFill>
              </a:rPr>
              <a:t>bên</a:t>
            </a:r>
            <a:r>
              <a:rPr lang="en-US" sz="5400" dirty="0" smtClean="0">
                <a:solidFill>
                  <a:srgbClr val="C00000"/>
                </a:solidFill>
              </a:rPr>
              <a:t> </a:t>
            </a:r>
            <a:r>
              <a:rPr lang="en-US" sz="5400" dirty="0" err="1" smtClean="0">
                <a:solidFill>
                  <a:srgbClr val="C00000"/>
                </a:solidFill>
              </a:rPr>
              <a:t>ngai</a:t>
            </a:r>
            <a:r>
              <a:rPr lang="en-US" sz="5400" dirty="0" smtClean="0">
                <a:solidFill>
                  <a:srgbClr val="C00000"/>
                </a:solidFill>
              </a:rPr>
              <a:t> </a:t>
            </a:r>
            <a:r>
              <a:rPr lang="en-US" sz="5400" dirty="0" err="1" smtClean="0">
                <a:solidFill>
                  <a:srgbClr val="C00000"/>
                </a:solidFill>
              </a:rPr>
              <a:t>Chúa</a:t>
            </a:r>
            <a:r>
              <a:rPr lang="en-US" sz="5400" dirty="0" smtClean="0">
                <a:solidFill>
                  <a:srgbClr val="C00000"/>
                </a:solidFill>
              </a:rPr>
              <a:t>. </a:t>
            </a:r>
            <a:r>
              <a:rPr lang="en-US" sz="5400" dirty="0" err="1" smtClean="0">
                <a:solidFill>
                  <a:srgbClr val="C00000"/>
                </a:solidFill>
              </a:rPr>
              <a:t>Hát</a:t>
            </a:r>
            <a:r>
              <a:rPr lang="en-US" sz="5400" dirty="0" smtClean="0">
                <a:solidFill>
                  <a:srgbClr val="C00000"/>
                </a:solidFill>
              </a:rPr>
              <a:t> </a:t>
            </a:r>
            <a:r>
              <a:rPr lang="en-US" sz="5400" dirty="0" err="1" smtClean="0">
                <a:solidFill>
                  <a:srgbClr val="C00000"/>
                </a:solidFill>
              </a:rPr>
              <a:t>khen</a:t>
            </a:r>
            <a:r>
              <a:rPr lang="en-US" sz="5400" dirty="0" smtClean="0">
                <a:solidFill>
                  <a:srgbClr val="C00000"/>
                </a:solidFill>
              </a:rPr>
              <a:t> Ave Maria. </a:t>
            </a:r>
            <a:r>
              <a:rPr lang="en-US" sz="5400" dirty="0" err="1" smtClean="0">
                <a:solidFill>
                  <a:srgbClr val="C00000"/>
                </a:solidFill>
              </a:rPr>
              <a:t>Chốn</a:t>
            </a:r>
            <a:r>
              <a:rPr lang="en-US" sz="5400" dirty="0" smtClean="0">
                <a:solidFill>
                  <a:srgbClr val="C00000"/>
                </a:solidFill>
              </a:rPr>
              <a:t> </a:t>
            </a:r>
            <a:r>
              <a:rPr lang="en-US" sz="5400" dirty="0" err="1" smtClean="0">
                <a:solidFill>
                  <a:srgbClr val="C00000"/>
                </a:solidFill>
              </a:rPr>
              <a:t>cao</a:t>
            </a:r>
            <a:r>
              <a:rPr lang="en-US" sz="5400" dirty="0" smtClean="0">
                <a:solidFill>
                  <a:srgbClr val="C00000"/>
                </a:solidFill>
              </a:rPr>
              <a:t> </a:t>
            </a:r>
            <a:r>
              <a:rPr lang="en-US" sz="5400" dirty="0" err="1" smtClean="0">
                <a:solidFill>
                  <a:srgbClr val="C00000"/>
                </a:solidFill>
              </a:rPr>
              <a:t>xin</a:t>
            </a:r>
            <a:r>
              <a:rPr lang="en-US" sz="5400" dirty="0" smtClean="0">
                <a:solidFill>
                  <a:srgbClr val="C00000"/>
                </a:solidFill>
              </a:rPr>
              <a:t> </a:t>
            </a:r>
            <a:r>
              <a:rPr lang="en-US" sz="5400" dirty="0" err="1" smtClean="0">
                <a:solidFill>
                  <a:srgbClr val="C00000"/>
                </a:solidFill>
              </a:rPr>
              <a:t>Mẹ</a:t>
            </a:r>
            <a:r>
              <a:rPr lang="en-US" sz="5400" dirty="0" smtClean="0">
                <a:solidFill>
                  <a:srgbClr val="C00000"/>
                </a:solidFill>
              </a:rPr>
              <a:t> </a:t>
            </a:r>
            <a:r>
              <a:rPr lang="en-US" sz="5400" dirty="0" err="1" smtClean="0">
                <a:solidFill>
                  <a:srgbClr val="C00000"/>
                </a:solidFill>
              </a:rPr>
              <a:t>chở</a:t>
            </a:r>
            <a:r>
              <a:rPr lang="en-US" sz="5400" dirty="0" smtClean="0">
                <a:solidFill>
                  <a:srgbClr val="C00000"/>
                </a:solidFill>
              </a:rPr>
              <a:t> </a:t>
            </a:r>
            <a:r>
              <a:rPr lang="en-US" sz="5400" dirty="0" err="1" smtClean="0">
                <a:solidFill>
                  <a:srgbClr val="C00000"/>
                </a:solidFill>
              </a:rPr>
              <a:t>che</a:t>
            </a:r>
            <a:r>
              <a:rPr lang="en-US" sz="5400" dirty="0" smtClean="0">
                <a:solidFill>
                  <a:srgbClr val="C00000"/>
                </a:solidFill>
              </a:rPr>
              <a:t> </a:t>
            </a:r>
            <a:r>
              <a:rPr lang="en-US" sz="5400" dirty="0" err="1" smtClean="0">
                <a:solidFill>
                  <a:srgbClr val="C00000"/>
                </a:solidFill>
              </a:rPr>
              <a:t>đỡ</a:t>
            </a:r>
            <a:r>
              <a:rPr lang="en-US" sz="5400" dirty="0" smtClean="0">
                <a:solidFill>
                  <a:srgbClr val="C00000"/>
                </a:solidFill>
              </a:rPr>
              <a:t> </a:t>
            </a:r>
            <a:r>
              <a:rPr lang="en-US" sz="5400" dirty="0" err="1" smtClean="0">
                <a:solidFill>
                  <a:srgbClr val="C00000"/>
                </a:solidFill>
              </a:rPr>
              <a:t>nâng</a:t>
            </a:r>
            <a:r>
              <a:rPr lang="en-US"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2879891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56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000066"/>
                </a:solidFill>
                <a:effectLst/>
                <a:latin typeface="+mj-lt"/>
                <a:cs typeface="Times New Roman" panose="02020603050405020304" pitchFamily="18" charset="0"/>
              </a:rPr>
              <a:t>Chủ</a:t>
            </a:r>
            <a:r>
              <a:rPr lang="en-US" sz="4000" b="0" u="sng" dirty="0">
                <a:solidFill>
                  <a:srgbClr val="000066"/>
                </a:solidFill>
                <a:effectLst/>
                <a:latin typeface="+mj-lt"/>
                <a:cs typeface="Times New Roman" panose="02020603050405020304" pitchFamily="18" charset="0"/>
              </a:rPr>
              <a:t> </a:t>
            </a:r>
            <a:r>
              <a:rPr lang="en-US" sz="4000" b="0" u="sng" dirty="0" err="1">
                <a:solidFill>
                  <a:srgbClr val="000066"/>
                </a:solidFill>
                <a:effectLst/>
                <a:latin typeface="+mj-lt"/>
                <a:cs typeface="Times New Roman" panose="02020603050405020304" pitchFamily="18" charset="0"/>
              </a:rPr>
              <a:t>tế</a:t>
            </a:r>
            <a:r>
              <a:rPr lang="en-US" sz="4000" b="0" u="sng" dirty="0">
                <a:solidFill>
                  <a:srgbClr val="000066"/>
                </a:solidFill>
                <a:effectLst/>
                <a:latin typeface="+mj-lt"/>
                <a:cs typeface="Times New Roman" panose="02020603050405020304" pitchFamily="18" charset="0"/>
              </a:rPr>
              <a:t>:</a:t>
            </a:r>
            <a:r>
              <a:rPr lang="en-US" sz="4000" b="0"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Vinh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danh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Thiên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Chúa</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các</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tầng</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trời</a:t>
            </a:r>
            <a:r>
              <a:rPr lang="en-US" sz="5400" b="0" i="1" dirty="0">
                <a:solidFill>
                  <a:srgbClr val="000066"/>
                </a:solidFill>
                <a:effectLst/>
                <a:latin typeface="+mj-lt"/>
                <a:cs typeface="Times New Roman" panose="02020603050405020304" pitchFamily="18" charset="0"/>
              </a:rPr>
              <a:t>.</a:t>
            </a:r>
            <a:br>
              <a:rPr lang="en-US" sz="5400" b="0" i="1" dirty="0">
                <a:solidFill>
                  <a:srgbClr val="000066"/>
                </a:solidFill>
                <a:effectLst/>
                <a:latin typeface="+mj-lt"/>
                <a:cs typeface="Times New Roman" panose="02020603050405020304" pitchFamily="18" charset="0"/>
              </a:rPr>
            </a:br>
            <a:r>
              <a:rPr lang="vi-VN" sz="5400" b="0" u="sng" dirty="0">
                <a:solidFill>
                  <a:srgbClr val="002060"/>
                </a:solidFill>
                <a:effectLst/>
                <a:latin typeface="+mj-lt"/>
                <a:cs typeface="Times New Roman" panose="02020603050405020304" pitchFamily="18" charset="0"/>
              </a:rPr>
              <a:t>A+B:</a:t>
            </a:r>
            <a:r>
              <a:rPr lang="vi-VN" sz="5400" b="0" dirty="0">
                <a:solidFill>
                  <a:srgbClr val="002060"/>
                </a:solidFill>
                <a:effectLst/>
                <a:latin typeface="+mj-lt"/>
                <a:cs typeface="Times New Roman" panose="02020603050405020304" pitchFamily="18" charset="0"/>
              </a:rPr>
              <a:t> </a:t>
            </a:r>
            <a:r>
              <a:rPr lang="vi-VN" sz="5400" b="0" dirty="0">
                <a:solidFill>
                  <a:srgbClr val="C00000"/>
                </a:solidFill>
                <a:effectLst/>
                <a:latin typeface="+mj-lt"/>
                <a:cs typeface="Times New Roman" panose="02020603050405020304" pitchFamily="18" charset="0"/>
              </a:rPr>
              <a:t>Và bình an dưới thế cho người thiện tâm</a:t>
            </a:r>
            <a:r>
              <a:rPr lang="en-US" sz="5400" b="0" dirty="0">
                <a:solidFill>
                  <a:srgbClr val="C00000"/>
                </a:solidFill>
                <a:effectLst/>
                <a:latin typeface="+mj-lt"/>
                <a:cs typeface="Times New Roman" panose="02020603050405020304" pitchFamily="18" charset="0"/>
              </a:rPr>
              <a:t>.</a:t>
            </a:r>
            <a:endParaRPr lang="vi-VN" sz="54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8437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000066"/>
                </a:solidFill>
                <a:effectLst/>
                <a:latin typeface="+mj-lt"/>
                <a:cs typeface="Times New Roman" panose="02020603050405020304" pitchFamily="18" charset="0"/>
              </a:rPr>
              <a:t>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ca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ngợi</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a:t>
            </a:r>
          </a:p>
          <a:p>
            <a:pPr algn="l" eaLnBrk="1" hangingPunct="1">
              <a:lnSpc>
                <a:spcPct val="140000"/>
              </a:lnSpc>
            </a:pPr>
            <a:r>
              <a:rPr lang="en-US" sz="5000" b="0" u="sng" dirty="0">
                <a:solidFill>
                  <a:srgbClr val="000066"/>
                </a:solidFill>
                <a:effectLst/>
                <a:latin typeface="+mj-lt"/>
                <a:cs typeface="Times New Roman" panose="02020603050405020304" pitchFamily="18" charset="0"/>
              </a:rPr>
              <a:t>B:</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chúc</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tụng</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 </a:t>
            </a:r>
            <a:br>
              <a:rPr lang="en-US" sz="5000" b="0" dirty="0">
                <a:solidFill>
                  <a:srgbClr val="C00000"/>
                </a:solidFill>
                <a:effectLst/>
                <a:latin typeface="+mj-lt"/>
                <a:cs typeface="Times New Roman" panose="02020603050405020304" pitchFamily="18" charset="0"/>
              </a:rPr>
            </a:br>
            <a:r>
              <a:rPr lang="en-US" sz="5000" b="0" u="sng" dirty="0">
                <a:solidFill>
                  <a:srgbClr val="000066"/>
                </a:solidFill>
                <a:effectLst/>
                <a:latin typeface="+mj-lt"/>
                <a:cs typeface="Times New Roman" panose="02020603050405020304" pitchFamily="18" charset="0"/>
              </a:rPr>
              <a:t>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thờ</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lạy</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 </a:t>
            </a:r>
          </a:p>
          <a:p>
            <a:pPr algn="l" eaLnBrk="1" hangingPunct="1">
              <a:lnSpc>
                <a:spcPct val="140000"/>
              </a:lnSpc>
            </a:pPr>
            <a:r>
              <a:rPr lang="en-US" sz="5000" b="0" u="sng" dirty="0">
                <a:solidFill>
                  <a:srgbClr val="000066"/>
                </a:solidFill>
                <a:effectLst/>
                <a:latin typeface="+mj-lt"/>
                <a:cs typeface="Times New Roman" panose="02020603050405020304" pitchFamily="18" charset="0"/>
              </a:rPr>
              <a:t>B:</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tôn</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vinh</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85488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C00000"/>
                </a:solidFill>
                <a:effectLst/>
                <a:latin typeface="+mj-lt"/>
              </a:rPr>
              <a:t>Lạy Chúa Thánh Thần là Ánh sáng Chân lý vẹn toàn,</a:t>
            </a:r>
            <a:br>
              <a:rPr lang="vi-VN" sz="5400" b="0" dirty="0">
                <a:solidFill>
                  <a:srgbClr val="C00000"/>
                </a:solidFill>
                <a:effectLst/>
                <a:latin typeface="+mj-lt"/>
              </a:rPr>
            </a:br>
            <a:r>
              <a:rPr lang="vi-VN" sz="5400" b="0" dirty="0">
                <a:solidFill>
                  <a:srgbClr val="C00000"/>
                </a:solidFill>
                <a:effectLst/>
                <a:latin typeface="+mj-lt"/>
              </a:rPr>
              <a:t>Chúa ban những ân huệ thích hợp cho từng thời đại, và dùng nhiều cách thế kỳ diệu để hướng dẫn Hội Thánh,</a:t>
            </a:r>
            <a:endParaRPr lang="en-US" sz="5400" b="0" dirty="0">
              <a:solidFill>
                <a:srgbClr val="C00000"/>
              </a:solidFill>
              <a:effectLst/>
              <a:latin typeface="+mj-lt"/>
            </a:endParaRPr>
          </a:p>
        </p:txBody>
      </p:sp>
    </p:spTree>
    <p:extLst>
      <p:ext uri="{BB962C8B-B14F-4D97-AF65-F5344CB8AC3E}">
        <p14:creationId xmlns:p14="http://schemas.microsoft.com/office/powerpoint/2010/main" val="3845061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Chúng</a:t>
            </a:r>
            <a:r>
              <a:rPr lang="en-US" sz="4800" b="0" dirty="0">
                <a:solidFill>
                  <a:srgbClr val="C00000"/>
                </a:solidFill>
                <a:effectLst/>
                <a:latin typeface="+mj-lt"/>
                <a:cs typeface="Times New Roman" panose="02020603050405020304" pitchFamily="18" charset="0"/>
              </a:rPr>
              <a:t> con </a:t>
            </a:r>
            <a:r>
              <a:rPr lang="en-US" sz="4800" b="0" dirty="0" err="1">
                <a:solidFill>
                  <a:srgbClr val="C00000"/>
                </a:solidFill>
                <a:effectLst/>
                <a:latin typeface="+mj-lt"/>
                <a:cs typeface="Times New Roman" panose="02020603050405020304" pitchFamily="18" charset="0"/>
              </a:rPr>
              <a:t>cảm</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tạ</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vì</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vinh</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quang</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cao</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cả</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68170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Lạy</a:t>
            </a:r>
            <a:r>
              <a:rPr lang="en-US" sz="4800" b="0" dirty="0">
                <a:solidFill>
                  <a:srgbClr val="C00000"/>
                </a:solidFill>
                <a:effectLst/>
                <a:latin typeface="+mj-lt"/>
                <a:cs typeface="Times New Roman" panose="02020603050405020304" pitchFamily="18" charset="0"/>
              </a:rPr>
              <a:t> con </a:t>
            </a:r>
            <a:r>
              <a:rPr lang="en-US" sz="4800" b="0" dirty="0" err="1">
                <a:solidFill>
                  <a:srgbClr val="C00000"/>
                </a:solidFill>
                <a:effectLst/>
                <a:latin typeface="+mj-lt"/>
                <a:cs typeface="Times New Roman" panose="02020603050405020304" pitchFamily="18" charset="0"/>
              </a:rPr>
              <a:t>một</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Thiên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Giêsu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Kitô</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881202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tội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trần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gian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xin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thương</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xót</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chúng</a:t>
            </a:r>
            <a:r>
              <a:rPr lang="en-US" sz="5400" b="0" dirty="0">
                <a:solidFill>
                  <a:srgbClr val="C000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B:</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tội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trần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gian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xin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nhậm</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lời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chúng</a:t>
            </a:r>
            <a:r>
              <a:rPr lang="en-US" sz="5400" b="0" dirty="0">
                <a:solidFill>
                  <a:srgbClr val="C00000"/>
                </a:solidFill>
                <a:effectLst/>
                <a:latin typeface="+mj-lt"/>
                <a:cs typeface="Times New Roman" panose="02020603050405020304" pitchFamily="18" charset="0"/>
              </a:rPr>
              <a:t> con </a:t>
            </a:r>
            <a:r>
              <a:rPr lang="en-US" sz="5400" b="0" dirty="0" err="1">
                <a:solidFill>
                  <a:srgbClr val="C00000"/>
                </a:solidFill>
                <a:effectLst/>
                <a:latin typeface="+mj-lt"/>
                <a:cs typeface="Times New Roman" panose="02020603050405020304" pitchFamily="18" charset="0"/>
              </a:rPr>
              <a:t>cầu</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khẩn</a:t>
            </a:r>
            <a:r>
              <a:rPr lang="en-US" sz="5400" b="0" dirty="0">
                <a:solidFill>
                  <a:srgbClr val="C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5867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ngự</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bên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hữu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Đức</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Cha, </a:t>
            </a:r>
            <a:r>
              <a:rPr lang="en-US" sz="4800" b="0" dirty="0" err="1">
                <a:solidFill>
                  <a:srgbClr val="C00000"/>
                </a:solidFill>
                <a:effectLst/>
                <a:latin typeface="+mj-lt"/>
                <a:cs typeface="Times New Roman" panose="02020603050405020304" pitchFamily="18" charset="0"/>
              </a:rPr>
              <a:t>xin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thương</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xót</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chúng</a:t>
            </a:r>
            <a:r>
              <a:rPr lang="en-US" sz="4800" b="0" dirty="0">
                <a:solidFill>
                  <a:srgbClr val="C000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Vì lạy </a:t>
            </a:r>
            <a:r>
              <a:rPr lang="vi-VN" sz="4800" b="0" dirty="0">
                <a:solidFill>
                  <a:srgbClr val="000066"/>
                </a:solidFill>
                <a:effectLst/>
                <a:latin typeface="+mj-lt"/>
                <a:cs typeface="Times New Roman" panose="02020603050405020304" pitchFamily="18" charset="0"/>
              </a:rPr>
              <a:t>Chúa Giêsu Kitô, </a:t>
            </a:r>
            <a:r>
              <a:rPr lang="vi-VN" sz="4800" b="0" dirty="0">
                <a:solidFill>
                  <a:srgbClr val="C000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68048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C00000"/>
                </a:solidFill>
                <a:effectLst/>
                <a:latin typeface="+mj-lt"/>
                <a:cs typeface="Times New Roman" panose="02020603050405020304" pitchFamily="18" charset="0"/>
              </a:rPr>
              <a:t>Chỉ</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có</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là</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chỉ</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có</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là</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đấng</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tối</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cao</a:t>
            </a:r>
            <a:r>
              <a:rPr lang="en-US" sz="4400" b="0" dirty="0">
                <a:solidFill>
                  <a:srgbClr val="C000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a:t>
            </a:r>
            <a:r>
              <a:rPr lang="en-US" sz="4400" b="0" u="sng" dirty="0">
                <a:solidFill>
                  <a:srgbClr val="000066"/>
                </a:solidFill>
                <a:effectLst/>
                <a:latin typeface="+mj-lt"/>
                <a:cs typeface="Times New Roman" panose="02020603050405020304" pitchFamily="18" charset="0"/>
              </a:rPr>
              <a:t>B</a:t>
            </a:r>
            <a:r>
              <a:rPr lang="vi-VN" sz="4400" b="0" u="sng" dirty="0">
                <a:solidFill>
                  <a:srgbClr val="000066"/>
                </a:solidFill>
                <a:effectLst/>
                <a:latin typeface="+mj-lt"/>
                <a:cs typeface="Times New Roman" panose="02020603050405020304" pitchFamily="18" charset="0"/>
              </a:rPr>
              <a:t>:</a:t>
            </a:r>
            <a:r>
              <a:rPr lang="vi-VN" sz="4400" b="0" dirty="0">
                <a:solidFill>
                  <a:srgbClr val="C0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00899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19400" y="285750"/>
            <a:ext cx="5854488" cy="1938992"/>
          </a:xfrm>
          <a:prstGeom prst="rect">
            <a:avLst/>
          </a:prstGeom>
        </p:spPr>
        <p:txBody>
          <a:bodyPr wrap="none">
            <a:spAutoFit/>
          </a:bodyPr>
          <a:lstStyle/>
          <a:p>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vịnh</a:t>
            </a:r>
            <a:r>
              <a:rPr lang="en-US" sz="2400" dirty="0" smtClean="0">
                <a:solidFill>
                  <a:srgbClr val="FFFF00"/>
                </a:solidFill>
              </a:rPr>
              <a:t> 44.</a:t>
            </a:r>
          </a:p>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trích</a:t>
            </a:r>
            <a:r>
              <a:rPr lang="en-US" sz="2400" dirty="0" smtClean="0">
                <a:solidFill>
                  <a:srgbClr val="FFFF00"/>
                </a:solidFill>
              </a:rPr>
              <a:t> </a:t>
            </a:r>
            <a:r>
              <a:rPr lang="en-US" sz="2400" dirty="0" err="1" smtClean="0">
                <a:solidFill>
                  <a:srgbClr val="FFFF00"/>
                </a:solidFill>
              </a:rPr>
              <a:t>sách</a:t>
            </a:r>
            <a:r>
              <a:rPr lang="en-US" sz="2400" dirty="0" smtClean="0">
                <a:solidFill>
                  <a:srgbClr val="FFFF00"/>
                </a:solidFill>
              </a:rPr>
              <a:t> </a:t>
            </a:r>
            <a:r>
              <a:rPr lang="en-US" sz="2400" dirty="0" err="1" smtClean="0">
                <a:solidFill>
                  <a:srgbClr val="FFFF00"/>
                </a:solidFill>
              </a:rPr>
              <a:t>khải</a:t>
            </a:r>
            <a:r>
              <a:rPr lang="en-US" sz="2400" dirty="0" smtClean="0">
                <a:solidFill>
                  <a:srgbClr val="FFFF00"/>
                </a:solidFill>
              </a:rPr>
              <a:t> </a:t>
            </a:r>
            <a:r>
              <a:rPr lang="en-US" sz="2400" dirty="0" err="1" smtClean="0">
                <a:solidFill>
                  <a:srgbClr val="FFFF00"/>
                </a:solidFill>
              </a:rPr>
              <a:t>huyền</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a:solidFill>
                  <a:srgbClr val="FFFF00"/>
                </a:solidFill>
              </a:rPr>
              <a:t/>
            </a:r>
            <a:br>
              <a:rPr lang="en-US" sz="2400" dirty="0">
                <a:solidFill>
                  <a:srgbClr val="FFFF00"/>
                </a:solidFill>
              </a:rPr>
            </a:br>
            <a:r>
              <a:rPr lang="en-US" sz="2400" dirty="0" err="1" smtClean="0">
                <a:solidFill>
                  <a:srgbClr val="FFFF00"/>
                </a:solidFill>
              </a:rPr>
              <a:t>Gioan</a:t>
            </a:r>
            <a:r>
              <a:rPr lang="en-US" sz="2400" dirty="0" smtClean="0">
                <a:solidFill>
                  <a:srgbClr val="FFFF00"/>
                </a:solidFill>
              </a:rPr>
              <a:t> </a:t>
            </a:r>
            <a:r>
              <a:rPr lang="en-US" sz="2400" dirty="0" err="1" smtClean="0">
                <a:solidFill>
                  <a:srgbClr val="FFFF00"/>
                </a:solidFill>
              </a:rPr>
              <a:t>Tộng</a:t>
            </a:r>
            <a:r>
              <a:rPr lang="en-US" sz="2400" dirty="0" smtClean="0">
                <a:solidFill>
                  <a:srgbClr val="FFFF00"/>
                </a:solidFill>
              </a:rPr>
              <a:t> </a:t>
            </a:r>
            <a:r>
              <a:rPr lang="en-US" sz="2400" dirty="0" err="1" smtClean="0">
                <a:solidFill>
                  <a:srgbClr val="FFFF00"/>
                </a:solidFill>
              </a:rPr>
              <a:t>Đồ</a:t>
            </a:r>
            <a:r>
              <a:rPr lang="en-US" sz="2400" dirty="0" smtClean="0">
                <a:solidFill>
                  <a:srgbClr val="FFFF00"/>
                </a:solidFill>
              </a:rPr>
              <a:t>.</a:t>
            </a:r>
            <a:br>
              <a:rPr lang="en-US" sz="2400" dirty="0" smtClean="0">
                <a:solidFill>
                  <a:srgbClr val="FFFF00"/>
                </a:solidFill>
              </a:rPr>
            </a:br>
            <a:r>
              <a:rPr lang="vi-VN" sz="2400" dirty="0">
                <a:solidFill>
                  <a:srgbClr val="FFFF00"/>
                </a:solidFill>
              </a:rPr>
              <a:t>Có một người Phụ Nữ, mình khoác mặt </a:t>
            </a:r>
            <a:r>
              <a:rPr lang="vi-VN" sz="2400" dirty="0" smtClean="0">
                <a:solidFill>
                  <a:srgbClr val="FFFF00"/>
                </a:solidFill>
              </a:rPr>
              <a:t>trời,</a:t>
            </a:r>
            <a:r>
              <a:rPr lang="en-US" sz="2400" dirty="0" smtClean="0">
                <a:solidFill>
                  <a:srgbClr val="FFFF00"/>
                </a:solidFill>
              </a:rPr>
              <a:t/>
            </a:r>
            <a:br>
              <a:rPr lang="en-US" sz="2400" dirty="0" smtClean="0">
                <a:solidFill>
                  <a:srgbClr val="FFFF00"/>
                </a:solidFill>
              </a:rPr>
            </a:br>
            <a:r>
              <a:rPr lang="vi-VN" sz="2400" dirty="0" smtClean="0">
                <a:solidFill>
                  <a:srgbClr val="FFFF00"/>
                </a:solidFill>
              </a:rPr>
              <a:t>chân </a:t>
            </a:r>
            <a:r>
              <a:rPr lang="vi-VN" sz="2400" dirty="0">
                <a:solidFill>
                  <a:srgbClr val="FFFF00"/>
                </a:solidFill>
              </a:rPr>
              <a:t>đạp mặt trăng.</a:t>
            </a:r>
            <a:endParaRPr lang="vi-VN" sz="2400" dirty="0" smtClean="0">
              <a:solidFill>
                <a:srgbClr val="FFFF00"/>
              </a:solidFill>
            </a:endParaRPr>
          </a:p>
        </p:txBody>
      </p:sp>
    </p:spTree>
    <p:extLst>
      <p:ext uri="{BB962C8B-B14F-4D97-AF65-F5344CB8AC3E}">
        <p14:creationId xmlns:p14="http://schemas.microsoft.com/office/powerpoint/2010/main" val="1286258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590550"/>
            <a:ext cx="5715000" cy="3657600"/>
          </a:xfrm>
        </p:spPr>
        <p:txBody>
          <a:bodyPr>
            <a:normAutofit lnSpcReduction="10000"/>
          </a:bodyPr>
          <a:lstStyle/>
          <a:p>
            <a:pPr lvl="1"/>
            <a:r>
              <a:rPr lang="en-US" sz="5400" b="1" dirty="0" err="1">
                <a:solidFill>
                  <a:srgbClr val="C00000"/>
                </a:solidFill>
                <a:latin typeface="+mj-lt"/>
                <a:cs typeface="Times New Roman" pitchFamily="18" charset="0"/>
              </a:rPr>
              <a:t>Đ</a:t>
            </a:r>
            <a:r>
              <a:rPr lang="en-US" sz="5400" b="1" dirty="0" err="1" smtClean="0">
                <a:solidFill>
                  <a:srgbClr val="C00000"/>
                </a:solidFill>
                <a:latin typeface="+mj-lt"/>
                <a:cs typeface="Times New Roman" pitchFamily="18" charset="0"/>
              </a:rPr>
              <a:t>áp</a:t>
            </a:r>
            <a:r>
              <a:rPr lang="en-US" sz="5400" b="1" dirty="0" smtClean="0">
                <a:solidFill>
                  <a:srgbClr val="C00000"/>
                </a:solidFill>
                <a:latin typeface="+mj-lt"/>
                <a:cs typeface="Times New Roman" pitchFamily="18" charset="0"/>
              </a:rPr>
              <a:t> </a:t>
            </a:r>
            <a:r>
              <a:rPr lang="en-US" sz="5400" b="1" dirty="0" err="1" smtClean="0">
                <a:solidFill>
                  <a:srgbClr val="C00000"/>
                </a:solidFill>
                <a:latin typeface="+mj-lt"/>
                <a:cs typeface="Times New Roman" pitchFamily="18" charset="0"/>
              </a:rPr>
              <a:t>Ca</a:t>
            </a:r>
            <a:endParaRPr lang="en-US" sz="5400" b="1" dirty="0" smtClean="0">
              <a:solidFill>
                <a:srgbClr val="C00000"/>
              </a:solidFill>
              <a:latin typeface="+mj-lt"/>
              <a:cs typeface="Times New Roman" pitchFamily="18" charset="0"/>
            </a:endParaRPr>
          </a:p>
          <a:p>
            <a:pPr lvl="1"/>
            <a:r>
              <a:rPr lang="en-US" sz="5400" b="1" dirty="0" err="1" smtClean="0">
                <a:solidFill>
                  <a:srgbClr val="C00000"/>
                </a:solidFill>
                <a:latin typeface="+mj-lt"/>
                <a:cs typeface="Times New Roman" pitchFamily="18" charset="0"/>
              </a:rPr>
              <a:t>Thánh</a:t>
            </a:r>
            <a:r>
              <a:rPr lang="en-US" sz="5400" b="1" dirty="0" smtClean="0">
                <a:solidFill>
                  <a:srgbClr val="C00000"/>
                </a:solidFill>
                <a:latin typeface="+mj-lt"/>
                <a:cs typeface="Times New Roman" pitchFamily="18" charset="0"/>
              </a:rPr>
              <a:t> </a:t>
            </a:r>
            <a:r>
              <a:rPr lang="en-US" sz="5400" b="1" dirty="0" err="1" smtClean="0">
                <a:solidFill>
                  <a:srgbClr val="C00000"/>
                </a:solidFill>
                <a:latin typeface="+mj-lt"/>
                <a:cs typeface="Times New Roman" pitchFamily="18" charset="0"/>
              </a:rPr>
              <a:t>Vịnh</a:t>
            </a:r>
            <a:r>
              <a:rPr lang="en-US" sz="5400" b="1" dirty="0" smtClean="0">
                <a:solidFill>
                  <a:srgbClr val="C00000"/>
                </a:solidFill>
                <a:latin typeface="+mj-lt"/>
                <a:cs typeface="Times New Roman" pitchFamily="18" charset="0"/>
              </a:rPr>
              <a:t> 44</a:t>
            </a:r>
          </a:p>
          <a:p>
            <a:pPr lvl="1"/>
            <a:r>
              <a:rPr lang="en-US" sz="5400" b="1" i="1" dirty="0" err="1" smtClean="0">
                <a:solidFill>
                  <a:srgbClr val="000066"/>
                </a:solidFill>
                <a:latin typeface="+mj-lt"/>
                <a:cs typeface="Times New Roman" pitchFamily="18" charset="0"/>
              </a:rPr>
              <a:t>Văn</a:t>
            </a:r>
            <a:r>
              <a:rPr lang="en-US" sz="5400" b="1" i="1" dirty="0" smtClean="0">
                <a:solidFill>
                  <a:srgbClr val="000066"/>
                </a:solidFill>
                <a:latin typeface="+mj-lt"/>
                <a:cs typeface="Times New Roman" pitchFamily="18" charset="0"/>
              </a:rPr>
              <a:t> </a:t>
            </a:r>
            <a:r>
              <a:rPr lang="en-US" sz="5400" b="1" i="1" dirty="0" err="1" smtClean="0">
                <a:solidFill>
                  <a:srgbClr val="000066"/>
                </a:solidFill>
                <a:latin typeface="+mj-lt"/>
                <a:cs typeface="Times New Roman" pitchFamily="18" charset="0"/>
              </a:rPr>
              <a:t>Duy</a:t>
            </a:r>
            <a:r>
              <a:rPr lang="en-US" sz="5400" b="1" i="1" dirty="0" smtClean="0">
                <a:solidFill>
                  <a:srgbClr val="000066"/>
                </a:solidFill>
                <a:latin typeface="+mj-lt"/>
                <a:cs typeface="Times New Roman" pitchFamily="18" charset="0"/>
              </a:rPr>
              <a:t> </a:t>
            </a:r>
            <a:r>
              <a:rPr lang="en-US" sz="5400" b="1" i="1" dirty="0" err="1" smtClean="0">
                <a:solidFill>
                  <a:srgbClr val="000066"/>
                </a:solidFill>
                <a:latin typeface="+mj-lt"/>
                <a:cs typeface="Times New Roman" pitchFamily="18" charset="0"/>
              </a:rPr>
              <a:t>Tùng</a:t>
            </a:r>
            <a:endParaRPr lang="en-US" sz="5400" b="1" i="1" dirty="0" smtClean="0">
              <a:solidFill>
                <a:srgbClr val="000066"/>
              </a:solidFill>
              <a:latin typeface="+mj-lt"/>
              <a:cs typeface="Times New Roman" pitchFamily="18" charset="0"/>
            </a:endParaRPr>
          </a:p>
          <a:p>
            <a:pPr lvl="1"/>
            <a:r>
              <a:rPr lang="en-US" sz="5400" b="1" i="1" dirty="0" smtClean="0">
                <a:solidFill>
                  <a:srgbClr val="000066"/>
                </a:solidFill>
                <a:latin typeface="+mj-lt"/>
                <a:cs typeface="Times New Roman" pitchFamily="18" charset="0"/>
              </a:rPr>
              <a:t>03 </a:t>
            </a:r>
            <a:r>
              <a:rPr lang="en-US" sz="5400" b="1" i="1" dirty="0" err="1" smtClean="0">
                <a:solidFill>
                  <a:srgbClr val="000066"/>
                </a:solidFill>
                <a:latin typeface="+mj-lt"/>
                <a:cs typeface="Times New Roman" pitchFamily="18" charset="0"/>
              </a:rPr>
              <a:t>Câu</a:t>
            </a:r>
            <a:endParaRPr lang="en-US" sz="6000" b="0"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2048581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vi-VN" sz="7200" u="sng" dirty="0">
                <a:solidFill>
                  <a:srgbClr val="000066"/>
                </a:solidFill>
              </a:rPr>
              <a:t>Đk:</a:t>
            </a:r>
            <a:r>
              <a:rPr lang="vi-VN" sz="7200" dirty="0">
                <a:solidFill>
                  <a:srgbClr val="C00000"/>
                </a:solidFill>
              </a:rPr>
              <a:t> </a:t>
            </a:r>
            <a:r>
              <a:rPr lang="vi-VN" sz="7200" dirty="0">
                <a:solidFill>
                  <a:srgbClr val="C00000"/>
                </a:solidFill>
              </a:rPr>
              <a:t>Nữ </a:t>
            </a:r>
            <a:r>
              <a:rPr lang="en-US" sz="7200" dirty="0" smtClean="0">
                <a:solidFill>
                  <a:srgbClr val="C00000"/>
                </a:solidFill>
              </a:rPr>
              <a:t>H</a:t>
            </a:r>
            <a:r>
              <a:rPr lang="vi-VN" sz="7200" dirty="0" smtClean="0">
                <a:solidFill>
                  <a:srgbClr val="C00000"/>
                </a:solidFill>
              </a:rPr>
              <a:t>oàng </a:t>
            </a:r>
            <a:r>
              <a:rPr lang="vi-VN" sz="7200" dirty="0">
                <a:solidFill>
                  <a:srgbClr val="C00000"/>
                </a:solidFill>
              </a:rPr>
              <a:t>bên hữu </a:t>
            </a:r>
            <a:r>
              <a:rPr lang="vi-VN" sz="7200" dirty="0" smtClean="0">
                <a:solidFill>
                  <a:srgbClr val="C00000"/>
                </a:solidFill>
              </a:rPr>
              <a:t>Thánh Vương </a:t>
            </a:r>
            <a:r>
              <a:rPr lang="vi-VN" sz="7200" dirty="0">
                <a:solidFill>
                  <a:srgbClr val="C00000"/>
                </a:solidFill>
              </a:rPr>
              <a:t>điểm trang lộng lẫy </a:t>
            </a:r>
            <a:r>
              <a:rPr lang="en-US" sz="7200" dirty="0" err="1" smtClean="0">
                <a:solidFill>
                  <a:srgbClr val="C00000"/>
                </a:solidFill>
              </a:rPr>
              <a:t>toàn</a:t>
            </a:r>
            <a:r>
              <a:rPr lang="en-US" sz="7200" dirty="0" smtClean="0">
                <a:solidFill>
                  <a:srgbClr val="C00000"/>
                </a:solidFill>
              </a:rPr>
              <a:t> </a:t>
            </a:r>
            <a:r>
              <a:rPr lang="vi-VN" sz="7200" dirty="0" smtClean="0">
                <a:solidFill>
                  <a:srgbClr val="C00000"/>
                </a:solidFill>
              </a:rPr>
              <a:t>vàng Ô</a:t>
            </a:r>
            <a:r>
              <a:rPr lang="en-US" sz="7200" dirty="0" smtClean="0">
                <a:solidFill>
                  <a:srgbClr val="C00000"/>
                </a:solidFill>
              </a:rPr>
              <a:t>-</a:t>
            </a:r>
            <a:r>
              <a:rPr lang="vi-VN" sz="7200" dirty="0" smtClean="0">
                <a:solidFill>
                  <a:srgbClr val="C00000"/>
                </a:solidFill>
              </a:rPr>
              <a:t>phia</a:t>
            </a:r>
            <a:r>
              <a:rPr lang="vi-VN" sz="7200" dirty="0" smtClean="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3352303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6000" u="sng" dirty="0">
                <a:solidFill>
                  <a:srgbClr val="000066"/>
                </a:solidFill>
              </a:rPr>
              <a:t>Tk1:</a:t>
            </a:r>
            <a:r>
              <a:rPr lang="vi-VN" sz="6000" dirty="0">
                <a:solidFill>
                  <a:srgbClr val="C00000"/>
                </a:solidFill>
              </a:rPr>
              <a:t> </a:t>
            </a:r>
            <a:r>
              <a:rPr lang="en-US" sz="6000" dirty="0" err="1">
                <a:solidFill>
                  <a:srgbClr val="C00000"/>
                </a:solidFill>
              </a:rPr>
              <a:t>Hàng</a:t>
            </a:r>
            <a:r>
              <a:rPr lang="en-US" sz="6000" dirty="0">
                <a:solidFill>
                  <a:srgbClr val="C00000"/>
                </a:solidFill>
              </a:rPr>
              <a:t> </a:t>
            </a:r>
            <a:r>
              <a:rPr lang="en-US" sz="6000" dirty="0" err="1">
                <a:solidFill>
                  <a:srgbClr val="C00000"/>
                </a:solidFill>
              </a:rPr>
              <a:t>cung</a:t>
            </a:r>
            <a:r>
              <a:rPr lang="en-US" sz="6000" dirty="0">
                <a:solidFill>
                  <a:srgbClr val="C00000"/>
                </a:solidFill>
              </a:rPr>
              <a:t> </a:t>
            </a:r>
            <a:r>
              <a:rPr lang="en-US" sz="6000" dirty="0" err="1">
                <a:solidFill>
                  <a:srgbClr val="C00000"/>
                </a:solidFill>
              </a:rPr>
              <a:t>nữ</a:t>
            </a:r>
            <a:r>
              <a:rPr lang="en-US" sz="6000" dirty="0">
                <a:solidFill>
                  <a:srgbClr val="C00000"/>
                </a:solidFill>
              </a:rPr>
              <a:t> </a:t>
            </a:r>
            <a:r>
              <a:rPr lang="en-US" sz="6000" dirty="0" err="1">
                <a:solidFill>
                  <a:srgbClr val="C00000"/>
                </a:solidFill>
              </a:rPr>
              <a:t>có</a:t>
            </a:r>
            <a:r>
              <a:rPr lang="en-US" sz="6000" dirty="0">
                <a:solidFill>
                  <a:srgbClr val="C00000"/>
                </a:solidFill>
              </a:rPr>
              <a:t> </a:t>
            </a:r>
            <a:r>
              <a:rPr lang="en-US" sz="6000" dirty="0" err="1">
                <a:solidFill>
                  <a:srgbClr val="C00000"/>
                </a:solidFill>
              </a:rPr>
              <a:t>những</a:t>
            </a:r>
            <a:r>
              <a:rPr lang="en-US" sz="6000" dirty="0">
                <a:solidFill>
                  <a:srgbClr val="C00000"/>
                </a:solidFill>
              </a:rPr>
              <a:t> </a:t>
            </a:r>
            <a:r>
              <a:rPr lang="en-US" sz="6000" dirty="0" err="1">
                <a:solidFill>
                  <a:srgbClr val="C00000"/>
                </a:solidFill>
              </a:rPr>
              <a:t>vị</a:t>
            </a:r>
            <a:r>
              <a:rPr lang="en-US" sz="6000" dirty="0">
                <a:solidFill>
                  <a:srgbClr val="C00000"/>
                </a:solidFill>
              </a:rPr>
              <a:t> </a:t>
            </a:r>
            <a:r>
              <a:rPr lang="en-US" sz="6000" dirty="0" err="1">
                <a:solidFill>
                  <a:srgbClr val="C00000"/>
                </a:solidFill>
              </a:rPr>
              <a:t>công</a:t>
            </a:r>
            <a:r>
              <a:rPr lang="en-US" sz="6000" dirty="0">
                <a:solidFill>
                  <a:srgbClr val="C00000"/>
                </a:solidFill>
              </a:rPr>
              <a:t> </a:t>
            </a:r>
            <a:r>
              <a:rPr lang="en-US" sz="6000" dirty="0" err="1">
                <a:solidFill>
                  <a:srgbClr val="C00000"/>
                </a:solidFill>
              </a:rPr>
              <a:t>chúa</a:t>
            </a:r>
            <a:r>
              <a:rPr lang="en-US" sz="6000" dirty="0">
                <a:solidFill>
                  <a:srgbClr val="C00000"/>
                </a:solidFill>
              </a:rPr>
              <a:t>, </a:t>
            </a:r>
            <a:r>
              <a:rPr lang="en-US" sz="6000" dirty="0" err="1" smtClean="0">
                <a:solidFill>
                  <a:srgbClr val="C00000"/>
                </a:solidFill>
              </a:rPr>
              <a:t>bên</a:t>
            </a:r>
            <a:r>
              <a:rPr lang="en-US" sz="6000" dirty="0" smtClean="0">
                <a:solidFill>
                  <a:srgbClr val="C00000"/>
                </a:solidFill>
              </a:rPr>
              <a:t> </a:t>
            </a:r>
            <a:r>
              <a:rPr lang="en-US" sz="6000" dirty="0" err="1">
                <a:solidFill>
                  <a:srgbClr val="C00000"/>
                </a:solidFill>
              </a:rPr>
              <a:t>hữu</a:t>
            </a:r>
            <a:r>
              <a:rPr lang="en-US" sz="6000" dirty="0">
                <a:solidFill>
                  <a:srgbClr val="C00000"/>
                </a:solidFill>
              </a:rPr>
              <a:t> </a:t>
            </a:r>
            <a:r>
              <a:rPr lang="en-US" sz="6000" dirty="0" err="1">
                <a:solidFill>
                  <a:srgbClr val="C00000"/>
                </a:solidFill>
              </a:rPr>
              <a:t>Ngài</a:t>
            </a:r>
            <a:r>
              <a:rPr lang="en-US" sz="6000" dirty="0">
                <a:solidFill>
                  <a:srgbClr val="C00000"/>
                </a:solidFill>
              </a:rPr>
              <a:t> </a:t>
            </a:r>
            <a:r>
              <a:rPr lang="en-US" sz="6000" dirty="0" err="1">
                <a:solidFill>
                  <a:srgbClr val="C00000"/>
                </a:solidFill>
              </a:rPr>
              <a:t>hoàng</a:t>
            </a:r>
            <a:r>
              <a:rPr lang="en-US" sz="6000" dirty="0">
                <a:solidFill>
                  <a:srgbClr val="C00000"/>
                </a:solidFill>
              </a:rPr>
              <a:t> </a:t>
            </a:r>
            <a:r>
              <a:rPr lang="en-US" sz="6000" dirty="0" err="1">
                <a:solidFill>
                  <a:srgbClr val="C00000"/>
                </a:solidFill>
              </a:rPr>
              <a:t>hậu</a:t>
            </a:r>
            <a:r>
              <a:rPr lang="en-US" sz="6000" dirty="0">
                <a:solidFill>
                  <a:srgbClr val="C00000"/>
                </a:solidFill>
              </a:rPr>
              <a:t> </a:t>
            </a:r>
            <a:r>
              <a:rPr lang="en-US" sz="6000" dirty="0" err="1">
                <a:solidFill>
                  <a:srgbClr val="C00000"/>
                </a:solidFill>
              </a:rPr>
              <a:t>sánh</a:t>
            </a:r>
            <a:r>
              <a:rPr lang="en-US" sz="6000" dirty="0">
                <a:solidFill>
                  <a:srgbClr val="C00000"/>
                </a:solidFill>
              </a:rPr>
              <a:t> </a:t>
            </a:r>
            <a:r>
              <a:rPr lang="en-US" sz="6000" dirty="0" err="1">
                <a:solidFill>
                  <a:srgbClr val="C00000"/>
                </a:solidFill>
              </a:rPr>
              <a:t>vai</a:t>
            </a:r>
            <a:r>
              <a:rPr lang="en-US" sz="6000" dirty="0">
                <a:solidFill>
                  <a:srgbClr val="C00000"/>
                </a:solidFill>
              </a:rPr>
              <a:t>, </a:t>
            </a:r>
            <a:r>
              <a:rPr lang="en-US" sz="6000" dirty="0" err="1">
                <a:solidFill>
                  <a:srgbClr val="C00000"/>
                </a:solidFill>
              </a:rPr>
              <a:t>trang</a:t>
            </a:r>
            <a:r>
              <a:rPr lang="en-US" sz="6000" dirty="0">
                <a:solidFill>
                  <a:srgbClr val="C00000"/>
                </a:solidFill>
              </a:rPr>
              <a:t> </a:t>
            </a:r>
            <a:r>
              <a:rPr lang="en-US" sz="6000" dirty="0" err="1">
                <a:solidFill>
                  <a:srgbClr val="C00000"/>
                </a:solidFill>
              </a:rPr>
              <a:t>điểm</a:t>
            </a:r>
            <a:r>
              <a:rPr lang="en-US" sz="6000" dirty="0">
                <a:solidFill>
                  <a:srgbClr val="C00000"/>
                </a:solidFill>
              </a:rPr>
              <a:t> </a:t>
            </a:r>
            <a:r>
              <a:rPr lang="en-US" sz="6000" dirty="0" err="1">
                <a:solidFill>
                  <a:srgbClr val="C00000"/>
                </a:solidFill>
              </a:rPr>
              <a:t>vàng</a:t>
            </a:r>
            <a:r>
              <a:rPr lang="en-US" sz="6000" dirty="0">
                <a:solidFill>
                  <a:srgbClr val="C00000"/>
                </a:solidFill>
              </a:rPr>
              <a:t> </a:t>
            </a:r>
            <a:r>
              <a:rPr lang="en-US" sz="6000" dirty="0" smtClean="0">
                <a:solidFill>
                  <a:srgbClr val="C00000"/>
                </a:solidFill>
              </a:rPr>
              <a:t>Ô-</a:t>
            </a:r>
            <a:r>
              <a:rPr lang="en-US" sz="6000" dirty="0" err="1" smtClean="0">
                <a:solidFill>
                  <a:srgbClr val="C00000"/>
                </a:solidFill>
              </a:rPr>
              <a:t>phia</a:t>
            </a:r>
            <a:r>
              <a:rPr lang="en-US" sz="6000" dirty="0" smtClean="0">
                <a:solidFill>
                  <a:srgbClr val="C00000"/>
                </a:solidFill>
              </a:rPr>
              <a:t> </a:t>
            </a:r>
            <a:r>
              <a:rPr lang="en-US" sz="6000" dirty="0" err="1">
                <a:solidFill>
                  <a:srgbClr val="C00000"/>
                </a:solidFill>
              </a:rPr>
              <a:t>lộng</a:t>
            </a:r>
            <a:r>
              <a:rPr lang="en-US" sz="6000" dirty="0">
                <a:solidFill>
                  <a:srgbClr val="C00000"/>
                </a:solidFill>
              </a:rPr>
              <a:t> </a:t>
            </a:r>
            <a:r>
              <a:rPr lang="en-US" sz="6000" dirty="0" err="1">
                <a:solidFill>
                  <a:srgbClr val="C00000"/>
                </a:solidFill>
              </a:rPr>
              <a:t>lẫy</a:t>
            </a:r>
            <a:r>
              <a:rPr lang="vi-VN" sz="6000" dirty="0" smtClean="0">
                <a:solidFill>
                  <a:srgbClr val="C00000"/>
                </a:solidFill>
              </a:rPr>
              <a:t>.</a:t>
            </a:r>
            <a:endParaRPr lang="en-US" sz="6000" dirty="0">
              <a:solidFill>
                <a:srgbClr val="C00000"/>
              </a:solidFill>
            </a:endParaRPr>
          </a:p>
        </p:txBody>
      </p:sp>
    </p:spTree>
    <p:extLst>
      <p:ext uri="{BB962C8B-B14F-4D97-AF65-F5344CB8AC3E}">
        <p14:creationId xmlns:p14="http://schemas.microsoft.com/office/powerpoint/2010/main" val="2871567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C00000"/>
                </a:solidFill>
                <a:effectLst/>
                <a:latin typeface="+mj-lt"/>
              </a:rPr>
              <a:t>này chúng con đang chung lời cầu nguyện cho các</a:t>
            </a:r>
            <a:br>
              <a:rPr lang="vi-VN" sz="5900" b="0" dirty="0">
                <a:solidFill>
                  <a:srgbClr val="C00000"/>
                </a:solidFill>
                <a:effectLst/>
                <a:latin typeface="+mj-lt"/>
              </a:rPr>
            </a:br>
            <a:r>
              <a:rPr lang="vi-VN" sz="5900" b="0" dirty="0">
                <a:solidFill>
                  <a:srgbClr val="C00000"/>
                </a:solidFill>
                <a:effectLst/>
                <a:latin typeface="+mj-lt"/>
              </a:rPr>
              <a:t>Giám mục, và những người tham dự Thượng Hội đồng Giám mục thế giới.</a:t>
            </a:r>
            <a:endParaRPr lang="en-US" sz="5900" b="0" dirty="0">
              <a:solidFill>
                <a:srgbClr val="C00000"/>
              </a:solidFill>
              <a:effectLst/>
              <a:latin typeface="+mj-lt"/>
            </a:endParaRPr>
          </a:p>
        </p:txBody>
      </p:sp>
    </p:spTree>
    <p:extLst>
      <p:ext uri="{BB962C8B-B14F-4D97-AF65-F5344CB8AC3E}">
        <p14:creationId xmlns:p14="http://schemas.microsoft.com/office/powerpoint/2010/main" val="175903332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vi-VN" sz="7200" u="sng" dirty="0">
                <a:solidFill>
                  <a:srgbClr val="000066"/>
                </a:solidFill>
              </a:rPr>
              <a:t>Đk:</a:t>
            </a:r>
            <a:r>
              <a:rPr lang="vi-VN" sz="7200" dirty="0">
                <a:solidFill>
                  <a:srgbClr val="C00000"/>
                </a:solidFill>
              </a:rPr>
              <a:t> </a:t>
            </a:r>
            <a:r>
              <a:rPr lang="vi-VN" sz="7200" dirty="0">
                <a:solidFill>
                  <a:srgbClr val="C00000"/>
                </a:solidFill>
              </a:rPr>
              <a:t>Nữ </a:t>
            </a:r>
            <a:r>
              <a:rPr lang="en-US" sz="7200" dirty="0" smtClean="0">
                <a:solidFill>
                  <a:srgbClr val="C00000"/>
                </a:solidFill>
              </a:rPr>
              <a:t>H</a:t>
            </a:r>
            <a:r>
              <a:rPr lang="vi-VN" sz="7200" dirty="0" smtClean="0">
                <a:solidFill>
                  <a:srgbClr val="C00000"/>
                </a:solidFill>
              </a:rPr>
              <a:t>oàng </a:t>
            </a:r>
            <a:r>
              <a:rPr lang="vi-VN" sz="7200" dirty="0">
                <a:solidFill>
                  <a:srgbClr val="C00000"/>
                </a:solidFill>
              </a:rPr>
              <a:t>bên hữu </a:t>
            </a:r>
            <a:r>
              <a:rPr lang="vi-VN" sz="7200" dirty="0" smtClean="0">
                <a:solidFill>
                  <a:srgbClr val="C00000"/>
                </a:solidFill>
              </a:rPr>
              <a:t>Thánh Vương </a:t>
            </a:r>
            <a:r>
              <a:rPr lang="vi-VN" sz="7200" dirty="0">
                <a:solidFill>
                  <a:srgbClr val="C00000"/>
                </a:solidFill>
              </a:rPr>
              <a:t>điểm trang lộng lẫy </a:t>
            </a:r>
            <a:r>
              <a:rPr lang="en-US" sz="7200" dirty="0" err="1" smtClean="0">
                <a:solidFill>
                  <a:srgbClr val="C00000"/>
                </a:solidFill>
              </a:rPr>
              <a:t>toàn</a:t>
            </a:r>
            <a:r>
              <a:rPr lang="en-US" sz="7200" dirty="0" smtClean="0">
                <a:solidFill>
                  <a:srgbClr val="C00000"/>
                </a:solidFill>
              </a:rPr>
              <a:t> </a:t>
            </a:r>
            <a:r>
              <a:rPr lang="vi-VN" sz="7200" dirty="0" smtClean="0">
                <a:solidFill>
                  <a:srgbClr val="C00000"/>
                </a:solidFill>
              </a:rPr>
              <a:t>vàng Ô</a:t>
            </a:r>
            <a:r>
              <a:rPr lang="en-US" sz="7200" dirty="0" smtClean="0">
                <a:solidFill>
                  <a:srgbClr val="C00000"/>
                </a:solidFill>
              </a:rPr>
              <a:t>-</a:t>
            </a:r>
            <a:r>
              <a:rPr lang="vi-VN" sz="7200" dirty="0" smtClean="0">
                <a:solidFill>
                  <a:srgbClr val="C00000"/>
                </a:solidFill>
              </a:rPr>
              <a:t> </a:t>
            </a:r>
            <a:r>
              <a:rPr lang="vi-VN" sz="7200" dirty="0">
                <a:solidFill>
                  <a:srgbClr val="C00000"/>
                </a:solidFill>
              </a:rPr>
              <a:t>phia</a:t>
            </a:r>
            <a:r>
              <a:rPr lang="vi-VN" sz="7200" dirty="0" smtClean="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3899141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6000" u="sng" dirty="0" smtClean="0">
                <a:solidFill>
                  <a:srgbClr val="000066"/>
                </a:solidFill>
              </a:rPr>
              <a:t>Tk</a:t>
            </a:r>
            <a:r>
              <a:rPr lang="en-US" sz="6000" u="sng" dirty="0" smtClean="0">
                <a:solidFill>
                  <a:srgbClr val="000066"/>
                </a:solidFill>
              </a:rPr>
              <a:t>2</a:t>
            </a:r>
            <a:r>
              <a:rPr lang="vi-VN" sz="6000" u="sng" dirty="0" smtClean="0">
                <a:solidFill>
                  <a:srgbClr val="000066"/>
                </a:solidFill>
              </a:rPr>
              <a:t>:</a:t>
            </a:r>
            <a:r>
              <a:rPr lang="vi-VN" sz="6000" dirty="0" smtClean="0">
                <a:solidFill>
                  <a:srgbClr val="C00000"/>
                </a:solidFill>
              </a:rPr>
              <a:t> </a:t>
            </a:r>
            <a:r>
              <a:rPr lang="en-US" sz="6000" dirty="0" err="1" smtClean="0">
                <a:solidFill>
                  <a:srgbClr val="C00000"/>
                </a:solidFill>
              </a:rPr>
              <a:t>Tôn</a:t>
            </a:r>
            <a:r>
              <a:rPr lang="en-US" sz="6000" dirty="0" smtClean="0">
                <a:solidFill>
                  <a:srgbClr val="C00000"/>
                </a:solidFill>
              </a:rPr>
              <a:t> </a:t>
            </a:r>
            <a:r>
              <a:rPr lang="en-US" sz="6000" dirty="0" err="1" smtClean="0">
                <a:solidFill>
                  <a:srgbClr val="C00000"/>
                </a:solidFill>
              </a:rPr>
              <a:t>nương</a:t>
            </a:r>
            <a:r>
              <a:rPr lang="en-US" sz="6000" dirty="0" smtClean="0">
                <a:solidFill>
                  <a:srgbClr val="C00000"/>
                </a:solidFill>
              </a:rPr>
              <a:t> </a:t>
            </a:r>
            <a:r>
              <a:rPr lang="en-US" sz="6000" dirty="0" err="1" smtClean="0">
                <a:solidFill>
                  <a:srgbClr val="C00000"/>
                </a:solidFill>
              </a:rPr>
              <a:t>hỡi</a:t>
            </a:r>
            <a:r>
              <a:rPr lang="en-US" sz="6000" dirty="0" smtClean="0">
                <a:solidFill>
                  <a:srgbClr val="C00000"/>
                </a:solidFill>
              </a:rPr>
              <a:t> </a:t>
            </a:r>
            <a:r>
              <a:rPr lang="en-US" sz="6000" dirty="0" err="1" smtClean="0">
                <a:solidFill>
                  <a:srgbClr val="C00000"/>
                </a:solidFill>
              </a:rPr>
              <a:t>xin</a:t>
            </a:r>
            <a:r>
              <a:rPr lang="en-US" sz="6000" dirty="0" smtClean="0">
                <a:solidFill>
                  <a:srgbClr val="C00000"/>
                </a:solidFill>
              </a:rPr>
              <a:t> </a:t>
            </a:r>
            <a:r>
              <a:rPr lang="en-US" sz="6000" dirty="0" err="1" smtClean="0">
                <a:solidFill>
                  <a:srgbClr val="C00000"/>
                </a:solidFill>
              </a:rPr>
              <a:t>hãy</a:t>
            </a:r>
            <a:r>
              <a:rPr lang="en-US" sz="6000" dirty="0" smtClean="0">
                <a:solidFill>
                  <a:srgbClr val="C00000"/>
                </a:solidFill>
              </a:rPr>
              <a:t> </a:t>
            </a:r>
            <a:r>
              <a:rPr lang="en-US" sz="6000" dirty="0" err="1" smtClean="0">
                <a:solidFill>
                  <a:srgbClr val="C00000"/>
                </a:solidFill>
              </a:rPr>
              <a:t>nghe</a:t>
            </a:r>
            <a:r>
              <a:rPr lang="en-US" sz="6000" dirty="0" smtClean="0">
                <a:solidFill>
                  <a:srgbClr val="C00000"/>
                </a:solidFill>
              </a:rPr>
              <a:t> </a:t>
            </a:r>
            <a:r>
              <a:rPr lang="en-US" sz="6000" dirty="0" err="1" smtClean="0">
                <a:solidFill>
                  <a:srgbClr val="C00000"/>
                </a:solidFill>
              </a:rPr>
              <a:t>nào</a:t>
            </a:r>
            <a:r>
              <a:rPr lang="en-US" sz="6000" dirty="0" smtClean="0">
                <a:solidFill>
                  <a:srgbClr val="C00000"/>
                </a:solidFill>
              </a:rPr>
              <a:t>, </a:t>
            </a:r>
            <a:r>
              <a:rPr lang="en-US" sz="6000" dirty="0" err="1" smtClean="0">
                <a:solidFill>
                  <a:srgbClr val="C00000"/>
                </a:solidFill>
              </a:rPr>
              <a:t>đưa</a:t>
            </a:r>
            <a:r>
              <a:rPr lang="en-US" sz="6000" dirty="0" smtClean="0">
                <a:solidFill>
                  <a:srgbClr val="C00000"/>
                </a:solidFill>
              </a:rPr>
              <a:t> </a:t>
            </a:r>
            <a:r>
              <a:rPr lang="en-US" sz="6000" dirty="0" err="1" smtClean="0">
                <a:solidFill>
                  <a:srgbClr val="C00000"/>
                </a:solidFill>
              </a:rPr>
              <a:t>mắt</a:t>
            </a:r>
            <a:r>
              <a:rPr lang="en-US" sz="6000" dirty="0" smtClean="0">
                <a:solidFill>
                  <a:srgbClr val="C00000"/>
                </a:solidFill>
              </a:rPr>
              <a:t> </a:t>
            </a:r>
            <a:r>
              <a:rPr lang="en-US" sz="6000" dirty="0" err="1" smtClean="0">
                <a:solidFill>
                  <a:srgbClr val="C00000"/>
                </a:solidFill>
              </a:rPr>
              <a:t>nhìn</a:t>
            </a:r>
            <a:r>
              <a:rPr lang="en-US" sz="6000" dirty="0" smtClean="0">
                <a:solidFill>
                  <a:srgbClr val="C00000"/>
                </a:solidFill>
              </a:rPr>
              <a:t> </a:t>
            </a:r>
            <a:r>
              <a:rPr lang="en-US" sz="6000" dirty="0" err="1" smtClean="0">
                <a:solidFill>
                  <a:srgbClr val="C00000"/>
                </a:solidFill>
              </a:rPr>
              <a:t>và</a:t>
            </a:r>
            <a:r>
              <a:rPr lang="en-US" sz="6000" dirty="0" smtClean="0">
                <a:solidFill>
                  <a:srgbClr val="C00000"/>
                </a:solidFill>
              </a:rPr>
              <a:t> </a:t>
            </a:r>
            <a:r>
              <a:rPr lang="en-US" sz="6000" dirty="0" err="1" smtClean="0">
                <a:solidFill>
                  <a:srgbClr val="C00000"/>
                </a:solidFill>
              </a:rPr>
              <a:t>hãy</a:t>
            </a:r>
            <a:r>
              <a:rPr lang="en-US" sz="6000" dirty="0" smtClean="0">
                <a:solidFill>
                  <a:srgbClr val="C00000"/>
                </a:solidFill>
              </a:rPr>
              <a:t> </a:t>
            </a:r>
            <a:r>
              <a:rPr lang="en-US" sz="6000" dirty="0" err="1" smtClean="0">
                <a:solidFill>
                  <a:srgbClr val="C00000"/>
                </a:solidFill>
              </a:rPr>
              <a:t>lắng</a:t>
            </a:r>
            <a:r>
              <a:rPr lang="en-US" sz="6000" dirty="0" smtClean="0">
                <a:solidFill>
                  <a:srgbClr val="C00000"/>
                </a:solidFill>
              </a:rPr>
              <a:t> tai. </a:t>
            </a:r>
            <a:r>
              <a:rPr lang="en-US" sz="6000" dirty="0" err="1" smtClean="0">
                <a:solidFill>
                  <a:srgbClr val="C00000"/>
                </a:solidFill>
              </a:rPr>
              <a:t>Quên</a:t>
            </a:r>
            <a:r>
              <a:rPr lang="en-US" sz="6000" dirty="0" smtClean="0">
                <a:solidFill>
                  <a:srgbClr val="C00000"/>
                </a:solidFill>
              </a:rPr>
              <a:t> </a:t>
            </a:r>
            <a:r>
              <a:rPr lang="en-US" sz="6000" dirty="0" err="1" smtClean="0">
                <a:solidFill>
                  <a:srgbClr val="C00000"/>
                </a:solidFill>
              </a:rPr>
              <a:t>dân</a:t>
            </a:r>
            <a:r>
              <a:rPr lang="en-US" sz="6000" dirty="0" smtClean="0">
                <a:solidFill>
                  <a:srgbClr val="C00000"/>
                </a:solidFill>
              </a:rPr>
              <a:t> </a:t>
            </a:r>
            <a:r>
              <a:rPr lang="en-US" sz="6000" dirty="0" err="1" smtClean="0">
                <a:solidFill>
                  <a:srgbClr val="C00000"/>
                </a:solidFill>
              </a:rPr>
              <a:t>tộc</a:t>
            </a:r>
            <a:r>
              <a:rPr lang="en-US" sz="6000" dirty="0" smtClean="0">
                <a:solidFill>
                  <a:srgbClr val="C00000"/>
                </a:solidFill>
              </a:rPr>
              <a:t>, </a:t>
            </a:r>
            <a:r>
              <a:rPr lang="en-US" sz="6000" dirty="0" err="1" smtClean="0">
                <a:solidFill>
                  <a:srgbClr val="C00000"/>
                </a:solidFill>
              </a:rPr>
              <a:t>quên</a:t>
            </a:r>
            <a:r>
              <a:rPr lang="en-US" sz="6000" dirty="0" smtClean="0">
                <a:solidFill>
                  <a:srgbClr val="C00000"/>
                </a:solidFill>
              </a:rPr>
              <a:t> </a:t>
            </a:r>
            <a:r>
              <a:rPr lang="en-US" sz="6000" dirty="0" err="1" smtClean="0">
                <a:solidFill>
                  <a:srgbClr val="C00000"/>
                </a:solidFill>
              </a:rPr>
              <a:t>đi</a:t>
            </a:r>
            <a:r>
              <a:rPr lang="en-US" sz="6000" dirty="0" smtClean="0">
                <a:solidFill>
                  <a:srgbClr val="C00000"/>
                </a:solidFill>
              </a:rPr>
              <a:t> </a:t>
            </a:r>
            <a:r>
              <a:rPr lang="en-US" sz="6000" dirty="0" err="1" smtClean="0">
                <a:solidFill>
                  <a:srgbClr val="C00000"/>
                </a:solidFill>
              </a:rPr>
              <a:t>nhà</a:t>
            </a:r>
            <a:r>
              <a:rPr lang="en-US" sz="6000" dirty="0" smtClean="0">
                <a:solidFill>
                  <a:srgbClr val="C00000"/>
                </a:solidFill>
              </a:rPr>
              <a:t> </a:t>
            </a:r>
            <a:r>
              <a:rPr lang="en-US" sz="6000" dirty="0" err="1" smtClean="0">
                <a:solidFill>
                  <a:srgbClr val="C00000"/>
                </a:solidFill>
              </a:rPr>
              <a:t>thân</a:t>
            </a:r>
            <a:r>
              <a:rPr lang="en-US" sz="6000" dirty="0" smtClean="0">
                <a:solidFill>
                  <a:srgbClr val="C00000"/>
                </a:solidFill>
              </a:rPr>
              <a:t> </a:t>
            </a:r>
            <a:r>
              <a:rPr lang="en-US" sz="6000" dirty="0" err="1" smtClean="0">
                <a:solidFill>
                  <a:srgbClr val="C00000"/>
                </a:solidFill>
              </a:rPr>
              <a:t>phụ</a:t>
            </a:r>
            <a:r>
              <a:rPr lang="en-US" sz="6000" dirty="0">
                <a:solidFill>
                  <a:srgbClr val="C00000"/>
                </a:solidFill>
              </a:rPr>
              <a:t>.</a:t>
            </a:r>
            <a:endParaRPr lang="en-US" sz="6000" dirty="0">
              <a:solidFill>
                <a:srgbClr val="C00000"/>
              </a:solidFill>
            </a:endParaRPr>
          </a:p>
        </p:txBody>
      </p:sp>
    </p:spTree>
    <p:extLst>
      <p:ext uri="{BB962C8B-B14F-4D97-AF65-F5344CB8AC3E}">
        <p14:creationId xmlns:p14="http://schemas.microsoft.com/office/powerpoint/2010/main" val="593463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6000" u="sng" dirty="0" smtClean="0">
                <a:solidFill>
                  <a:srgbClr val="000066"/>
                </a:solidFill>
              </a:rPr>
              <a:t>**</a:t>
            </a:r>
            <a:r>
              <a:rPr lang="vi-VN" sz="6000" u="sng" dirty="0" smtClean="0">
                <a:solidFill>
                  <a:srgbClr val="000066"/>
                </a:solidFill>
              </a:rPr>
              <a:t>:</a:t>
            </a:r>
            <a:r>
              <a:rPr lang="vi-VN" sz="6000" dirty="0" smtClean="0">
                <a:solidFill>
                  <a:srgbClr val="C00000"/>
                </a:solidFill>
              </a:rPr>
              <a:t> </a:t>
            </a:r>
            <a:r>
              <a:rPr lang="en-US" sz="6000" dirty="0" err="1" smtClean="0">
                <a:solidFill>
                  <a:srgbClr val="C00000"/>
                </a:solidFill>
              </a:rPr>
              <a:t>Sắc</a:t>
            </a:r>
            <a:r>
              <a:rPr lang="en-US" sz="6000" dirty="0" smtClean="0">
                <a:solidFill>
                  <a:srgbClr val="C00000"/>
                </a:solidFill>
              </a:rPr>
              <a:t> </a:t>
            </a:r>
            <a:r>
              <a:rPr lang="en-US" sz="6000" dirty="0" err="1" smtClean="0">
                <a:solidFill>
                  <a:srgbClr val="C00000"/>
                </a:solidFill>
              </a:rPr>
              <a:t>nước</a:t>
            </a:r>
            <a:r>
              <a:rPr lang="en-US" sz="6000" dirty="0" smtClean="0">
                <a:solidFill>
                  <a:srgbClr val="C00000"/>
                </a:solidFill>
              </a:rPr>
              <a:t> </a:t>
            </a:r>
            <a:r>
              <a:rPr lang="en-US" sz="6000" dirty="0" err="1" smtClean="0">
                <a:solidFill>
                  <a:srgbClr val="C00000"/>
                </a:solidFill>
              </a:rPr>
              <a:t>hương</a:t>
            </a:r>
            <a:r>
              <a:rPr lang="en-US" sz="6000" dirty="0" smtClean="0">
                <a:solidFill>
                  <a:srgbClr val="C00000"/>
                </a:solidFill>
              </a:rPr>
              <a:t> </a:t>
            </a:r>
            <a:r>
              <a:rPr lang="en-US" sz="6000" dirty="0" err="1" smtClean="0">
                <a:solidFill>
                  <a:srgbClr val="C00000"/>
                </a:solidFill>
              </a:rPr>
              <a:t>trời</a:t>
            </a:r>
            <a:r>
              <a:rPr lang="en-US" sz="6000" dirty="0" smtClean="0">
                <a:solidFill>
                  <a:srgbClr val="C00000"/>
                </a:solidFill>
              </a:rPr>
              <a:t> </a:t>
            </a:r>
            <a:r>
              <a:rPr lang="en-US" sz="6000" dirty="0" err="1" smtClean="0">
                <a:solidFill>
                  <a:srgbClr val="C00000"/>
                </a:solidFill>
              </a:rPr>
              <a:t>Quân</a:t>
            </a:r>
            <a:r>
              <a:rPr lang="en-US" sz="6000" dirty="0" smtClean="0">
                <a:solidFill>
                  <a:srgbClr val="C00000"/>
                </a:solidFill>
              </a:rPr>
              <a:t> </a:t>
            </a:r>
            <a:r>
              <a:rPr lang="en-US" sz="6000" dirty="0" err="1" smtClean="0">
                <a:solidFill>
                  <a:srgbClr val="C00000"/>
                </a:solidFill>
              </a:rPr>
              <a:t>Vương</a:t>
            </a:r>
            <a:r>
              <a:rPr lang="en-US" sz="6000" dirty="0" smtClean="0">
                <a:solidFill>
                  <a:srgbClr val="C00000"/>
                </a:solidFill>
              </a:rPr>
              <a:t> </a:t>
            </a:r>
            <a:r>
              <a:rPr lang="en-US" sz="6000" dirty="0" err="1" smtClean="0">
                <a:solidFill>
                  <a:srgbClr val="C00000"/>
                </a:solidFill>
              </a:rPr>
              <a:t>sủng</a:t>
            </a:r>
            <a:r>
              <a:rPr lang="en-US" sz="6000" dirty="0" smtClean="0">
                <a:solidFill>
                  <a:srgbClr val="C00000"/>
                </a:solidFill>
              </a:rPr>
              <a:t> </a:t>
            </a:r>
            <a:r>
              <a:rPr lang="en-US" sz="6000" dirty="0" err="1" smtClean="0">
                <a:solidFill>
                  <a:srgbClr val="C00000"/>
                </a:solidFill>
              </a:rPr>
              <a:t>ái</a:t>
            </a:r>
            <a:r>
              <a:rPr lang="en-US" sz="6000" dirty="0" smtClean="0">
                <a:solidFill>
                  <a:srgbClr val="C00000"/>
                </a:solidFill>
              </a:rPr>
              <a:t>, </a:t>
            </a:r>
            <a:r>
              <a:rPr lang="en-US" sz="6000" dirty="0" err="1" smtClean="0">
                <a:solidFill>
                  <a:srgbClr val="C00000"/>
                </a:solidFill>
              </a:rPr>
              <a:t>hãy</a:t>
            </a:r>
            <a:r>
              <a:rPr lang="en-US" sz="6000" dirty="0" smtClean="0">
                <a:solidFill>
                  <a:srgbClr val="C00000"/>
                </a:solidFill>
              </a:rPr>
              <a:t> </a:t>
            </a:r>
            <a:r>
              <a:rPr lang="en-US" sz="6000" dirty="0" err="1" smtClean="0">
                <a:solidFill>
                  <a:srgbClr val="C00000"/>
                </a:solidFill>
              </a:rPr>
              <a:t>vào</a:t>
            </a:r>
            <a:r>
              <a:rPr lang="en-US" sz="6000" dirty="0" smtClean="0">
                <a:solidFill>
                  <a:srgbClr val="C00000"/>
                </a:solidFill>
              </a:rPr>
              <a:t> </a:t>
            </a:r>
            <a:r>
              <a:rPr lang="en-US" sz="6000" dirty="0" err="1" smtClean="0">
                <a:solidFill>
                  <a:srgbClr val="C00000"/>
                </a:solidFill>
              </a:rPr>
              <a:t>phục</a:t>
            </a:r>
            <a:r>
              <a:rPr lang="en-US" sz="6000" dirty="0" smtClean="0">
                <a:solidFill>
                  <a:srgbClr val="C00000"/>
                </a:solidFill>
              </a:rPr>
              <a:t> </a:t>
            </a:r>
            <a:r>
              <a:rPr lang="en-US" sz="6000" dirty="0" err="1" smtClean="0">
                <a:solidFill>
                  <a:srgbClr val="C00000"/>
                </a:solidFill>
              </a:rPr>
              <a:t>lạy</a:t>
            </a:r>
            <a:r>
              <a:rPr lang="en-US" sz="6000" dirty="0" smtClean="0">
                <a:solidFill>
                  <a:srgbClr val="C00000"/>
                </a:solidFill>
              </a:rPr>
              <a:t>: “</a:t>
            </a:r>
            <a:r>
              <a:rPr lang="en-US" sz="6000" dirty="0" err="1" smtClean="0">
                <a:solidFill>
                  <a:srgbClr val="C00000"/>
                </a:solidFill>
              </a:rPr>
              <a:t>Người</a:t>
            </a:r>
            <a:r>
              <a:rPr lang="en-US" sz="6000" dirty="0" smtClean="0">
                <a:solidFill>
                  <a:srgbClr val="C00000"/>
                </a:solidFill>
              </a:rPr>
              <a:t> </a:t>
            </a:r>
            <a:r>
              <a:rPr lang="en-US" sz="6000" dirty="0" err="1" smtClean="0">
                <a:solidFill>
                  <a:srgbClr val="C00000"/>
                </a:solidFill>
              </a:rPr>
              <a:t>là</a:t>
            </a:r>
            <a:r>
              <a:rPr lang="en-US" sz="6000" dirty="0" smtClean="0">
                <a:solidFill>
                  <a:srgbClr val="C00000"/>
                </a:solidFill>
              </a:rPr>
              <a:t> </a:t>
            </a:r>
            <a:r>
              <a:rPr lang="en-US" sz="6000" dirty="0" err="1" smtClean="0">
                <a:solidFill>
                  <a:srgbClr val="C00000"/>
                </a:solidFill>
              </a:rPr>
              <a:t>Chúa</a:t>
            </a:r>
            <a:r>
              <a:rPr lang="en-US" sz="6000" dirty="0" smtClean="0">
                <a:solidFill>
                  <a:srgbClr val="C00000"/>
                </a:solidFill>
              </a:rPr>
              <a:t> </a:t>
            </a:r>
            <a:r>
              <a:rPr lang="en-US" sz="6000" dirty="0" err="1" smtClean="0">
                <a:solidFill>
                  <a:srgbClr val="C00000"/>
                </a:solidFill>
              </a:rPr>
              <a:t>của</a:t>
            </a:r>
            <a:r>
              <a:rPr lang="en-US" sz="6000" dirty="0" smtClean="0">
                <a:solidFill>
                  <a:srgbClr val="C00000"/>
                </a:solidFill>
              </a:rPr>
              <a:t> </a:t>
            </a:r>
            <a:r>
              <a:rPr lang="en-US" sz="6000" dirty="0" err="1" smtClean="0">
                <a:solidFill>
                  <a:srgbClr val="C00000"/>
                </a:solidFill>
              </a:rPr>
              <a:t>bà</a:t>
            </a:r>
            <a:r>
              <a:rPr lang="en-US" sz="6000" dirty="0" smtClean="0">
                <a:solidFill>
                  <a:srgbClr val="C00000"/>
                </a:solidFill>
              </a:rPr>
              <a:t>”.</a:t>
            </a:r>
            <a:endParaRPr lang="en-US" sz="6000" dirty="0">
              <a:solidFill>
                <a:srgbClr val="C00000"/>
              </a:solidFill>
            </a:endParaRPr>
          </a:p>
        </p:txBody>
      </p:sp>
    </p:spTree>
    <p:extLst>
      <p:ext uri="{BB962C8B-B14F-4D97-AF65-F5344CB8AC3E}">
        <p14:creationId xmlns:p14="http://schemas.microsoft.com/office/powerpoint/2010/main" val="3414955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vi-VN" sz="7200" u="sng" dirty="0">
                <a:solidFill>
                  <a:srgbClr val="000066"/>
                </a:solidFill>
              </a:rPr>
              <a:t>Đk:</a:t>
            </a:r>
            <a:r>
              <a:rPr lang="vi-VN" sz="7200" dirty="0">
                <a:solidFill>
                  <a:srgbClr val="C00000"/>
                </a:solidFill>
              </a:rPr>
              <a:t> </a:t>
            </a:r>
            <a:r>
              <a:rPr lang="vi-VN" sz="7200" dirty="0">
                <a:solidFill>
                  <a:srgbClr val="C00000"/>
                </a:solidFill>
              </a:rPr>
              <a:t>Nữ </a:t>
            </a:r>
            <a:r>
              <a:rPr lang="en-US" sz="7200" dirty="0" smtClean="0">
                <a:solidFill>
                  <a:srgbClr val="C00000"/>
                </a:solidFill>
              </a:rPr>
              <a:t>H</a:t>
            </a:r>
            <a:r>
              <a:rPr lang="vi-VN" sz="7200" dirty="0" smtClean="0">
                <a:solidFill>
                  <a:srgbClr val="C00000"/>
                </a:solidFill>
              </a:rPr>
              <a:t>oàng </a:t>
            </a:r>
            <a:r>
              <a:rPr lang="vi-VN" sz="7200" dirty="0">
                <a:solidFill>
                  <a:srgbClr val="C00000"/>
                </a:solidFill>
              </a:rPr>
              <a:t>bên hữu </a:t>
            </a:r>
            <a:r>
              <a:rPr lang="vi-VN" sz="7200" dirty="0" smtClean="0">
                <a:solidFill>
                  <a:srgbClr val="C00000"/>
                </a:solidFill>
              </a:rPr>
              <a:t>Thánh Vương </a:t>
            </a:r>
            <a:r>
              <a:rPr lang="vi-VN" sz="7200" dirty="0">
                <a:solidFill>
                  <a:srgbClr val="C00000"/>
                </a:solidFill>
              </a:rPr>
              <a:t>điểm trang lộng lẫy </a:t>
            </a:r>
            <a:r>
              <a:rPr lang="en-US" sz="7200" dirty="0" err="1" smtClean="0">
                <a:solidFill>
                  <a:srgbClr val="C00000"/>
                </a:solidFill>
              </a:rPr>
              <a:t>toàn</a:t>
            </a:r>
            <a:r>
              <a:rPr lang="en-US" sz="7200" dirty="0" smtClean="0">
                <a:solidFill>
                  <a:srgbClr val="C00000"/>
                </a:solidFill>
              </a:rPr>
              <a:t> </a:t>
            </a:r>
            <a:r>
              <a:rPr lang="vi-VN" sz="7200" dirty="0" smtClean="0">
                <a:solidFill>
                  <a:srgbClr val="C00000"/>
                </a:solidFill>
              </a:rPr>
              <a:t>vàng Ô</a:t>
            </a:r>
            <a:r>
              <a:rPr lang="en-US" sz="7200" dirty="0" smtClean="0">
                <a:solidFill>
                  <a:srgbClr val="C00000"/>
                </a:solidFill>
              </a:rPr>
              <a:t>-</a:t>
            </a:r>
            <a:r>
              <a:rPr lang="vi-VN" sz="7200" dirty="0" smtClean="0">
                <a:solidFill>
                  <a:srgbClr val="C00000"/>
                </a:solidFill>
              </a:rPr>
              <a:t> </a:t>
            </a:r>
            <a:r>
              <a:rPr lang="vi-VN" sz="7200" dirty="0">
                <a:solidFill>
                  <a:srgbClr val="C00000"/>
                </a:solidFill>
              </a:rPr>
              <a:t>phia</a:t>
            </a:r>
            <a:r>
              <a:rPr lang="vi-VN" sz="7200" dirty="0" smtClean="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31753149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6000" u="sng" dirty="0" smtClean="0">
                <a:solidFill>
                  <a:srgbClr val="000066"/>
                </a:solidFill>
              </a:rPr>
              <a:t>Tk</a:t>
            </a:r>
            <a:r>
              <a:rPr lang="en-US" sz="6000" u="sng" dirty="0" smtClean="0">
                <a:solidFill>
                  <a:srgbClr val="000066"/>
                </a:solidFill>
              </a:rPr>
              <a:t>3:</a:t>
            </a:r>
            <a:r>
              <a:rPr lang="vi-VN" sz="6000" dirty="0" smtClean="0">
                <a:solidFill>
                  <a:srgbClr val="C00000"/>
                </a:solidFill>
              </a:rPr>
              <a:t> </a:t>
            </a:r>
            <a:r>
              <a:rPr lang="en-US" sz="6000" dirty="0" err="1" smtClean="0">
                <a:solidFill>
                  <a:srgbClr val="C00000"/>
                </a:solidFill>
              </a:rPr>
              <a:t>Lòng</a:t>
            </a:r>
            <a:r>
              <a:rPr lang="en-US" sz="6000" dirty="0" smtClean="0">
                <a:solidFill>
                  <a:srgbClr val="C00000"/>
                </a:solidFill>
              </a:rPr>
              <a:t> </a:t>
            </a:r>
            <a:r>
              <a:rPr lang="en-US" sz="6000" dirty="0" err="1" smtClean="0">
                <a:solidFill>
                  <a:srgbClr val="C00000"/>
                </a:solidFill>
              </a:rPr>
              <a:t>hoan</a:t>
            </a:r>
            <a:r>
              <a:rPr lang="en-US" sz="6000" dirty="0" smtClean="0">
                <a:solidFill>
                  <a:srgbClr val="C00000"/>
                </a:solidFill>
              </a:rPr>
              <a:t> </a:t>
            </a:r>
            <a:r>
              <a:rPr lang="en-US" sz="6000" dirty="0" err="1" smtClean="0">
                <a:solidFill>
                  <a:srgbClr val="C00000"/>
                </a:solidFill>
              </a:rPr>
              <a:t>hỷ</a:t>
            </a:r>
            <a:r>
              <a:rPr lang="en-US" sz="6000" dirty="0" smtClean="0">
                <a:solidFill>
                  <a:srgbClr val="C00000"/>
                </a:solidFill>
              </a:rPr>
              <a:t> </a:t>
            </a:r>
            <a:r>
              <a:rPr lang="en-US" sz="6000" dirty="0" err="1" smtClean="0">
                <a:solidFill>
                  <a:srgbClr val="C00000"/>
                </a:solidFill>
              </a:rPr>
              <a:t>đoàn</a:t>
            </a:r>
            <a:r>
              <a:rPr lang="en-US" sz="6000" dirty="0" smtClean="0">
                <a:solidFill>
                  <a:srgbClr val="C00000"/>
                </a:solidFill>
              </a:rPr>
              <a:t> </a:t>
            </a:r>
            <a:r>
              <a:rPr lang="en-US" sz="6000" dirty="0" err="1" smtClean="0">
                <a:solidFill>
                  <a:srgbClr val="C00000"/>
                </a:solidFill>
              </a:rPr>
              <a:t>người</a:t>
            </a:r>
            <a:r>
              <a:rPr lang="en-US" sz="6000" dirty="0" smtClean="0">
                <a:solidFill>
                  <a:srgbClr val="C00000"/>
                </a:solidFill>
              </a:rPr>
              <a:t> </a:t>
            </a:r>
            <a:r>
              <a:rPr lang="en-US" sz="6000" dirty="0" err="1" smtClean="0">
                <a:solidFill>
                  <a:srgbClr val="C00000"/>
                </a:solidFill>
              </a:rPr>
              <a:t>tiến</a:t>
            </a:r>
            <a:r>
              <a:rPr lang="en-US" sz="6000" dirty="0" smtClean="0">
                <a:solidFill>
                  <a:srgbClr val="C00000"/>
                </a:solidFill>
              </a:rPr>
              <a:t> </a:t>
            </a:r>
            <a:r>
              <a:rPr lang="en-US" sz="6000" dirty="0" err="1" smtClean="0">
                <a:solidFill>
                  <a:srgbClr val="C00000"/>
                </a:solidFill>
              </a:rPr>
              <a:t>bước</a:t>
            </a:r>
            <a:r>
              <a:rPr lang="en-US" sz="6000" dirty="0" smtClean="0">
                <a:solidFill>
                  <a:srgbClr val="C00000"/>
                </a:solidFill>
              </a:rPr>
              <a:t>, </a:t>
            </a:r>
            <a:r>
              <a:rPr lang="en-US" sz="6000" dirty="0" err="1" smtClean="0">
                <a:solidFill>
                  <a:srgbClr val="C00000"/>
                </a:solidFill>
              </a:rPr>
              <a:t>vẻ</a:t>
            </a:r>
            <a:r>
              <a:rPr lang="en-US" sz="6000" dirty="0" smtClean="0">
                <a:solidFill>
                  <a:srgbClr val="C00000"/>
                </a:solidFill>
              </a:rPr>
              <a:t> </a:t>
            </a:r>
            <a:r>
              <a:rPr lang="en-US" sz="6000" dirty="0" err="1" smtClean="0">
                <a:solidFill>
                  <a:srgbClr val="C00000"/>
                </a:solidFill>
              </a:rPr>
              <a:t>tưng</a:t>
            </a:r>
            <a:r>
              <a:rPr lang="en-US" sz="6000" dirty="0" smtClean="0">
                <a:solidFill>
                  <a:srgbClr val="C00000"/>
                </a:solidFill>
              </a:rPr>
              <a:t> </a:t>
            </a:r>
            <a:r>
              <a:rPr lang="en-US" sz="6000" dirty="0" err="1" smtClean="0">
                <a:solidFill>
                  <a:srgbClr val="C00000"/>
                </a:solidFill>
              </a:rPr>
              <a:t>bừng</a:t>
            </a:r>
            <a:r>
              <a:rPr lang="en-US" sz="6000" dirty="0" smtClean="0">
                <a:solidFill>
                  <a:srgbClr val="C00000"/>
                </a:solidFill>
              </a:rPr>
              <a:t> </a:t>
            </a:r>
            <a:r>
              <a:rPr lang="en-US" sz="6000" dirty="0" err="1" smtClean="0">
                <a:solidFill>
                  <a:srgbClr val="C00000"/>
                </a:solidFill>
              </a:rPr>
              <a:t>vào</a:t>
            </a:r>
            <a:r>
              <a:rPr lang="en-US" sz="6000" dirty="0" smtClean="0">
                <a:solidFill>
                  <a:srgbClr val="C00000"/>
                </a:solidFill>
              </a:rPr>
              <a:t> </a:t>
            </a:r>
            <a:r>
              <a:rPr lang="en-US" sz="6000" dirty="0" err="1" smtClean="0">
                <a:solidFill>
                  <a:srgbClr val="C00000"/>
                </a:solidFill>
              </a:rPr>
              <a:t>tận</a:t>
            </a:r>
            <a:r>
              <a:rPr lang="en-US" sz="6000" dirty="0" smtClean="0">
                <a:solidFill>
                  <a:srgbClr val="C00000"/>
                </a:solidFill>
              </a:rPr>
              <a:t> </a:t>
            </a:r>
            <a:r>
              <a:rPr lang="en-US" sz="6000" dirty="0" err="1" smtClean="0">
                <a:solidFill>
                  <a:srgbClr val="C00000"/>
                </a:solidFill>
              </a:rPr>
              <a:t>hoàng</a:t>
            </a:r>
            <a:r>
              <a:rPr lang="en-US" sz="6000" dirty="0" smtClean="0">
                <a:solidFill>
                  <a:srgbClr val="C00000"/>
                </a:solidFill>
              </a:rPr>
              <a:t> </a:t>
            </a:r>
            <a:r>
              <a:rPr lang="en-US" sz="6000" dirty="0" err="1" smtClean="0">
                <a:solidFill>
                  <a:srgbClr val="C00000"/>
                </a:solidFill>
              </a:rPr>
              <a:t>cung</a:t>
            </a:r>
            <a:r>
              <a:rPr lang="en-US" sz="6000" dirty="0" smtClean="0">
                <a:solidFill>
                  <a:srgbClr val="C00000"/>
                </a:solidFill>
              </a:rPr>
              <a:t>.</a:t>
            </a:r>
            <a:endParaRPr lang="en-US" sz="6000" dirty="0">
              <a:solidFill>
                <a:srgbClr val="C00000"/>
              </a:solidFill>
            </a:endParaRPr>
          </a:p>
        </p:txBody>
      </p:sp>
    </p:spTree>
    <p:extLst>
      <p:ext uri="{BB962C8B-B14F-4D97-AF65-F5344CB8AC3E}">
        <p14:creationId xmlns:p14="http://schemas.microsoft.com/office/powerpoint/2010/main" val="4026222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vi-VN" sz="7200" u="sng" dirty="0">
                <a:solidFill>
                  <a:srgbClr val="000066"/>
                </a:solidFill>
              </a:rPr>
              <a:t>Đk:</a:t>
            </a:r>
            <a:r>
              <a:rPr lang="vi-VN" sz="7200" dirty="0">
                <a:solidFill>
                  <a:srgbClr val="C00000"/>
                </a:solidFill>
              </a:rPr>
              <a:t> </a:t>
            </a:r>
            <a:r>
              <a:rPr lang="vi-VN" sz="7200" dirty="0">
                <a:solidFill>
                  <a:srgbClr val="C00000"/>
                </a:solidFill>
              </a:rPr>
              <a:t>Nữ </a:t>
            </a:r>
            <a:r>
              <a:rPr lang="en-US" sz="7200" dirty="0" smtClean="0">
                <a:solidFill>
                  <a:srgbClr val="C00000"/>
                </a:solidFill>
              </a:rPr>
              <a:t>H</a:t>
            </a:r>
            <a:r>
              <a:rPr lang="vi-VN" sz="7200" dirty="0" smtClean="0">
                <a:solidFill>
                  <a:srgbClr val="C00000"/>
                </a:solidFill>
              </a:rPr>
              <a:t>oàng </a:t>
            </a:r>
            <a:r>
              <a:rPr lang="vi-VN" sz="7200" dirty="0">
                <a:solidFill>
                  <a:srgbClr val="C00000"/>
                </a:solidFill>
              </a:rPr>
              <a:t>bên hữu </a:t>
            </a:r>
            <a:r>
              <a:rPr lang="vi-VN" sz="7200" dirty="0" smtClean="0">
                <a:solidFill>
                  <a:srgbClr val="C00000"/>
                </a:solidFill>
              </a:rPr>
              <a:t>Thánh Vương </a:t>
            </a:r>
            <a:r>
              <a:rPr lang="vi-VN" sz="7200" dirty="0">
                <a:solidFill>
                  <a:srgbClr val="C00000"/>
                </a:solidFill>
              </a:rPr>
              <a:t>điểm trang lộng lẫy </a:t>
            </a:r>
            <a:r>
              <a:rPr lang="en-US" sz="7200" dirty="0" err="1" smtClean="0">
                <a:solidFill>
                  <a:srgbClr val="C00000"/>
                </a:solidFill>
              </a:rPr>
              <a:t>toàn</a:t>
            </a:r>
            <a:r>
              <a:rPr lang="en-US" sz="7200" dirty="0" smtClean="0">
                <a:solidFill>
                  <a:srgbClr val="C00000"/>
                </a:solidFill>
              </a:rPr>
              <a:t> </a:t>
            </a:r>
            <a:r>
              <a:rPr lang="vi-VN" sz="7200" dirty="0" smtClean="0">
                <a:solidFill>
                  <a:srgbClr val="C00000"/>
                </a:solidFill>
              </a:rPr>
              <a:t>vàng Ô</a:t>
            </a:r>
            <a:r>
              <a:rPr lang="en-US" sz="7200" dirty="0" smtClean="0">
                <a:solidFill>
                  <a:srgbClr val="C00000"/>
                </a:solidFill>
              </a:rPr>
              <a:t>-</a:t>
            </a:r>
            <a:r>
              <a:rPr lang="vi-VN" sz="7200" dirty="0" smtClean="0">
                <a:solidFill>
                  <a:srgbClr val="C00000"/>
                </a:solidFill>
              </a:rPr>
              <a:t> </a:t>
            </a:r>
            <a:r>
              <a:rPr lang="vi-VN" sz="7200" dirty="0">
                <a:solidFill>
                  <a:srgbClr val="C00000"/>
                </a:solidFill>
              </a:rPr>
              <a:t>phia</a:t>
            </a:r>
            <a:r>
              <a:rPr lang="vi-VN" sz="7200" dirty="0" smtClean="0">
                <a:solidFill>
                  <a:srgbClr val="C00000"/>
                </a:solidFill>
              </a:rPr>
              <a:t>.</a:t>
            </a:r>
            <a:endParaRPr lang="en-US" sz="7200" dirty="0">
              <a:solidFill>
                <a:srgbClr val="C00000"/>
              </a:solidFill>
            </a:endParaRPr>
          </a:p>
        </p:txBody>
      </p:sp>
    </p:spTree>
    <p:extLst>
      <p:ext uri="{BB962C8B-B14F-4D97-AF65-F5344CB8AC3E}">
        <p14:creationId xmlns:p14="http://schemas.microsoft.com/office/powerpoint/2010/main" val="2076016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438400" y="285750"/>
            <a:ext cx="6615914" cy="1938992"/>
          </a:xfrm>
          <a:prstGeom prst="rect">
            <a:avLst/>
          </a:prstGeom>
        </p:spPr>
        <p:txBody>
          <a:bodyPr wrap="non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2.</a:t>
            </a:r>
          </a:p>
          <a:p>
            <a:r>
              <a:rPr lang="vi-VN" sz="2400" dirty="0">
                <a:solidFill>
                  <a:srgbClr val="FFFF00"/>
                </a:solidFill>
              </a:rPr>
              <a:t>Bài trích thư thứ nhất của thánh Phao-lô tông đồ </a:t>
            </a:r>
            <a:endParaRPr lang="en-US" sz="2400" dirty="0" smtClean="0">
              <a:solidFill>
                <a:srgbClr val="FFFF00"/>
              </a:solidFill>
            </a:endParaRPr>
          </a:p>
          <a:p>
            <a:r>
              <a:rPr lang="vi-VN" sz="2400" dirty="0" smtClean="0">
                <a:solidFill>
                  <a:srgbClr val="FFFF00"/>
                </a:solidFill>
              </a:rPr>
              <a:t>gửi </a:t>
            </a:r>
            <a:r>
              <a:rPr lang="vi-VN" sz="2400" dirty="0">
                <a:solidFill>
                  <a:srgbClr val="FFFF00"/>
                </a:solidFill>
              </a:rPr>
              <a:t>tín hữu Cô-rin-tô</a:t>
            </a:r>
            <a:r>
              <a:rPr lang="vi-VN" sz="2400" dirty="0" smtClean="0">
                <a:solidFill>
                  <a:srgbClr val="FFFF00"/>
                </a:solidFill>
              </a:rPr>
              <a:t>.</a:t>
            </a:r>
            <a:endParaRPr lang="en-US" sz="2400" dirty="0" smtClean="0">
              <a:solidFill>
                <a:srgbClr val="FFFF00"/>
              </a:solidFill>
            </a:endParaRPr>
          </a:p>
          <a:p>
            <a:r>
              <a:rPr lang="vi-VN" sz="2400" dirty="0">
                <a:solidFill>
                  <a:srgbClr val="FFFF00"/>
                </a:solidFill>
              </a:rPr>
              <a:t>Mở đường là Đức </a:t>
            </a:r>
            <a:r>
              <a:rPr lang="vi-VN" sz="2400" dirty="0" smtClean="0">
                <a:solidFill>
                  <a:srgbClr val="FFFF00"/>
                </a:solidFill>
              </a:rPr>
              <a:t>Ki-tô,</a:t>
            </a:r>
            <a:endParaRPr lang="en-US" sz="2400" dirty="0" smtClean="0">
              <a:solidFill>
                <a:srgbClr val="FFFF00"/>
              </a:solidFill>
            </a:endParaRPr>
          </a:p>
          <a:p>
            <a:r>
              <a:rPr lang="vi-VN" sz="2400" dirty="0" smtClean="0">
                <a:solidFill>
                  <a:srgbClr val="FFFF00"/>
                </a:solidFill>
              </a:rPr>
              <a:t>rồi </a:t>
            </a:r>
            <a:r>
              <a:rPr lang="vi-VN" sz="2400" dirty="0">
                <a:solidFill>
                  <a:srgbClr val="FFFF00"/>
                </a:solidFill>
              </a:rPr>
              <a:t>đến lượt những kẻ thuộc về Người.</a:t>
            </a:r>
            <a:endParaRPr lang="vi-VN" sz="2400" dirty="0" smtClean="0">
              <a:solidFill>
                <a:srgbClr val="FFFF00"/>
              </a:solidFill>
            </a:endParaRPr>
          </a:p>
        </p:txBody>
      </p:sp>
    </p:spTree>
    <p:extLst>
      <p:ext uri="{BB962C8B-B14F-4D97-AF65-F5344CB8AC3E}">
        <p14:creationId xmlns:p14="http://schemas.microsoft.com/office/powerpoint/2010/main" val="484380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629149"/>
          </a:xfrm>
        </p:spPr>
        <p:txBody>
          <a:bodyPr>
            <a:noAutofit/>
          </a:bodyPr>
          <a:lstStyle/>
          <a:p>
            <a:pPr algn="just">
              <a:lnSpc>
                <a:spcPct val="110000"/>
              </a:lnSpc>
            </a:pPr>
            <a:r>
              <a:rPr lang="en-US" sz="6800" dirty="0" err="1" smtClean="0">
                <a:solidFill>
                  <a:srgbClr val="C00000"/>
                </a:solidFill>
                <a:latin typeface="+mj-lt"/>
                <a:cs typeface="Times New Roman" pitchFamily="18" charset="0"/>
              </a:rPr>
              <a:t>Đức</a:t>
            </a:r>
            <a:r>
              <a:rPr lang="en-US" sz="6800" dirty="0" smtClean="0">
                <a:solidFill>
                  <a:srgbClr val="C00000"/>
                </a:solidFill>
                <a:latin typeface="+mj-lt"/>
                <a:cs typeface="Times New Roman" pitchFamily="18" charset="0"/>
              </a:rPr>
              <a:t> Maria </a:t>
            </a:r>
            <a:r>
              <a:rPr lang="en-US" sz="6800" dirty="0" err="1" smtClean="0">
                <a:solidFill>
                  <a:srgbClr val="C00000"/>
                </a:solidFill>
                <a:latin typeface="+mj-lt"/>
                <a:cs typeface="Times New Roman" pitchFamily="18" charset="0"/>
              </a:rPr>
              <a:t>được</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rước</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lên</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trời</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muôn</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vạn</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thiên</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sứ</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hoan</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hỉ</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vui</a:t>
            </a:r>
            <a:r>
              <a:rPr lang="en-US" sz="6800" dirty="0" smtClean="0">
                <a:solidFill>
                  <a:srgbClr val="C00000"/>
                </a:solidFill>
                <a:latin typeface="+mj-lt"/>
                <a:cs typeface="Times New Roman" pitchFamily="18" charset="0"/>
              </a:rPr>
              <a:t> </a:t>
            </a:r>
            <a:r>
              <a:rPr lang="en-US" sz="6800" dirty="0" err="1" smtClean="0">
                <a:solidFill>
                  <a:srgbClr val="C00000"/>
                </a:solidFill>
                <a:latin typeface="+mj-lt"/>
                <a:cs typeface="Times New Roman" pitchFamily="18" charset="0"/>
              </a:rPr>
              <a:t>mừng</a:t>
            </a:r>
            <a:r>
              <a:rPr lang="en-US" sz="6800" dirty="0" smtClean="0">
                <a:solidFill>
                  <a:srgbClr val="C00000"/>
                </a:solidFill>
                <a:latin typeface="+mj-lt"/>
                <a:cs typeface="Times New Roman" pitchFamily="18" charset="0"/>
              </a:rPr>
              <a:t>.</a:t>
            </a:r>
            <a:endParaRPr lang="en-US" sz="6800" b="0" dirty="0">
              <a:solidFill>
                <a:srgbClr val="C0000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000066"/>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000066"/>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C00000"/>
                </a:solidFill>
                <a:effectLst/>
                <a:latin typeface="+mj-lt"/>
                <a:cs typeface="Times New Roman" pitchFamily="18" charset="0"/>
              </a:rPr>
              <a:t>Xin Chúa làm nên cuộc Hiện Xuống mới trong đời sống Hội</a:t>
            </a:r>
            <a:br>
              <a:rPr lang="vi-VN" sz="4800" b="0" dirty="0">
                <a:solidFill>
                  <a:srgbClr val="C00000"/>
                </a:solidFill>
                <a:effectLst/>
                <a:latin typeface="+mj-lt"/>
                <a:cs typeface="Times New Roman" pitchFamily="18" charset="0"/>
              </a:rPr>
            </a:br>
            <a:r>
              <a:rPr lang="vi-VN" sz="4800" b="0" dirty="0">
                <a:solidFill>
                  <a:srgbClr val="C000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6057254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 y="-5628"/>
            <a:ext cx="9144000" cy="5143500"/>
          </a:xfrm>
          <a:prstGeom prst="rect">
            <a:avLst/>
          </a:prstGeom>
        </p:spPr>
      </p:pic>
      <p:sp>
        <p:nvSpPr>
          <p:cNvPr id="3" name="Rectangle 2"/>
          <p:cNvSpPr/>
          <p:nvPr/>
        </p:nvSpPr>
        <p:spPr>
          <a:xfrm>
            <a:off x="4634345" y="2724150"/>
            <a:ext cx="4572000" cy="2462213"/>
          </a:xfrm>
          <a:prstGeom prst="rect">
            <a:avLst/>
          </a:prstGeom>
        </p:spPr>
        <p:txBody>
          <a:bodyPr>
            <a:spAutoFit/>
          </a:bodyPr>
          <a:lstStyle/>
          <a:p>
            <a:pPr algn="ctr"/>
            <a:r>
              <a:rPr lang="en-US" sz="5500" dirty="0" smtClean="0">
                <a:solidFill>
                  <a:srgbClr val="000066"/>
                </a:solidFill>
              </a:rPr>
              <a:t>Con </a:t>
            </a:r>
            <a:r>
              <a:rPr lang="en-US" sz="5500" dirty="0" err="1" smtClean="0">
                <a:solidFill>
                  <a:srgbClr val="000066"/>
                </a:solidFill>
              </a:rPr>
              <a:t>Muốn</a:t>
            </a:r>
            <a:r>
              <a:rPr lang="en-US" sz="5500" dirty="0" smtClean="0">
                <a:solidFill>
                  <a:srgbClr val="000066"/>
                </a:solidFill>
              </a:rPr>
              <a:t> </a:t>
            </a:r>
            <a:r>
              <a:rPr lang="en-US" sz="5500" dirty="0" err="1" smtClean="0">
                <a:solidFill>
                  <a:srgbClr val="000066"/>
                </a:solidFill>
              </a:rPr>
              <a:t>Dâng</a:t>
            </a:r>
            <a:r>
              <a:rPr lang="en-US" sz="5500" dirty="0" smtClean="0">
                <a:solidFill>
                  <a:srgbClr val="000066"/>
                </a:solidFill>
              </a:rPr>
              <a:t> </a:t>
            </a:r>
            <a:r>
              <a:rPr lang="en-US" sz="5500" dirty="0" err="1" smtClean="0">
                <a:solidFill>
                  <a:srgbClr val="000066"/>
                </a:solidFill>
              </a:rPr>
              <a:t>Ngài</a:t>
            </a:r>
            <a:endParaRPr lang="en-US" sz="5500" dirty="0" smtClean="0">
              <a:solidFill>
                <a:srgbClr val="000066"/>
              </a:solidFill>
            </a:endParaRPr>
          </a:p>
          <a:p>
            <a:pPr algn="ctr"/>
            <a:r>
              <a:rPr lang="en-US" sz="4000" i="1" dirty="0" err="1" smtClean="0">
                <a:solidFill>
                  <a:srgbClr val="000066"/>
                </a:solidFill>
              </a:rPr>
              <a:t>Thiên</a:t>
            </a:r>
            <a:r>
              <a:rPr lang="en-US" sz="4000" i="1" dirty="0" smtClean="0">
                <a:solidFill>
                  <a:srgbClr val="000066"/>
                </a:solidFill>
              </a:rPr>
              <a:t> </a:t>
            </a:r>
            <a:r>
              <a:rPr lang="en-US" sz="4000" i="1" dirty="0" err="1" smtClean="0">
                <a:solidFill>
                  <a:srgbClr val="000066"/>
                </a:solidFill>
              </a:rPr>
              <a:t>Lý</a:t>
            </a:r>
            <a:endParaRPr lang="en-US" sz="4000" i="1" dirty="0">
              <a:solidFill>
                <a:srgbClr val="000066"/>
              </a:solidFill>
            </a:endParaRPr>
          </a:p>
        </p:txBody>
      </p:sp>
    </p:spTree>
    <p:extLst>
      <p:ext uri="{BB962C8B-B14F-4D97-AF65-F5344CB8AC3E}">
        <p14:creationId xmlns:p14="http://schemas.microsoft.com/office/powerpoint/2010/main" val="33701400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5400" u="sng" dirty="0">
                <a:solidFill>
                  <a:srgbClr val="000066"/>
                </a:solidFill>
              </a:rPr>
              <a:t>Tk1:</a:t>
            </a:r>
            <a:r>
              <a:rPr lang="vi-VN" sz="5400" dirty="0">
                <a:solidFill>
                  <a:srgbClr val="C00000"/>
                </a:solidFill>
              </a:rPr>
              <a:t> </a:t>
            </a:r>
            <a:r>
              <a:rPr lang="vi-VN" sz="5100" dirty="0">
                <a:solidFill>
                  <a:srgbClr val="C00000"/>
                </a:solidFill>
              </a:rPr>
              <a:t> Con muốn dâng lên Ngài bánh từ hạt lúa vàng tươi. Là hoa mầu ruộng đất do nước mắt giọt mồ hôi. Như hương hoa cuộc sống nuôi lớn con từ thuở nào</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3605686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smtClean="0">
                <a:solidFill>
                  <a:srgbClr val="000066"/>
                </a:solidFill>
              </a:rPr>
              <a:t>**</a:t>
            </a:r>
            <a:r>
              <a:rPr lang="vi-VN" sz="5400" u="sng" dirty="0" smtClean="0">
                <a:solidFill>
                  <a:srgbClr val="000066"/>
                </a:solidFill>
              </a:rPr>
              <a:t>:</a:t>
            </a:r>
            <a:r>
              <a:rPr lang="vi-VN" sz="5400" dirty="0" smtClean="0">
                <a:solidFill>
                  <a:srgbClr val="C00000"/>
                </a:solidFill>
              </a:rPr>
              <a:t> </a:t>
            </a:r>
            <a:r>
              <a:rPr lang="vi-VN" sz="5100" dirty="0">
                <a:solidFill>
                  <a:srgbClr val="C00000"/>
                </a:solidFill>
              </a:rPr>
              <a:t> </a:t>
            </a:r>
            <a:r>
              <a:rPr lang="vi-VN" sz="6000" dirty="0">
                <a:solidFill>
                  <a:srgbClr val="C00000"/>
                </a:solidFill>
              </a:rPr>
              <a:t>Xin dâng lên tòa cao này bông lúa thơm ngọt ngào. Như lễ dâng chân thành, xin ơn Chúa thương chúc lành</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1740850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err="1" smtClean="0">
                <a:solidFill>
                  <a:srgbClr val="000066"/>
                </a:solidFill>
              </a:rPr>
              <a:t>Đk</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hiệp</a:t>
            </a:r>
            <a:r>
              <a:rPr lang="en-US"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lời</a:t>
            </a:r>
            <a:r>
              <a:rPr lang="en-US" sz="5400" dirty="0">
                <a:solidFill>
                  <a:srgbClr val="C00000"/>
                </a:solidFill>
              </a:rPr>
              <a:t> con </a:t>
            </a:r>
            <a:r>
              <a:rPr lang="en-US" sz="5400" dirty="0" err="1">
                <a:solidFill>
                  <a:srgbClr val="C00000"/>
                </a:solidFill>
              </a:rPr>
              <a:t>thiết</a:t>
            </a:r>
            <a:r>
              <a:rPr lang="en-US" sz="5400" dirty="0">
                <a:solidFill>
                  <a:srgbClr val="C00000"/>
                </a:solidFill>
              </a:rPr>
              <a:t> </a:t>
            </a:r>
            <a:r>
              <a:rPr lang="en-US" sz="5400" dirty="0" err="1">
                <a:solidFill>
                  <a:srgbClr val="C00000"/>
                </a:solidFill>
              </a:rPr>
              <a:t>tha</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Khi</a:t>
            </a:r>
            <a:r>
              <a:rPr lang="en-US" sz="5400" dirty="0">
                <a:solidFill>
                  <a:srgbClr val="C00000"/>
                </a:solidFill>
              </a:rPr>
              <a:t> ban </a:t>
            </a:r>
            <a:r>
              <a:rPr lang="en-US" sz="5400" dirty="0" err="1">
                <a:solidFill>
                  <a:srgbClr val="C00000"/>
                </a:solidFill>
              </a:rPr>
              <a:t>mai</a:t>
            </a:r>
            <a:r>
              <a:rPr lang="en-US" sz="5400" dirty="0">
                <a:solidFill>
                  <a:srgbClr val="C00000"/>
                </a:solidFill>
              </a:rPr>
              <a:t> hay </a:t>
            </a:r>
            <a:r>
              <a:rPr lang="en-US" sz="5400" dirty="0" err="1">
                <a:solidFill>
                  <a:srgbClr val="C00000"/>
                </a:solidFill>
              </a:rPr>
              <a:t>chiều</a:t>
            </a:r>
            <a:r>
              <a:rPr lang="en-US" sz="5400" dirty="0">
                <a:solidFill>
                  <a:srgbClr val="C00000"/>
                </a:solidFill>
              </a:rPr>
              <a:t> </a:t>
            </a:r>
            <a:r>
              <a:rPr lang="en-US" sz="5400" dirty="0" err="1">
                <a:solidFill>
                  <a:srgbClr val="C00000"/>
                </a:solidFill>
              </a:rPr>
              <a:t>tàn</a:t>
            </a:r>
            <a:r>
              <a:rPr lang="en-US" sz="5400" dirty="0">
                <a:solidFill>
                  <a:srgbClr val="C00000"/>
                </a:solidFill>
              </a:rPr>
              <a:t> </a:t>
            </a:r>
            <a:r>
              <a:rPr lang="en-US" sz="5400" dirty="0" err="1">
                <a:solidFill>
                  <a:srgbClr val="C00000"/>
                </a:solidFill>
              </a:rPr>
              <a:t>lời</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Chúa</a:t>
            </a:r>
            <a:r>
              <a:rPr lang="en-US" sz="5400" dirty="0">
                <a:solidFill>
                  <a:srgbClr val="C00000"/>
                </a:solidFill>
              </a:rPr>
              <a:t> </a:t>
            </a:r>
            <a:r>
              <a:rPr lang="en-US" sz="5400" dirty="0" err="1" smtClean="0">
                <a:solidFill>
                  <a:srgbClr val="C00000"/>
                </a:solidFill>
              </a:rPr>
              <a:t>luôn</a:t>
            </a:r>
            <a:r>
              <a:rPr lang="en-US" sz="5400" dirty="0" smtClean="0">
                <a:solidFill>
                  <a:srgbClr val="C00000"/>
                </a:solidFill>
              </a:rPr>
              <a:t> </a:t>
            </a:r>
            <a:r>
              <a:rPr lang="en-US" sz="5400" dirty="0" err="1">
                <a:solidFill>
                  <a:srgbClr val="C00000"/>
                </a:solidFill>
              </a:rPr>
              <a:t>vọng</a:t>
            </a:r>
            <a:r>
              <a:rPr lang="en-US" sz="5400" dirty="0">
                <a:solidFill>
                  <a:srgbClr val="C00000"/>
                </a:solidFill>
              </a:rPr>
              <a:t> </a:t>
            </a:r>
            <a:r>
              <a:rPr lang="en-US" sz="5400" dirty="0" err="1">
                <a:solidFill>
                  <a:srgbClr val="C00000"/>
                </a:solidFill>
              </a:rPr>
              <a:t>ngân</a:t>
            </a:r>
            <a:r>
              <a:rPr lang="en-US" sz="5400" dirty="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2703933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smtClean="0">
                <a:solidFill>
                  <a:srgbClr val="000066"/>
                </a:solidFill>
              </a:rPr>
              <a:t>**</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Và </a:t>
            </a:r>
            <a:r>
              <a:rPr lang="vi-VN" sz="5400" dirty="0" smtClean="0">
                <a:solidFill>
                  <a:srgbClr val="C00000"/>
                </a:solidFill>
              </a:rPr>
              <a:t>n</a:t>
            </a:r>
            <a:r>
              <a:rPr lang="en-US" sz="5400" dirty="0">
                <a:solidFill>
                  <a:srgbClr val="C00000"/>
                </a:solidFill>
              </a:rPr>
              <a:t>à</a:t>
            </a:r>
            <a:r>
              <a:rPr lang="vi-VN" sz="5400" dirty="0" smtClean="0">
                <a:solidFill>
                  <a:srgbClr val="C00000"/>
                </a:solidFill>
              </a:rPr>
              <a:t>y </a:t>
            </a:r>
            <a:r>
              <a:rPr lang="vi-VN" sz="5400" dirty="0">
                <a:solidFill>
                  <a:srgbClr val="C00000"/>
                </a:solidFill>
              </a:rPr>
              <a:t>cuộc đời con nguyện dâng Chúa như lòng son. Đâu cao sang chỉ mọn hèn phận con nhỏ bé như không</a:t>
            </a:r>
            <a:r>
              <a:rPr lang="en-US" sz="5400" dirty="0" smtClean="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40416559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5000" u="sng" dirty="0" smtClean="0">
                <a:solidFill>
                  <a:srgbClr val="000066"/>
                </a:solidFill>
              </a:rPr>
              <a:t>Tk</a:t>
            </a:r>
            <a:r>
              <a:rPr lang="en-US" sz="5000" u="sng" dirty="0" smtClean="0">
                <a:solidFill>
                  <a:srgbClr val="000066"/>
                </a:solidFill>
              </a:rPr>
              <a:t>2</a:t>
            </a:r>
            <a:r>
              <a:rPr lang="vi-VN" sz="5000" u="sng" dirty="0" smtClean="0">
                <a:solidFill>
                  <a:srgbClr val="000066"/>
                </a:solidFill>
              </a:rPr>
              <a:t>:</a:t>
            </a:r>
            <a:r>
              <a:rPr lang="vi-VN" sz="5000" dirty="0" smtClean="0">
                <a:solidFill>
                  <a:srgbClr val="C00000"/>
                </a:solidFill>
              </a:rPr>
              <a:t> </a:t>
            </a:r>
            <a:r>
              <a:rPr lang="vi-VN" sz="5000" dirty="0">
                <a:solidFill>
                  <a:srgbClr val="C00000"/>
                </a:solidFill>
              </a:rPr>
              <a:t> </a:t>
            </a:r>
            <a:r>
              <a:rPr lang="vi-VN" sz="5000" dirty="0" smtClean="0">
                <a:solidFill>
                  <a:srgbClr val="C00000"/>
                </a:solidFill>
              </a:rPr>
              <a:t>C</a:t>
            </a:r>
            <a:r>
              <a:rPr lang="vi-VN" sz="5000" dirty="0">
                <a:solidFill>
                  <a:srgbClr val="C00000"/>
                </a:solidFill>
              </a:rPr>
              <a:t>on muốn dâng lên Ngài chén rượu tinh khiết sạch trong. Là rượu nồng tình yêu như tấm chân tình thủy chung</a:t>
            </a:r>
            <a:r>
              <a:rPr lang="vi-VN" sz="5000" dirty="0" smtClean="0">
                <a:solidFill>
                  <a:srgbClr val="C00000"/>
                </a:solidFill>
              </a:rPr>
              <a:t>.</a:t>
            </a:r>
            <a:r>
              <a:rPr lang="en-US" sz="5000" dirty="0" smtClean="0">
                <a:solidFill>
                  <a:srgbClr val="C00000"/>
                </a:solidFill>
              </a:rPr>
              <a:t> </a:t>
            </a:r>
            <a:r>
              <a:rPr lang="vi-VN" sz="5000" dirty="0">
                <a:solidFill>
                  <a:srgbClr val="C00000"/>
                </a:solidFill>
              </a:rPr>
              <a:t>Đây hy sinh cuộc sống tha thiết dâng trọn tuổi mộng.</a:t>
            </a:r>
            <a:endParaRPr lang="vi-VN" sz="5000" dirty="0">
              <a:solidFill>
                <a:srgbClr val="C00000"/>
              </a:solidFill>
            </a:endParaRPr>
          </a:p>
        </p:txBody>
      </p:sp>
    </p:spTree>
    <p:extLst>
      <p:ext uri="{BB962C8B-B14F-4D97-AF65-F5344CB8AC3E}">
        <p14:creationId xmlns:p14="http://schemas.microsoft.com/office/powerpoint/2010/main" val="2570901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500" u="sng" dirty="0" smtClean="0">
                <a:solidFill>
                  <a:srgbClr val="000066"/>
                </a:solidFill>
              </a:rPr>
              <a:t>**</a:t>
            </a:r>
            <a:r>
              <a:rPr lang="vi-VN" sz="5500" u="sng" dirty="0" smtClean="0">
                <a:solidFill>
                  <a:srgbClr val="000066"/>
                </a:solidFill>
              </a:rPr>
              <a:t>:</a:t>
            </a:r>
            <a:r>
              <a:rPr lang="vi-VN" sz="5500" dirty="0" smtClean="0">
                <a:solidFill>
                  <a:srgbClr val="C00000"/>
                </a:solidFill>
              </a:rPr>
              <a:t> </a:t>
            </a:r>
            <a:r>
              <a:rPr lang="vi-VN" sz="5500" dirty="0">
                <a:solidFill>
                  <a:srgbClr val="C00000"/>
                </a:solidFill>
              </a:rPr>
              <a:t> </a:t>
            </a:r>
            <a:r>
              <a:rPr lang="vi-VN" sz="5500" dirty="0" smtClean="0">
                <a:solidFill>
                  <a:srgbClr val="C00000"/>
                </a:solidFill>
              </a:rPr>
              <a:t> </a:t>
            </a:r>
            <a:r>
              <a:rPr lang="vi-VN" sz="5500" dirty="0">
                <a:solidFill>
                  <a:srgbClr val="C00000"/>
                </a:solidFill>
              </a:rPr>
              <a:t>Cho đau thương dần qua và cho </a:t>
            </a:r>
            <a:r>
              <a:rPr lang="vi-VN" sz="5500" dirty="0" smtClean="0">
                <a:solidFill>
                  <a:srgbClr val="C00000"/>
                </a:solidFill>
              </a:rPr>
              <a:t>đắng</a:t>
            </a:r>
            <a:r>
              <a:rPr lang="en-US" sz="5500" dirty="0" smtClean="0">
                <a:solidFill>
                  <a:srgbClr val="C00000"/>
                </a:solidFill>
              </a:rPr>
              <a:t> cay</a:t>
            </a:r>
            <a:r>
              <a:rPr lang="vi-VN" sz="5500" dirty="0" smtClean="0">
                <a:solidFill>
                  <a:srgbClr val="C00000"/>
                </a:solidFill>
              </a:rPr>
              <a:t> </a:t>
            </a:r>
            <a:r>
              <a:rPr lang="vi-VN" sz="5500" dirty="0">
                <a:solidFill>
                  <a:srgbClr val="C00000"/>
                </a:solidFill>
              </a:rPr>
              <a:t>xóa nhòa. Xin Chúa cho muôn nhà an vui sống trong thái hòa</a:t>
            </a:r>
            <a:r>
              <a:rPr lang="vi-VN" sz="5500" dirty="0" smtClean="0">
                <a:solidFill>
                  <a:srgbClr val="C00000"/>
                </a:solidFill>
              </a:rPr>
              <a:t>.</a:t>
            </a:r>
            <a:endParaRPr lang="vi-VN" sz="5500" dirty="0">
              <a:solidFill>
                <a:srgbClr val="C00000"/>
              </a:solidFill>
            </a:endParaRPr>
          </a:p>
        </p:txBody>
      </p:sp>
    </p:spTree>
    <p:extLst>
      <p:ext uri="{BB962C8B-B14F-4D97-AF65-F5344CB8AC3E}">
        <p14:creationId xmlns:p14="http://schemas.microsoft.com/office/powerpoint/2010/main" val="1314850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err="1" smtClean="0">
                <a:solidFill>
                  <a:srgbClr val="000066"/>
                </a:solidFill>
              </a:rPr>
              <a:t>Đk</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hiệp</a:t>
            </a:r>
            <a:r>
              <a:rPr lang="en-US"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lời</a:t>
            </a:r>
            <a:r>
              <a:rPr lang="en-US" sz="5400" dirty="0">
                <a:solidFill>
                  <a:srgbClr val="C00000"/>
                </a:solidFill>
              </a:rPr>
              <a:t> con </a:t>
            </a:r>
            <a:r>
              <a:rPr lang="en-US" sz="5400" dirty="0" err="1">
                <a:solidFill>
                  <a:srgbClr val="C00000"/>
                </a:solidFill>
              </a:rPr>
              <a:t>thiết</a:t>
            </a:r>
            <a:r>
              <a:rPr lang="en-US" sz="5400" dirty="0">
                <a:solidFill>
                  <a:srgbClr val="C00000"/>
                </a:solidFill>
              </a:rPr>
              <a:t> </a:t>
            </a:r>
            <a:r>
              <a:rPr lang="en-US" sz="5400" dirty="0" err="1">
                <a:solidFill>
                  <a:srgbClr val="C00000"/>
                </a:solidFill>
              </a:rPr>
              <a:t>tha</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Khi</a:t>
            </a:r>
            <a:r>
              <a:rPr lang="en-US" sz="5400" dirty="0">
                <a:solidFill>
                  <a:srgbClr val="C00000"/>
                </a:solidFill>
              </a:rPr>
              <a:t> ban </a:t>
            </a:r>
            <a:r>
              <a:rPr lang="en-US" sz="5400" dirty="0" err="1">
                <a:solidFill>
                  <a:srgbClr val="C00000"/>
                </a:solidFill>
              </a:rPr>
              <a:t>mai</a:t>
            </a:r>
            <a:r>
              <a:rPr lang="en-US" sz="5400" dirty="0">
                <a:solidFill>
                  <a:srgbClr val="C00000"/>
                </a:solidFill>
              </a:rPr>
              <a:t> hay </a:t>
            </a:r>
            <a:r>
              <a:rPr lang="en-US" sz="5400" dirty="0" err="1">
                <a:solidFill>
                  <a:srgbClr val="C00000"/>
                </a:solidFill>
              </a:rPr>
              <a:t>chiều</a:t>
            </a:r>
            <a:r>
              <a:rPr lang="en-US" sz="5400" dirty="0">
                <a:solidFill>
                  <a:srgbClr val="C00000"/>
                </a:solidFill>
              </a:rPr>
              <a:t> </a:t>
            </a:r>
            <a:r>
              <a:rPr lang="en-US" sz="5400" dirty="0" err="1">
                <a:solidFill>
                  <a:srgbClr val="C00000"/>
                </a:solidFill>
              </a:rPr>
              <a:t>tàn</a:t>
            </a:r>
            <a:r>
              <a:rPr lang="en-US" sz="5400" dirty="0">
                <a:solidFill>
                  <a:srgbClr val="C00000"/>
                </a:solidFill>
              </a:rPr>
              <a:t> </a:t>
            </a:r>
            <a:r>
              <a:rPr lang="en-US" sz="5400" dirty="0" err="1">
                <a:solidFill>
                  <a:srgbClr val="C00000"/>
                </a:solidFill>
              </a:rPr>
              <a:t>lời</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Chúa</a:t>
            </a:r>
            <a:r>
              <a:rPr lang="en-US" sz="5400" dirty="0">
                <a:solidFill>
                  <a:srgbClr val="C00000"/>
                </a:solidFill>
              </a:rPr>
              <a:t> </a:t>
            </a:r>
            <a:r>
              <a:rPr lang="en-US" sz="5400" dirty="0" err="1" smtClean="0">
                <a:solidFill>
                  <a:srgbClr val="C00000"/>
                </a:solidFill>
              </a:rPr>
              <a:t>luôn</a:t>
            </a:r>
            <a:r>
              <a:rPr lang="en-US" sz="5400" dirty="0" smtClean="0">
                <a:solidFill>
                  <a:srgbClr val="C00000"/>
                </a:solidFill>
              </a:rPr>
              <a:t> </a:t>
            </a:r>
            <a:r>
              <a:rPr lang="en-US" sz="5400" dirty="0" err="1">
                <a:solidFill>
                  <a:srgbClr val="C00000"/>
                </a:solidFill>
              </a:rPr>
              <a:t>vọng</a:t>
            </a:r>
            <a:r>
              <a:rPr lang="en-US" sz="5400" dirty="0">
                <a:solidFill>
                  <a:srgbClr val="C00000"/>
                </a:solidFill>
              </a:rPr>
              <a:t> </a:t>
            </a:r>
            <a:r>
              <a:rPr lang="en-US" sz="5400" dirty="0" err="1">
                <a:solidFill>
                  <a:srgbClr val="C00000"/>
                </a:solidFill>
              </a:rPr>
              <a:t>ngân</a:t>
            </a:r>
            <a:r>
              <a:rPr lang="en-US" sz="5400" dirty="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34132838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smtClean="0">
                <a:solidFill>
                  <a:srgbClr val="000066"/>
                </a:solidFill>
              </a:rPr>
              <a:t>**</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Và </a:t>
            </a:r>
            <a:r>
              <a:rPr lang="vi-VN" sz="5400" dirty="0" smtClean="0">
                <a:solidFill>
                  <a:srgbClr val="C00000"/>
                </a:solidFill>
              </a:rPr>
              <a:t>n</a:t>
            </a:r>
            <a:r>
              <a:rPr lang="en-US" sz="5400" dirty="0">
                <a:solidFill>
                  <a:srgbClr val="C00000"/>
                </a:solidFill>
              </a:rPr>
              <a:t>à</a:t>
            </a:r>
            <a:r>
              <a:rPr lang="vi-VN" sz="5400" dirty="0" smtClean="0">
                <a:solidFill>
                  <a:srgbClr val="C00000"/>
                </a:solidFill>
              </a:rPr>
              <a:t>y </a:t>
            </a:r>
            <a:r>
              <a:rPr lang="vi-VN" sz="5400" dirty="0">
                <a:solidFill>
                  <a:srgbClr val="C00000"/>
                </a:solidFill>
              </a:rPr>
              <a:t>cuộc đời con nguyện dâng Chúa như lòng son. Đâu cao sang chỉ mọn hèn phận con nhỏ bé như không</a:t>
            </a:r>
            <a:r>
              <a:rPr lang="en-US" sz="5400" dirty="0" smtClean="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2471544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vi-VN" sz="5000" u="sng" dirty="0" smtClean="0">
                <a:solidFill>
                  <a:srgbClr val="000066"/>
                </a:solidFill>
              </a:rPr>
              <a:t>Tk</a:t>
            </a:r>
            <a:r>
              <a:rPr lang="en-US" sz="5000" u="sng" dirty="0" smtClean="0">
                <a:solidFill>
                  <a:srgbClr val="000066"/>
                </a:solidFill>
              </a:rPr>
              <a:t>3</a:t>
            </a:r>
            <a:r>
              <a:rPr lang="vi-VN" sz="5000" u="sng" dirty="0" smtClean="0">
                <a:solidFill>
                  <a:srgbClr val="000066"/>
                </a:solidFill>
              </a:rPr>
              <a:t>:</a:t>
            </a:r>
            <a:r>
              <a:rPr lang="vi-VN" sz="5000" dirty="0" smtClean="0">
                <a:solidFill>
                  <a:srgbClr val="C00000"/>
                </a:solidFill>
              </a:rPr>
              <a:t> </a:t>
            </a:r>
            <a:r>
              <a:rPr lang="vi-VN" sz="5000" dirty="0">
                <a:solidFill>
                  <a:srgbClr val="C00000"/>
                </a:solidFill>
              </a:rPr>
              <a:t> </a:t>
            </a:r>
            <a:r>
              <a:rPr lang="vi-VN" sz="5000" dirty="0" smtClean="0">
                <a:solidFill>
                  <a:srgbClr val="C00000"/>
                </a:solidFill>
              </a:rPr>
              <a:t>Con </a:t>
            </a:r>
            <a:r>
              <a:rPr lang="vi-VN" sz="5000" dirty="0">
                <a:solidFill>
                  <a:srgbClr val="C00000"/>
                </a:solidFill>
              </a:rPr>
              <a:t>muốn dâng lên Ngài áng trầm thơm ngát tỏa lan. Là hương nồng dịu êm </a:t>
            </a:r>
            <a:r>
              <a:rPr lang="vi-VN" sz="5000" dirty="0" smtClean="0">
                <a:solidFill>
                  <a:srgbClr val="C00000"/>
                </a:solidFill>
              </a:rPr>
              <a:t>ngây</a:t>
            </a:r>
            <a:r>
              <a:rPr lang="vi-VN" sz="5000" dirty="0">
                <a:solidFill>
                  <a:srgbClr val="C00000"/>
                </a:solidFill>
              </a:rPr>
              <a:t> ngất</a:t>
            </a:r>
            <a:r>
              <a:rPr lang="vi-VN" sz="5000" dirty="0" smtClean="0">
                <a:solidFill>
                  <a:srgbClr val="C00000"/>
                </a:solidFill>
              </a:rPr>
              <a:t> </a:t>
            </a:r>
            <a:r>
              <a:rPr lang="vi-VN" sz="5000" dirty="0">
                <a:solidFill>
                  <a:srgbClr val="C00000"/>
                </a:solidFill>
              </a:rPr>
              <a:t>cõi lòng bình an. Ôi linh thiêng nhiệm thánh Thiên Chúa muôn đời sáng danh</a:t>
            </a:r>
            <a:r>
              <a:rPr lang="vi-VN" sz="5000" dirty="0" smtClean="0">
                <a:solidFill>
                  <a:srgbClr val="C00000"/>
                </a:solidFill>
              </a:rPr>
              <a:t>.</a:t>
            </a:r>
            <a:endParaRPr lang="vi-VN" sz="5000" dirty="0">
              <a:solidFill>
                <a:srgbClr val="C00000"/>
              </a:solidFill>
            </a:endParaRPr>
          </a:p>
        </p:txBody>
      </p:sp>
    </p:spTree>
    <p:extLst>
      <p:ext uri="{BB962C8B-B14F-4D97-AF65-F5344CB8AC3E}">
        <p14:creationId xmlns:p14="http://schemas.microsoft.com/office/powerpoint/2010/main" val="67042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C00000"/>
                </a:solidFill>
                <a:effectLst/>
                <a:latin typeface="+mj-lt"/>
              </a:rPr>
              <a:t>để các ngài cùng nhau tìm hiểu những điều đẹp ý</a:t>
            </a:r>
            <a:r>
              <a:rPr lang="en-US" sz="5400" b="0" dirty="0">
                <a:solidFill>
                  <a:srgbClr val="C00000"/>
                </a:solidFill>
                <a:effectLst/>
                <a:latin typeface="+mj-lt"/>
              </a:rPr>
              <a:t> </a:t>
            </a:r>
            <a:r>
              <a:rPr lang="vi-VN" sz="5400" b="0" dirty="0">
                <a:solidFill>
                  <a:srgbClr val="C00000"/>
                </a:solidFill>
                <a:effectLst/>
                <a:latin typeface="+mj-lt"/>
              </a:rPr>
              <a:t>Chúa, và hướng dẫn đoàn Dân Chúa thực thi những điều Chúa truyền dạy</a:t>
            </a:r>
            <a:r>
              <a:rPr lang="en-US" sz="5400" b="0" dirty="0">
                <a:solidFill>
                  <a:srgbClr val="C00000"/>
                </a:solidFill>
                <a:effectLst/>
                <a:latin typeface="+mj-lt"/>
              </a:rPr>
              <a:t>.</a:t>
            </a:r>
          </a:p>
        </p:txBody>
      </p:sp>
    </p:spTree>
    <p:extLst>
      <p:ext uri="{BB962C8B-B14F-4D97-AF65-F5344CB8AC3E}">
        <p14:creationId xmlns:p14="http://schemas.microsoft.com/office/powerpoint/2010/main" val="157992267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500" u="sng" dirty="0" smtClean="0">
                <a:solidFill>
                  <a:srgbClr val="000066"/>
                </a:solidFill>
              </a:rPr>
              <a:t>**</a:t>
            </a:r>
            <a:r>
              <a:rPr lang="vi-VN" sz="5500" u="sng" dirty="0" smtClean="0">
                <a:solidFill>
                  <a:srgbClr val="000066"/>
                </a:solidFill>
              </a:rPr>
              <a:t>:</a:t>
            </a:r>
            <a:r>
              <a:rPr lang="vi-VN" sz="5500" dirty="0" smtClean="0">
                <a:solidFill>
                  <a:srgbClr val="C00000"/>
                </a:solidFill>
              </a:rPr>
              <a:t> </a:t>
            </a:r>
            <a:r>
              <a:rPr lang="vi-VN" sz="5500" dirty="0">
                <a:solidFill>
                  <a:srgbClr val="C00000"/>
                </a:solidFill>
              </a:rPr>
              <a:t> </a:t>
            </a:r>
            <a:r>
              <a:rPr lang="vi-VN" sz="5500" dirty="0" smtClean="0">
                <a:solidFill>
                  <a:srgbClr val="C00000"/>
                </a:solidFill>
              </a:rPr>
              <a:t> Xin </a:t>
            </a:r>
            <a:r>
              <a:rPr lang="vi-VN" sz="5500" dirty="0">
                <a:solidFill>
                  <a:srgbClr val="C00000"/>
                </a:solidFill>
              </a:rPr>
              <a:t>dâng lên tòa cao trầm hương ngát bay dạt dào. Như khói hương thiên đàng bay trong nắng mai huy hoàng</a:t>
            </a:r>
            <a:r>
              <a:rPr lang="vi-VN" sz="5500" dirty="0" smtClean="0">
                <a:solidFill>
                  <a:srgbClr val="C00000"/>
                </a:solidFill>
              </a:rPr>
              <a:t>.</a:t>
            </a:r>
            <a:endParaRPr lang="vi-VN" sz="5500" dirty="0">
              <a:solidFill>
                <a:srgbClr val="C00000"/>
              </a:solidFill>
            </a:endParaRPr>
          </a:p>
        </p:txBody>
      </p:sp>
    </p:spTree>
    <p:extLst>
      <p:ext uri="{BB962C8B-B14F-4D97-AF65-F5344CB8AC3E}">
        <p14:creationId xmlns:p14="http://schemas.microsoft.com/office/powerpoint/2010/main" val="4046946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err="1" smtClean="0">
                <a:solidFill>
                  <a:srgbClr val="000066"/>
                </a:solidFill>
              </a:rPr>
              <a:t>Đk</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hiệp</a:t>
            </a:r>
            <a:r>
              <a:rPr lang="en-US" sz="5400" dirty="0">
                <a:solidFill>
                  <a:srgbClr val="C00000"/>
                </a:solidFill>
              </a:rPr>
              <a:t> </a:t>
            </a:r>
            <a:r>
              <a:rPr lang="en-US" sz="5400" dirty="0" err="1">
                <a:solidFill>
                  <a:srgbClr val="C00000"/>
                </a:solidFill>
              </a:rPr>
              <a:t>lòng</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lời</a:t>
            </a:r>
            <a:r>
              <a:rPr lang="en-US" sz="5400" dirty="0">
                <a:solidFill>
                  <a:srgbClr val="C00000"/>
                </a:solidFill>
              </a:rPr>
              <a:t> con </a:t>
            </a:r>
            <a:r>
              <a:rPr lang="en-US" sz="5400" dirty="0" err="1">
                <a:solidFill>
                  <a:srgbClr val="C00000"/>
                </a:solidFill>
              </a:rPr>
              <a:t>thiết</a:t>
            </a:r>
            <a:r>
              <a:rPr lang="en-US" sz="5400" dirty="0">
                <a:solidFill>
                  <a:srgbClr val="C00000"/>
                </a:solidFill>
              </a:rPr>
              <a:t> </a:t>
            </a:r>
            <a:r>
              <a:rPr lang="en-US" sz="5400" dirty="0" err="1">
                <a:solidFill>
                  <a:srgbClr val="C00000"/>
                </a:solidFill>
              </a:rPr>
              <a:t>tha</a:t>
            </a:r>
            <a:r>
              <a:rPr lang="en-US" sz="5400" dirty="0">
                <a:solidFill>
                  <a:srgbClr val="C00000"/>
                </a:solidFill>
              </a:rPr>
              <a:t> </a:t>
            </a:r>
            <a:r>
              <a:rPr lang="en-US" sz="5400" dirty="0" err="1">
                <a:solidFill>
                  <a:srgbClr val="C00000"/>
                </a:solidFill>
              </a:rPr>
              <a:t>nguyện</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Khi</a:t>
            </a:r>
            <a:r>
              <a:rPr lang="en-US" sz="5400" dirty="0">
                <a:solidFill>
                  <a:srgbClr val="C00000"/>
                </a:solidFill>
              </a:rPr>
              <a:t> ban </a:t>
            </a:r>
            <a:r>
              <a:rPr lang="en-US" sz="5400" dirty="0" err="1">
                <a:solidFill>
                  <a:srgbClr val="C00000"/>
                </a:solidFill>
              </a:rPr>
              <a:t>mai</a:t>
            </a:r>
            <a:r>
              <a:rPr lang="en-US" sz="5400" dirty="0">
                <a:solidFill>
                  <a:srgbClr val="C00000"/>
                </a:solidFill>
              </a:rPr>
              <a:t> hay </a:t>
            </a:r>
            <a:r>
              <a:rPr lang="en-US" sz="5400" dirty="0" err="1">
                <a:solidFill>
                  <a:srgbClr val="C00000"/>
                </a:solidFill>
              </a:rPr>
              <a:t>chiều</a:t>
            </a:r>
            <a:r>
              <a:rPr lang="en-US" sz="5400" dirty="0">
                <a:solidFill>
                  <a:srgbClr val="C00000"/>
                </a:solidFill>
              </a:rPr>
              <a:t> </a:t>
            </a:r>
            <a:r>
              <a:rPr lang="en-US" sz="5400" dirty="0" err="1">
                <a:solidFill>
                  <a:srgbClr val="C00000"/>
                </a:solidFill>
              </a:rPr>
              <a:t>tàn</a:t>
            </a:r>
            <a:r>
              <a:rPr lang="en-US" sz="5400" dirty="0">
                <a:solidFill>
                  <a:srgbClr val="C00000"/>
                </a:solidFill>
              </a:rPr>
              <a:t> </a:t>
            </a:r>
            <a:r>
              <a:rPr lang="en-US" sz="5400" dirty="0" err="1">
                <a:solidFill>
                  <a:srgbClr val="C00000"/>
                </a:solidFill>
              </a:rPr>
              <a:t>lời</a:t>
            </a:r>
            <a:r>
              <a:rPr lang="en-US" sz="5400" dirty="0">
                <a:solidFill>
                  <a:srgbClr val="C00000"/>
                </a:solidFill>
              </a:rPr>
              <a:t> </a:t>
            </a:r>
            <a:r>
              <a:rPr lang="en-US" sz="5400" dirty="0" err="1">
                <a:solidFill>
                  <a:srgbClr val="C00000"/>
                </a:solidFill>
              </a:rPr>
              <a:t>dâng</a:t>
            </a:r>
            <a:r>
              <a:rPr lang="en-US" sz="5400" dirty="0">
                <a:solidFill>
                  <a:srgbClr val="C00000"/>
                </a:solidFill>
              </a:rPr>
              <a:t> </a:t>
            </a:r>
            <a:r>
              <a:rPr lang="en-US" sz="5400" dirty="0" err="1">
                <a:solidFill>
                  <a:srgbClr val="C00000"/>
                </a:solidFill>
              </a:rPr>
              <a:t>Chúa</a:t>
            </a:r>
            <a:r>
              <a:rPr lang="en-US" sz="5400" dirty="0">
                <a:solidFill>
                  <a:srgbClr val="C00000"/>
                </a:solidFill>
              </a:rPr>
              <a:t> </a:t>
            </a:r>
            <a:r>
              <a:rPr lang="en-US" sz="5400" dirty="0" err="1" smtClean="0">
                <a:solidFill>
                  <a:srgbClr val="C00000"/>
                </a:solidFill>
              </a:rPr>
              <a:t>luôn</a:t>
            </a:r>
            <a:r>
              <a:rPr lang="en-US" sz="5400" dirty="0" smtClean="0">
                <a:solidFill>
                  <a:srgbClr val="C00000"/>
                </a:solidFill>
              </a:rPr>
              <a:t> </a:t>
            </a:r>
            <a:r>
              <a:rPr lang="en-US" sz="5400" dirty="0" err="1">
                <a:solidFill>
                  <a:srgbClr val="C00000"/>
                </a:solidFill>
              </a:rPr>
              <a:t>vọng</a:t>
            </a:r>
            <a:r>
              <a:rPr lang="en-US" sz="5400" dirty="0">
                <a:solidFill>
                  <a:srgbClr val="C00000"/>
                </a:solidFill>
              </a:rPr>
              <a:t> </a:t>
            </a:r>
            <a:r>
              <a:rPr lang="en-US" sz="5400" dirty="0" err="1">
                <a:solidFill>
                  <a:srgbClr val="C00000"/>
                </a:solidFill>
              </a:rPr>
              <a:t>ngân</a:t>
            </a:r>
            <a:r>
              <a:rPr lang="en-US" sz="5400" dirty="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4267035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lnSpc>
                <a:spcPct val="110000"/>
              </a:lnSpc>
            </a:pPr>
            <a:r>
              <a:rPr lang="en-US" sz="5400" u="sng" dirty="0" smtClean="0">
                <a:solidFill>
                  <a:srgbClr val="000066"/>
                </a:solidFill>
              </a:rPr>
              <a:t>**</a:t>
            </a:r>
            <a:r>
              <a:rPr lang="vi-VN" sz="5400" u="sng" dirty="0" smtClean="0">
                <a:solidFill>
                  <a:srgbClr val="000066"/>
                </a:solidFill>
              </a:rPr>
              <a:t>:</a:t>
            </a:r>
            <a:r>
              <a:rPr lang="vi-VN" sz="5400" dirty="0" smtClean="0">
                <a:solidFill>
                  <a:srgbClr val="C00000"/>
                </a:solidFill>
              </a:rPr>
              <a:t> </a:t>
            </a:r>
            <a:r>
              <a:rPr lang="vi-VN" sz="5400" dirty="0">
                <a:solidFill>
                  <a:srgbClr val="C00000"/>
                </a:solidFill>
              </a:rPr>
              <a:t> Và </a:t>
            </a:r>
            <a:r>
              <a:rPr lang="vi-VN" sz="5400" dirty="0" smtClean="0">
                <a:solidFill>
                  <a:srgbClr val="C00000"/>
                </a:solidFill>
              </a:rPr>
              <a:t>n</a:t>
            </a:r>
            <a:r>
              <a:rPr lang="en-US" sz="5400" dirty="0">
                <a:solidFill>
                  <a:srgbClr val="C00000"/>
                </a:solidFill>
              </a:rPr>
              <a:t>à</a:t>
            </a:r>
            <a:r>
              <a:rPr lang="vi-VN" sz="5400" dirty="0" smtClean="0">
                <a:solidFill>
                  <a:srgbClr val="C00000"/>
                </a:solidFill>
              </a:rPr>
              <a:t>y </a:t>
            </a:r>
            <a:r>
              <a:rPr lang="vi-VN" sz="5400" dirty="0">
                <a:solidFill>
                  <a:srgbClr val="C00000"/>
                </a:solidFill>
              </a:rPr>
              <a:t>cuộc đời con nguyện dâng Chúa như lòng son. Đâu cao sang chỉ mọn hèn phận con nhỏ bé như không</a:t>
            </a:r>
            <a:r>
              <a:rPr lang="en-US" sz="5400" dirty="0" smtClean="0">
                <a:solidFill>
                  <a:srgbClr val="C00000"/>
                </a:solidFill>
              </a:rPr>
              <a:t>.</a:t>
            </a:r>
            <a:r>
              <a:rPr lang="vi-VN" sz="5400" dirty="0" smtClean="0">
                <a:solidFill>
                  <a:srgbClr val="C00000"/>
                </a:solidFill>
              </a:rPr>
              <a:t>.</a:t>
            </a:r>
            <a:endParaRPr lang="vi-VN" sz="5400" dirty="0">
              <a:solidFill>
                <a:srgbClr val="C00000"/>
              </a:solidFill>
            </a:endParaRPr>
          </a:p>
        </p:txBody>
      </p:sp>
    </p:spTree>
    <p:extLst>
      <p:ext uri="{BB962C8B-B14F-4D97-AF65-F5344CB8AC3E}">
        <p14:creationId xmlns:p14="http://schemas.microsoft.com/office/powerpoint/2010/main" val="1112926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248150"/>
          </a:xfrm>
        </p:spPr>
        <p:txBody>
          <a:bodyPr>
            <a:normAutofit/>
          </a:bodyPr>
          <a:lstStyle/>
          <a:p>
            <a:r>
              <a:rPr lang="en-US" sz="7200" b="1" dirty="0" err="1" smtClean="0">
                <a:solidFill>
                  <a:srgbClr val="000066"/>
                </a:solidFill>
                <a:latin typeface="+mj-lt"/>
                <a:cs typeface="Times New Roman" pitchFamily="18" charset="0"/>
              </a:rPr>
              <a:t>Ca</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Nguyện</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Hiệp</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Lễ</a:t>
            </a:r>
            <a:endParaRPr lang="en-US" sz="7200" b="1" dirty="0" smtClean="0">
              <a:solidFill>
                <a:srgbClr val="000066"/>
              </a:solidFill>
              <a:latin typeface="+mj-lt"/>
              <a:cs typeface="Times New Roman" pitchFamily="18" charset="0"/>
            </a:endParaRPr>
          </a:p>
          <a:p>
            <a:r>
              <a:rPr lang="en-US" sz="6000" b="1" dirty="0" smtClean="0">
                <a:solidFill>
                  <a:srgbClr val="000066"/>
                </a:solidFill>
                <a:latin typeface="+mj-lt"/>
                <a:cs typeface="Times New Roman" pitchFamily="18" charset="0"/>
              </a:rPr>
              <a:t>Cho </a:t>
            </a:r>
            <a:r>
              <a:rPr lang="en-US" sz="6000" b="1" dirty="0" err="1" smtClean="0">
                <a:solidFill>
                  <a:srgbClr val="000066"/>
                </a:solidFill>
                <a:latin typeface="+mj-lt"/>
                <a:cs typeface="Times New Roman" pitchFamily="18" charset="0"/>
              </a:rPr>
              <a:t>Tình</a:t>
            </a:r>
            <a:r>
              <a:rPr lang="en-US" sz="6000" b="1" dirty="0" smtClean="0">
                <a:solidFill>
                  <a:srgbClr val="000066"/>
                </a:solidFill>
                <a:latin typeface="+mj-lt"/>
                <a:cs typeface="Times New Roman" pitchFamily="18" charset="0"/>
              </a:rPr>
              <a:t> </a:t>
            </a:r>
            <a:r>
              <a:rPr lang="en-US" sz="6000" b="1" dirty="0" err="1" smtClean="0">
                <a:solidFill>
                  <a:srgbClr val="000066"/>
                </a:solidFill>
                <a:latin typeface="+mj-lt"/>
                <a:cs typeface="Times New Roman" pitchFamily="18" charset="0"/>
              </a:rPr>
              <a:t>Tôi</a:t>
            </a:r>
            <a:r>
              <a:rPr lang="en-US" sz="6000" b="1" dirty="0" smtClean="0">
                <a:solidFill>
                  <a:srgbClr val="000066"/>
                </a:solidFill>
                <a:latin typeface="+mj-lt"/>
                <a:cs typeface="Times New Roman" pitchFamily="18" charset="0"/>
              </a:rPr>
              <a:t> </a:t>
            </a:r>
            <a:r>
              <a:rPr lang="en-US" sz="6000" b="1" dirty="0" err="1" smtClean="0">
                <a:solidFill>
                  <a:srgbClr val="000066"/>
                </a:solidFill>
                <a:latin typeface="+mj-lt"/>
                <a:cs typeface="Times New Roman" pitchFamily="18" charset="0"/>
              </a:rPr>
              <a:t>Nguyên</a:t>
            </a:r>
            <a:r>
              <a:rPr lang="en-US" sz="6000" b="1" dirty="0" smtClean="0">
                <a:solidFill>
                  <a:srgbClr val="000066"/>
                </a:solidFill>
                <a:latin typeface="+mj-lt"/>
                <a:cs typeface="Times New Roman" pitchFamily="18" charset="0"/>
              </a:rPr>
              <a:t> </a:t>
            </a:r>
            <a:r>
              <a:rPr lang="en-US" sz="6000" b="1" dirty="0" err="1" smtClean="0">
                <a:solidFill>
                  <a:srgbClr val="000066"/>
                </a:solidFill>
                <a:latin typeface="+mj-lt"/>
                <a:cs typeface="Times New Roman" pitchFamily="18" charset="0"/>
              </a:rPr>
              <a:t>Vẹn</a:t>
            </a:r>
            <a:endParaRPr lang="en-US" sz="6000" b="1" dirty="0" smtClean="0">
              <a:solidFill>
                <a:srgbClr val="000066"/>
              </a:solidFill>
              <a:latin typeface="+mj-lt"/>
              <a:cs typeface="Times New Roman" pitchFamily="18" charset="0"/>
            </a:endParaRPr>
          </a:p>
          <a:p>
            <a:r>
              <a:rPr lang="en-US" sz="5400" b="1" i="1" dirty="0" smtClean="0">
                <a:solidFill>
                  <a:srgbClr val="C00000"/>
                </a:solidFill>
                <a:latin typeface="+mj-lt"/>
                <a:cs typeface="Times New Roman" pitchFamily="18" charset="0"/>
              </a:rPr>
              <a:t>Lm. </a:t>
            </a:r>
            <a:r>
              <a:rPr lang="en-US" sz="5400" b="1" i="1" dirty="0" err="1" smtClean="0">
                <a:solidFill>
                  <a:srgbClr val="C00000"/>
                </a:solidFill>
                <a:latin typeface="+mj-lt"/>
                <a:cs typeface="Times New Roman" pitchFamily="18" charset="0"/>
              </a:rPr>
              <a:t>Nguyễn</a:t>
            </a:r>
            <a:r>
              <a:rPr lang="en-US" sz="5400" b="1" i="1" dirty="0" smtClean="0">
                <a:solidFill>
                  <a:srgbClr val="C00000"/>
                </a:solidFill>
                <a:latin typeface="+mj-lt"/>
                <a:cs typeface="Times New Roman" pitchFamily="18" charset="0"/>
              </a:rPr>
              <a:t> </a:t>
            </a:r>
            <a:r>
              <a:rPr lang="en-US" sz="5400" b="1" i="1" dirty="0" err="1" smtClean="0">
                <a:solidFill>
                  <a:srgbClr val="C00000"/>
                </a:solidFill>
                <a:latin typeface="+mj-lt"/>
                <a:cs typeface="Times New Roman" pitchFamily="18" charset="0"/>
              </a:rPr>
              <a:t>Duy</a:t>
            </a:r>
            <a:endParaRPr lang="en-US" sz="5400" b="1" i="1" dirty="0">
              <a:solidFill>
                <a:srgbClr val="C00000"/>
              </a:solidFill>
              <a:latin typeface="+mj-lt"/>
              <a:cs typeface="Times New Roman" pitchFamily="18" charset="0"/>
            </a:endParaRPr>
          </a:p>
          <a:p>
            <a:pPr algn="just"/>
            <a:endParaRPr lang="en-US" sz="7200" b="0" dirty="0">
              <a:solidFill>
                <a:srgbClr val="C00000"/>
              </a:solidFill>
              <a:latin typeface="+mj-lt"/>
              <a:cs typeface="Times New Roman" pitchFamily="18" charset="0"/>
            </a:endParaRPr>
          </a:p>
        </p:txBody>
      </p:sp>
    </p:spTree>
    <p:extLst>
      <p:ext uri="{BB962C8B-B14F-4D97-AF65-F5344CB8AC3E}">
        <p14:creationId xmlns:p14="http://schemas.microsoft.com/office/powerpoint/2010/main" val="20955252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smtClean="0">
                <a:solidFill>
                  <a:srgbClr val="000066"/>
                </a:solidFill>
              </a:rPr>
              <a:t>Tk1</a:t>
            </a:r>
            <a:r>
              <a:rPr lang="vi-VN" sz="4800" u="sng" dirty="0" smtClean="0">
                <a:solidFill>
                  <a:srgbClr val="000066"/>
                </a:solidFill>
              </a:rPr>
              <a:t>:</a:t>
            </a:r>
            <a:r>
              <a:rPr lang="vi-VN" sz="4800" dirty="0" smtClean="0">
                <a:solidFill>
                  <a:srgbClr val="C00000"/>
                </a:solidFill>
              </a:rPr>
              <a:t> </a:t>
            </a:r>
            <a:r>
              <a:rPr lang="en-US" sz="4800" dirty="0" err="1" smtClean="0">
                <a:solidFill>
                  <a:srgbClr val="C00000"/>
                </a:solidFill>
              </a:rPr>
              <a:t>Ngài</a:t>
            </a:r>
            <a:r>
              <a:rPr lang="en-US" sz="4800" dirty="0" smtClean="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bên</a:t>
            </a:r>
            <a:r>
              <a:rPr lang="en-US" sz="4800" dirty="0">
                <a:solidFill>
                  <a:srgbClr val="C00000"/>
                </a:solidFill>
              </a:rPr>
              <a:t> </a:t>
            </a:r>
            <a:r>
              <a:rPr lang="en-US" sz="4800" dirty="0" err="1">
                <a:solidFill>
                  <a:srgbClr val="C00000"/>
                </a:solidFill>
              </a:rPr>
              <a:t>tôi</a:t>
            </a:r>
            <a:r>
              <a:rPr lang="en-US" sz="4800" dirty="0">
                <a:solidFill>
                  <a:srgbClr val="C00000"/>
                </a:solidFill>
              </a:rPr>
              <a:t>, </a:t>
            </a:r>
            <a:r>
              <a:rPr lang="en-US" sz="4800" dirty="0" err="1">
                <a:solidFill>
                  <a:srgbClr val="C00000"/>
                </a:solidFill>
              </a:rPr>
              <a:t>cho</a:t>
            </a:r>
            <a:r>
              <a:rPr lang="en-US" sz="4800" dirty="0">
                <a:solidFill>
                  <a:srgbClr val="C00000"/>
                </a:solidFill>
              </a:rPr>
              <a:t> </a:t>
            </a:r>
            <a:r>
              <a:rPr lang="en-US" sz="4800" dirty="0" err="1">
                <a:solidFill>
                  <a:srgbClr val="C00000"/>
                </a:solidFill>
              </a:rPr>
              <a:t>tình</a:t>
            </a:r>
            <a:r>
              <a:rPr lang="en-US" sz="4800" dirty="0">
                <a:solidFill>
                  <a:srgbClr val="C00000"/>
                </a:solidFill>
              </a:rPr>
              <a:t> </a:t>
            </a:r>
            <a:r>
              <a:rPr lang="en-US" sz="4800" dirty="0" err="1">
                <a:solidFill>
                  <a:srgbClr val="C00000"/>
                </a:solidFill>
              </a:rPr>
              <a:t>tôi</a:t>
            </a:r>
            <a:r>
              <a:rPr lang="en-US" sz="4800" dirty="0">
                <a:solidFill>
                  <a:srgbClr val="C00000"/>
                </a:solidFill>
              </a:rPr>
              <a:t> </a:t>
            </a:r>
            <a:r>
              <a:rPr lang="en-US" sz="4800" dirty="0" err="1">
                <a:solidFill>
                  <a:srgbClr val="C00000"/>
                </a:solidFill>
              </a:rPr>
              <a:t>nguyên</a:t>
            </a:r>
            <a:r>
              <a:rPr lang="en-US" sz="4800" dirty="0">
                <a:solidFill>
                  <a:srgbClr val="C00000"/>
                </a:solidFill>
              </a:rPr>
              <a:t> </a:t>
            </a:r>
            <a:r>
              <a:rPr lang="en-US" sz="4800" dirty="0" err="1">
                <a:solidFill>
                  <a:srgbClr val="C00000"/>
                </a:solidFill>
              </a:rPr>
              <a:t>vẹn</a:t>
            </a:r>
            <a:r>
              <a:rPr lang="en-US" sz="4800" dirty="0">
                <a:solidFill>
                  <a:srgbClr val="C00000"/>
                </a:solidFill>
              </a:rPr>
              <a:t> </a:t>
            </a:r>
            <a:r>
              <a:rPr lang="en-US" sz="4800" dirty="0" err="1">
                <a:solidFill>
                  <a:srgbClr val="C00000"/>
                </a:solidFill>
              </a:rPr>
              <a:t>tựa</a:t>
            </a:r>
            <a:r>
              <a:rPr lang="en-US" sz="4800" dirty="0">
                <a:solidFill>
                  <a:srgbClr val="C00000"/>
                </a:solidFill>
              </a:rPr>
              <a:t> </a:t>
            </a:r>
            <a:r>
              <a:rPr lang="en-US" sz="4800" dirty="0" err="1">
                <a:solidFill>
                  <a:srgbClr val="C00000"/>
                </a:solidFill>
              </a:rPr>
              <a:t>trăng</a:t>
            </a:r>
            <a:r>
              <a:rPr lang="en-US" sz="4800" dirty="0">
                <a:solidFill>
                  <a:srgbClr val="C00000"/>
                </a:solidFill>
              </a:rPr>
              <a:t> </a:t>
            </a:r>
            <a:r>
              <a:rPr lang="en-US" sz="4800" dirty="0" err="1">
                <a:solidFill>
                  <a:srgbClr val="C00000"/>
                </a:solidFill>
              </a:rPr>
              <a:t>rằm</a:t>
            </a:r>
            <a:r>
              <a:rPr lang="en-US" sz="4800" dirty="0">
                <a:solidFill>
                  <a:srgbClr val="C00000"/>
                </a:solidFill>
              </a:rPr>
              <a:t>. </a:t>
            </a:r>
            <a:r>
              <a:rPr lang="en-US" sz="4800" dirty="0" err="1">
                <a:solidFill>
                  <a:srgbClr val="C00000"/>
                </a:solidFill>
              </a:rPr>
              <a:t>Ngài</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bên</a:t>
            </a:r>
            <a:r>
              <a:rPr lang="en-US" sz="4800" dirty="0">
                <a:solidFill>
                  <a:srgbClr val="C00000"/>
                </a:solidFill>
              </a:rPr>
              <a:t> </a:t>
            </a:r>
            <a:r>
              <a:rPr lang="en-US" sz="4800" dirty="0" err="1">
                <a:solidFill>
                  <a:srgbClr val="C00000"/>
                </a:solidFill>
              </a:rPr>
              <a:t>tôi</a:t>
            </a:r>
            <a:r>
              <a:rPr lang="en-US" sz="4800" dirty="0">
                <a:solidFill>
                  <a:srgbClr val="C00000"/>
                </a:solidFill>
              </a:rPr>
              <a:t> </a:t>
            </a:r>
            <a:r>
              <a:rPr lang="en-US" sz="4800" dirty="0" err="1">
                <a:solidFill>
                  <a:srgbClr val="C00000"/>
                </a:solidFill>
              </a:rPr>
              <a:t>với</a:t>
            </a:r>
            <a:r>
              <a:rPr lang="en-US" sz="4800" dirty="0">
                <a:solidFill>
                  <a:srgbClr val="C00000"/>
                </a:solidFill>
              </a:rPr>
              <a:t> </a:t>
            </a:r>
            <a:r>
              <a:rPr lang="en-US" sz="4800" dirty="0" err="1">
                <a:solidFill>
                  <a:srgbClr val="C00000"/>
                </a:solidFill>
              </a:rPr>
              <a:t>tình</a:t>
            </a:r>
            <a:r>
              <a:rPr lang="en-US" sz="4800" dirty="0">
                <a:solidFill>
                  <a:srgbClr val="C00000"/>
                </a:solidFill>
              </a:rPr>
              <a:t> </a:t>
            </a:r>
            <a:r>
              <a:rPr lang="en-US" sz="4800" dirty="0" err="1">
                <a:solidFill>
                  <a:srgbClr val="C00000"/>
                </a:solidFill>
              </a:rPr>
              <a:t>yêu</a:t>
            </a:r>
            <a:r>
              <a:rPr lang="en-US" sz="4800" dirty="0">
                <a:solidFill>
                  <a:srgbClr val="C00000"/>
                </a:solidFill>
              </a:rPr>
              <a:t> </a:t>
            </a:r>
            <a:r>
              <a:rPr lang="en-US" sz="4800" dirty="0" err="1">
                <a:solidFill>
                  <a:srgbClr val="C00000"/>
                </a:solidFill>
              </a:rPr>
              <a:t>muôn</a:t>
            </a:r>
            <a:r>
              <a:rPr lang="en-US" sz="4800" dirty="0">
                <a:solidFill>
                  <a:srgbClr val="C00000"/>
                </a:solidFill>
              </a:rPr>
              <a:t> </a:t>
            </a:r>
            <a:r>
              <a:rPr lang="en-US" sz="4800" dirty="0" err="1" smtClean="0">
                <a:solidFill>
                  <a:srgbClr val="C00000"/>
                </a:solidFill>
              </a:rPr>
              <a:t>vàn</a:t>
            </a:r>
            <a:r>
              <a:rPr lang="en-US" sz="4800" dirty="0" smtClean="0">
                <a:solidFill>
                  <a:srgbClr val="C00000"/>
                </a:solidFill>
              </a:rPr>
              <a:t> </a:t>
            </a:r>
            <a:r>
              <a:rPr lang="en-US" sz="4800" dirty="0" err="1">
                <a:solidFill>
                  <a:srgbClr val="C00000"/>
                </a:solidFill>
              </a:rPr>
              <a:t>nồng</a:t>
            </a:r>
            <a:r>
              <a:rPr lang="en-US" sz="4800" dirty="0">
                <a:solidFill>
                  <a:srgbClr val="C00000"/>
                </a:solidFill>
              </a:rPr>
              <a:t> </a:t>
            </a:r>
            <a:r>
              <a:rPr lang="en-US" sz="4800" dirty="0" err="1">
                <a:solidFill>
                  <a:srgbClr val="C00000"/>
                </a:solidFill>
              </a:rPr>
              <a:t>thắm</a:t>
            </a:r>
            <a:r>
              <a:rPr lang="en-US" sz="4800" dirty="0">
                <a:solidFill>
                  <a:srgbClr val="C00000"/>
                </a:solidFill>
              </a:rPr>
              <a:t>. </a:t>
            </a:r>
            <a:r>
              <a:rPr lang="en-US" sz="4800" dirty="0" err="1">
                <a:solidFill>
                  <a:srgbClr val="C00000"/>
                </a:solidFill>
              </a:rPr>
              <a:t>Ngài</a:t>
            </a:r>
            <a:r>
              <a:rPr lang="en-US" sz="4800" dirty="0">
                <a:solidFill>
                  <a:srgbClr val="C00000"/>
                </a:solidFill>
              </a:rPr>
              <a:t> </a:t>
            </a:r>
            <a:r>
              <a:rPr lang="en-US" sz="4800" dirty="0" err="1">
                <a:solidFill>
                  <a:srgbClr val="C00000"/>
                </a:solidFill>
              </a:rPr>
              <a:t>đến</a:t>
            </a:r>
            <a:r>
              <a:rPr lang="en-US" sz="4800" dirty="0">
                <a:solidFill>
                  <a:srgbClr val="C00000"/>
                </a:solidFill>
              </a:rPr>
              <a:t> </a:t>
            </a:r>
            <a:r>
              <a:rPr lang="en-US" sz="4800" dirty="0" err="1">
                <a:solidFill>
                  <a:srgbClr val="C00000"/>
                </a:solidFill>
              </a:rPr>
              <a:t>bên</a:t>
            </a:r>
            <a:r>
              <a:rPr lang="en-US" sz="4800" dirty="0">
                <a:solidFill>
                  <a:srgbClr val="C00000"/>
                </a:solidFill>
              </a:rPr>
              <a:t> </a:t>
            </a:r>
            <a:r>
              <a:rPr lang="en-US" sz="4800" dirty="0" err="1">
                <a:solidFill>
                  <a:srgbClr val="C00000"/>
                </a:solidFill>
              </a:rPr>
              <a:t>tôi</a:t>
            </a:r>
            <a:r>
              <a:rPr lang="en-US" sz="4800" dirty="0">
                <a:solidFill>
                  <a:srgbClr val="C00000"/>
                </a:solidFill>
              </a:rPr>
              <a:t> </a:t>
            </a:r>
            <a:r>
              <a:rPr lang="en-US" sz="4800" dirty="0" err="1">
                <a:solidFill>
                  <a:srgbClr val="C00000"/>
                </a:solidFill>
              </a:rPr>
              <a:t>để</a:t>
            </a:r>
            <a:r>
              <a:rPr lang="en-US" sz="4800" dirty="0">
                <a:solidFill>
                  <a:srgbClr val="C00000"/>
                </a:solidFill>
              </a:rPr>
              <a:t> </a:t>
            </a:r>
            <a:r>
              <a:rPr lang="en-US" sz="4800" dirty="0" err="1">
                <a:solidFill>
                  <a:srgbClr val="C00000"/>
                </a:solidFill>
              </a:rPr>
              <a:t>từ</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tiếng</a:t>
            </a:r>
            <a:r>
              <a:rPr lang="en-US" sz="4800" dirty="0">
                <a:solidFill>
                  <a:srgbClr val="C00000"/>
                </a:solidFill>
              </a:rPr>
              <a:t> </a:t>
            </a:r>
            <a:r>
              <a:rPr lang="en-US" sz="4800" dirty="0" err="1">
                <a:solidFill>
                  <a:srgbClr val="C00000"/>
                </a:solidFill>
              </a:rPr>
              <a:t>hát</a:t>
            </a:r>
            <a:r>
              <a:rPr lang="en-US" sz="4800" dirty="0">
                <a:solidFill>
                  <a:srgbClr val="C00000"/>
                </a:solidFill>
              </a:rPr>
              <a:t> </a:t>
            </a:r>
            <a:r>
              <a:rPr lang="en-US" sz="4800" dirty="0" err="1">
                <a:solidFill>
                  <a:srgbClr val="C00000"/>
                </a:solidFill>
              </a:rPr>
              <a:t>ngọt</a:t>
            </a:r>
            <a:r>
              <a:rPr lang="en-US" sz="4800" dirty="0">
                <a:solidFill>
                  <a:srgbClr val="C00000"/>
                </a:solidFill>
              </a:rPr>
              <a:t> </a:t>
            </a:r>
            <a:r>
              <a:rPr lang="en-US" sz="4800" dirty="0" err="1">
                <a:solidFill>
                  <a:srgbClr val="C00000"/>
                </a:solidFill>
              </a:rPr>
              <a:t>ngào</a:t>
            </a:r>
            <a:r>
              <a:rPr lang="en-US" sz="4800" dirty="0">
                <a:solidFill>
                  <a:srgbClr val="C00000"/>
                </a:solidFill>
              </a:rPr>
              <a:t>, </a:t>
            </a:r>
            <a:r>
              <a:rPr lang="en-US" sz="4800" dirty="0" err="1">
                <a:solidFill>
                  <a:srgbClr val="C00000"/>
                </a:solidFill>
              </a:rPr>
              <a:t>để</a:t>
            </a:r>
            <a:r>
              <a:rPr lang="en-US" sz="4800" dirty="0">
                <a:solidFill>
                  <a:srgbClr val="C00000"/>
                </a:solidFill>
              </a:rPr>
              <a:t> </a:t>
            </a:r>
            <a:r>
              <a:rPr lang="en-US" sz="4800" dirty="0" err="1">
                <a:solidFill>
                  <a:srgbClr val="C00000"/>
                </a:solidFill>
              </a:rPr>
              <a:t>từ</a:t>
            </a:r>
            <a:r>
              <a:rPr lang="en-US" sz="4800" dirty="0">
                <a:solidFill>
                  <a:srgbClr val="C00000"/>
                </a:solidFill>
              </a:rPr>
              <a:t> </a:t>
            </a:r>
            <a:r>
              <a:rPr lang="en-US" sz="4800" dirty="0" err="1">
                <a:solidFill>
                  <a:srgbClr val="C00000"/>
                </a:solidFill>
              </a:rPr>
              <a:t>đây</a:t>
            </a:r>
            <a:r>
              <a:rPr lang="en-US" sz="4800" dirty="0">
                <a:solidFill>
                  <a:srgbClr val="C00000"/>
                </a:solidFill>
              </a:rPr>
              <a:t> </a:t>
            </a:r>
            <a:r>
              <a:rPr lang="en-US" sz="4800" dirty="0" err="1">
                <a:solidFill>
                  <a:srgbClr val="C00000"/>
                </a:solidFill>
              </a:rPr>
              <a:t>rất</a:t>
            </a:r>
            <a:r>
              <a:rPr lang="en-US" sz="4800" dirty="0">
                <a:solidFill>
                  <a:srgbClr val="C00000"/>
                </a:solidFill>
              </a:rPr>
              <a:t> </a:t>
            </a:r>
            <a:r>
              <a:rPr lang="en-US" sz="4800" dirty="0" err="1" smtClean="0">
                <a:solidFill>
                  <a:srgbClr val="C00000"/>
                </a:solidFill>
              </a:rPr>
              <a:t>đỗi</a:t>
            </a:r>
            <a:r>
              <a:rPr lang="en-US" sz="4800" dirty="0" smtClean="0">
                <a:solidFill>
                  <a:srgbClr val="C00000"/>
                </a:solidFill>
              </a:rPr>
              <a:t> </a:t>
            </a:r>
            <a:r>
              <a:rPr lang="en-US" sz="4800" dirty="0" err="1">
                <a:solidFill>
                  <a:srgbClr val="C00000"/>
                </a:solidFill>
              </a:rPr>
              <a:t>nhiệm</a:t>
            </a:r>
            <a:r>
              <a:rPr lang="en-US" sz="4800" dirty="0">
                <a:solidFill>
                  <a:srgbClr val="C00000"/>
                </a:solidFill>
              </a:rPr>
              <a:t> </a:t>
            </a:r>
            <a:r>
              <a:rPr lang="en-US" sz="4800" dirty="0" err="1">
                <a:solidFill>
                  <a:srgbClr val="C00000"/>
                </a:solidFill>
              </a:rPr>
              <a:t>mầu</a:t>
            </a:r>
            <a:r>
              <a:rPr lang="en-US" sz="4800" dirty="0">
                <a:solidFill>
                  <a:srgbClr val="C00000"/>
                </a:solidFill>
              </a:rPr>
              <a:t>, </a:t>
            </a:r>
            <a:r>
              <a:rPr lang="en-US" sz="4800" dirty="0" err="1">
                <a:solidFill>
                  <a:srgbClr val="C00000"/>
                </a:solidFill>
              </a:rPr>
              <a:t>để</a:t>
            </a:r>
            <a:r>
              <a:rPr lang="en-US" sz="4800" dirty="0">
                <a:solidFill>
                  <a:srgbClr val="C00000"/>
                </a:solidFill>
              </a:rPr>
              <a:t> </a:t>
            </a:r>
            <a:r>
              <a:rPr lang="en-US" sz="4800" dirty="0" err="1">
                <a:solidFill>
                  <a:srgbClr val="C00000"/>
                </a:solidFill>
              </a:rPr>
              <a:t>ngàn</a:t>
            </a:r>
            <a:r>
              <a:rPr lang="en-US" sz="4800" dirty="0">
                <a:solidFill>
                  <a:srgbClr val="C00000"/>
                </a:solidFill>
              </a:rPr>
              <a:t> </a:t>
            </a:r>
            <a:r>
              <a:rPr lang="en-US" sz="4800" dirty="0" err="1">
                <a:solidFill>
                  <a:srgbClr val="C00000"/>
                </a:solidFill>
              </a:rPr>
              <a:t>sau</a:t>
            </a:r>
            <a:r>
              <a:rPr lang="en-US" sz="4800" dirty="0">
                <a:solidFill>
                  <a:srgbClr val="C00000"/>
                </a:solidFill>
              </a:rPr>
              <a:t> </a:t>
            </a:r>
            <a:r>
              <a:rPr lang="en-US" sz="4800" dirty="0" err="1">
                <a:solidFill>
                  <a:srgbClr val="C00000"/>
                </a:solidFill>
              </a:rPr>
              <a:t>tôi</a:t>
            </a:r>
            <a:r>
              <a:rPr lang="en-US" sz="4800" dirty="0">
                <a:solidFill>
                  <a:srgbClr val="C00000"/>
                </a:solidFill>
              </a:rPr>
              <a:t> </a:t>
            </a:r>
            <a:r>
              <a:rPr lang="en-US" sz="4800" dirty="0" err="1">
                <a:solidFill>
                  <a:srgbClr val="C00000"/>
                </a:solidFill>
              </a:rPr>
              <a:t>hằng</a:t>
            </a:r>
            <a:r>
              <a:rPr lang="en-US" sz="4800" dirty="0">
                <a:solidFill>
                  <a:srgbClr val="C00000"/>
                </a:solidFill>
              </a:rPr>
              <a:t> </a:t>
            </a:r>
            <a:r>
              <a:rPr lang="en-US" sz="4800" dirty="0" err="1">
                <a:solidFill>
                  <a:srgbClr val="C00000"/>
                </a:solidFill>
              </a:rPr>
              <a:t>ghi</a:t>
            </a:r>
            <a:r>
              <a:rPr lang="en-US" sz="4800" dirty="0">
                <a:solidFill>
                  <a:srgbClr val="C00000"/>
                </a:solidFill>
              </a:rPr>
              <a:t> </a:t>
            </a:r>
            <a:r>
              <a:rPr lang="en-US" sz="4800" dirty="0" err="1" smtClean="0">
                <a:solidFill>
                  <a:srgbClr val="C00000"/>
                </a:solidFill>
              </a:rPr>
              <a:t>dấu</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742025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smtClean="0">
                <a:solidFill>
                  <a:srgbClr val="000066"/>
                </a:solidFill>
              </a:rPr>
              <a:t>**</a:t>
            </a:r>
            <a:r>
              <a:rPr lang="vi-VN" sz="4800" u="sng" dirty="0" smtClean="0">
                <a:solidFill>
                  <a:srgbClr val="000066"/>
                </a:solidFill>
              </a:rPr>
              <a:t>:</a:t>
            </a:r>
            <a:r>
              <a:rPr lang="vi-VN" sz="4800" dirty="0" smtClean="0">
                <a:solidFill>
                  <a:srgbClr val="C00000"/>
                </a:solidFill>
              </a:rPr>
              <a:t> </a:t>
            </a:r>
            <a:r>
              <a:rPr lang="vi-VN" sz="4900" dirty="0">
                <a:solidFill>
                  <a:srgbClr val="C00000"/>
                </a:solidFill>
              </a:rPr>
              <a:t>Ngài đến bên tôi </a:t>
            </a:r>
            <a:r>
              <a:rPr lang="vi-VN" sz="4900" dirty="0" smtClean="0">
                <a:solidFill>
                  <a:srgbClr val="C00000"/>
                </a:solidFill>
              </a:rPr>
              <a:t>đ</a:t>
            </a:r>
            <a:r>
              <a:rPr lang="en-US" sz="4900" dirty="0" err="1" smtClean="0">
                <a:solidFill>
                  <a:srgbClr val="C00000"/>
                </a:solidFill>
              </a:rPr>
              <a:t>em</a:t>
            </a:r>
            <a:r>
              <a:rPr lang="vi-VN" sz="4900" dirty="0" smtClean="0">
                <a:solidFill>
                  <a:srgbClr val="C00000"/>
                </a:solidFill>
              </a:rPr>
              <a:t> </a:t>
            </a:r>
            <a:r>
              <a:rPr lang="vi-VN" sz="4900" dirty="0">
                <a:solidFill>
                  <a:srgbClr val="C00000"/>
                </a:solidFill>
              </a:rPr>
              <a:t>mùa xuân hoa nở rộn khung trời. Từ đó trong tôi, hương hồng ân dâng trào phơi phới. Từ đó trong tôi bao niềm vui nối tiếp một đời, như biển khơi sóng vỗ tuyệt vời, cho trọn kiếp không hề lắng vơi</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42803497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err="1" smtClean="0">
                <a:solidFill>
                  <a:srgbClr val="000066"/>
                </a:solidFill>
              </a:rPr>
              <a:t>Đk</a:t>
            </a:r>
            <a:r>
              <a:rPr lang="vi-VN" sz="4800" u="sng" dirty="0" smtClean="0">
                <a:solidFill>
                  <a:srgbClr val="000066"/>
                </a:solidFill>
              </a:rPr>
              <a:t>:</a:t>
            </a:r>
            <a:r>
              <a:rPr lang="vi-VN" sz="4800" dirty="0" smtClean="0">
                <a:solidFill>
                  <a:srgbClr val="C00000"/>
                </a:solidFill>
              </a:rPr>
              <a:t> </a:t>
            </a:r>
            <a:r>
              <a:rPr lang="vi-VN" sz="4800" dirty="0">
                <a:solidFill>
                  <a:srgbClr val="C00000"/>
                </a:solidFill>
              </a:rPr>
              <a:t>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vi-VN" sz="4800" dirty="0">
                <a:solidFill>
                  <a:srgbClr val="C00000"/>
                </a:solidFill>
              </a:rPr>
              <a:t>Chúa đưa con về tình yêu tuyệt đối. Từ đây Chúa đưa con về mùa xuân hạnh phúc ngàn năm chẳng phai. 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en-US" sz="4800" dirty="0" smtClean="0">
                <a:solidFill>
                  <a:srgbClr val="C00000"/>
                </a:solidFill>
              </a:rPr>
              <a:t>T</a:t>
            </a:r>
            <a:r>
              <a:rPr lang="vi-VN" sz="4800" dirty="0" smtClean="0">
                <a:solidFill>
                  <a:srgbClr val="C00000"/>
                </a:solidFill>
              </a:rPr>
              <a:t>háng </a:t>
            </a:r>
            <a:r>
              <a:rPr lang="vi-VN" sz="4800" dirty="0">
                <a:solidFill>
                  <a:srgbClr val="C00000"/>
                </a:solidFill>
              </a:rPr>
              <a:t>năm mong chờ tình yêu tô thắm niềm mơ. Trái tim </a:t>
            </a:r>
            <a:r>
              <a:rPr lang="vi-VN" sz="4800" dirty="0" smtClean="0">
                <a:solidFill>
                  <a:srgbClr val="C00000"/>
                </a:solidFill>
              </a:rPr>
              <a:t>c</a:t>
            </a:r>
            <a:r>
              <a:rPr lang="en-US" sz="4800" dirty="0" smtClean="0">
                <a:solidFill>
                  <a:srgbClr val="C00000"/>
                </a:solidFill>
              </a:rPr>
              <a:t>o</a:t>
            </a:r>
            <a:r>
              <a:rPr lang="vi-VN" sz="4800" dirty="0" smtClean="0">
                <a:solidFill>
                  <a:srgbClr val="C00000"/>
                </a:solidFill>
              </a:rPr>
              <a:t>n </a:t>
            </a:r>
            <a:r>
              <a:rPr lang="vi-VN" sz="4800" dirty="0">
                <a:solidFill>
                  <a:srgbClr val="C00000"/>
                </a:solidFill>
              </a:rPr>
              <a:t>này nguyện dâng lên Chúa sẽ không phai </a:t>
            </a:r>
            <a:r>
              <a:rPr lang="vi-VN" sz="4800" dirty="0" smtClean="0">
                <a:solidFill>
                  <a:srgbClr val="C00000"/>
                </a:solidFill>
              </a:rPr>
              <a:t>nhòa</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21375846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4200" u="sng" dirty="0" smtClean="0">
                <a:solidFill>
                  <a:srgbClr val="000066"/>
                </a:solidFill>
              </a:rPr>
              <a:t>Tk2</a:t>
            </a:r>
            <a:r>
              <a:rPr lang="vi-VN" sz="4200" u="sng" dirty="0" smtClean="0">
                <a:solidFill>
                  <a:srgbClr val="000066"/>
                </a:solidFill>
              </a:rPr>
              <a:t>:</a:t>
            </a:r>
            <a:r>
              <a:rPr lang="vi-VN" sz="4200" dirty="0" smtClean="0">
                <a:solidFill>
                  <a:srgbClr val="C00000"/>
                </a:solidFill>
              </a:rPr>
              <a:t> </a:t>
            </a:r>
            <a:r>
              <a:rPr lang="vi-VN" sz="4200" dirty="0">
                <a:solidFill>
                  <a:srgbClr val="C00000"/>
                </a:solidFill>
              </a:rPr>
              <a:t>Ngài chết cho tôi, cho tình yêu thơ dại của con người. Hạnh phúc cho tôi khi người yêu chính là Thiên Chúa. Để đến hôm nao trên đồi cao máu thắm chảy trào, Chúa liều thân gánh vác </a:t>
            </a:r>
            <a:r>
              <a:rPr lang="vi-VN" sz="4200" dirty="0" smtClean="0">
                <a:solidFill>
                  <a:srgbClr val="C00000"/>
                </a:solidFill>
              </a:rPr>
              <a:t>t</a:t>
            </a:r>
            <a:r>
              <a:rPr lang="en-US" sz="4200" dirty="0">
                <a:solidFill>
                  <a:srgbClr val="C00000"/>
                </a:solidFill>
              </a:rPr>
              <a:t>ủ</a:t>
            </a:r>
            <a:r>
              <a:rPr lang="vi-VN" sz="4200" dirty="0" smtClean="0">
                <a:solidFill>
                  <a:srgbClr val="C00000"/>
                </a:solidFill>
              </a:rPr>
              <a:t>i </a:t>
            </a:r>
            <a:r>
              <a:rPr lang="vi-VN" sz="4200" dirty="0">
                <a:solidFill>
                  <a:srgbClr val="C00000"/>
                </a:solidFill>
              </a:rPr>
              <a:t>sầu, mong tình tôi trọn vẹn cho Chúa</a:t>
            </a:r>
            <a:r>
              <a:rPr lang="en-US" sz="4200" dirty="0" smtClean="0">
                <a:solidFill>
                  <a:srgbClr val="C00000"/>
                </a:solidFill>
              </a:rPr>
              <a:t>.</a:t>
            </a:r>
            <a:endParaRPr lang="en-US" sz="4200" dirty="0">
              <a:solidFill>
                <a:srgbClr val="C00000"/>
              </a:solidFill>
            </a:endParaRPr>
          </a:p>
        </p:txBody>
      </p:sp>
    </p:spTree>
    <p:extLst>
      <p:ext uri="{BB962C8B-B14F-4D97-AF65-F5344CB8AC3E}">
        <p14:creationId xmlns:p14="http://schemas.microsoft.com/office/powerpoint/2010/main" val="126021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C00000"/>
                </a:solidFill>
                <a:effectLst/>
                <a:latin typeface="+mj-lt"/>
              </a:rPr>
              <a:t>Các giáo phận Việt Nam chúng con, </a:t>
            </a:r>
            <a:br>
              <a:rPr lang="vi-VN" b="0" dirty="0">
                <a:solidFill>
                  <a:srgbClr val="C00000"/>
                </a:solidFill>
                <a:effectLst/>
                <a:latin typeface="+mj-lt"/>
              </a:rPr>
            </a:br>
            <a:r>
              <a:rPr lang="vi-VN" b="0" dirty="0">
                <a:solidFill>
                  <a:srgbClr val="C000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C00000"/>
              </a:solidFill>
              <a:effectLst/>
              <a:latin typeface="+mj-lt"/>
            </a:endParaRPr>
          </a:p>
        </p:txBody>
      </p:sp>
    </p:spTree>
    <p:extLst>
      <p:ext uri="{BB962C8B-B14F-4D97-AF65-F5344CB8AC3E}">
        <p14:creationId xmlns:p14="http://schemas.microsoft.com/office/powerpoint/2010/main" val="312013408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smtClean="0">
                <a:solidFill>
                  <a:srgbClr val="000066"/>
                </a:solidFill>
              </a:rPr>
              <a:t>**</a:t>
            </a:r>
            <a:r>
              <a:rPr lang="vi-VN" sz="4800" u="sng" dirty="0" smtClean="0">
                <a:solidFill>
                  <a:srgbClr val="000066"/>
                </a:solidFill>
              </a:rPr>
              <a:t>:</a:t>
            </a:r>
            <a:r>
              <a:rPr lang="vi-VN" sz="4800" dirty="0" smtClean="0">
                <a:solidFill>
                  <a:srgbClr val="C00000"/>
                </a:solidFill>
              </a:rPr>
              <a:t> </a:t>
            </a:r>
            <a:r>
              <a:rPr lang="vi-VN" sz="4800" dirty="0">
                <a:solidFill>
                  <a:srgbClr val="C00000"/>
                </a:solidFill>
              </a:rPr>
              <a:t>Rồi đến hôm nay, Chúa ẩn thân nơi nhà </a:t>
            </a:r>
            <a:r>
              <a:rPr lang="en-US" sz="4800" dirty="0" err="1" smtClean="0">
                <a:solidFill>
                  <a:srgbClr val="C00000"/>
                </a:solidFill>
              </a:rPr>
              <a:t>chầu</a:t>
            </a:r>
            <a:r>
              <a:rPr lang="vi-VN" sz="4800" dirty="0" smtClean="0">
                <a:solidFill>
                  <a:srgbClr val="C00000"/>
                </a:solidFill>
              </a:rPr>
              <a:t> </a:t>
            </a:r>
            <a:r>
              <a:rPr lang="vi-VN" sz="4800" dirty="0">
                <a:solidFill>
                  <a:srgbClr val="C00000"/>
                </a:solidFill>
              </a:rPr>
              <a:t>bé nhỏ. Rượu bánh đơn sơ, chính </a:t>
            </a:r>
            <a:r>
              <a:rPr lang="vi-VN" sz="4800" dirty="0" smtClean="0">
                <a:solidFill>
                  <a:srgbClr val="C00000"/>
                </a:solidFill>
              </a:rPr>
              <a:t>Thịt Máu Chúa </a:t>
            </a:r>
            <a:r>
              <a:rPr lang="vi-VN" sz="4800" dirty="0">
                <a:solidFill>
                  <a:srgbClr val="C00000"/>
                </a:solidFill>
              </a:rPr>
              <a:t>để nuôi dưỡng. Tình đã cho đi, ôi tình yêu thắp sáng vào đời, đem hồng ân đến với mọi người, đem niềm vui chan hòa khắp </a:t>
            </a:r>
            <a:r>
              <a:rPr lang="vi-VN" sz="4800" dirty="0" smtClean="0">
                <a:solidFill>
                  <a:srgbClr val="C00000"/>
                </a:solidFill>
              </a:rPr>
              <a:t>nơ</a:t>
            </a:r>
            <a:r>
              <a:rPr lang="en-US" sz="4800" dirty="0" err="1" smtClean="0">
                <a:solidFill>
                  <a:srgbClr val="C00000"/>
                </a:solidFill>
              </a:rPr>
              <a:t>i</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1286738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err="1" smtClean="0">
                <a:solidFill>
                  <a:srgbClr val="000066"/>
                </a:solidFill>
              </a:rPr>
              <a:t>Đk</a:t>
            </a:r>
            <a:r>
              <a:rPr lang="vi-VN" sz="4800" u="sng" dirty="0" smtClean="0">
                <a:solidFill>
                  <a:srgbClr val="000066"/>
                </a:solidFill>
              </a:rPr>
              <a:t>:</a:t>
            </a:r>
            <a:r>
              <a:rPr lang="vi-VN" sz="4800" dirty="0" smtClean="0">
                <a:solidFill>
                  <a:srgbClr val="C00000"/>
                </a:solidFill>
              </a:rPr>
              <a:t> </a:t>
            </a:r>
            <a:r>
              <a:rPr lang="vi-VN" sz="4800" dirty="0">
                <a:solidFill>
                  <a:srgbClr val="C00000"/>
                </a:solidFill>
              </a:rPr>
              <a:t>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vi-VN" sz="4800" dirty="0">
                <a:solidFill>
                  <a:srgbClr val="C00000"/>
                </a:solidFill>
              </a:rPr>
              <a:t>Chúa đưa con về tình yêu tuyệt đối. Từ đây Chúa đưa con về mùa xuân hạnh phúc ngàn năm chẳng phai. 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en-US" sz="4800" dirty="0" smtClean="0">
                <a:solidFill>
                  <a:srgbClr val="C00000"/>
                </a:solidFill>
              </a:rPr>
              <a:t>T</a:t>
            </a:r>
            <a:r>
              <a:rPr lang="vi-VN" sz="4800" dirty="0" smtClean="0">
                <a:solidFill>
                  <a:srgbClr val="C00000"/>
                </a:solidFill>
              </a:rPr>
              <a:t>háng </a:t>
            </a:r>
            <a:r>
              <a:rPr lang="vi-VN" sz="4800" dirty="0">
                <a:solidFill>
                  <a:srgbClr val="C00000"/>
                </a:solidFill>
              </a:rPr>
              <a:t>năm mong chờ tình yêu tô thắm niềm mơ. Trái tim </a:t>
            </a:r>
            <a:r>
              <a:rPr lang="vi-VN" sz="4800" dirty="0" smtClean="0">
                <a:solidFill>
                  <a:srgbClr val="C00000"/>
                </a:solidFill>
              </a:rPr>
              <a:t>c</a:t>
            </a:r>
            <a:r>
              <a:rPr lang="en-US" sz="4800" dirty="0" smtClean="0">
                <a:solidFill>
                  <a:srgbClr val="C00000"/>
                </a:solidFill>
              </a:rPr>
              <a:t>o</a:t>
            </a:r>
            <a:r>
              <a:rPr lang="vi-VN" sz="4800" dirty="0" smtClean="0">
                <a:solidFill>
                  <a:srgbClr val="C00000"/>
                </a:solidFill>
              </a:rPr>
              <a:t>n </a:t>
            </a:r>
            <a:r>
              <a:rPr lang="vi-VN" sz="4800" dirty="0">
                <a:solidFill>
                  <a:srgbClr val="C00000"/>
                </a:solidFill>
              </a:rPr>
              <a:t>này nguyện dâng lên Chúa sẽ không phai </a:t>
            </a:r>
            <a:r>
              <a:rPr lang="vi-VN" sz="4800" dirty="0" smtClean="0">
                <a:solidFill>
                  <a:srgbClr val="C00000"/>
                </a:solidFill>
              </a:rPr>
              <a:t>nhòa</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2999260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20000"/>
              </a:lnSpc>
            </a:pPr>
            <a:r>
              <a:rPr lang="en-US" sz="4200" u="sng" dirty="0" smtClean="0">
                <a:solidFill>
                  <a:srgbClr val="000066"/>
                </a:solidFill>
              </a:rPr>
              <a:t>Tk3</a:t>
            </a:r>
            <a:r>
              <a:rPr lang="vi-VN" sz="4200" u="sng" dirty="0" smtClean="0">
                <a:solidFill>
                  <a:srgbClr val="000066"/>
                </a:solidFill>
              </a:rPr>
              <a:t>:</a:t>
            </a:r>
            <a:r>
              <a:rPr lang="vi-VN" sz="4200" dirty="0" smtClean="0">
                <a:solidFill>
                  <a:srgbClr val="C00000"/>
                </a:solidFill>
              </a:rPr>
              <a:t> </a:t>
            </a:r>
            <a:r>
              <a:rPr lang="vi-VN" sz="4000" dirty="0">
                <a:solidFill>
                  <a:srgbClr val="C00000"/>
                </a:solidFill>
              </a:rPr>
              <a:t>Ngài đến bên tôi để cùng tôi đi tìm tình yêu người. Về những phương xa nơi làng quê những người nghèo đói. Rừng núi sông sâu, hay ở đâu tiếng khóc nghẹn ngào, những người thân sống kiếp khổ sầu, để ủi an trao niềm cảm mến</a:t>
            </a:r>
            <a:r>
              <a:rPr lang="en-US" sz="4200" dirty="0" smtClean="0">
                <a:solidFill>
                  <a:srgbClr val="C00000"/>
                </a:solidFill>
              </a:rPr>
              <a:t>.</a:t>
            </a:r>
            <a:endParaRPr lang="en-US" sz="4200" dirty="0">
              <a:solidFill>
                <a:srgbClr val="C00000"/>
              </a:solidFill>
            </a:endParaRPr>
          </a:p>
        </p:txBody>
      </p:sp>
    </p:spTree>
    <p:extLst>
      <p:ext uri="{BB962C8B-B14F-4D97-AF65-F5344CB8AC3E}">
        <p14:creationId xmlns:p14="http://schemas.microsoft.com/office/powerpoint/2010/main" val="6296049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4800" u="sng" dirty="0" smtClean="0">
                <a:solidFill>
                  <a:srgbClr val="000066"/>
                </a:solidFill>
              </a:rPr>
              <a:t>**</a:t>
            </a:r>
            <a:r>
              <a:rPr lang="vi-VN" sz="4800" u="sng" dirty="0" smtClean="0">
                <a:solidFill>
                  <a:srgbClr val="000066"/>
                </a:solidFill>
              </a:rPr>
              <a:t>:</a:t>
            </a:r>
            <a:r>
              <a:rPr lang="vi-VN" sz="4800" dirty="0" smtClean="0">
                <a:solidFill>
                  <a:srgbClr val="C00000"/>
                </a:solidFill>
              </a:rPr>
              <a:t> </a:t>
            </a:r>
            <a:r>
              <a:rPr lang="vi-VN" dirty="0">
                <a:solidFill>
                  <a:srgbClr val="C00000"/>
                </a:solidFill>
              </a:rPr>
              <a:t>Ngài đến bên tôi để cùng tôi ươm đẹp tình nhân loại. Ngài hát cho tôi bản tình ca đem làn gió mới. Để đến hôm nay tôi còn nghe thế giới tìm Ngài, nghe mùa xuân sẽ mãi thật dài, nghe tình tôi muôn đời thắm tươi</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16963425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4800" u="sng" dirty="0" err="1" smtClean="0">
                <a:solidFill>
                  <a:srgbClr val="000066"/>
                </a:solidFill>
              </a:rPr>
              <a:t>Đk</a:t>
            </a:r>
            <a:r>
              <a:rPr lang="vi-VN" sz="4800" u="sng" dirty="0" smtClean="0">
                <a:solidFill>
                  <a:srgbClr val="000066"/>
                </a:solidFill>
              </a:rPr>
              <a:t>:</a:t>
            </a:r>
            <a:r>
              <a:rPr lang="vi-VN" sz="4800" dirty="0" smtClean="0">
                <a:solidFill>
                  <a:srgbClr val="C00000"/>
                </a:solidFill>
              </a:rPr>
              <a:t> </a:t>
            </a:r>
            <a:r>
              <a:rPr lang="vi-VN" sz="4800" dirty="0">
                <a:solidFill>
                  <a:srgbClr val="C00000"/>
                </a:solidFill>
              </a:rPr>
              <a:t>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vi-VN" sz="4800" dirty="0">
                <a:solidFill>
                  <a:srgbClr val="C00000"/>
                </a:solidFill>
              </a:rPr>
              <a:t>Chúa đưa con về tình yêu tuyệt đối. Từ đây Chúa đưa con về mùa xuân hạnh phúc ngàn năm chẳng phai. Chúa </a:t>
            </a:r>
            <a:r>
              <a:rPr lang="vi-VN" sz="4800" dirty="0" smtClean="0">
                <a:solidFill>
                  <a:srgbClr val="C00000"/>
                </a:solidFill>
              </a:rPr>
              <a:t>ơi</a:t>
            </a:r>
            <a:r>
              <a:rPr lang="en-US" sz="4800" dirty="0" smtClean="0">
                <a:solidFill>
                  <a:srgbClr val="C00000"/>
                </a:solidFill>
              </a:rPr>
              <a:t>!</a:t>
            </a:r>
            <a:r>
              <a:rPr lang="vi-VN" sz="4800" dirty="0" smtClean="0">
                <a:solidFill>
                  <a:srgbClr val="C00000"/>
                </a:solidFill>
              </a:rPr>
              <a:t> </a:t>
            </a:r>
            <a:r>
              <a:rPr lang="en-US" sz="4800" dirty="0" smtClean="0">
                <a:solidFill>
                  <a:srgbClr val="C00000"/>
                </a:solidFill>
              </a:rPr>
              <a:t>T</a:t>
            </a:r>
            <a:r>
              <a:rPr lang="vi-VN" sz="4800" dirty="0" smtClean="0">
                <a:solidFill>
                  <a:srgbClr val="C00000"/>
                </a:solidFill>
              </a:rPr>
              <a:t>háng </a:t>
            </a:r>
            <a:r>
              <a:rPr lang="vi-VN" sz="4800" dirty="0">
                <a:solidFill>
                  <a:srgbClr val="C00000"/>
                </a:solidFill>
              </a:rPr>
              <a:t>năm mong chờ tình yêu tô thắm niềm mơ. Trái tim </a:t>
            </a:r>
            <a:r>
              <a:rPr lang="vi-VN" sz="4800" dirty="0" smtClean="0">
                <a:solidFill>
                  <a:srgbClr val="C00000"/>
                </a:solidFill>
              </a:rPr>
              <a:t>c</a:t>
            </a:r>
            <a:r>
              <a:rPr lang="en-US" sz="4800" dirty="0" smtClean="0">
                <a:solidFill>
                  <a:srgbClr val="C00000"/>
                </a:solidFill>
              </a:rPr>
              <a:t>o</a:t>
            </a:r>
            <a:r>
              <a:rPr lang="vi-VN" sz="4800" dirty="0" smtClean="0">
                <a:solidFill>
                  <a:srgbClr val="C00000"/>
                </a:solidFill>
              </a:rPr>
              <a:t>n </a:t>
            </a:r>
            <a:r>
              <a:rPr lang="vi-VN" sz="4800" dirty="0">
                <a:solidFill>
                  <a:srgbClr val="C00000"/>
                </a:solidFill>
              </a:rPr>
              <a:t>này nguyện dâng lên Chúa sẽ không phai </a:t>
            </a:r>
            <a:r>
              <a:rPr lang="vi-VN" sz="4800" dirty="0" smtClean="0">
                <a:solidFill>
                  <a:srgbClr val="C00000"/>
                </a:solidFill>
              </a:rPr>
              <a:t>nhòa</a:t>
            </a:r>
            <a:r>
              <a:rPr lang="en-US" sz="4800" dirty="0" smtClean="0">
                <a:solidFill>
                  <a:srgbClr val="C00000"/>
                </a:solidFill>
              </a:rPr>
              <a:t>.</a:t>
            </a:r>
            <a:endParaRPr lang="en-US" sz="4800" dirty="0">
              <a:solidFill>
                <a:srgbClr val="C00000"/>
              </a:solidFill>
            </a:endParaRPr>
          </a:p>
        </p:txBody>
      </p:sp>
    </p:spTree>
    <p:extLst>
      <p:ext uri="{BB962C8B-B14F-4D97-AF65-F5344CB8AC3E}">
        <p14:creationId xmlns:p14="http://schemas.microsoft.com/office/powerpoint/2010/main" val="1627425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71488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514350"/>
            <a:ext cx="5791200" cy="3124200"/>
          </a:xfrm>
        </p:spPr>
        <p:txBody>
          <a:bodyPr>
            <a:normAutofit/>
          </a:bodyPr>
          <a:lstStyle/>
          <a:p>
            <a:r>
              <a:rPr lang="en-US" sz="4800" b="1" dirty="0" err="1" smtClean="0">
                <a:solidFill>
                  <a:srgbClr val="C00000"/>
                </a:solidFill>
                <a:latin typeface="+mj-lt"/>
                <a:cs typeface="Times New Roman" pitchFamily="18" charset="0"/>
              </a:rPr>
              <a:t>Ca</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Kết</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Lễ</a:t>
            </a:r>
            <a:endParaRPr lang="en-US" sz="4800" b="1" dirty="0" smtClean="0">
              <a:solidFill>
                <a:srgbClr val="C00000"/>
              </a:solidFill>
              <a:latin typeface="+mj-lt"/>
              <a:cs typeface="Times New Roman" pitchFamily="18" charset="0"/>
            </a:endParaRPr>
          </a:p>
          <a:p>
            <a:r>
              <a:rPr lang="en-US" sz="4800" b="1" dirty="0" err="1" smtClean="0">
                <a:solidFill>
                  <a:srgbClr val="C00000"/>
                </a:solidFill>
                <a:latin typeface="+mj-lt"/>
                <a:cs typeface="Times New Roman" pitchFamily="18" charset="0"/>
              </a:rPr>
              <a:t>Lời</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Cầu</a:t>
            </a:r>
            <a:r>
              <a:rPr lang="en-US" sz="4800" b="1" dirty="0" smtClean="0">
                <a:solidFill>
                  <a:srgbClr val="C00000"/>
                </a:solidFill>
                <a:latin typeface="+mj-lt"/>
                <a:cs typeface="Times New Roman" pitchFamily="18" charset="0"/>
              </a:rPr>
              <a:t> Cho </a:t>
            </a:r>
            <a:r>
              <a:rPr lang="en-US" sz="4800" b="1" dirty="0" err="1" smtClean="0">
                <a:solidFill>
                  <a:srgbClr val="C00000"/>
                </a:solidFill>
                <a:latin typeface="+mj-lt"/>
                <a:cs typeface="Times New Roman" pitchFamily="18" charset="0"/>
              </a:rPr>
              <a:t>Xứ</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Đạo</a:t>
            </a:r>
            <a:endParaRPr lang="en-US" sz="4800" b="1" dirty="0" smtClean="0">
              <a:solidFill>
                <a:srgbClr val="C00000"/>
              </a:solidFill>
              <a:latin typeface="+mj-lt"/>
              <a:cs typeface="Times New Roman" pitchFamily="18" charset="0"/>
            </a:endParaRPr>
          </a:p>
          <a:p>
            <a:r>
              <a:rPr lang="en-US" sz="3600" b="1" i="1" dirty="0" smtClean="0">
                <a:solidFill>
                  <a:srgbClr val="000066"/>
                </a:solidFill>
                <a:latin typeface="+mj-lt"/>
                <a:cs typeface="Times New Roman" pitchFamily="18" charset="0"/>
              </a:rPr>
              <a:t>Lm. </a:t>
            </a:r>
            <a:r>
              <a:rPr lang="en-US" sz="3600" b="1" i="1" dirty="0" err="1" smtClean="0">
                <a:solidFill>
                  <a:srgbClr val="000066"/>
                </a:solidFill>
                <a:latin typeface="+mj-lt"/>
                <a:cs typeface="Times New Roman" pitchFamily="18" charset="0"/>
              </a:rPr>
              <a:t>Văn</a:t>
            </a:r>
            <a:r>
              <a:rPr lang="en-US" sz="3600" b="1" i="1" dirty="0" smtClean="0">
                <a:solidFill>
                  <a:srgbClr val="000066"/>
                </a:solidFill>
                <a:latin typeface="+mj-lt"/>
                <a:cs typeface="Times New Roman" pitchFamily="18" charset="0"/>
              </a:rPr>
              <a:t> Chi</a:t>
            </a:r>
            <a:endParaRPr lang="en-US" sz="3600" b="1"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29018102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chor="ctr" anchorCtr="0">
            <a:normAutofit/>
          </a:bodyPr>
          <a:lstStyle/>
          <a:p>
            <a:pPr algn="just">
              <a:lnSpc>
                <a:spcPct val="110000"/>
              </a:lnSpc>
            </a:pPr>
            <a:r>
              <a:rPr lang="en-US" sz="5400" u="sng" dirty="0" smtClean="0">
                <a:solidFill>
                  <a:srgbClr val="000066"/>
                </a:solidFill>
              </a:rPr>
              <a:t>Tk1:</a:t>
            </a:r>
            <a:r>
              <a:rPr lang="en-US" sz="5400" dirty="0" smtClean="0">
                <a:solidFill>
                  <a:srgbClr val="C00000"/>
                </a:solidFill>
              </a:rPr>
              <a:t> </a:t>
            </a:r>
            <a:r>
              <a:rPr lang="vi-VN" sz="5400" dirty="0">
                <a:solidFill>
                  <a:srgbClr val="C00000"/>
                </a:solidFill>
              </a:rPr>
              <a:t>Mẹ ơi xứ đạo con đây, nguyện xin dâng hiến Mẹ từ bi. Xin Mẹ luôn đỡ nâng phù trì và thương dẫn dắt trên đường đi</a:t>
            </a:r>
            <a:r>
              <a:rPr lang="vi-VN"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734563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chor="ctr" anchorCtr="0">
            <a:normAutofit fontScale="92500" lnSpcReduction="10000"/>
          </a:bodyPr>
          <a:lstStyle/>
          <a:p>
            <a:pPr algn="just">
              <a:lnSpc>
                <a:spcPct val="120000"/>
              </a:lnSpc>
            </a:pPr>
            <a:r>
              <a:rPr lang="en-US" sz="5400" u="sng" dirty="0" err="1" smtClean="0">
                <a:solidFill>
                  <a:srgbClr val="000066"/>
                </a:solidFill>
              </a:rPr>
              <a:t>Đ</a:t>
            </a:r>
            <a:r>
              <a:rPr lang="en-US" sz="5400" u="sng" dirty="0" err="1" smtClean="0">
                <a:solidFill>
                  <a:srgbClr val="000066"/>
                </a:solidFill>
              </a:rPr>
              <a:t>k</a:t>
            </a:r>
            <a:r>
              <a:rPr lang="en-US" sz="5400" u="sng" dirty="0" smtClean="0">
                <a:solidFill>
                  <a:srgbClr val="000066"/>
                </a:solidFill>
              </a:rPr>
              <a:t>:</a:t>
            </a:r>
            <a:r>
              <a:rPr lang="en-US" sz="5400" dirty="0" smtClean="0">
                <a:solidFill>
                  <a:srgbClr val="C00000"/>
                </a:solidFill>
              </a:rPr>
              <a:t> </a:t>
            </a:r>
            <a:r>
              <a:rPr lang="vi-VN" sz="5400" dirty="0">
                <a:solidFill>
                  <a:srgbClr val="C00000"/>
                </a:solidFill>
              </a:rPr>
              <a:t>Mẹ Maria, xin thương đến xứ đạo con đây. </a:t>
            </a:r>
            <a:r>
              <a:rPr lang="en-US" sz="5400" dirty="0" smtClean="0">
                <a:solidFill>
                  <a:srgbClr val="C00000"/>
                </a:solidFill>
              </a:rPr>
              <a:t>Ban </a:t>
            </a:r>
            <a:r>
              <a:rPr lang="en-US" sz="5400" dirty="0" err="1" smtClean="0">
                <a:solidFill>
                  <a:srgbClr val="C00000"/>
                </a:solidFill>
              </a:rPr>
              <a:t>nguồn</a:t>
            </a:r>
            <a:r>
              <a:rPr lang="en-US" sz="5400" dirty="0" smtClean="0">
                <a:solidFill>
                  <a:srgbClr val="C00000"/>
                </a:solidFill>
              </a:rPr>
              <a:t> an </a:t>
            </a:r>
            <a:r>
              <a:rPr lang="en-US" sz="5400" dirty="0" err="1" smtClean="0">
                <a:solidFill>
                  <a:srgbClr val="C00000"/>
                </a:solidFill>
              </a:rPr>
              <a:t>bình</a:t>
            </a:r>
            <a:r>
              <a:rPr lang="en-US" sz="5400" dirty="0" smtClean="0">
                <a:solidFill>
                  <a:srgbClr val="C00000"/>
                </a:solidFill>
              </a:rPr>
              <a:t> </a:t>
            </a:r>
            <a:r>
              <a:rPr lang="vi-VN" sz="5400" dirty="0" smtClean="0">
                <a:solidFill>
                  <a:srgbClr val="C00000"/>
                </a:solidFill>
              </a:rPr>
              <a:t>hiệp </a:t>
            </a:r>
            <a:r>
              <a:rPr lang="vi-VN" sz="5400" dirty="0">
                <a:solidFill>
                  <a:srgbClr val="C00000"/>
                </a:solidFill>
              </a:rPr>
              <a:t>nhất yêu thương. Mẹ </a:t>
            </a:r>
            <a:r>
              <a:rPr lang="en-US" sz="5400" dirty="0" err="1" smtClean="0">
                <a:solidFill>
                  <a:srgbClr val="C00000"/>
                </a:solidFill>
              </a:rPr>
              <a:t>luôn</a:t>
            </a:r>
            <a:r>
              <a:rPr lang="en-US" sz="5400" dirty="0" smtClean="0">
                <a:solidFill>
                  <a:srgbClr val="C00000"/>
                </a:solidFill>
              </a:rPr>
              <a:t> </a:t>
            </a:r>
            <a:r>
              <a:rPr lang="en-US" sz="5400" dirty="0" err="1" smtClean="0">
                <a:solidFill>
                  <a:srgbClr val="C00000"/>
                </a:solidFill>
              </a:rPr>
              <a:t>thăm</a:t>
            </a:r>
            <a:r>
              <a:rPr lang="en-US" sz="5400" dirty="0" smtClean="0">
                <a:solidFill>
                  <a:srgbClr val="C00000"/>
                </a:solidFill>
              </a:rPr>
              <a:t> </a:t>
            </a:r>
            <a:r>
              <a:rPr lang="en-US" sz="5400" dirty="0" err="1" smtClean="0">
                <a:solidFill>
                  <a:srgbClr val="C00000"/>
                </a:solidFill>
              </a:rPr>
              <a:t>viếng</a:t>
            </a:r>
            <a:r>
              <a:rPr lang="en-US" sz="5400" dirty="0" smtClean="0">
                <a:solidFill>
                  <a:srgbClr val="C00000"/>
                </a:solidFill>
              </a:rPr>
              <a:t> </a:t>
            </a:r>
            <a:r>
              <a:rPr lang="en-US" sz="5400" dirty="0" err="1" smtClean="0">
                <a:solidFill>
                  <a:srgbClr val="C00000"/>
                </a:solidFill>
              </a:rPr>
              <a:t>giúp</a:t>
            </a:r>
            <a:r>
              <a:rPr lang="en-US" sz="5400" dirty="0" smtClean="0">
                <a:solidFill>
                  <a:srgbClr val="C00000"/>
                </a:solidFill>
              </a:rPr>
              <a:t> </a:t>
            </a:r>
            <a:r>
              <a:rPr lang="en-US" sz="5400" dirty="0" err="1" smtClean="0">
                <a:solidFill>
                  <a:srgbClr val="C00000"/>
                </a:solidFill>
              </a:rPr>
              <a:t>đỡ</a:t>
            </a:r>
            <a:r>
              <a:rPr lang="en-US" sz="5400" dirty="0" smtClean="0">
                <a:solidFill>
                  <a:srgbClr val="C00000"/>
                </a:solidFill>
              </a:rPr>
              <a:t> </a:t>
            </a:r>
            <a:r>
              <a:rPr lang="en-US" sz="5400" dirty="0" err="1" smtClean="0">
                <a:solidFill>
                  <a:srgbClr val="C00000"/>
                </a:solidFill>
              </a:rPr>
              <a:t>mãi</a:t>
            </a:r>
            <a:r>
              <a:rPr lang="en-US" sz="5400" dirty="0" smtClean="0">
                <a:solidFill>
                  <a:srgbClr val="C00000"/>
                </a:solidFill>
              </a:rPr>
              <a:t> </a:t>
            </a:r>
            <a:r>
              <a:rPr lang="en-US" sz="5400" dirty="0" err="1" smtClean="0">
                <a:solidFill>
                  <a:srgbClr val="C00000"/>
                </a:solidFill>
              </a:rPr>
              <a:t>xứ</a:t>
            </a:r>
            <a:r>
              <a:rPr lang="vi-VN" sz="5400" dirty="0" smtClean="0">
                <a:solidFill>
                  <a:srgbClr val="C00000"/>
                </a:solidFill>
              </a:rPr>
              <a:t> </a:t>
            </a:r>
            <a:r>
              <a:rPr lang="vi-VN" sz="5400" dirty="0">
                <a:solidFill>
                  <a:srgbClr val="C00000"/>
                </a:solidFill>
              </a:rPr>
              <a:t>đạo con đây. Trong tình yêu Mẹ liên kết muôn tâm </a:t>
            </a:r>
            <a:r>
              <a:rPr lang="vi-VN" sz="5400" dirty="0" smtClean="0">
                <a:solidFill>
                  <a:srgbClr val="C00000"/>
                </a:solidFill>
              </a:rPr>
              <a:t>hồn.</a:t>
            </a:r>
            <a:endParaRPr lang="en-US" sz="5400" dirty="0">
              <a:solidFill>
                <a:srgbClr val="C00000"/>
              </a:solidFill>
            </a:endParaRPr>
          </a:p>
        </p:txBody>
      </p:sp>
    </p:spTree>
    <p:extLst>
      <p:ext uri="{BB962C8B-B14F-4D97-AF65-F5344CB8AC3E}">
        <p14:creationId xmlns:p14="http://schemas.microsoft.com/office/powerpoint/2010/main" val="3944546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C00000"/>
                </a:solidFill>
                <a:effectLst/>
                <a:latin typeface="+mj-lt"/>
              </a:rPr>
              <a:t>thái độ tham gia và lòng nhiệt thành trong sứ vụ của Hội</a:t>
            </a:r>
            <a:br>
              <a:rPr lang="vi-VN" sz="4900" b="0" dirty="0">
                <a:solidFill>
                  <a:srgbClr val="C00000"/>
                </a:solidFill>
                <a:effectLst/>
                <a:latin typeface="+mj-lt"/>
              </a:rPr>
            </a:br>
            <a:r>
              <a:rPr lang="vi-VN" sz="4900" b="0" dirty="0">
                <a:solidFill>
                  <a:srgbClr val="C00000"/>
                </a:solidFill>
                <a:effectLst/>
                <a:latin typeface="+mj-lt"/>
              </a:rPr>
              <a:t>Thánh, Nhờ lời chuyển cầu của Đức Trinh Nữ Maria, Nữ Vương các Tông đồ và là Mẹ của Hội Thánh,</a:t>
            </a:r>
            <a:endParaRPr lang="en-US" sz="4900" b="0" dirty="0">
              <a:solidFill>
                <a:srgbClr val="C00000"/>
              </a:solidFill>
              <a:effectLst/>
              <a:latin typeface="+mj-lt"/>
            </a:endParaRPr>
          </a:p>
        </p:txBody>
      </p:sp>
    </p:spTree>
    <p:extLst>
      <p:ext uri="{BB962C8B-B14F-4D97-AF65-F5344CB8AC3E}">
        <p14:creationId xmlns:p14="http://schemas.microsoft.com/office/powerpoint/2010/main" val="2517259802"/>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chor="ctr" anchorCtr="0">
            <a:normAutofit/>
          </a:bodyPr>
          <a:lstStyle/>
          <a:p>
            <a:pPr algn="just">
              <a:lnSpc>
                <a:spcPct val="110000"/>
              </a:lnSpc>
            </a:pPr>
            <a:r>
              <a:rPr lang="en-US" sz="5400" u="sng" dirty="0" smtClean="0">
                <a:solidFill>
                  <a:srgbClr val="000066"/>
                </a:solidFill>
              </a:rPr>
              <a:t>Tk2:</a:t>
            </a:r>
            <a:r>
              <a:rPr lang="en-US" sz="5400" dirty="0" smtClean="0">
                <a:solidFill>
                  <a:srgbClr val="C00000"/>
                </a:solidFill>
              </a:rPr>
              <a:t> </a:t>
            </a:r>
            <a:r>
              <a:rPr lang="vi-VN" sz="5400" dirty="0">
                <a:solidFill>
                  <a:srgbClr val="C00000"/>
                </a:solidFill>
              </a:rPr>
              <a:t>Mẹ thương xứ đạo con đây, đoàn con liên kết trong niềm vui. </a:t>
            </a:r>
            <a:r>
              <a:rPr lang="en-US" sz="5400" dirty="0">
                <a:solidFill>
                  <a:srgbClr val="C00000"/>
                </a:solidFill>
              </a:rPr>
              <a:t>M</a:t>
            </a:r>
            <a:r>
              <a:rPr lang="vi-VN" sz="5400" dirty="0" smtClean="0">
                <a:solidFill>
                  <a:srgbClr val="C00000"/>
                </a:solidFill>
              </a:rPr>
              <a:t>uôn </a:t>
            </a:r>
            <a:r>
              <a:rPr lang="vi-VN" sz="5400" dirty="0">
                <a:solidFill>
                  <a:srgbClr val="C00000"/>
                </a:solidFill>
              </a:rPr>
              <a:t>người luôn sống theo gương Mẹ, niềm tin mãi sáng lên đẹp tươi</a:t>
            </a:r>
            <a:r>
              <a:rPr lang="vi-VN" sz="5400" dirty="0" smtClean="0">
                <a:solidFill>
                  <a:srgbClr val="C00000"/>
                </a:solidFill>
              </a:rPr>
              <a:t>.</a:t>
            </a:r>
            <a:endParaRPr lang="en-US" sz="5400" dirty="0">
              <a:solidFill>
                <a:srgbClr val="C00000"/>
              </a:solidFill>
            </a:endParaRPr>
          </a:p>
        </p:txBody>
      </p:sp>
    </p:spTree>
    <p:extLst>
      <p:ext uri="{BB962C8B-B14F-4D97-AF65-F5344CB8AC3E}">
        <p14:creationId xmlns:p14="http://schemas.microsoft.com/office/powerpoint/2010/main" val="6707527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chor="ctr" anchorCtr="0">
            <a:normAutofit fontScale="92500" lnSpcReduction="10000"/>
          </a:bodyPr>
          <a:lstStyle/>
          <a:p>
            <a:pPr algn="just">
              <a:lnSpc>
                <a:spcPct val="120000"/>
              </a:lnSpc>
            </a:pPr>
            <a:r>
              <a:rPr lang="en-US" sz="5400" u="sng" dirty="0" err="1" smtClean="0">
                <a:solidFill>
                  <a:srgbClr val="000066"/>
                </a:solidFill>
              </a:rPr>
              <a:t>Đ</a:t>
            </a:r>
            <a:r>
              <a:rPr lang="en-US" sz="5400" u="sng" dirty="0" err="1" smtClean="0">
                <a:solidFill>
                  <a:srgbClr val="000066"/>
                </a:solidFill>
              </a:rPr>
              <a:t>k</a:t>
            </a:r>
            <a:r>
              <a:rPr lang="en-US" sz="5400" u="sng" dirty="0" smtClean="0">
                <a:solidFill>
                  <a:srgbClr val="000066"/>
                </a:solidFill>
              </a:rPr>
              <a:t>:</a:t>
            </a:r>
            <a:r>
              <a:rPr lang="en-US" sz="5400" dirty="0" smtClean="0">
                <a:solidFill>
                  <a:srgbClr val="C00000"/>
                </a:solidFill>
              </a:rPr>
              <a:t> </a:t>
            </a:r>
            <a:r>
              <a:rPr lang="vi-VN" sz="5400" dirty="0">
                <a:solidFill>
                  <a:srgbClr val="C00000"/>
                </a:solidFill>
              </a:rPr>
              <a:t>Mẹ Maria, xin thương đến xứ đạo con đây. </a:t>
            </a:r>
            <a:r>
              <a:rPr lang="en-US" sz="5400" dirty="0" smtClean="0">
                <a:solidFill>
                  <a:srgbClr val="C00000"/>
                </a:solidFill>
              </a:rPr>
              <a:t>Ban </a:t>
            </a:r>
            <a:r>
              <a:rPr lang="en-US" sz="5400" dirty="0" err="1" smtClean="0">
                <a:solidFill>
                  <a:srgbClr val="C00000"/>
                </a:solidFill>
              </a:rPr>
              <a:t>nguồn</a:t>
            </a:r>
            <a:r>
              <a:rPr lang="en-US" sz="5400" dirty="0" smtClean="0">
                <a:solidFill>
                  <a:srgbClr val="C00000"/>
                </a:solidFill>
              </a:rPr>
              <a:t> an </a:t>
            </a:r>
            <a:r>
              <a:rPr lang="en-US" sz="5400" dirty="0" err="1" smtClean="0">
                <a:solidFill>
                  <a:srgbClr val="C00000"/>
                </a:solidFill>
              </a:rPr>
              <a:t>bình</a:t>
            </a:r>
            <a:r>
              <a:rPr lang="en-US" sz="5400" dirty="0" smtClean="0">
                <a:solidFill>
                  <a:srgbClr val="C00000"/>
                </a:solidFill>
              </a:rPr>
              <a:t> </a:t>
            </a:r>
            <a:r>
              <a:rPr lang="vi-VN" sz="5400" dirty="0" smtClean="0">
                <a:solidFill>
                  <a:srgbClr val="C00000"/>
                </a:solidFill>
              </a:rPr>
              <a:t>hiệp </a:t>
            </a:r>
            <a:r>
              <a:rPr lang="vi-VN" sz="5400" dirty="0">
                <a:solidFill>
                  <a:srgbClr val="C00000"/>
                </a:solidFill>
              </a:rPr>
              <a:t>nhất yêu thương. Mẹ </a:t>
            </a:r>
            <a:r>
              <a:rPr lang="en-US" sz="5400" dirty="0" err="1" smtClean="0">
                <a:solidFill>
                  <a:srgbClr val="C00000"/>
                </a:solidFill>
              </a:rPr>
              <a:t>luôn</a:t>
            </a:r>
            <a:r>
              <a:rPr lang="en-US" sz="5400" dirty="0" smtClean="0">
                <a:solidFill>
                  <a:srgbClr val="C00000"/>
                </a:solidFill>
              </a:rPr>
              <a:t> </a:t>
            </a:r>
            <a:r>
              <a:rPr lang="en-US" sz="5400" dirty="0" err="1" smtClean="0">
                <a:solidFill>
                  <a:srgbClr val="C00000"/>
                </a:solidFill>
              </a:rPr>
              <a:t>thăm</a:t>
            </a:r>
            <a:r>
              <a:rPr lang="en-US" sz="5400" dirty="0" smtClean="0">
                <a:solidFill>
                  <a:srgbClr val="C00000"/>
                </a:solidFill>
              </a:rPr>
              <a:t> </a:t>
            </a:r>
            <a:r>
              <a:rPr lang="en-US" sz="5400" dirty="0" err="1" smtClean="0">
                <a:solidFill>
                  <a:srgbClr val="C00000"/>
                </a:solidFill>
              </a:rPr>
              <a:t>viếng</a:t>
            </a:r>
            <a:r>
              <a:rPr lang="en-US" sz="5400" dirty="0" smtClean="0">
                <a:solidFill>
                  <a:srgbClr val="C00000"/>
                </a:solidFill>
              </a:rPr>
              <a:t> </a:t>
            </a:r>
            <a:r>
              <a:rPr lang="en-US" sz="5400" dirty="0" err="1" smtClean="0">
                <a:solidFill>
                  <a:srgbClr val="C00000"/>
                </a:solidFill>
              </a:rPr>
              <a:t>giúp</a:t>
            </a:r>
            <a:r>
              <a:rPr lang="en-US" sz="5400" dirty="0" smtClean="0">
                <a:solidFill>
                  <a:srgbClr val="C00000"/>
                </a:solidFill>
              </a:rPr>
              <a:t> </a:t>
            </a:r>
            <a:r>
              <a:rPr lang="en-US" sz="5400" dirty="0" err="1" smtClean="0">
                <a:solidFill>
                  <a:srgbClr val="C00000"/>
                </a:solidFill>
              </a:rPr>
              <a:t>đỡ</a:t>
            </a:r>
            <a:r>
              <a:rPr lang="en-US" sz="5400" dirty="0" smtClean="0">
                <a:solidFill>
                  <a:srgbClr val="C00000"/>
                </a:solidFill>
              </a:rPr>
              <a:t> </a:t>
            </a:r>
            <a:r>
              <a:rPr lang="en-US" sz="5400" dirty="0" err="1" smtClean="0">
                <a:solidFill>
                  <a:srgbClr val="C00000"/>
                </a:solidFill>
              </a:rPr>
              <a:t>mãi</a:t>
            </a:r>
            <a:r>
              <a:rPr lang="en-US" sz="5400" dirty="0" smtClean="0">
                <a:solidFill>
                  <a:srgbClr val="C00000"/>
                </a:solidFill>
              </a:rPr>
              <a:t> </a:t>
            </a:r>
            <a:r>
              <a:rPr lang="en-US" sz="5400" dirty="0" err="1" smtClean="0">
                <a:solidFill>
                  <a:srgbClr val="C00000"/>
                </a:solidFill>
              </a:rPr>
              <a:t>xứ</a:t>
            </a:r>
            <a:r>
              <a:rPr lang="vi-VN" sz="5400" dirty="0" smtClean="0">
                <a:solidFill>
                  <a:srgbClr val="C00000"/>
                </a:solidFill>
              </a:rPr>
              <a:t> </a:t>
            </a:r>
            <a:r>
              <a:rPr lang="vi-VN" sz="5400" dirty="0">
                <a:solidFill>
                  <a:srgbClr val="C00000"/>
                </a:solidFill>
              </a:rPr>
              <a:t>đạo con đây. Trong tình yêu Mẹ liên kết muôn tâm </a:t>
            </a:r>
            <a:r>
              <a:rPr lang="vi-VN" sz="5400" dirty="0" smtClean="0">
                <a:solidFill>
                  <a:srgbClr val="C00000"/>
                </a:solidFill>
              </a:rPr>
              <a:t>hồn.</a:t>
            </a:r>
            <a:endParaRPr lang="en-US" sz="5400" dirty="0">
              <a:solidFill>
                <a:srgbClr val="C00000"/>
              </a:solidFill>
            </a:endParaRPr>
          </a:p>
        </p:txBody>
      </p:sp>
    </p:spTree>
    <p:extLst>
      <p:ext uri="{BB962C8B-B14F-4D97-AF65-F5344CB8AC3E}">
        <p14:creationId xmlns:p14="http://schemas.microsoft.com/office/powerpoint/2010/main" val="20071826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9854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C000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000066"/>
                </a:solidFill>
                <a:effectLst/>
                <a:latin typeface="+mj-lt"/>
                <a:cs typeface="Times New Roman" pitchFamily="18" charset="0"/>
              </a:rPr>
              <a:t>Amen.</a:t>
            </a:r>
            <a:endParaRPr lang="en-US" sz="54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99563320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656</TotalTime>
  <Words>1849</Words>
  <Application>Microsoft Office PowerPoint</Application>
  <PresentationFormat>On-screen Show (16:9)</PresentationFormat>
  <Paragraphs>104</Paragraphs>
  <Slides>82</Slides>
  <Notes>0</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82</vt:i4>
      </vt:variant>
    </vt:vector>
  </HeadingPairs>
  <TitlesOfParts>
    <vt:vector size="101" baseType="lpstr">
      <vt:lpstr>Arial</vt:lpstr>
      <vt:lpstr>Times New Roman</vt:lpstr>
      <vt:lpstr>UTM American Sans</vt:lpstr>
      <vt:lpstr>Office Theme</vt:lpstr>
      <vt:lpstr>4_Office Theme</vt:lpstr>
      <vt:lpstr>13_Office Theme</vt:lpstr>
      <vt:lpstr>11_Office Theme</vt:lpstr>
      <vt:lpstr>16_Office Theme</vt:lpstr>
      <vt:lpstr>17_Office Theme</vt:lpstr>
      <vt:lpstr>2_Office Theme</vt:lpstr>
      <vt:lpstr>18_Office Theme</vt:lpstr>
      <vt:lpstr>36_Default Design</vt:lpstr>
      <vt:lpstr>14_Office Theme</vt:lpstr>
      <vt:lpstr>24_Office Theme</vt:lpstr>
      <vt:lpstr>10_Office Theme</vt:lpstr>
      <vt:lpstr>15_Office Theme</vt:lpstr>
      <vt:lpstr>25_Office Theme</vt:lpstr>
      <vt:lpstr>19_Office Theme</vt:lpstr>
      <vt:lpstr>21_Office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Tk1: Cung chúc Trinh Vương không hề nhiễm tội truyền. Thật Mẹ là Mẹ Thiên Chúa, Mẹ khiết trinh trọn đời. Cung chúc Trinh Vương là kho tích ơn thiêng. Mẹ đã hi sinh hiệp công để cứu chuộc nhân loại. </vt:lpstr>
      <vt:lpstr>Đk: Mẹ Maria, ai là không được Mẹ thương đến. Khốn thay nhân loại mê đắm nên lãng quên. Mẹ Fatima, con nguyện xin đền tạ yêu mến. Muốn hy sinh nhiều yên ủi Mẹ khỏi ưu phiền.</vt:lpstr>
      <vt:lpstr>Tk2: Cung chúc Trinh Vương Mẹ quyền phép khôn lường. Vì Mẹ đầy ơn Thiên Chúa, Mẹ Nữ Vương muôn loài. Cung chúc Trinh Vương, Mẹ nhân ái yêu thương. Mẹ cứu giúp ai lạc bước, ai khốn khổ trên đời.</vt:lpstr>
      <vt:lpstr>Đk: Mẹ Maria, ai là không được Mẹ thương đến. Khốn thay nhân loại mê đắm nên lãng quên. Mẹ Fatima, con nguyện xin đền tạ yêu mến. Muốn hy sinh nhiều yên ủi Mẹ khỏi ưu phiền.</vt:lpstr>
      <vt:lpstr>Tk3: Nhưng đáng thương thay nhân loại đã trở lòng. Làm nên mão gai nhọn sắc rạch nát tim Mẹ lành. Mong ước Trinh Vương lượng tha thứ bao dung. Cho thế nhân bao tội lỗi xin Đức Mẹ thương tình.</vt:lpstr>
      <vt:lpstr>Đk: Mẹ Maria, ai là không được Mẹ thương đến. Khốn thay nhân loại mê đắm nên lãng quên. Mẹ Fatima, con nguyện xin đền tạ yêu mến. Muốn hy sinh nhiều yên ủi Mẹ khỏi ưu phiền.</vt:lpstr>
      <vt:lpstr>Tk4: Con muốn vang cung với thần thánh trên trời. Và bao người lành dưới thế ngợi chúc Mẹ Thiên đình. Cung chúc Trinh Vương chiều hôm với ban mai. Con muốn mến yêu Mẹ mãi con mến yêu tận tình.</vt:lpstr>
      <vt:lpstr>Đk: Mẹ Maria, ai là không được Mẹ thương đến. Khốn thay nhân loại mê đắm nên lãng quên. Mẹ Fatima, con nguyện xin đền tạ yêu mến. Muốn hy sinh nhiều yên ủi Mẹ khỏi ưu phiền.</vt:lpstr>
      <vt:lpstr>PowerPoint Presentation</vt:lpstr>
      <vt:lpstr>PowerPoint Presentation</vt:lpstr>
      <vt:lpstr>Tk1: Mẹ về thiên cung trời cao ca hát vang rền. Mẹ về thiên cung trần gian hướng mắt nhìn lên. Triều thần thánh vui mừng cùng trần gian tưng bừng, trổi nhạc lên hòa vang mừng Mẹ hiển vinh.</vt:lpstr>
      <vt:lpstr>Đk: Hát khen mừng kính Nữ Vương Thiên Đàng. Xác thân linh hồn về bên ngai Chúa. Hát khen Ave Maria. Chốn cao xin Mẹ chở che đỡ nâng.</vt:lpstr>
      <vt:lpstr>Tk2: Mẹ về thiên cung triều thiên rực rỡ huy hoàng. Mẹ về thiên cung đoàn con theo bước Mẹ liên. Mẹ là ánh sao trời, là vầng trăng sáng ngời, để từ nay bình  minh đẩy lui bóng đêm.</vt:lpstr>
      <vt:lpstr>Đk: Hát khen mừng kính Nữ Vương Thiên Đàng. Xác thân linh hồn về bên ngai Chúa. Hát khen Ave Maria. Chốn cao xin Mẹ chở che đỡ nâng.</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Nữ Hoàng bên hữu Thánh Vương điểm trang lộng lẫy toàn vàng Ô-phia.</vt:lpstr>
      <vt:lpstr>Tk1: Hàng cung nữ có những vị công chúa, bên hữu Ngài hoàng hậu sánh vai, trang điểm vàng Ô-phia lộng lẫy.</vt:lpstr>
      <vt:lpstr>Đk: Nữ Hoàng bên hữu Thánh Vương điểm trang lộng lẫy toàn vàng Ô- phia.</vt:lpstr>
      <vt:lpstr>Tk2: Tôn nương hỡi xin hãy nghe nào, đưa mắt nhìn và hãy lắng tai. Quên dân tộc, quên đi nhà thân phụ.</vt:lpstr>
      <vt:lpstr>**: Sắc nước hương trời Quân Vương sủng ái, hãy vào phục lạy: “Người là Chúa của bà”.</vt:lpstr>
      <vt:lpstr>Đk: Nữ Hoàng bên hữu Thánh Vương điểm trang lộng lẫy toàn vàng Ô- phia.</vt:lpstr>
      <vt:lpstr>Tk3: Lòng hoan hỷ đoàn người tiến bước, vẻ tưng bừng vào tận hoàng cung.</vt:lpstr>
      <vt:lpstr>Đk: Nữ Hoàng bên hữu Thánh Vương điểm trang lộng lẫy toàn vàng Ô- phia.</vt:lpstr>
      <vt:lpstr>PowerPoint Presentation</vt:lpstr>
      <vt:lpstr>PowerPoint Presentation</vt:lpstr>
      <vt:lpstr>PowerPoint Presentation</vt:lpstr>
      <vt:lpstr>PowerPoint Presentation</vt:lpstr>
      <vt:lpstr>PowerPoint Presentation</vt:lpstr>
      <vt:lpstr>Tk1:  Con muốn dâng lên Ngài bánh từ hạt lúa vàng tươi. Là hoa mầu ruộng đất do nước mắt giọt mồ hôi. Như hương hoa cuộc sống nuôi lớn con từ thuở nào.</vt:lpstr>
      <vt:lpstr>**:  Xin dâng lên tòa cao này bông lúa thơm ngọt ngào. Như lễ dâng chân thành, xin ơn Chúa thương chúc lành.</vt:lpstr>
      <vt:lpstr>Đk:  Lòng hiệp lòng nguyện dâng lời con thiết tha nguyện dâng. Khi ban mai hay chiều tàn lời dâng Chúa luôn vọng ngân..</vt:lpstr>
      <vt:lpstr>**:  Và này cuộc đời con nguyện dâng Chúa như lòng son. Đâu cao sang chỉ mọn hèn phận con nhỏ bé như không..</vt:lpstr>
      <vt:lpstr>Tk2:  Con muốn dâng lên Ngài chén rượu tinh khiết sạch trong. Là rượu nồng tình yêu như tấm chân tình thủy chung. Đây hy sinh cuộc sống tha thiết dâng trọn tuổi mộng.</vt:lpstr>
      <vt:lpstr>**:   Cho đau thương dần qua và cho đắng cay xóa nhòa. Xin Chúa cho muôn nhà an vui sống trong thái hòa.</vt:lpstr>
      <vt:lpstr>Đk:  Lòng hiệp lòng nguyện dâng lời con thiết tha nguyện dâng. Khi ban mai hay chiều tàn lời dâng Chúa luôn vọng ngân..</vt:lpstr>
      <vt:lpstr>**:  Và này cuộc đời con nguyện dâng Chúa như lòng son. Đâu cao sang chỉ mọn hèn phận con nhỏ bé như không..</vt:lpstr>
      <vt:lpstr>Tk3:  Con muốn dâng lên Ngài áng trầm thơm ngát tỏa lan. Là hương nồng dịu êm ngây ngất cõi lòng bình an. Ôi linh thiêng nhiệm thánh Thiên Chúa muôn đời sáng danh.</vt:lpstr>
      <vt:lpstr>**:   Xin dâng lên tòa cao trầm hương ngát bay dạt dào. Như khói hương thiên đàng bay trong nắng mai huy hoàng.</vt:lpstr>
      <vt:lpstr>Đk:  Lòng hiệp lòng nguyện dâng lời con thiết tha nguyện dâng. Khi ban mai hay chiều tàn lời dâng Chúa luôn vọng ngân..</vt:lpstr>
      <vt:lpstr>**:  Và này cuộc đời con nguyện dâng Chúa như lòng son. Đâu cao sang chỉ mọn hèn phận con nhỏ bé như không..</vt:lpstr>
      <vt:lpstr>PowerPoint Presentation</vt:lpstr>
      <vt:lpstr>PowerPoint Presentation</vt:lpstr>
      <vt:lpstr>PowerPoint Presentation</vt:lpstr>
      <vt:lpstr>Tk1: Ngài đến bên tôi, cho tình tôi nguyên vẹn tựa trăng rằm. Ngài đến bên tôi với tình yêu muôn vàn nồng thắm. Ngài đến bên tôi để từ đây tiếng hát ngọt ngào, để từ đây rất đỗi nhiệm mầu, để ngàn sau tôi hằng ghi dấu.</vt:lpstr>
      <vt:lpstr>**: Ngài đến bên tôi đem mùa xuân hoa nở rộn khung trời. Từ đó trong tôi, hương hồng ân dâng trào phơi phới. Từ đó trong tôi bao niềm vui nối tiếp một đời, như biển khơi sóng vỗ tuyệt vời, cho trọn kiếp không hề lắng vơi.</vt:lpstr>
      <vt:lpstr>Đk: Chúa ơi! Chúa đưa con về tình yêu tuyệt đối. Từ đây Chúa đưa con về mùa xuân hạnh phúc ngàn năm chẳng phai. Chúa ơi! Tháng năm mong chờ tình yêu tô thắm niềm mơ. Trái tim con này nguyện dâng lên Chúa sẽ không phai nhòa.</vt:lpstr>
      <vt:lpstr>Tk2: Ngài chết cho tôi, cho tình yêu thơ dại của con người. Hạnh phúc cho tôi khi người yêu chính là Thiên Chúa. Để đến hôm nao trên đồi cao máu thắm chảy trào, Chúa liều thân gánh vác tủi sầu, mong tình tôi trọn vẹn cho Chúa.</vt:lpstr>
      <vt:lpstr>**: Rồi đến hôm nay, Chúa ẩn thân nơi nhà chầu bé nhỏ. Rượu bánh đơn sơ, chính Thịt Máu Chúa để nuôi dưỡng. Tình đã cho đi, ôi tình yêu thắp sáng vào đời, đem hồng ân đến với mọi người, đem niềm vui chan hòa khắp nơi.</vt:lpstr>
      <vt:lpstr>Đk: Chúa ơi! Chúa đưa con về tình yêu tuyệt đối. Từ đây Chúa đưa con về mùa xuân hạnh phúc ngàn năm chẳng phai. Chúa ơi! Tháng năm mong chờ tình yêu tô thắm niềm mơ. Trái tim con này nguyện dâng lên Chúa sẽ không phai nhòa.</vt:lpstr>
      <vt:lpstr>Tk3: Ngài đến bên tôi để cùng tôi đi tìm tình yêu người. Về những phương xa nơi làng quê những người nghèo đói. Rừng núi sông sâu, hay ở đâu tiếng khóc nghẹn ngào, những người thân sống kiếp khổ sầu, để ủi an trao niềm cảm mến.</vt:lpstr>
      <vt:lpstr>**: Ngài đến bên tôi để cùng tôi ươm đẹp tình nhân loại. Ngài hát cho tôi bản tình ca đem làn gió mới. Để đến hôm nay tôi còn nghe thế giới tìm Ngài, nghe mùa xuân sẽ mãi thật dài, nghe tình tôi muôn đời thắm tươi.</vt:lpstr>
      <vt:lpstr>Đk: Chúa ơi! Chúa đưa con về tình yêu tuyệt đối. Từ đây Chúa đưa con về mùa xuân hạnh phúc ngàn năm chẳng phai. Chúa ơi! Tháng năm mong chờ tình yêu tô thắm niềm mơ. Trái tim con này nguyện dâng lên Chúa sẽ không phai nhòa.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DELL</cp:lastModifiedBy>
  <cp:revision>87</cp:revision>
  <dcterms:created xsi:type="dcterms:W3CDTF">2022-10-30T00:36:35Z</dcterms:created>
  <dcterms:modified xsi:type="dcterms:W3CDTF">2023-08-10T08:57:14Z</dcterms:modified>
</cp:coreProperties>
</file>