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0" r:id="rId2"/>
    <p:sldMasterId id="2147483804" r:id="rId3"/>
    <p:sldMasterId id="2147483828" r:id="rId4"/>
    <p:sldMasterId id="2147483848" r:id="rId5"/>
    <p:sldMasterId id="2147484004" r:id="rId6"/>
  </p:sldMasterIdLst>
  <p:sldIdLst>
    <p:sldId id="367" r:id="rId7"/>
    <p:sldId id="309" r:id="rId8"/>
    <p:sldId id="310" r:id="rId9"/>
    <p:sldId id="311" r:id="rId10"/>
    <p:sldId id="312" r:id="rId11"/>
    <p:sldId id="313" r:id="rId12"/>
    <p:sldId id="314" r:id="rId13"/>
    <p:sldId id="315" r:id="rId14"/>
    <p:sldId id="316" r:id="rId15"/>
    <p:sldId id="303" r:id="rId16"/>
    <p:sldId id="327" r:id="rId17"/>
    <p:sldId id="368" r:id="rId18"/>
    <p:sldId id="369" r:id="rId19"/>
    <p:sldId id="370" r:id="rId20"/>
    <p:sldId id="407" r:id="rId21"/>
    <p:sldId id="371" r:id="rId22"/>
    <p:sldId id="318" r:id="rId23"/>
    <p:sldId id="319" r:id="rId24"/>
    <p:sldId id="320" r:id="rId25"/>
    <p:sldId id="321" r:id="rId26"/>
    <p:sldId id="322" r:id="rId27"/>
    <p:sldId id="323" r:id="rId28"/>
    <p:sldId id="324" r:id="rId29"/>
    <p:sldId id="325" r:id="rId30"/>
    <p:sldId id="329" r:id="rId31"/>
    <p:sldId id="344" r:id="rId32"/>
    <p:sldId id="373" r:id="rId33"/>
    <p:sldId id="375" r:id="rId34"/>
    <p:sldId id="374" r:id="rId35"/>
    <p:sldId id="377" r:id="rId36"/>
    <p:sldId id="378" r:id="rId37"/>
    <p:sldId id="379" r:id="rId38"/>
    <p:sldId id="380" r:id="rId39"/>
    <p:sldId id="381" r:id="rId40"/>
    <p:sldId id="382" r:id="rId41"/>
    <p:sldId id="383" r:id="rId42"/>
    <p:sldId id="376" r:id="rId43"/>
    <p:sldId id="328" r:id="rId44"/>
    <p:sldId id="357" r:id="rId45"/>
    <p:sldId id="366" r:id="rId46"/>
    <p:sldId id="384" r:id="rId47"/>
    <p:sldId id="386" r:id="rId48"/>
    <p:sldId id="385" r:id="rId49"/>
    <p:sldId id="408" r:id="rId50"/>
    <p:sldId id="409" r:id="rId51"/>
    <p:sldId id="307" r:id="rId52"/>
    <p:sldId id="389" r:id="rId53"/>
    <p:sldId id="390" r:id="rId54"/>
    <p:sldId id="391" r:id="rId55"/>
    <p:sldId id="393" r:id="rId56"/>
    <p:sldId id="394" r:id="rId57"/>
    <p:sldId id="395" r:id="rId58"/>
    <p:sldId id="410" r:id="rId59"/>
    <p:sldId id="411" r:id="rId60"/>
    <p:sldId id="398" r:id="rId61"/>
    <p:sldId id="412" r:id="rId62"/>
    <p:sldId id="413" r:id="rId63"/>
    <p:sldId id="402" r:id="rId64"/>
    <p:sldId id="401" r:id="rId65"/>
    <p:sldId id="403" r:id="rId66"/>
    <p:sldId id="404" r:id="rId67"/>
    <p:sldId id="405" r:id="rId68"/>
    <p:sldId id="406" r:id="rId69"/>
    <p:sldId id="414"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543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5333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61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439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65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925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066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534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7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601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9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253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252951"/>
      </p:ext>
    </p:extLst>
  </p:cSld>
  <p:clrMapOvr>
    <a:masterClrMapping/>
  </p:clrMapOvr>
  <p:transition spd="slow" advClick="0"/>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324896"/>
      </p:ext>
    </p:extLst>
  </p:cSld>
  <p:clrMapOvr>
    <a:masterClrMapping/>
  </p:clrMapOvr>
  <p:transition spd="slow" advClick="0"/>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80115"/>
      </p:ext>
    </p:extLst>
  </p:cSld>
  <p:clrMapOvr>
    <a:masterClrMapping/>
  </p:clrMapOvr>
  <p:transition spd="slow" advClick="0"/>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053806"/>
      </p:ext>
    </p:extLst>
  </p:cSld>
  <p:clrMapOvr>
    <a:masterClrMapping/>
  </p:clrMapOvr>
  <p:transition spd="slow" advClick="0"/>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742755"/>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96237"/>
      </p:ext>
    </p:extLst>
  </p:cSld>
  <p:clrMapOvr>
    <a:masterClrMapping/>
  </p:clrMapOvr>
  <p:transition spd="slow" advClick="0"/>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912785"/>
      </p:ext>
    </p:extLst>
  </p:cSld>
  <p:clrMapOvr>
    <a:masterClrMapping/>
  </p:clrMapOvr>
  <p:transition spd="slow"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537753"/>
      </p:ext>
    </p:extLst>
  </p:cSld>
  <p:clrMapOvr>
    <a:masterClrMapping/>
  </p:clrMapOvr>
  <p:transition spd="slow" advClick="0"/>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748935"/>
      </p:ext>
    </p:extLst>
  </p:cSld>
  <p:clrMapOvr>
    <a:masterClrMapping/>
  </p:clrMapOvr>
  <p:transition spd="slow" advClick="0"/>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717530"/>
      </p:ext>
    </p:extLst>
  </p:cSld>
  <p:clrMapOvr>
    <a:masterClrMapping/>
  </p:clrMapOvr>
  <p:transition spd="slow" advClick="0"/>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3386"/>
      </p:ext>
    </p:extLst>
  </p:cSld>
  <p:clrMapOvr>
    <a:masterClrMapping/>
  </p:clrMapOvr>
  <p:transition spd="slow" advClick="0"/>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201967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890388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995920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101703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867632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150447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89574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50483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194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48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208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575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377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073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015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30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104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37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7749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871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597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454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920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232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243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44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315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48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27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67959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47809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607471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07524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1996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smtClean="0">
                <a:solidFill>
                  <a:srgbClr val="FFFF00"/>
                </a:solidFill>
                <a:effectLst/>
                <a:latin typeface="+mj-lt"/>
              </a:rPr>
              <a:t>THỨ BA NGÀY 25-07</a:t>
            </a:r>
            <a:br>
              <a:rPr lang="en-US" sz="6000" b="0" smtClean="0">
                <a:solidFill>
                  <a:srgbClr val="FFFF00"/>
                </a:solidFill>
                <a:effectLst/>
                <a:latin typeface="+mj-lt"/>
              </a:rPr>
            </a:br>
            <a:r>
              <a:rPr lang="en-US" sz="5400" b="0" smtClean="0">
                <a:solidFill>
                  <a:srgbClr val="FFFF00"/>
                </a:solidFill>
                <a:effectLst/>
                <a:latin typeface="+mj-lt"/>
              </a:rPr>
              <a:t>THÁNH GIA CÔ BÊ TÔNG ĐỒ</a:t>
            </a:r>
            <a:r>
              <a:rPr lang="en-US" sz="6000" b="0" smtClean="0">
                <a:solidFill>
                  <a:srgbClr val="FFFF00"/>
                </a:solidFill>
                <a:effectLst/>
                <a:latin typeface="+mj-lt"/>
              </a:rPr>
              <a:t/>
            </a:r>
            <a:br>
              <a:rPr lang="en-US" sz="6000" b="0" smtClean="0">
                <a:solidFill>
                  <a:srgbClr val="FFFF00"/>
                </a:solidFill>
                <a:effectLst/>
                <a:latin typeface="+mj-lt"/>
              </a:rPr>
            </a:br>
            <a:r>
              <a:rPr lang="en-US" sz="6000" b="0" smtClean="0">
                <a:solidFill>
                  <a:srgbClr val="FFFF00"/>
                </a:solidFill>
                <a:effectLst/>
                <a:latin typeface="+mj-lt"/>
              </a:rPr>
              <a:t>LỄ KÍNH</a:t>
            </a:r>
            <a:br>
              <a:rPr lang="en-US" sz="6000" b="0" smtClean="0">
                <a:solidFill>
                  <a:srgbClr val="FFFF00"/>
                </a:solidFill>
                <a:effectLst/>
                <a:latin typeface="+mj-lt"/>
              </a:rPr>
            </a:br>
            <a:r>
              <a:rPr lang="en-US" sz="4800" b="0" i="1" smtClean="0">
                <a:solidFill>
                  <a:schemeClr val="bg1"/>
                </a:solidFill>
                <a:effectLst/>
                <a:latin typeface="+mj-lt"/>
              </a:rPr>
              <a:t>( sách bài đọc quyển 2 trang 761 )</a:t>
            </a:r>
            <a:endParaRPr lang="en-US" sz="4800" b="0" i="1">
              <a:solidFill>
                <a:schemeClr val="bg1"/>
              </a:solidFill>
              <a:effectLst/>
              <a:latin typeface="+mj-lt"/>
            </a:endParaRPr>
          </a:p>
        </p:txBody>
      </p:sp>
    </p:spTree>
    <p:extLst>
      <p:ext uri="{BB962C8B-B14F-4D97-AF65-F5344CB8AC3E}">
        <p14:creationId xmlns:p14="http://schemas.microsoft.com/office/powerpoint/2010/main" val="784798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smtClean="0">
                <a:solidFill>
                  <a:srgbClr val="FFFF00"/>
                </a:solidFill>
                <a:effectLst/>
                <a:latin typeface="+mj-lt"/>
              </a:rPr>
              <a:t>THỨ BA NGÀY 25-07</a:t>
            </a:r>
            <a:br>
              <a:rPr lang="en-US" sz="6000" b="0" smtClean="0">
                <a:solidFill>
                  <a:srgbClr val="FFFF00"/>
                </a:solidFill>
                <a:effectLst/>
                <a:latin typeface="+mj-lt"/>
              </a:rPr>
            </a:br>
            <a:r>
              <a:rPr lang="en-US" sz="5400" b="0" smtClean="0">
                <a:solidFill>
                  <a:srgbClr val="FFFF00"/>
                </a:solidFill>
                <a:effectLst/>
                <a:latin typeface="+mj-lt"/>
              </a:rPr>
              <a:t>THÁNH GIA CÔ BÊ TÔNG ĐỒ</a:t>
            </a:r>
            <a:r>
              <a:rPr lang="en-US" sz="6000" b="0" smtClean="0">
                <a:solidFill>
                  <a:srgbClr val="FFFF00"/>
                </a:solidFill>
                <a:effectLst/>
                <a:latin typeface="+mj-lt"/>
              </a:rPr>
              <a:t/>
            </a:r>
            <a:br>
              <a:rPr lang="en-US" sz="6000" b="0" smtClean="0">
                <a:solidFill>
                  <a:srgbClr val="FFFF00"/>
                </a:solidFill>
                <a:effectLst/>
                <a:latin typeface="+mj-lt"/>
              </a:rPr>
            </a:br>
            <a:r>
              <a:rPr lang="en-US" sz="6000" b="0" smtClean="0">
                <a:solidFill>
                  <a:srgbClr val="FFFF00"/>
                </a:solidFill>
                <a:effectLst/>
                <a:latin typeface="+mj-lt"/>
              </a:rPr>
              <a:t>LỄ KÍNH</a:t>
            </a:r>
            <a:br>
              <a:rPr lang="en-US" sz="6000" b="0" smtClean="0">
                <a:solidFill>
                  <a:srgbClr val="FFFF00"/>
                </a:solidFill>
                <a:effectLst/>
                <a:latin typeface="+mj-lt"/>
              </a:rPr>
            </a:br>
            <a:r>
              <a:rPr lang="en-US" sz="4800" b="0" i="1" smtClean="0">
                <a:solidFill>
                  <a:schemeClr val="bg1"/>
                </a:solidFill>
                <a:effectLst/>
                <a:latin typeface="+mj-lt"/>
              </a:rPr>
              <a:t>( sách bài đọc quyển 2 trang 761 )</a:t>
            </a:r>
            <a:endParaRPr lang="en-US" sz="4800" b="0" i="1">
              <a:solidFill>
                <a:schemeClr val="bg1"/>
              </a:solidFill>
              <a:effectLst/>
              <a:latin typeface="+mj-lt"/>
            </a:endParaRPr>
          </a:p>
        </p:txBody>
      </p:sp>
    </p:spTree>
    <p:extLst>
      <p:ext uri="{BB962C8B-B14F-4D97-AF65-F5344CB8AC3E}">
        <p14:creationId xmlns:p14="http://schemas.microsoft.com/office/powerpoint/2010/main" val="3511183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3066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err="1" smtClean="0">
                <a:solidFill>
                  <a:srgbClr val="FFFF00"/>
                </a:solidFill>
              </a:rPr>
              <a:t>Kính</a:t>
            </a:r>
            <a:r>
              <a:rPr lang="en-US" sz="6000" dirty="0" smtClean="0">
                <a:solidFill>
                  <a:srgbClr val="FFFF00"/>
                </a:solidFill>
              </a:rPr>
              <a:t> </a:t>
            </a: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Tông</a:t>
            </a:r>
            <a:r>
              <a:rPr lang="en-US" sz="6000" dirty="0" smtClean="0">
                <a:solidFill>
                  <a:srgbClr val="FFFF00"/>
                </a:solidFill>
              </a:rPr>
              <a:t> </a:t>
            </a:r>
            <a:r>
              <a:rPr lang="en-US" sz="6000" dirty="0" err="1" smtClean="0">
                <a:solidFill>
                  <a:srgbClr val="FFFF00"/>
                </a:solidFill>
              </a:rPr>
              <a:t>Đồ</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4034219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rmAutofit fontScale="92500" lnSpcReduction="10000"/>
          </a:bodyPr>
          <a:lstStyle/>
          <a:p>
            <a:pPr algn="just">
              <a:lnSpc>
                <a:spcPct val="110000"/>
              </a:lnSpc>
              <a:spcBef>
                <a:spcPts val="0"/>
              </a:spcBef>
            </a:pPr>
            <a:r>
              <a:rPr lang="en-US" sz="4800" u="sng" dirty="0" err="1" smtClean="0">
                <a:solidFill>
                  <a:srgbClr val="FFFF00"/>
                </a:solidFill>
                <a:latin typeface="+mj-lt"/>
              </a:rPr>
              <a:t>Đk</a:t>
            </a:r>
            <a:r>
              <a:rPr lang="en-US" sz="4800" u="sng" dirty="0" smtClean="0">
                <a:solidFill>
                  <a:srgbClr val="FFFF00"/>
                </a:solidFill>
                <a:latin typeface="+mj-lt"/>
              </a:rPr>
              <a:t>:</a:t>
            </a:r>
            <a:r>
              <a:rPr lang="en-US" sz="4800" dirty="0" smtClean="0">
                <a:solidFill>
                  <a:srgbClr val="FFFF00"/>
                </a:solidFill>
                <a:latin typeface="+mj-lt"/>
              </a:rPr>
              <a:t> </a:t>
            </a:r>
            <a:r>
              <a:rPr lang="vi-VN" sz="5000" dirty="0">
                <a:solidFill>
                  <a:schemeClr val="bg1"/>
                </a:solidFill>
              </a:rPr>
              <a:t>Đoàn con hôm nay chung tiếng ca mừng dâng lên câu hát nhịp nhàng tâm tư ngời bao mến </a:t>
            </a:r>
            <a:r>
              <a:rPr lang="vi-VN" sz="5000" dirty="0" smtClean="0">
                <a:solidFill>
                  <a:schemeClr val="bg1"/>
                </a:solidFill>
              </a:rPr>
              <a:t>thương</a:t>
            </a:r>
            <a:r>
              <a:rPr lang="en-US" sz="5000" dirty="0" smtClean="0">
                <a:solidFill>
                  <a:schemeClr val="bg1"/>
                </a:solidFill>
              </a:rPr>
              <a:t>.</a:t>
            </a:r>
            <a:r>
              <a:rPr lang="vi-VN" sz="5000" dirty="0" smtClean="0">
                <a:solidFill>
                  <a:schemeClr val="bg1"/>
                </a:solidFill>
              </a:rPr>
              <a:t> </a:t>
            </a:r>
            <a:r>
              <a:rPr lang="en-US" sz="5000" dirty="0">
                <a:solidFill>
                  <a:schemeClr val="bg1"/>
                </a:solidFill>
              </a:rPr>
              <a:t>L</a:t>
            </a:r>
            <a:r>
              <a:rPr lang="vi-VN" sz="5000" dirty="0" smtClean="0">
                <a:solidFill>
                  <a:schemeClr val="bg1"/>
                </a:solidFill>
              </a:rPr>
              <a:t>ời </a:t>
            </a:r>
            <a:r>
              <a:rPr lang="vi-VN" sz="5000" dirty="0">
                <a:solidFill>
                  <a:schemeClr val="bg1"/>
                </a:solidFill>
              </a:rPr>
              <a:t>ca dâng tôn vinh </a:t>
            </a:r>
            <a:r>
              <a:rPr lang="en-US" sz="5000" dirty="0" err="1" smtClean="0">
                <a:solidFill>
                  <a:schemeClr val="bg1"/>
                </a:solidFill>
              </a:rPr>
              <a:t>kính</a:t>
            </a:r>
            <a:r>
              <a:rPr lang="vi-VN" sz="5000" dirty="0" smtClean="0">
                <a:solidFill>
                  <a:schemeClr val="bg1"/>
                </a:solidFill>
              </a:rPr>
              <a:t> </a:t>
            </a:r>
            <a:r>
              <a:rPr lang="en-US" sz="5000" dirty="0" smtClean="0">
                <a:solidFill>
                  <a:schemeClr val="bg1"/>
                </a:solidFill>
              </a:rPr>
              <a:t>T</a:t>
            </a:r>
            <a:r>
              <a:rPr lang="vi-VN" sz="5000" dirty="0" smtClean="0">
                <a:solidFill>
                  <a:schemeClr val="bg1"/>
                </a:solidFill>
              </a:rPr>
              <a:t>hánh </a:t>
            </a:r>
            <a:r>
              <a:rPr lang="en-US" sz="5000" dirty="0">
                <a:solidFill>
                  <a:schemeClr val="bg1"/>
                </a:solidFill>
              </a:rPr>
              <a:t>T</a:t>
            </a:r>
            <a:r>
              <a:rPr lang="vi-VN" sz="5000" dirty="0" smtClean="0">
                <a:solidFill>
                  <a:schemeClr val="bg1"/>
                </a:solidFill>
              </a:rPr>
              <a:t>ông </a:t>
            </a:r>
            <a:r>
              <a:rPr lang="en-US" sz="5000" dirty="0">
                <a:solidFill>
                  <a:schemeClr val="bg1"/>
                </a:solidFill>
              </a:rPr>
              <a:t>Đ</a:t>
            </a:r>
            <a:r>
              <a:rPr lang="vi-VN" sz="5000" dirty="0" smtClean="0">
                <a:solidFill>
                  <a:schemeClr val="bg1"/>
                </a:solidFill>
              </a:rPr>
              <a:t>ồ </a:t>
            </a:r>
            <a:r>
              <a:rPr lang="vi-VN" sz="5000" dirty="0">
                <a:solidFill>
                  <a:schemeClr val="bg1"/>
                </a:solidFill>
              </a:rPr>
              <a:t>hôm nay cho đến muôn đời sống trong tình yêu Chúa </a:t>
            </a:r>
            <a:r>
              <a:rPr lang="en-US" sz="5000" dirty="0" err="1" smtClean="0">
                <a:solidFill>
                  <a:schemeClr val="bg1"/>
                </a:solidFill>
              </a:rPr>
              <a:t>thôi</a:t>
            </a:r>
            <a:r>
              <a:rPr lang="vi-VN" sz="5000" dirty="0" smtClean="0">
                <a:solidFill>
                  <a:schemeClr val="bg1"/>
                </a:solidFill>
                <a:latin typeface="+mj-lt"/>
              </a:rPr>
              <a:t>.</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9154298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10000"/>
          </a:bodyPr>
          <a:lstStyle/>
          <a:p>
            <a:pPr algn="just">
              <a:lnSpc>
                <a:spcPct val="110000"/>
              </a:lnSpc>
              <a:spcBef>
                <a:spcPts val="0"/>
              </a:spcBef>
            </a:pPr>
            <a:r>
              <a:rPr lang="en-US" sz="6000" u="sng" dirty="0" err="1" smtClean="0">
                <a:solidFill>
                  <a:srgbClr val="FFFF00"/>
                </a:solidFill>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vi-VN" sz="6000" dirty="0">
                <a:solidFill>
                  <a:schemeClr val="bg1"/>
                </a:solidFill>
              </a:rPr>
              <a:t>Ngài đã cất bước đi về khắp </a:t>
            </a:r>
            <a:r>
              <a:rPr lang="vi-VN" sz="6000" dirty="0" smtClean="0">
                <a:solidFill>
                  <a:schemeClr val="bg1"/>
                </a:solidFill>
              </a:rPr>
              <a:t>nơi</a:t>
            </a:r>
            <a:r>
              <a:rPr lang="en-US" sz="6000" dirty="0" smtClean="0">
                <a:solidFill>
                  <a:schemeClr val="bg1"/>
                </a:solidFill>
              </a:rPr>
              <a:t>.</a:t>
            </a:r>
            <a:r>
              <a:rPr lang="vi-VN" sz="6000" dirty="0" smtClean="0">
                <a:solidFill>
                  <a:schemeClr val="bg1"/>
                </a:solidFill>
              </a:rPr>
              <a:t> </a:t>
            </a:r>
            <a:r>
              <a:rPr lang="en-US" sz="6000" dirty="0">
                <a:solidFill>
                  <a:schemeClr val="bg1"/>
                </a:solidFill>
              </a:rPr>
              <a:t>L</a:t>
            </a:r>
            <a:r>
              <a:rPr lang="vi-VN" sz="6000" dirty="0" smtClean="0">
                <a:solidFill>
                  <a:schemeClr val="bg1"/>
                </a:solidFill>
              </a:rPr>
              <a:t>ời </a:t>
            </a:r>
            <a:r>
              <a:rPr lang="vi-VN" sz="6000" dirty="0">
                <a:solidFill>
                  <a:schemeClr val="bg1"/>
                </a:solidFill>
              </a:rPr>
              <a:t>nói chất chứa Tin Mừng </a:t>
            </a:r>
            <a:r>
              <a:rPr lang="en-US" sz="6000" dirty="0" smtClean="0">
                <a:solidFill>
                  <a:schemeClr val="bg1"/>
                </a:solidFill>
              </a:rPr>
              <a:t>C</a:t>
            </a:r>
            <a:r>
              <a:rPr lang="vi-VN" sz="6000" dirty="0" smtClean="0">
                <a:solidFill>
                  <a:schemeClr val="bg1"/>
                </a:solidFill>
              </a:rPr>
              <a:t>ứu độ</a:t>
            </a:r>
            <a:r>
              <a:rPr lang="en-US" sz="6000" dirty="0" smtClean="0">
                <a:solidFill>
                  <a:schemeClr val="bg1"/>
                </a:solidFill>
              </a:rPr>
              <a:t>.</a:t>
            </a:r>
            <a:r>
              <a:rPr lang="vi-VN" sz="6000" dirty="0" smtClean="0">
                <a:solidFill>
                  <a:schemeClr val="bg1"/>
                </a:solidFill>
              </a:rPr>
              <a:t> </a:t>
            </a:r>
            <a:r>
              <a:rPr lang="en-US" sz="6000" dirty="0" smtClean="0">
                <a:solidFill>
                  <a:schemeClr val="bg1"/>
                </a:solidFill>
              </a:rPr>
              <a:t>S</a:t>
            </a:r>
            <a:r>
              <a:rPr lang="vi-VN" sz="6000" dirty="0" smtClean="0">
                <a:solidFill>
                  <a:schemeClr val="bg1"/>
                </a:solidFill>
              </a:rPr>
              <a:t>uốt </a:t>
            </a:r>
            <a:r>
              <a:rPr lang="vi-VN" sz="6000" dirty="0">
                <a:solidFill>
                  <a:schemeClr val="bg1"/>
                </a:solidFill>
              </a:rPr>
              <a:t>một đời phục vụ dựng xây Nước Trời ngàn đời, xứng danh người con Chúa sai đi mọi nơi</a:t>
            </a:r>
            <a:r>
              <a:rPr lang="vi-VN"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8635053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rmAutofit fontScale="92500" lnSpcReduction="10000"/>
          </a:bodyPr>
          <a:lstStyle/>
          <a:p>
            <a:pPr algn="just">
              <a:lnSpc>
                <a:spcPct val="110000"/>
              </a:lnSpc>
              <a:spcBef>
                <a:spcPts val="0"/>
              </a:spcBef>
            </a:pPr>
            <a:r>
              <a:rPr lang="en-US" sz="4800" u="sng" dirty="0" err="1" smtClean="0">
                <a:solidFill>
                  <a:srgbClr val="FFFF00"/>
                </a:solidFill>
                <a:latin typeface="+mj-lt"/>
              </a:rPr>
              <a:t>Đk</a:t>
            </a:r>
            <a:r>
              <a:rPr lang="en-US" sz="4800" u="sng" dirty="0" smtClean="0">
                <a:solidFill>
                  <a:srgbClr val="FFFF00"/>
                </a:solidFill>
                <a:latin typeface="+mj-lt"/>
              </a:rPr>
              <a:t>:</a:t>
            </a:r>
            <a:r>
              <a:rPr lang="en-US" sz="4800" dirty="0" smtClean="0">
                <a:solidFill>
                  <a:srgbClr val="FFFF00"/>
                </a:solidFill>
                <a:latin typeface="+mj-lt"/>
              </a:rPr>
              <a:t> </a:t>
            </a:r>
            <a:r>
              <a:rPr lang="vi-VN" sz="5000" dirty="0">
                <a:solidFill>
                  <a:schemeClr val="bg1"/>
                </a:solidFill>
              </a:rPr>
              <a:t>Đoàn con hôm nay chung tiếng ca mừng dâng lên câu hát nhịp nhàng tâm tư ngời bao mến </a:t>
            </a:r>
            <a:r>
              <a:rPr lang="vi-VN" sz="5000" dirty="0" smtClean="0">
                <a:solidFill>
                  <a:schemeClr val="bg1"/>
                </a:solidFill>
              </a:rPr>
              <a:t>thương</a:t>
            </a:r>
            <a:r>
              <a:rPr lang="en-US" sz="5000" dirty="0" smtClean="0">
                <a:solidFill>
                  <a:schemeClr val="bg1"/>
                </a:solidFill>
              </a:rPr>
              <a:t>.</a:t>
            </a:r>
            <a:r>
              <a:rPr lang="vi-VN" sz="5000" dirty="0" smtClean="0">
                <a:solidFill>
                  <a:schemeClr val="bg1"/>
                </a:solidFill>
              </a:rPr>
              <a:t> </a:t>
            </a:r>
            <a:r>
              <a:rPr lang="en-US" sz="5000" dirty="0">
                <a:solidFill>
                  <a:schemeClr val="bg1"/>
                </a:solidFill>
              </a:rPr>
              <a:t>L</a:t>
            </a:r>
            <a:r>
              <a:rPr lang="vi-VN" sz="5000" dirty="0" smtClean="0">
                <a:solidFill>
                  <a:schemeClr val="bg1"/>
                </a:solidFill>
              </a:rPr>
              <a:t>ời </a:t>
            </a:r>
            <a:r>
              <a:rPr lang="vi-VN" sz="5000" dirty="0">
                <a:solidFill>
                  <a:schemeClr val="bg1"/>
                </a:solidFill>
              </a:rPr>
              <a:t>ca dâng tôn vinh </a:t>
            </a:r>
            <a:r>
              <a:rPr lang="en-US" sz="5000" dirty="0" err="1" smtClean="0">
                <a:solidFill>
                  <a:schemeClr val="bg1"/>
                </a:solidFill>
              </a:rPr>
              <a:t>kính</a:t>
            </a:r>
            <a:r>
              <a:rPr lang="vi-VN" sz="5000" dirty="0" smtClean="0">
                <a:solidFill>
                  <a:schemeClr val="bg1"/>
                </a:solidFill>
              </a:rPr>
              <a:t> </a:t>
            </a:r>
            <a:r>
              <a:rPr lang="en-US" sz="5000" dirty="0" smtClean="0">
                <a:solidFill>
                  <a:schemeClr val="bg1"/>
                </a:solidFill>
              </a:rPr>
              <a:t>T</a:t>
            </a:r>
            <a:r>
              <a:rPr lang="vi-VN" sz="5000" dirty="0" smtClean="0">
                <a:solidFill>
                  <a:schemeClr val="bg1"/>
                </a:solidFill>
              </a:rPr>
              <a:t>hánh </a:t>
            </a:r>
            <a:r>
              <a:rPr lang="en-US" sz="5000" dirty="0">
                <a:solidFill>
                  <a:schemeClr val="bg1"/>
                </a:solidFill>
              </a:rPr>
              <a:t>T</a:t>
            </a:r>
            <a:r>
              <a:rPr lang="vi-VN" sz="5000" dirty="0" smtClean="0">
                <a:solidFill>
                  <a:schemeClr val="bg1"/>
                </a:solidFill>
              </a:rPr>
              <a:t>ông </a:t>
            </a:r>
            <a:r>
              <a:rPr lang="en-US" sz="5000" dirty="0">
                <a:solidFill>
                  <a:schemeClr val="bg1"/>
                </a:solidFill>
              </a:rPr>
              <a:t>Đ</a:t>
            </a:r>
            <a:r>
              <a:rPr lang="vi-VN" sz="5000" dirty="0" smtClean="0">
                <a:solidFill>
                  <a:schemeClr val="bg1"/>
                </a:solidFill>
              </a:rPr>
              <a:t>ồ </a:t>
            </a:r>
            <a:r>
              <a:rPr lang="vi-VN" sz="5000" dirty="0">
                <a:solidFill>
                  <a:schemeClr val="bg1"/>
                </a:solidFill>
              </a:rPr>
              <a:t>hôm nay cho đến muôn đời sống trong tình yêu Chúa </a:t>
            </a:r>
            <a:r>
              <a:rPr lang="en-US" sz="5000" dirty="0" err="1" smtClean="0">
                <a:solidFill>
                  <a:schemeClr val="bg1"/>
                </a:solidFill>
              </a:rPr>
              <a:t>thôi</a:t>
            </a:r>
            <a:r>
              <a:rPr lang="vi-VN" sz="5000" dirty="0" smtClean="0">
                <a:solidFill>
                  <a:schemeClr val="bg1"/>
                </a:solidFill>
                <a:latin typeface="+mj-lt"/>
              </a:rPr>
              <a:t>.</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109814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411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902617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4907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67927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3746410"/>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3723698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406573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379484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911409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695706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4030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57200" y="209550"/>
            <a:ext cx="7848600" cy="2246769"/>
          </a:xfrm>
          <a:prstGeom prst="rect">
            <a:avLst/>
          </a:prstGeom>
        </p:spPr>
        <p:txBody>
          <a:bodyPr wrap="square">
            <a:spAutoFit/>
          </a:bodyPr>
          <a:lstStyle/>
          <a:p>
            <a:r>
              <a:rPr lang="en-US" sz="2800" smtClean="0">
                <a:solidFill>
                  <a:srgbClr val="FFFF00"/>
                </a:solidFill>
              </a:rPr>
              <a:t>Bài trích thư thứ hai của thánh Phaolô tông đồ gửi tín hữu Côrintô.</a:t>
            </a:r>
          </a:p>
          <a:p>
            <a:r>
              <a:rPr lang="en-US" sz="2800" smtClean="0">
                <a:solidFill>
                  <a:srgbClr val="FFFF00"/>
                </a:solidFill>
              </a:rPr>
              <a:t>Thánh vịnh: 125.</a:t>
            </a:r>
          </a:p>
          <a:p>
            <a:r>
              <a:rPr lang="vi-VN" sz="2800">
                <a:solidFill>
                  <a:srgbClr val="FFFF00"/>
                </a:solidFill>
              </a:rPr>
              <a:t>Ai ngẹn ngào ra đi gieo giống, mùa gặt mai sau khắp khởi mừng.</a:t>
            </a:r>
            <a:endParaRPr lang="en-US" sz="2800">
              <a:solidFill>
                <a:srgbClr val="FFFF00"/>
              </a:solidFill>
            </a:endParaRPr>
          </a:p>
        </p:txBody>
      </p:sp>
    </p:spTree>
    <p:extLst>
      <p:ext uri="{BB962C8B-B14F-4D97-AF65-F5344CB8AC3E}">
        <p14:creationId xmlns:p14="http://schemas.microsoft.com/office/powerpoint/2010/main" val="805119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125</a:t>
            </a:r>
            <a:br>
              <a:rPr lang="en-US" dirty="0" smtClean="0">
                <a:solidFill>
                  <a:srgbClr val="FFFF00"/>
                </a:solidFill>
              </a:rPr>
            </a:br>
            <a:r>
              <a:rPr lang="en-US" dirty="0" smtClean="0">
                <a:solidFill>
                  <a:schemeClr val="bg1"/>
                </a:solidFill>
              </a:rPr>
              <a:t>Lm. Kim Long</a:t>
            </a:r>
            <a:r>
              <a:rPr lang="en-US" dirty="0" smtClean="0">
                <a:solidFill>
                  <a:srgbClr val="FFFF00"/>
                </a:solidFill>
              </a:rPr>
              <a:t/>
            </a:r>
            <a:br>
              <a:rPr lang="en-US" dirty="0" smtClean="0">
                <a:solidFill>
                  <a:srgbClr val="FFFF00"/>
                </a:solidFill>
              </a:rPr>
            </a:br>
            <a:r>
              <a:rPr lang="en-US" dirty="0" smtClean="0">
                <a:solidFill>
                  <a:schemeClr val="bg1"/>
                </a:solidFill>
              </a:rPr>
              <a:t>04 </a:t>
            </a:r>
            <a:r>
              <a:rPr lang="en-US" dirty="0" err="1" smtClean="0">
                <a:solidFill>
                  <a:schemeClr val="bg1"/>
                </a:solidFill>
              </a:rPr>
              <a:t>câu</a:t>
            </a:r>
            <a:endParaRPr lang="en-US" dirty="0">
              <a:solidFill>
                <a:schemeClr val="bg1"/>
              </a:solidFill>
            </a:endParaRPr>
          </a:p>
        </p:txBody>
      </p:sp>
    </p:spTree>
    <p:extLst>
      <p:ext uri="{BB962C8B-B14F-4D97-AF65-F5344CB8AC3E}">
        <p14:creationId xmlns:p14="http://schemas.microsoft.com/office/powerpoint/2010/main" val="3644648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1412331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FFFF00"/>
                </a:solidFill>
              </a:rPr>
              <a:t>Tk1:</a:t>
            </a:r>
            <a:r>
              <a:rPr lang="en-US" sz="5800" dirty="0" smtClean="0">
                <a:solidFill>
                  <a:schemeClr val="bg1"/>
                </a:solidFill>
              </a:rPr>
              <a:t> </a:t>
            </a:r>
            <a:r>
              <a:rPr lang="en-US" sz="5800" dirty="0" err="1" smtClean="0">
                <a:solidFill>
                  <a:schemeClr val="bg1"/>
                </a:solidFill>
              </a:rPr>
              <a:t>Từ</a:t>
            </a:r>
            <a:r>
              <a:rPr lang="en-US" sz="5800" dirty="0" smtClean="0">
                <a:solidFill>
                  <a:schemeClr val="bg1"/>
                </a:solidFill>
              </a:rPr>
              <a:t> </a:t>
            </a:r>
            <a:r>
              <a:rPr lang="en-US" sz="5800" dirty="0" err="1" smtClean="0">
                <a:solidFill>
                  <a:schemeClr val="bg1"/>
                </a:solidFill>
              </a:rPr>
              <a:t>Sion</a:t>
            </a:r>
            <a:r>
              <a:rPr lang="en-US" sz="5800" dirty="0" smtClean="0">
                <a:solidFill>
                  <a:schemeClr val="bg1"/>
                </a:solidFill>
              </a:rPr>
              <a:t> </a:t>
            </a:r>
            <a:r>
              <a:rPr lang="en-US" sz="5800" dirty="0" err="1" smtClean="0">
                <a:solidFill>
                  <a:schemeClr val="bg1"/>
                </a:solidFill>
              </a:rPr>
              <a:t>khi</a:t>
            </a:r>
            <a:r>
              <a:rPr lang="en-US" sz="5800" dirty="0" smtClean="0">
                <a:solidFill>
                  <a:schemeClr val="bg1"/>
                </a:solidFill>
              </a:rPr>
              <a:t> </a:t>
            </a:r>
            <a:r>
              <a:rPr lang="en-US" sz="5800" dirty="0" err="1" smtClean="0">
                <a:solidFill>
                  <a:schemeClr val="bg1"/>
                </a:solidFill>
              </a:rPr>
              <a:t>được</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dẫn</a:t>
            </a:r>
            <a:r>
              <a:rPr lang="en-US" sz="5800" dirty="0" smtClean="0">
                <a:solidFill>
                  <a:schemeClr val="bg1"/>
                </a:solidFill>
              </a:rPr>
              <a:t> </a:t>
            </a:r>
            <a:r>
              <a:rPr lang="en-US" sz="5800" dirty="0" err="1" smtClean="0">
                <a:solidFill>
                  <a:schemeClr val="bg1"/>
                </a:solidFill>
              </a:rPr>
              <a:t>về</a:t>
            </a:r>
            <a:r>
              <a:rPr lang="en-US" sz="5800" dirty="0" smtClean="0">
                <a:solidFill>
                  <a:schemeClr val="bg1"/>
                </a:solidFill>
              </a:rPr>
              <a:t>, ta </a:t>
            </a:r>
            <a:r>
              <a:rPr lang="en-US" sz="5800" dirty="0" err="1" smtClean="0">
                <a:solidFill>
                  <a:schemeClr val="bg1"/>
                </a:solidFill>
              </a:rPr>
              <a:t>ngỡ</a:t>
            </a:r>
            <a:r>
              <a:rPr lang="en-US" sz="5800" dirty="0" smtClean="0">
                <a:solidFill>
                  <a:schemeClr val="bg1"/>
                </a:solidFill>
              </a:rPr>
              <a:t> </a:t>
            </a:r>
            <a:r>
              <a:rPr lang="en-US" sz="5800" dirty="0" err="1" smtClean="0">
                <a:solidFill>
                  <a:schemeClr val="bg1"/>
                </a:solidFill>
              </a:rPr>
              <a:t>ngàng</a:t>
            </a:r>
            <a:r>
              <a:rPr lang="en-US" sz="5800" dirty="0" smtClean="0">
                <a:solidFill>
                  <a:schemeClr val="bg1"/>
                </a:solidFill>
              </a:rPr>
              <a:t> </a:t>
            </a:r>
            <a:r>
              <a:rPr lang="en-US" sz="5800" dirty="0" err="1" smtClean="0">
                <a:solidFill>
                  <a:schemeClr val="bg1"/>
                </a:solidFill>
              </a:rPr>
              <a:t>tựa</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giấc</a:t>
            </a:r>
            <a:r>
              <a:rPr lang="en-US" sz="5800" dirty="0" smtClean="0">
                <a:solidFill>
                  <a:schemeClr val="bg1"/>
                </a:solidFill>
              </a:rPr>
              <a:t> </a:t>
            </a:r>
            <a:r>
              <a:rPr lang="en-US" sz="5800" dirty="0" err="1" smtClean="0">
                <a:solidFill>
                  <a:schemeClr val="bg1"/>
                </a:solidFill>
              </a:rPr>
              <a:t>mơ</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cười</a:t>
            </a:r>
            <a:r>
              <a:rPr lang="en-US" sz="5800" dirty="0" smtClean="0">
                <a:solidFill>
                  <a:schemeClr val="bg1"/>
                </a:solidFill>
              </a:rPr>
              <a:t> </a:t>
            </a:r>
            <a:r>
              <a:rPr lang="en-US" sz="5800" dirty="0" err="1" smtClean="0">
                <a:solidFill>
                  <a:schemeClr val="bg1"/>
                </a:solidFill>
              </a:rPr>
              <a:t>rộn</a:t>
            </a:r>
            <a:r>
              <a:rPr lang="en-US" sz="5800" dirty="0" smtClean="0">
                <a:solidFill>
                  <a:schemeClr val="bg1"/>
                </a:solidFill>
              </a:rPr>
              <a:t> </a:t>
            </a:r>
            <a:r>
              <a:rPr lang="en-US" sz="5800" dirty="0" err="1" smtClean="0">
                <a:solidFill>
                  <a:schemeClr val="bg1"/>
                </a:solidFill>
              </a:rPr>
              <a:t>rã</a:t>
            </a:r>
            <a:r>
              <a:rPr lang="en-US" sz="5800" dirty="0" smtClean="0">
                <a:solidFill>
                  <a:schemeClr val="bg1"/>
                </a:solidFill>
              </a:rPr>
              <a:t> </a:t>
            </a:r>
            <a:r>
              <a:rPr lang="en-US" sz="5800" dirty="0" err="1" smtClean="0">
                <a:solidFill>
                  <a:schemeClr val="bg1"/>
                </a:solidFill>
              </a:rPr>
              <a:t>đôi</a:t>
            </a:r>
            <a:r>
              <a:rPr lang="en-US" sz="5800" dirty="0" smtClean="0">
                <a:solidFill>
                  <a:schemeClr val="bg1"/>
                </a:solidFill>
              </a:rPr>
              <a:t> </a:t>
            </a:r>
            <a:r>
              <a:rPr lang="en-US" sz="5800" dirty="0" err="1" smtClean="0">
                <a:solidFill>
                  <a:schemeClr val="bg1"/>
                </a:solidFill>
              </a:rPr>
              <a:t>môi</a:t>
            </a:r>
            <a:r>
              <a:rPr lang="en-US" sz="5800" dirty="0" smtClean="0">
                <a:solidFill>
                  <a:schemeClr val="bg1"/>
                </a:solidFill>
              </a:rPr>
              <a:t>, </a:t>
            </a:r>
            <a:r>
              <a:rPr lang="en-US" sz="5800" dirty="0" err="1" smtClean="0">
                <a:solidFill>
                  <a:schemeClr val="bg1"/>
                </a:solidFill>
              </a:rPr>
              <a:t>lời</a:t>
            </a:r>
            <a:r>
              <a:rPr lang="en-US" sz="5800" dirty="0" smtClean="0">
                <a:solidFill>
                  <a:schemeClr val="bg1"/>
                </a:solidFill>
              </a:rPr>
              <a:t> </a:t>
            </a:r>
            <a:r>
              <a:rPr lang="en-US" sz="5800" dirty="0" err="1" smtClean="0">
                <a:solidFill>
                  <a:schemeClr val="bg1"/>
                </a:solidFill>
              </a:rPr>
              <a:t>hoan</a:t>
            </a:r>
            <a:r>
              <a:rPr lang="en-US" sz="5800" dirty="0" smtClean="0">
                <a:solidFill>
                  <a:schemeClr val="bg1"/>
                </a:solidFill>
              </a:rPr>
              <a:t> </a:t>
            </a:r>
            <a:r>
              <a:rPr lang="en-US" sz="5800" dirty="0" err="1" smtClean="0">
                <a:solidFill>
                  <a:schemeClr val="bg1"/>
                </a:solidFill>
              </a:rPr>
              <a:t>ca</a:t>
            </a:r>
            <a:r>
              <a:rPr lang="en-US" sz="5800" dirty="0" smtClean="0">
                <a:solidFill>
                  <a:schemeClr val="bg1"/>
                </a:solidFill>
              </a:rPr>
              <a:t> </a:t>
            </a:r>
            <a:r>
              <a:rPr lang="en-US" sz="5800" dirty="0" err="1" smtClean="0">
                <a:solidFill>
                  <a:schemeClr val="bg1"/>
                </a:solidFill>
              </a:rPr>
              <a:t>vang</a:t>
            </a:r>
            <a:r>
              <a:rPr lang="en-US" sz="5800" dirty="0" smtClean="0">
                <a:solidFill>
                  <a:schemeClr val="bg1"/>
                </a:solidFill>
              </a:rPr>
              <a:t> </a:t>
            </a:r>
            <a:r>
              <a:rPr lang="en-US" sz="5800" dirty="0" err="1" smtClean="0">
                <a:solidFill>
                  <a:schemeClr val="bg1"/>
                </a:solidFill>
              </a:rPr>
              <a:t>rền</a:t>
            </a:r>
            <a:r>
              <a:rPr lang="en-US" sz="5800" dirty="0" smtClean="0">
                <a:solidFill>
                  <a:schemeClr val="bg1"/>
                </a:solidFill>
              </a:rPr>
              <a:t> </a:t>
            </a:r>
            <a:r>
              <a:rPr lang="en-US" sz="5800" dirty="0" err="1" smtClean="0">
                <a:solidFill>
                  <a:schemeClr val="bg1"/>
                </a:solidFill>
              </a:rPr>
              <a:t>cửa</a:t>
            </a:r>
            <a:r>
              <a:rPr lang="en-US" sz="5800" dirty="0" smtClean="0">
                <a:solidFill>
                  <a:schemeClr val="bg1"/>
                </a:solidFill>
              </a:rPr>
              <a:t> </a:t>
            </a:r>
            <a:r>
              <a:rPr lang="en-US" sz="5800" dirty="0" err="1" smtClean="0">
                <a:solidFill>
                  <a:schemeClr val="bg1"/>
                </a:solidFill>
              </a:rPr>
              <a:t>miệng</a:t>
            </a:r>
            <a:r>
              <a:rPr lang="en-US" sz="5800" dirty="0" smtClean="0">
                <a:solidFill>
                  <a:schemeClr val="bg1"/>
                </a:solidFill>
              </a:rPr>
              <a:t>.</a:t>
            </a:r>
            <a:endParaRPr lang="vi-VN" sz="5800" dirty="0" smtClean="0">
              <a:solidFill>
                <a:schemeClr val="bg1"/>
              </a:solidFill>
            </a:endParaRPr>
          </a:p>
        </p:txBody>
      </p:sp>
    </p:spTree>
    <p:extLst>
      <p:ext uri="{BB962C8B-B14F-4D97-AF65-F5344CB8AC3E}">
        <p14:creationId xmlns:p14="http://schemas.microsoft.com/office/powerpoint/2010/main" val="3844403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1130456246"/>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2867767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FFFF00"/>
                </a:solidFill>
              </a:rPr>
              <a:t>Tk2:</a:t>
            </a:r>
            <a:r>
              <a:rPr lang="en-US" sz="5800" dirty="0" smtClean="0">
                <a:solidFill>
                  <a:schemeClr val="bg1"/>
                </a:solidFill>
              </a:rPr>
              <a:t> </a:t>
            </a:r>
            <a:r>
              <a:rPr lang="en-US" sz="5800" dirty="0" err="1" smtClean="0">
                <a:solidFill>
                  <a:schemeClr val="bg1"/>
                </a:solidFill>
              </a:rPr>
              <a:t>Này</a:t>
            </a:r>
            <a:r>
              <a:rPr lang="en-US" sz="5800" dirty="0" smtClean="0">
                <a:solidFill>
                  <a:schemeClr val="bg1"/>
                </a:solidFill>
              </a:rPr>
              <a:t> </a:t>
            </a:r>
            <a:r>
              <a:rPr lang="en-US" sz="5800" dirty="0" err="1" smtClean="0">
                <a:solidFill>
                  <a:schemeClr val="bg1"/>
                </a:solidFill>
              </a:rPr>
              <a:t>chư</a:t>
            </a:r>
            <a:r>
              <a:rPr lang="en-US" sz="5800" dirty="0" smtClean="0">
                <a:solidFill>
                  <a:schemeClr val="bg1"/>
                </a:solidFill>
              </a:rPr>
              <a:t> </a:t>
            </a:r>
            <a:r>
              <a:rPr lang="en-US" sz="5800" dirty="0" err="1" smtClean="0">
                <a:solidFill>
                  <a:schemeClr val="bg1"/>
                </a:solidFill>
              </a:rPr>
              <a:t>dân</a:t>
            </a:r>
            <a:r>
              <a:rPr lang="en-US" sz="5800" dirty="0" smtClean="0">
                <a:solidFill>
                  <a:schemeClr val="bg1"/>
                </a:solidFill>
              </a:rPr>
              <a:t> to </a:t>
            </a:r>
            <a:r>
              <a:rPr lang="en-US" sz="5800" dirty="0" err="1" smtClean="0">
                <a:solidFill>
                  <a:schemeClr val="bg1"/>
                </a:solidFill>
              </a:rPr>
              <a:t>nhỏ</a:t>
            </a:r>
            <a:r>
              <a:rPr lang="en-US" sz="5800" dirty="0" smtClean="0">
                <a:solidFill>
                  <a:schemeClr val="bg1"/>
                </a:solidFill>
              </a:rPr>
              <a:t> </a:t>
            </a:r>
            <a:r>
              <a:rPr lang="en-US" sz="5800" dirty="0" err="1" smtClean="0">
                <a:solidFill>
                  <a:schemeClr val="bg1"/>
                </a:solidFill>
              </a:rPr>
              <a:t>với</a:t>
            </a:r>
            <a:r>
              <a:rPr lang="en-US" sz="5800" dirty="0" smtClean="0">
                <a:solidFill>
                  <a:schemeClr val="bg1"/>
                </a:solidFill>
              </a:rPr>
              <a:t> </a:t>
            </a:r>
            <a:r>
              <a:rPr lang="en-US" sz="5800" dirty="0" err="1" smtClean="0">
                <a:solidFill>
                  <a:schemeClr val="bg1"/>
                </a:solidFill>
              </a:rPr>
              <a:t>nhau</a:t>
            </a:r>
            <a:r>
              <a:rPr lang="en-US" sz="5800" dirty="0" smtClean="0">
                <a:solidFill>
                  <a:schemeClr val="bg1"/>
                </a:solidFill>
              </a:rPr>
              <a:t> </a:t>
            </a:r>
            <a:r>
              <a:rPr lang="en-US" sz="5800" dirty="0" err="1" smtClean="0">
                <a:solidFill>
                  <a:schemeClr val="bg1"/>
                </a:solidFill>
              </a:rPr>
              <a:t>rằng</a:t>
            </a:r>
            <a:r>
              <a:rPr lang="en-US" sz="5800" dirty="0" smtClean="0">
                <a:solidFill>
                  <a:schemeClr val="bg1"/>
                </a:solidFill>
              </a:rPr>
              <a:t>: </a:t>
            </a:r>
            <a:r>
              <a:rPr lang="en-US" sz="5800" dirty="0" err="1" smtClean="0">
                <a:solidFill>
                  <a:schemeClr val="bg1"/>
                </a:solidFill>
              </a:rPr>
              <a:t>Ôi</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làm</a:t>
            </a:r>
            <a:r>
              <a:rPr lang="en-US" sz="5800" dirty="0" smtClean="0">
                <a:solidFill>
                  <a:schemeClr val="bg1"/>
                </a:solidFill>
              </a:rPr>
              <a:t> </a:t>
            </a:r>
            <a:r>
              <a:rPr lang="en-US" sz="5800" dirty="0" err="1" smtClean="0">
                <a:solidFill>
                  <a:schemeClr val="bg1"/>
                </a:solidFill>
              </a:rPr>
              <a:t>việc</a:t>
            </a:r>
            <a:r>
              <a:rPr lang="en-US" sz="5800" dirty="0" smtClean="0">
                <a:solidFill>
                  <a:schemeClr val="bg1"/>
                </a:solidFill>
              </a:rPr>
              <a:t> </a:t>
            </a:r>
            <a:r>
              <a:rPr lang="en-US" sz="5800" dirty="0" err="1" smtClean="0">
                <a:solidFill>
                  <a:schemeClr val="bg1"/>
                </a:solidFill>
              </a:rPr>
              <a:t>bao</a:t>
            </a:r>
            <a:r>
              <a:rPr lang="en-US" sz="5800" dirty="0" smtClean="0">
                <a:solidFill>
                  <a:schemeClr val="bg1"/>
                </a:solidFill>
              </a:rPr>
              <a:t> </a:t>
            </a:r>
            <a:r>
              <a:rPr lang="en-US" sz="5800" dirty="0" err="1" smtClean="0">
                <a:solidFill>
                  <a:schemeClr val="bg1"/>
                </a:solidFill>
              </a:rPr>
              <a:t>lớn</a:t>
            </a:r>
            <a:r>
              <a:rPr lang="en-US" sz="5800" dirty="0" smtClean="0">
                <a:solidFill>
                  <a:schemeClr val="bg1"/>
                </a:solidFill>
              </a:rPr>
              <a:t> </a:t>
            </a:r>
            <a:r>
              <a:rPr lang="en-US" sz="5800" dirty="0" err="1" smtClean="0">
                <a:solidFill>
                  <a:schemeClr val="bg1"/>
                </a:solidFill>
              </a:rPr>
              <a:t>lao</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làm</a:t>
            </a:r>
            <a:r>
              <a:rPr lang="en-US" sz="5800" dirty="0" smtClean="0">
                <a:solidFill>
                  <a:schemeClr val="bg1"/>
                </a:solidFill>
              </a:rPr>
              <a:t> </a:t>
            </a:r>
            <a:r>
              <a:rPr lang="en-US" sz="5800" dirty="0" err="1" smtClean="0">
                <a:solidFill>
                  <a:schemeClr val="bg1"/>
                </a:solidFill>
              </a:rPr>
              <a:t>việc</a:t>
            </a:r>
            <a:r>
              <a:rPr lang="en-US" sz="5800" dirty="0" smtClean="0">
                <a:solidFill>
                  <a:schemeClr val="bg1"/>
                </a:solidFill>
              </a:rPr>
              <a:t> </a:t>
            </a:r>
            <a:r>
              <a:rPr lang="en-US" sz="5800" dirty="0" err="1" smtClean="0">
                <a:solidFill>
                  <a:schemeClr val="bg1"/>
                </a:solidFill>
              </a:rPr>
              <a:t>lớn</a:t>
            </a:r>
            <a:r>
              <a:rPr lang="en-US" sz="5800" dirty="0" smtClean="0">
                <a:solidFill>
                  <a:schemeClr val="bg1"/>
                </a:solidFill>
              </a:rPr>
              <a:t> </a:t>
            </a:r>
            <a:r>
              <a:rPr lang="en-US" sz="5800" dirty="0" err="1" smtClean="0">
                <a:solidFill>
                  <a:schemeClr val="bg1"/>
                </a:solidFill>
              </a:rPr>
              <a:t>lao</a:t>
            </a:r>
            <a:r>
              <a:rPr lang="en-US" sz="5800" dirty="0" smtClean="0">
                <a:solidFill>
                  <a:schemeClr val="bg1"/>
                </a:solidFill>
              </a:rPr>
              <a:t> </a:t>
            </a:r>
            <a:r>
              <a:rPr lang="en-US" sz="5800" dirty="0" err="1" smtClean="0">
                <a:solidFill>
                  <a:schemeClr val="bg1"/>
                </a:solidFill>
              </a:rPr>
              <a:t>thay</a:t>
            </a:r>
            <a:r>
              <a:rPr lang="en-US" sz="5800" dirty="0" smtClean="0">
                <a:solidFill>
                  <a:schemeClr val="bg1"/>
                </a:solidFill>
              </a:rPr>
              <a:t>, </a:t>
            </a:r>
            <a:r>
              <a:rPr lang="en-US" sz="5800" dirty="0" err="1" smtClean="0">
                <a:solidFill>
                  <a:schemeClr val="bg1"/>
                </a:solidFill>
              </a:rPr>
              <a:t>và</a:t>
            </a:r>
            <a:r>
              <a:rPr lang="en-US" sz="5800" dirty="0" smtClean="0">
                <a:solidFill>
                  <a:schemeClr val="bg1"/>
                </a:solidFill>
              </a:rPr>
              <a:t> ta nay </a:t>
            </a:r>
            <a:r>
              <a:rPr lang="en-US" sz="5800" dirty="0" err="1" smtClean="0">
                <a:solidFill>
                  <a:schemeClr val="bg1"/>
                </a:solidFill>
              </a:rPr>
              <a:t>vui</a:t>
            </a:r>
            <a:r>
              <a:rPr lang="en-US" sz="5800" dirty="0" smtClean="0">
                <a:solidFill>
                  <a:schemeClr val="bg1"/>
                </a:solidFill>
              </a:rPr>
              <a:t> </a:t>
            </a:r>
            <a:r>
              <a:rPr lang="en-US" sz="5800" dirty="0" err="1" smtClean="0">
                <a:solidFill>
                  <a:schemeClr val="bg1"/>
                </a:solidFill>
              </a:rPr>
              <a:t>mừng</a:t>
            </a:r>
            <a:r>
              <a:rPr lang="en-US" sz="5800" dirty="0" smtClean="0">
                <a:solidFill>
                  <a:schemeClr val="bg1"/>
                </a:solidFill>
              </a:rPr>
              <a:t> </a:t>
            </a:r>
            <a:r>
              <a:rPr lang="en-US" sz="5800" dirty="0" err="1" smtClean="0">
                <a:solidFill>
                  <a:schemeClr val="bg1"/>
                </a:solidFill>
              </a:rPr>
              <a:t>dẫy</a:t>
            </a:r>
            <a:r>
              <a:rPr lang="en-US" sz="5800" dirty="0" smtClean="0">
                <a:solidFill>
                  <a:schemeClr val="bg1"/>
                </a:solidFill>
              </a:rPr>
              <a:t> </a:t>
            </a:r>
            <a:r>
              <a:rPr lang="en-US" sz="5800" dirty="0" err="1" smtClean="0">
                <a:solidFill>
                  <a:schemeClr val="bg1"/>
                </a:solidFill>
              </a:rPr>
              <a:t>tràn</a:t>
            </a:r>
            <a:r>
              <a:rPr lang="en-US" sz="5800" dirty="0" smtClean="0">
                <a:solidFill>
                  <a:schemeClr val="bg1"/>
                </a:solidFill>
              </a:rPr>
              <a:t>.</a:t>
            </a:r>
            <a:endParaRPr lang="vi-VN" sz="5800" dirty="0" smtClean="0">
              <a:solidFill>
                <a:schemeClr val="bg1"/>
              </a:solidFill>
            </a:endParaRPr>
          </a:p>
        </p:txBody>
      </p:sp>
    </p:spTree>
    <p:extLst>
      <p:ext uri="{BB962C8B-B14F-4D97-AF65-F5344CB8AC3E}">
        <p14:creationId xmlns:p14="http://schemas.microsoft.com/office/powerpoint/2010/main" val="2877138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2918364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FFFF00"/>
                </a:solidFill>
              </a:rPr>
              <a:t>Tk3:</a:t>
            </a:r>
            <a:r>
              <a:rPr lang="en-US" sz="5800" dirty="0" smtClean="0">
                <a:solidFill>
                  <a:schemeClr val="bg1"/>
                </a:solidFill>
              </a:rPr>
              <a:t> </a:t>
            </a:r>
            <a:r>
              <a:rPr lang="en-US" sz="5800" dirty="0" err="1" smtClean="0">
                <a:solidFill>
                  <a:schemeClr val="bg1"/>
                </a:solidFill>
              </a:rPr>
              <a:t>Nguyện</a:t>
            </a:r>
            <a:r>
              <a:rPr lang="en-US" sz="5800" dirty="0" smtClean="0">
                <a:solidFill>
                  <a:schemeClr val="bg1"/>
                </a:solidFill>
              </a:rPr>
              <a:t> </a:t>
            </a:r>
            <a:r>
              <a:rPr lang="en-US" sz="5800" dirty="0" err="1" smtClean="0">
                <a:solidFill>
                  <a:schemeClr val="bg1"/>
                </a:solidFill>
              </a:rPr>
              <a:t>anh</a:t>
            </a:r>
            <a:r>
              <a:rPr lang="en-US" sz="5800" dirty="0" smtClean="0">
                <a:solidFill>
                  <a:schemeClr val="bg1"/>
                </a:solidFill>
              </a:rPr>
              <a:t> </a:t>
            </a:r>
            <a:r>
              <a:rPr lang="en-US" sz="5800" dirty="0" err="1" smtClean="0">
                <a:solidFill>
                  <a:schemeClr val="bg1"/>
                </a:solidFill>
              </a:rPr>
              <a:t>em</a:t>
            </a:r>
            <a:r>
              <a:rPr lang="en-US" sz="5800" dirty="0" smtClean="0">
                <a:solidFill>
                  <a:schemeClr val="bg1"/>
                </a:solidFill>
              </a:rPr>
              <a:t> </a:t>
            </a:r>
            <a:r>
              <a:rPr lang="en-US" sz="5800" dirty="0" err="1" smtClean="0">
                <a:solidFill>
                  <a:schemeClr val="bg1"/>
                </a:solidFill>
              </a:rPr>
              <a:t>lao</a:t>
            </a:r>
            <a:r>
              <a:rPr lang="en-US" sz="5800" dirty="0" smtClean="0">
                <a:solidFill>
                  <a:schemeClr val="bg1"/>
                </a:solidFill>
              </a:rPr>
              <a:t> </a:t>
            </a:r>
            <a:r>
              <a:rPr lang="en-US" sz="5800" dirty="0" err="1" smtClean="0">
                <a:solidFill>
                  <a:schemeClr val="bg1"/>
                </a:solidFill>
              </a:rPr>
              <a:t>tù</a:t>
            </a:r>
            <a:r>
              <a:rPr lang="en-US" sz="5800" dirty="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đưa</a:t>
            </a:r>
            <a:r>
              <a:rPr lang="en-US" sz="5800" dirty="0" smtClean="0">
                <a:solidFill>
                  <a:schemeClr val="bg1"/>
                </a:solidFill>
              </a:rPr>
              <a:t> </a:t>
            </a:r>
            <a:r>
              <a:rPr lang="en-US" sz="5800" dirty="0" err="1" smtClean="0">
                <a:solidFill>
                  <a:schemeClr val="bg1"/>
                </a:solidFill>
              </a:rPr>
              <a:t>về</a:t>
            </a:r>
            <a:r>
              <a:rPr lang="en-US" sz="5800" dirty="0" smtClean="0">
                <a:solidFill>
                  <a:schemeClr val="bg1"/>
                </a:solidFill>
              </a:rPr>
              <a:t>, </a:t>
            </a:r>
            <a:r>
              <a:rPr lang="en-US" sz="5800" dirty="0" err="1" smtClean="0">
                <a:solidFill>
                  <a:schemeClr val="bg1"/>
                </a:solidFill>
              </a:rPr>
              <a:t>như</a:t>
            </a:r>
            <a:r>
              <a:rPr lang="en-US" sz="5800" dirty="0" smtClean="0">
                <a:solidFill>
                  <a:schemeClr val="bg1"/>
                </a:solidFill>
              </a:rPr>
              <a:t> </a:t>
            </a:r>
            <a:r>
              <a:rPr lang="en-US" sz="5800" dirty="0" err="1" smtClean="0">
                <a:solidFill>
                  <a:schemeClr val="bg1"/>
                </a:solidFill>
              </a:rPr>
              <a:t>suối</a:t>
            </a:r>
            <a:r>
              <a:rPr lang="en-US" sz="5800" dirty="0" smtClean="0">
                <a:solidFill>
                  <a:schemeClr val="bg1"/>
                </a:solidFill>
              </a:rPr>
              <a:t> </a:t>
            </a:r>
            <a:r>
              <a:rPr lang="en-US" sz="5800" dirty="0" err="1" smtClean="0">
                <a:solidFill>
                  <a:schemeClr val="bg1"/>
                </a:solidFill>
              </a:rPr>
              <a:t>cạn</a:t>
            </a:r>
            <a:r>
              <a:rPr lang="en-US" sz="5800" dirty="0" smtClean="0">
                <a:solidFill>
                  <a:schemeClr val="bg1"/>
                </a:solidFill>
              </a:rPr>
              <a:t> </a:t>
            </a:r>
            <a:r>
              <a:rPr lang="en-US" sz="5800" dirty="0" err="1" smtClean="0">
                <a:solidFill>
                  <a:schemeClr val="bg1"/>
                </a:solidFill>
              </a:rPr>
              <a:t>miền</a:t>
            </a:r>
            <a:r>
              <a:rPr lang="en-US" sz="5800" dirty="0" smtClean="0">
                <a:solidFill>
                  <a:schemeClr val="bg1"/>
                </a:solidFill>
              </a:rPr>
              <a:t> Nam </a:t>
            </a:r>
            <a:r>
              <a:rPr lang="en-US" sz="5800" dirty="0" err="1" smtClean="0">
                <a:solidFill>
                  <a:schemeClr val="bg1"/>
                </a:solidFill>
              </a:rPr>
              <a:t>đón</a:t>
            </a:r>
            <a:r>
              <a:rPr lang="en-US" sz="5800" dirty="0" smtClean="0">
                <a:solidFill>
                  <a:schemeClr val="bg1"/>
                </a:solidFill>
              </a:rPr>
              <a:t> </a:t>
            </a:r>
            <a:r>
              <a:rPr lang="en-US" sz="5800" dirty="0" err="1" smtClean="0">
                <a:solidFill>
                  <a:schemeClr val="bg1"/>
                </a:solidFill>
              </a:rPr>
              <a:t>mưa</a:t>
            </a:r>
            <a:r>
              <a:rPr lang="en-US" sz="5800" dirty="0" smtClean="0">
                <a:solidFill>
                  <a:schemeClr val="bg1"/>
                </a:solidFill>
              </a:rPr>
              <a:t>. </a:t>
            </a:r>
            <a:r>
              <a:rPr lang="en-US" sz="5800" dirty="0" err="1" smtClean="0">
                <a:solidFill>
                  <a:schemeClr val="bg1"/>
                </a:solidFill>
              </a:rPr>
              <a:t>Lúc</a:t>
            </a:r>
            <a:r>
              <a:rPr lang="en-US" sz="5800" dirty="0" smtClean="0">
                <a:solidFill>
                  <a:schemeClr val="bg1"/>
                </a:solidFill>
              </a:rPr>
              <a:t> </a:t>
            </a:r>
            <a:r>
              <a:rPr lang="en-US" sz="5800" dirty="0" err="1" smtClean="0">
                <a:solidFill>
                  <a:schemeClr val="bg1"/>
                </a:solidFill>
              </a:rPr>
              <a:t>này</a:t>
            </a:r>
            <a:r>
              <a:rPr lang="en-US" sz="5800" dirty="0" smtClean="0">
                <a:solidFill>
                  <a:schemeClr val="bg1"/>
                </a:solidFill>
              </a:rPr>
              <a:t> </a:t>
            </a:r>
            <a:r>
              <a:rPr lang="en-US" sz="5800" dirty="0" err="1" smtClean="0">
                <a:solidFill>
                  <a:schemeClr val="bg1"/>
                </a:solidFill>
              </a:rPr>
              <a:t>buồn</a:t>
            </a:r>
            <a:r>
              <a:rPr lang="en-US" sz="5800" dirty="0" smtClean="0">
                <a:solidFill>
                  <a:schemeClr val="bg1"/>
                </a:solidFill>
              </a:rPr>
              <a:t> </a:t>
            </a:r>
            <a:r>
              <a:rPr lang="en-US" sz="5800" dirty="0" err="1" smtClean="0">
                <a:solidFill>
                  <a:schemeClr val="bg1"/>
                </a:solidFill>
              </a:rPr>
              <a:t>bã</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 </a:t>
            </a:r>
            <a:r>
              <a:rPr lang="en-US" sz="5800" dirty="0" err="1" smtClean="0">
                <a:solidFill>
                  <a:schemeClr val="bg1"/>
                </a:solidFill>
              </a:rPr>
              <a:t>gieo</a:t>
            </a:r>
            <a:r>
              <a:rPr lang="en-US" sz="5800" dirty="0" smtClean="0">
                <a:solidFill>
                  <a:schemeClr val="bg1"/>
                </a:solidFill>
              </a:rPr>
              <a:t>, </a:t>
            </a:r>
            <a:r>
              <a:rPr lang="en-US" sz="5800" dirty="0" err="1" smtClean="0">
                <a:solidFill>
                  <a:schemeClr val="bg1"/>
                </a:solidFill>
              </a:rPr>
              <a:t>mùa</a:t>
            </a:r>
            <a:r>
              <a:rPr lang="en-US" sz="5800" dirty="0" smtClean="0">
                <a:solidFill>
                  <a:schemeClr val="bg1"/>
                </a:solidFill>
              </a:rPr>
              <a:t> </a:t>
            </a:r>
            <a:r>
              <a:rPr lang="en-US" sz="5800" dirty="0" err="1" smtClean="0">
                <a:solidFill>
                  <a:schemeClr val="bg1"/>
                </a:solidFill>
              </a:rPr>
              <a:t>mai</a:t>
            </a:r>
            <a:r>
              <a:rPr lang="en-US" sz="5800" dirty="0" smtClean="0">
                <a:solidFill>
                  <a:schemeClr val="bg1"/>
                </a:solidFill>
              </a:rPr>
              <a:t> </a:t>
            </a:r>
            <a:r>
              <a:rPr lang="en-US" sz="5800" dirty="0" err="1" smtClean="0">
                <a:solidFill>
                  <a:schemeClr val="bg1"/>
                </a:solidFill>
              </a:rPr>
              <a:t>sau</a:t>
            </a:r>
            <a:r>
              <a:rPr lang="en-US" sz="5800" dirty="0" smtClean="0">
                <a:solidFill>
                  <a:schemeClr val="bg1"/>
                </a:solidFill>
              </a:rPr>
              <a:t> </a:t>
            </a:r>
            <a:r>
              <a:rPr lang="en-US" sz="5800" dirty="0" err="1" smtClean="0">
                <a:solidFill>
                  <a:schemeClr val="bg1"/>
                </a:solidFill>
              </a:rPr>
              <a:t>vui</a:t>
            </a:r>
            <a:r>
              <a:rPr lang="en-US" sz="5800" dirty="0" smtClean="0">
                <a:solidFill>
                  <a:schemeClr val="bg1"/>
                </a:solidFill>
              </a:rPr>
              <a:t> </a:t>
            </a:r>
            <a:r>
              <a:rPr lang="en-US" sz="5800" dirty="0" err="1" smtClean="0">
                <a:solidFill>
                  <a:schemeClr val="bg1"/>
                </a:solidFill>
              </a:rPr>
              <a:t>mừng</a:t>
            </a:r>
            <a:r>
              <a:rPr lang="en-US" sz="5800" dirty="0" smtClean="0">
                <a:solidFill>
                  <a:schemeClr val="bg1"/>
                </a:solidFill>
              </a:rPr>
              <a:t> </a:t>
            </a:r>
            <a:r>
              <a:rPr lang="en-US" sz="5800" dirty="0" err="1" smtClean="0">
                <a:solidFill>
                  <a:schemeClr val="bg1"/>
                </a:solidFill>
              </a:rPr>
              <a:t>hái</a:t>
            </a:r>
            <a:r>
              <a:rPr lang="en-US" sz="5800" dirty="0" smtClean="0">
                <a:solidFill>
                  <a:schemeClr val="bg1"/>
                </a:solidFill>
              </a:rPr>
              <a:t> </a:t>
            </a:r>
            <a:r>
              <a:rPr lang="en-US" sz="5800" dirty="0" err="1" smtClean="0">
                <a:solidFill>
                  <a:schemeClr val="bg1"/>
                </a:solidFill>
              </a:rPr>
              <a:t>gặt</a:t>
            </a:r>
            <a:r>
              <a:rPr lang="en-US" sz="5800" dirty="0" smtClean="0">
                <a:solidFill>
                  <a:schemeClr val="bg1"/>
                </a:solidFill>
              </a:rPr>
              <a:t>.</a:t>
            </a:r>
            <a:endParaRPr lang="vi-VN" sz="5800" dirty="0" smtClean="0">
              <a:solidFill>
                <a:schemeClr val="bg1"/>
              </a:solidFill>
            </a:endParaRPr>
          </a:p>
        </p:txBody>
      </p:sp>
    </p:spTree>
    <p:extLst>
      <p:ext uri="{BB962C8B-B14F-4D97-AF65-F5344CB8AC3E}">
        <p14:creationId xmlns:p14="http://schemas.microsoft.com/office/powerpoint/2010/main" val="594912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828579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FFFF00"/>
                </a:solidFill>
              </a:rPr>
              <a:t>Tk4:</a:t>
            </a:r>
            <a:r>
              <a:rPr lang="en-US" sz="5800" dirty="0" smtClean="0">
                <a:solidFill>
                  <a:schemeClr val="bg1"/>
                </a:solidFill>
              </a:rPr>
              <a:t> </a:t>
            </a:r>
            <a:r>
              <a:rPr lang="en-US" sz="5800" dirty="0" err="1" smtClean="0">
                <a:solidFill>
                  <a:schemeClr val="bg1"/>
                </a:solidFill>
              </a:rPr>
              <a:t>Họ</a:t>
            </a:r>
            <a:r>
              <a:rPr lang="en-US" sz="5800" dirty="0" smtClean="0">
                <a:solidFill>
                  <a:schemeClr val="bg1"/>
                </a:solidFill>
              </a:rPr>
              <a:t> </a:t>
            </a:r>
            <a:r>
              <a:rPr lang="en-US" sz="5800" dirty="0" err="1" smtClean="0">
                <a:solidFill>
                  <a:schemeClr val="bg1"/>
                </a:solidFill>
              </a:rPr>
              <a:t>ra</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 </a:t>
            </a:r>
            <a:r>
              <a:rPr lang="en-US" sz="5800" dirty="0" err="1" smtClean="0">
                <a:solidFill>
                  <a:schemeClr val="bg1"/>
                </a:solidFill>
              </a:rPr>
              <a:t>mà</a:t>
            </a:r>
            <a:r>
              <a:rPr lang="en-US" sz="5800" dirty="0" smtClean="0">
                <a:solidFill>
                  <a:schemeClr val="bg1"/>
                </a:solidFill>
              </a:rPr>
              <a:t> </a:t>
            </a:r>
            <a:r>
              <a:rPr lang="en-US" sz="5800" dirty="0" err="1" smtClean="0">
                <a:solidFill>
                  <a:schemeClr val="bg1"/>
                </a:solidFill>
              </a:rPr>
              <a:t>đẫm</a:t>
            </a:r>
            <a:r>
              <a:rPr lang="en-US" sz="5800" dirty="0" smtClean="0">
                <a:solidFill>
                  <a:schemeClr val="bg1"/>
                </a:solidFill>
              </a:rPr>
              <a:t> </a:t>
            </a:r>
            <a:r>
              <a:rPr lang="en-US" sz="5800" dirty="0" err="1" smtClean="0">
                <a:solidFill>
                  <a:schemeClr val="bg1"/>
                </a:solidFill>
              </a:rPr>
              <a:t>châu</a:t>
            </a:r>
            <a:r>
              <a:rPr lang="en-US" sz="5800" dirty="0" smtClean="0">
                <a:solidFill>
                  <a:schemeClr val="bg1"/>
                </a:solidFill>
              </a:rPr>
              <a:t> </a:t>
            </a:r>
            <a:r>
              <a:rPr lang="en-US" sz="5800" dirty="0" err="1" smtClean="0">
                <a:solidFill>
                  <a:schemeClr val="bg1"/>
                </a:solidFill>
              </a:rPr>
              <a:t>lệ</a:t>
            </a:r>
            <a:r>
              <a:rPr lang="en-US" sz="5800" dirty="0" smtClean="0">
                <a:solidFill>
                  <a:schemeClr val="bg1"/>
                </a:solidFill>
              </a:rPr>
              <a:t>, </a:t>
            </a:r>
            <a:r>
              <a:rPr lang="en-US" sz="5800" dirty="0" err="1" smtClean="0">
                <a:solidFill>
                  <a:schemeClr val="bg1"/>
                </a:solidFill>
              </a:rPr>
              <a:t>gieo</a:t>
            </a:r>
            <a:r>
              <a:rPr lang="en-US" sz="5800" dirty="0" smtClean="0">
                <a:solidFill>
                  <a:schemeClr val="bg1"/>
                </a:solidFill>
              </a:rPr>
              <a:t> </a:t>
            </a:r>
            <a:r>
              <a:rPr lang="en-US" sz="5800" dirty="0" err="1" smtClean="0">
                <a:solidFill>
                  <a:schemeClr val="bg1"/>
                </a:solidFill>
              </a:rPr>
              <a:t>vãi</a:t>
            </a:r>
            <a:r>
              <a:rPr lang="en-US" sz="5800" dirty="0" smtClean="0">
                <a:solidFill>
                  <a:schemeClr val="bg1"/>
                </a:solidFill>
              </a:rPr>
              <a:t> </a:t>
            </a:r>
            <a:r>
              <a:rPr lang="en-US" sz="5800" dirty="0" err="1" smtClean="0">
                <a:solidFill>
                  <a:schemeClr val="bg1"/>
                </a:solidFill>
              </a:rPr>
              <a:t>từng</a:t>
            </a:r>
            <a:r>
              <a:rPr lang="en-US" sz="5800" dirty="0" smtClean="0">
                <a:solidFill>
                  <a:schemeClr val="bg1"/>
                </a:solidFill>
              </a:rPr>
              <a:t> </a:t>
            </a:r>
            <a:r>
              <a:rPr lang="en-US" sz="5800" dirty="0" err="1" smtClean="0">
                <a:solidFill>
                  <a:schemeClr val="bg1"/>
                </a:solidFill>
              </a:rPr>
              <a:t>hạt</a:t>
            </a:r>
            <a:r>
              <a:rPr lang="en-US" sz="5800" dirty="0" smtClean="0">
                <a:solidFill>
                  <a:schemeClr val="bg1"/>
                </a:solidFill>
              </a:rPr>
              <a:t> </a:t>
            </a:r>
            <a:r>
              <a:rPr lang="en-US" sz="5800" dirty="0" err="1" smtClean="0">
                <a:solidFill>
                  <a:schemeClr val="bg1"/>
                </a:solidFill>
              </a:rPr>
              <a:t>ươm</a:t>
            </a:r>
            <a:r>
              <a:rPr lang="en-US" sz="5800" dirty="0" smtClean="0">
                <a:solidFill>
                  <a:schemeClr val="bg1"/>
                </a:solidFill>
              </a:rPr>
              <a:t> </a:t>
            </a:r>
            <a:r>
              <a:rPr lang="en-US" sz="5800" dirty="0" err="1" smtClean="0">
                <a:solidFill>
                  <a:schemeClr val="bg1"/>
                </a:solidFill>
              </a:rPr>
              <a:t>giống</a:t>
            </a:r>
            <a:r>
              <a:rPr lang="en-US" sz="5800" dirty="0" smtClean="0">
                <a:solidFill>
                  <a:schemeClr val="bg1"/>
                </a:solidFill>
              </a:rPr>
              <a:t> </a:t>
            </a:r>
            <a:r>
              <a:rPr lang="en-US" sz="5800" dirty="0" err="1" smtClean="0">
                <a:solidFill>
                  <a:schemeClr val="bg1"/>
                </a:solidFill>
              </a:rPr>
              <a:t>đây</a:t>
            </a:r>
            <a:r>
              <a:rPr lang="en-US" sz="5800" dirty="0" smtClean="0">
                <a:solidFill>
                  <a:schemeClr val="bg1"/>
                </a:solidFill>
              </a:rPr>
              <a:t>. </a:t>
            </a:r>
            <a:r>
              <a:rPr lang="en-US" sz="5800" dirty="0" err="1" smtClean="0">
                <a:solidFill>
                  <a:schemeClr val="bg1"/>
                </a:solidFill>
              </a:rPr>
              <a:t>Lúc</a:t>
            </a:r>
            <a:r>
              <a:rPr lang="en-US" sz="5800" dirty="0" smtClean="0">
                <a:solidFill>
                  <a:schemeClr val="bg1"/>
                </a:solidFill>
              </a:rPr>
              <a:t> </a:t>
            </a:r>
            <a:r>
              <a:rPr lang="en-US" sz="5800" dirty="0" err="1" smtClean="0">
                <a:solidFill>
                  <a:schemeClr val="bg1"/>
                </a:solidFill>
              </a:rPr>
              <a:t>về</a:t>
            </a:r>
            <a:r>
              <a:rPr lang="en-US" sz="5800" dirty="0" smtClean="0">
                <a:solidFill>
                  <a:schemeClr val="bg1"/>
                </a:solidFill>
              </a:rPr>
              <a:t>, </a:t>
            </a:r>
            <a:r>
              <a:rPr lang="en-US" sz="5800" dirty="0" err="1" smtClean="0">
                <a:solidFill>
                  <a:schemeClr val="bg1"/>
                </a:solidFill>
              </a:rPr>
              <a:t>sẽ</a:t>
            </a:r>
            <a:r>
              <a:rPr lang="en-US" sz="5800" dirty="0" smtClean="0">
                <a:solidFill>
                  <a:schemeClr val="bg1"/>
                </a:solidFill>
              </a:rPr>
              <a:t> reo </a:t>
            </a:r>
            <a:r>
              <a:rPr lang="en-US" sz="5800" dirty="0" err="1" smtClean="0">
                <a:solidFill>
                  <a:schemeClr val="bg1"/>
                </a:solidFill>
              </a:rPr>
              <a:t>vui</a:t>
            </a:r>
            <a:r>
              <a:rPr lang="en-US" sz="5800" dirty="0" smtClean="0">
                <a:solidFill>
                  <a:schemeClr val="bg1"/>
                </a:solidFill>
              </a:rPr>
              <a:t>, </a:t>
            </a:r>
            <a:r>
              <a:rPr lang="en-US" sz="5800" dirty="0" err="1" smtClean="0">
                <a:solidFill>
                  <a:schemeClr val="bg1"/>
                </a:solidFill>
              </a:rPr>
              <a:t>và</a:t>
            </a:r>
            <a:r>
              <a:rPr lang="en-US" sz="5800" dirty="0" smtClean="0">
                <a:solidFill>
                  <a:schemeClr val="bg1"/>
                </a:solidFill>
              </a:rPr>
              <a:t> </a:t>
            </a:r>
            <a:r>
              <a:rPr lang="en-US" sz="5800" dirty="0" err="1" smtClean="0">
                <a:solidFill>
                  <a:schemeClr val="bg1"/>
                </a:solidFill>
              </a:rPr>
              <a:t>trên</a:t>
            </a:r>
            <a:r>
              <a:rPr lang="en-US" sz="5800" dirty="0" smtClean="0">
                <a:solidFill>
                  <a:schemeClr val="bg1"/>
                </a:solidFill>
              </a:rPr>
              <a:t> </a:t>
            </a:r>
            <a:r>
              <a:rPr lang="en-US" sz="5800" dirty="0" err="1" smtClean="0">
                <a:solidFill>
                  <a:schemeClr val="bg1"/>
                </a:solidFill>
              </a:rPr>
              <a:t>vai</a:t>
            </a:r>
            <a:r>
              <a:rPr lang="en-US" sz="5800" dirty="0" smtClean="0">
                <a:solidFill>
                  <a:schemeClr val="bg1"/>
                </a:solidFill>
              </a:rPr>
              <a:t> </a:t>
            </a:r>
            <a:r>
              <a:rPr lang="en-US" sz="5800" dirty="0" err="1" smtClean="0">
                <a:solidFill>
                  <a:schemeClr val="bg1"/>
                </a:solidFill>
              </a:rPr>
              <a:t>mang</a:t>
            </a:r>
            <a:r>
              <a:rPr lang="en-US" sz="5800" dirty="0" smtClean="0">
                <a:solidFill>
                  <a:schemeClr val="bg1"/>
                </a:solidFill>
              </a:rPr>
              <a:t> </a:t>
            </a:r>
            <a:r>
              <a:rPr lang="en-US" sz="5800" dirty="0" err="1" smtClean="0">
                <a:solidFill>
                  <a:schemeClr val="bg1"/>
                </a:solidFill>
              </a:rPr>
              <a:t>nặng</a:t>
            </a:r>
            <a:r>
              <a:rPr lang="en-US" sz="5800" dirty="0" smtClean="0">
                <a:solidFill>
                  <a:schemeClr val="bg1"/>
                </a:solidFill>
              </a:rPr>
              <a:t> </a:t>
            </a:r>
            <a:r>
              <a:rPr lang="en-US" sz="5800" dirty="0" err="1" smtClean="0">
                <a:solidFill>
                  <a:schemeClr val="bg1"/>
                </a:solidFill>
              </a:rPr>
              <a:t>lúa</a:t>
            </a:r>
            <a:r>
              <a:rPr lang="en-US" sz="5800" dirty="0" smtClean="0">
                <a:solidFill>
                  <a:schemeClr val="bg1"/>
                </a:solidFill>
              </a:rPr>
              <a:t> </a:t>
            </a:r>
            <a:r>
              <a:rPr lang="en-US" sz="5800" dirty="0" err="1" smtClean="0">
                <a:solidFill>
                  <a:schemeClr val="bg1"/>
                </a:solidFill>
              </a:rPr>
              <a:t>vàng</a:t>
            </a:r>
            <a:r>
              <a:rPr lang="en-US" sz="5800" dirty="0" smtClean="0">
                <a:solidFill>
                  <a:schemeClr val="bg1"/>
                </a:solidFill>
              </a:rPr>
              <a:t>.</a:t>
            </a:r>
            <a:endParaRPr lang="vi-VN" sz="5800" dirty="0" smtClean="0">
              <a:solidFill>
                <a:schemeClr val="bg1"/>
              </a:solidFill>
            </a:endParaRPr>
          </a:p>
        </p:txBody>
      </p:sp>
    </p:spTree>
    <p:extLst>
      <p:ext uri="{BB962C8B-B14F-4D97-AF65-F5344CB8AC3E}">
        <p14:creationId xmlns:p14="http://schemas.microsoft.com/office/powerpoint/2010/main" val="1273087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1996597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nói</a:t>
            </a:r>
            <a:r>
              <a:rPr lang="en-US" sz="5500" dirty="0" smtClean="0">
                <a:solidFill>
                  <a:schemeClr val="bg1"/>
                </a:solidFill>
              </a:rPr>
              <a:t>: “</a:t>
            </a:r>
            <a:r>
              <a:rPr lang="en-US" sz="5500" dirty="0" err="1" smtClean="0">
                <a:solidFill>
                  <a:schemeClr val="bg1"/>
                </a:solidFill>
              </a:rPr>
              <a:t>Chính</a:t>
            </a:r>
            <a:r>
              <a:rPr lang="en-US" sz="5500" dirty="0" smtClean="0">
                <a:solidFill>
                  <a:schemeClr val="bg1"/>
                </a:solidFill>
              </a:rPr>
              <a:t> </a:t>
            </a:r>
            <a:r>
              <a:rPr lang="en-US" sz="5500" dirty="0" err="1" smtClean="0">
                <a:solidFill>
                  <a:schemeClr val="bg1"/>
                </a:solidFill>
              </a:rPr>
              <a:t>Thầy</a:t>
            </a:r>
            <a:r>
              <a:rPr lang="en-US" sz="5500" dirty="0" smtClean="0">
                <a:solidFill>
                  <a:schemeClr val="bg1"/>
                </a:solidFill>
              </a:rPr>
              <a:t> </a:t>
            </a:r>
            <a:r>
              <a:rPr lang="en-US" sz="5500" dirty="0" err="1" smtClean="0">
                <a:solidFill>
                  <a:schemeClr val="bg1"/>
                </a:solidFill>
              </a:rPr>
              <a:t>đã</a:t>
            </a:r>
            <a:r>
              <a:rPr lang="en-US" sz="5500" dirty="0" smtClean="0">
                <a:solidFill>
                  <a:schemeClr val="bg1"/>
                </a:solidFill>
              </a:rPr>
              <a:t> </a:t>
            </a:r>
            <a:r>
              <a:rPr lang="en-US" sz="5500" dirty="0" err="1" smtClean="0">
                <a:solidFill>
                  <a:schemeClr val="bg1"/>
                </a:solidFill>
              </a:rPr>
              <a:t>chọn</a:t>
            </a:r>
            <a:r>
              <a:rPr lang="en-US" sz="5500" dirty="0" smtClean="0">
                <a:solidFill>
                  <a:schemeClr val="bg1"/>
                </a:solidFill>
              </a:rPr>
              <a:t> </a:t>
            </a:r>
            <a:r>
              <a:rPr lang="en-US" sz="5500" dirty="0" err="1" smtClean="0">
                <a:solidFill>
                  <a:schemeClr val="bg1"/>
                </a:solidFill>
              </a:rPr>
              <a:t>các</a:t>
            </a:r>
            <a:r>
              <a:rPr lang="en-US" sz="5500" dirty="0" smtClean="0">
                <a:solidFill>
                  <a:schemeClr val="bg1"/>
                </a:solidFill>
              </a:rPr>
              <a:t> con, </a:t>
            </a:r>
            <a:r>
              <a:rPr lang="en-US" sz="5500" dirty="0" err="1" smtClean="0">
                <a:solidFill>
                  <a:schemeClr val="bg1"/>
                </a:solidFill>
              </a:rPr>
              <a:t>giữa</a:t>
            </a:r>
            <a:r>
              <a:rPr lang="en-US" sz="5500" dirty="0" smtClean="0">
                <a:solidFill>
                  <a:schemeClr val="bg1"/>
                </a:solidFill>
              </a:rPr>
              <a:t> </a:t>
            </a:r>
            <a:r>
              <a:rPr lang="en-US" sz="5500" dirty="0" err="1" smtClean="0">
                <a:solidFill>
                  <a:schemeClr val="bg1"/>
                </a:solidFill>
              </a:rPr>
              <a:t>thế</a:t>
            </a:r>
            <a:r>
              <a:rPr lang="en-US" sz="5500" dirty="0" smtClean="0">
                <a:solidFill>
                  <a:schemeClr val="bg1"/>
                </a:solidFill>
              </a:rPr>
              <a:t> </a:t>
            </a:r>
            <a:r>
              <a:rPr lang="en-US" sz="5500" dirty="0" err="1" smtClean="0">
                <a:solidFill>
                  <a:schemeClr val="bg1"/>
                </a:solidFill>
              </a:rPr>
              <a:t>gian</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a:t>
            </a:r>
            <a:r>
              <a:rPr lang="en-US" sz="5500" dirty="0" err="1" smtClean="0">
                <a:solidFill>
                  <a:schemeClr val="bg1"/>
                </a:solidFill>
              </a:rPr>
              <a:t>các</a:t>
            </a:r>
            <a:r>
              <a:rPr lang="en-US" sz="5500" dirty="0" smtClean="0">
                <a:solidFill>
                  <a:schemeClr val="bg1"/>
                </a:solidFill>
              </a:rPr>
              <a:t> con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và</a:t>
            </a:r>
            <a:r>
              <a:rPr lang="en-US" sz="5500" dirty="0" smtClean="0">
                <a:solidFill>
                  <a:schemeClr val="bg1"/>
                </a:solidFill>
              </a:rPr>
              <a:t> </a:t>
            </a:r>
            <a:r>
              <a:rPr lang="en-US" sz="5500" dirty="0" err="1" smtClean="0">
                <a:solidFill>
                  <a:schemeClr val="bg1"/>
                </a:solidFill>
              </a:rPr>
              <a:t>đem</a:t>
            </a:r>
            <a:r>
              <a:rPr lang="en-US" sz="5500" dirty="0" smtClean="0">
                <a:solidFill>
                  <a:schemeClr val="bg1"/>
                </a:solidFill>
              </a:rPr>
              <a:t> </a:t>
            </a:r>
            <a:r>
              <a:rPr lang="en-US" sz="5500" dirty="0" err="1" smtClean="0">
                <a:solidFill>
                  <a:schemeClr val="bg1"/>
                </a:solidFill>
              </a:rPr>
              <a:t>lại</a:t>
            </a:r>
            <a:r>
              <a:rPr lang="en-US" sz="5500" dirty="0" smtClean="0">
                <a:solidFill>
                  <a:schemeClr val="bg1"/>
                </a:solidFill>
              </a:rPr>
              <a:t> </a:t>
            </a:r>
            <a:r>
              <a:rPr lang="en-US" sz="5500" dirty="0" err="1" smtClean="0">
                <a:solidFill>
                  <a:schemeClr val="bg1"/>
                </a:solidFill>
              </a:rPr>
              <a:t>hoa</a:t>
            </a:r>
            <a:r>
              <a:rPr lang="en-US" sz="5500" dirty="0" smtClean="0">
                <a:solidFill>
                  <a:schemeClr val="bg1"/>
                </a:solidFill>
              </a:rPr>
              <a:t> </a:t>
            </a:r>
            <a:r>
              <a:rPr lang="en-US" sz="5500" dirty="0" err="1" smtClean="0">
                <a:solidFill>
                  <a:schemeClr val="bg1"/>
                </a:solidFill>
              </a:rPr>
              <a:t>trái</a:t>
            </a:r>
            <a:r>
              <a:rPr lang="en-US" sz="5500" dirty="0" smtClean="0">
                <a:solidFill>
                  <a:schemeClr val="bg1"/>
                </a:solidFill>
              </a:rPr>
              <a:t> </a:t>
            </a:r>
            <a:r>
              <a:rPr lang="en-US" sz="5500" dirty="0" err="1" smtClean="0">
                <a:solidFill>
                  <a:schemeClr val="bg1"/>
                </a:solidFill>
              </a:rPr>
              <a:t>và</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a:t>
            </a:r>
            <a:r>
              <a:rPr lang="en-US" sz="5500" dirty="0" err="1" smtClean="0">
                <a:solidFill>
                  <a:schemeClr val="bg1"/>
                </a:solidFill>
              </a:rPr>
              <a:t>hoa</a:t>
            </a:r>
            <a:r>
              <a:rPr lang="en-US" sz="5500" dirty="0" smtClean="0">
                <a:solidFill>
                  <a:schemeClr val="bg1"/>
                </a:solidFill>
              </a:rPr>
              <a:t> </a:t>
            </a:r>
            <a:r>
              <a:rPr lang="en-US" sz="5500" dirty="0" err="1" smtClean="0">
                <a:solidFill>
                  <a:schemeClr val="bg1"/>
                </a:solidFill>
              </a:rPr>
              <a:t>trái</a:t>
            </a:r>
            <a:r>
              <a:rPr lang="en-US" sz="5500" dirty="0" smtClean="0">
                <a:solidFill>
                  <a:schemeClr val="bg1"/>
                </a:solidFill>
              </a:rPr>
              <a:t> </a:t>
            </a:r>
            <a:r>
              <a:rPr lang="en-US" sz="5500" dirty="0" err="1" smtClean="0">
                <a:solidFill>
                  <a:schemeClr val="bg1"/>
                </a:solidFill>
              </a:rPr>
              <a:t>các</a:t>
            </a:r>
            <a:r>
              <a:rPr lang="en-US" sz="5500" dirty="0" smtClean="0">
                <a:solidFill>
                  <a:schemeClr val="bg1"/>
                </a:solidFill>
              </a:rPr>
              <a:t> con </a:t>
            </a:r>
            <a:r>
              <a:rPr lang="en-US" sz="5500" dirty="0" err="1" smtClean="0">
                <a:solidFill>
                  <a:schemeClr val="bg1"/>
                </a:solidFill>
              </a:rPr>
              <a:t>tồn</a:t>
            </a:r>
            <a:r>
              <a:rPr lang="en-US" sz="5500" dirty="0" smtClean="0">
                <a:solidFill>
                  <a:schemeClr val="bg1"/>
                </a:solidFill>
              </a:rPr>
              <a:t> </a:t>
            </a:r>
            <a:r>
              <a:rPr lang="en-US" sz="5500" dirty="0" err="1" smtClean="0">
                <a:solidFill>
                  <a:schemeClr val="bg1"/>
                </a:solidFill>
              </a:rPr>
              <a:t>tại</a:t>
            </a:r>
            <a:r>
              <a:rPr lang="en-US" sz="5500" dirty="0" smtClean="0">
                <a:solidFill>
                  <a:schemeClr val="bg1"/>
                </a:solidFill>
              </a:rPr>
              <a:t>.</a:t>
            </a:r>
            <a:endParaRPr lang="en-US" sz="55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592969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4030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831516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37058230"/>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4191000" y="2559627"/>
            <a:ext cx="4800600" cy="2000548"/>
          </a:xfrm>
          <a:prstGeom prst="rect">
            <a:avLst/>
          </a:prstGeom>
          <a:noFill/>
        </p:spPr>
        <p:txBody>
          <a:bodyPr wrap="square" rtlCol="0">
            <a:spAutoFit/>
          </a:bodyPr>
          <a:lstStyle/>
          <a:p>
            <a:pPr algn="ctr"/>
            <a:r>
              <a:rPr lang="en-US" sz="4400" dirty="0" err="1" smtClean="0">
                <a:solidFill>
                  <a:srgbClr val="FFFF00"/>
                </a:solidFill>
              </a:rPr>
              <a:t>Chẳng</a:t>
            </a:r>
            <a:r>
              <a:rPr lang="en-US" sz="4400" dirty="0" smtClean="0">
                <a:solidFill>
                  <a:srgbClr val="FFFF00"/>
                </a:solidFill>
              </a:rPr>
              <a:t> </a:t>
            </a:r>
            <a:r>
              <a:rPr lang="en-US" sz="4400" dirty="0" err="1" smtClean="0">
                <a:solidFill>
                  <a:srgbClr val="FFFF00"/>
                </a:solidFill>
              </a:rPr>
              <a:t>Biết</a:t>
            </a:r>
            <a:r>
              <a:rPr lang="en-US" sz="4400" dirty="0" smtClean="0">
                <a:solidFill>
                  <a:srgbClr val="FFFF00"/>
                </a:solidFill>
              </a:rPr>
              <a:t> </a:t>
            </a:r>
            <a:r>
              <a:rPr lang="en-US" sz="4400" dirty="0" err="1" smtClean="0">
                <a:solidFill>
                  <a:srgbClr val="FFFF00"/>
                </a:solidFill>
              </a:rPr>
              <a:t>Lấy</a:t>
            </a:r>
            <a:r>
              <a:rPr lang="en-US" sz="4400" dirty="0" smtClean="0">
                <a:solidFill>
                  <a:srgbClr val="FFFF00"/>
                </a:solidFill>
              </a:rPr>
              <a:t> </a:t>
            </a:r>
            <a:r>
              <a:rPr lang="en-US" sz="4400" dirty="0" err="1" smtClean="0">
                <a:solidFill>
                  <a:srgbClr val="FFFF00"/>
                </a:solidFill>
              </a:rPr>
              <a:t>Gì</a:t>
            </a:r>
            <a:endParaRPr lang="en-US" sz="4400" dirty="0" smtClean="0">
              <a:solidFill>
                <a:srgbClr val="FFFF00"/>
              </a:solidFill>
            </a:endParaRPr>
          </a:p>
          <a:p>
            <a:pPr algn="ctr"/>
            <a:r>
              <a:rPr lang="en-US" sz="4000" dirty="0" smtClean="0">
                <a:solidFill>
                  <a:srgbClr val="FFFF00"/>
                </a:solidFill>
              </a:rPr>
              <a:t>Lm. </a:t>
            </a:r>
            <a:r>
              <a:rPr lang="en-US" sz="4000" dirty="0" err="1" smtClean="0">
                <a:solidFill>
                  <a:srgbClr val="FFFF00"/>
                </a:solidFill>
              </a:rPr>
              <a:t>Thành</a:t>
            </a:r>
            <a:r>
              <a:rPr lang="en-US" sz="4000" dirty="0" smtClean="0">
                <a:solidFill>
                  <a:srgbClr val="FFFF00"/>
                </a:solidFill>
              </a:rPr>
              <a:t> </a:t>
            </a:r>
            <a:r>
              <a:rPr lang="en-US" sz="4000" dirty="0" err="1" smtClean="0">
                <a:solidFill>
                  <a:srgbClr val="FFFF00"/>
                </a:solidFill>
              </a:rPr>
              <a:t>Tâm</a:t>
            </a:r>
            <a:endParaRPr lang="en-US" sz="4000" dirty="0" smtClean="0">
              <a:solidFill>
                <a:srgbClr val="FFFF00"/>
              </a:solidFill>
            </a:endParaRPr>
          </a:p>
          <a:p>
            <a:pPr algn="ctr"/>
            <a:endParaRPr lang="en-US" sz="4000" dirty="0"/>
          </a:p>
        </p:txBody>
      </p:sp>
    </p:spTree>
    <p:extLst>
      <p:ext uri="{BB962C8B-B14F-4D97-AF65-F5344CB8AC3E}">
        <p14:creationId xmlns:p14="http://schemas.microsoft.com/office/powerpoint/2010/main" val="2672903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500" u="sng" dirty="0" err="1" smtClean="0">
                <a:solidFill>
                  <a:srgbClr val="FFFF00"/>
                </a:solidFill>
              </a:rPr>
              <a:t>Đk</a:t>
            </a:r>
            <a:r>
              <a:rPr lang="en-US" sz="5500" u="sng" dirty="0" smtClean="0">
                <a:solidFill>
                  <a:srgbClr val="FFFF00"/>
                </a:solidFill>
              </a:rPr>
              <a:t>:</a:t>
            </a:r>
            <a:r>
              <a:rPr lang="en-US" sz="5500" b="0" dirty="0" smtClean="0">
                <a:solidFill>
                  <a:schemeClr val="bg1"/>
                </a:solidFill>
                <a:effectLst/>
              </a:rPr>
              <a:t> </a:t>
            </a:r>
            <a:r>
              <a:rPr lang="vi-VN" sz="5500" dirty="0">
                <a:solidFill>
                  <a:schemeClr val="bg1"/>
                </a:solidFill>
              </a:rPr>
              <a:t>Chẳng biết lấy gì đáp ơn Ngài, vì này bao ơn phúc Ngài ban cho. Xin nâng chén cứu độ tán dương Ngài. Danh Ngài cao sang trên trần </a:t>
            </a:r>
            <a:r>
              <a:rPr lang="vi-VN" sz="5500" dirty="0" smtClean="0">
                <a:solidFill>
                  <a:schemeClr val="bg1"/>
                </a:solidFill>
              </a:rPr>
              <a:t>thế</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782517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a:t>
            </a:r>
            <a:r>
              <a:rPr lang="en-US" sz="5000" b="0" dirty="0" smtClean="0">
                <a:solidFill>
                  <a:schemeClr val="bg1"/>
                </a:solidFill>
                <a:effectLst/>
              </a:rPr>
              <a:t> M</a:t>
            </a:r>
            <a:r>
              <a:rPr lang="vi-VN" sz="5000" dirty="0" smtClean="0">
                <a:solidFill>
                  <a:schemeClr val="bg1"/>
                </a:solidFill>
              </a:rPr>
              <a:t>ãi </a:t>
            </a:r>
            <a:r>
              <a:rPr lang="vi-VN" sz="5000" dirty="0">
                <a:solidFill>
                  <a:schemeClr val="bg1"/>
                </a:solidFill>
              </a:rPr>
              <a:t>mãi muôn đời đến muôn </a:t>
            </a:r>
            <a:r>
              <a:rPr lang="vi-VN" sz="5000" dirty="0" smtClean="0">
                <a:solidFill>
                  <a:schemeClr val="bg1"/>
                </a:solidFill>
              </a:rPr>
              <a:t>đời</a:t>
            </a:r>
            <a:r>
              <a:rPr lang="en-US" sz="5000" dirty="0" smtClean="0">
                <a:solidFill>
                  <a:schemeClr val="bg1"/>
                </a:solidFill>
              </a:rPr>
              <a:t>,</a:t>
            </a:r>
            <a:r>
              <a:rPr lang="vi-VN" sz="5000" dirty="0" smtClean="0">
                <a:solidFill>
                  <a:schemeClr val="bg1"/>
                </a:solidFill>
              </a:rPr>
              <a:t> </a:t>
            </a:r>
            <a:r>
              <a:rPr lang="en-US" sz="5000" dirty="0">
                <a:solidFill>
                  <a:schemeClr val="bg1"/>
                </a:solidFill>
              </a:rPr>
              <a:t>t</a:t>
            </a:r>
            <a:r>
              <a:rPr lang="vi-VN" sz="5000" dirty="0" smtClean="0">
                <a:solidFill>
                  <a:schemeClr val="bg1"/>
                </a:solidFill>
              </a:rPr>
              <a:t>ình </a:t>
            </a:r>
            <a:r>
              <a:rPr lang="vi-VN" sz="5000" dirty="0">
                <a:solidFill>
                  <a:schemeClr val="bg1"/>
                </a:solidFill>
              </a:rPr>
              <a:t>Ngài thương lai láng tựa biển </a:t>
            </a:r>
            <a:r>
              <a:rPr lang="vi-VN" sz="5000" dirty="0" smtClean="0">
                <a:solidFill>
                  <a:schemeClr val="bg1"/>
                </a:solidFill>
              </a:rPr>
              <a:t>khơi</a:t>
            </a:r>
            <a:r>
              <a:rPr lang="en-US" sz="5000" dirty="0" smtClean="0">
                <a:solidFill>
                  <a:schemeClr val="bg1"/>
                </a:solidFill>
              </a:rPr>
              <a:t>.</a:t>
            </a:r>
            <a:r>
              <a:rPr lang="vi-VN" sz="5000" dirty="0" smtClean="0">
                <a:solidFill>
                  <a:schemeClr val="bg1"/>
                </a:solidFill>
              </a:rPr>
              <a:t> </a:t>
            </a:r>
            <a:r>
              <a:rPr lang="en-US" sz="5000" dirty="0" smtClean="0">
                <a:solidFill>
                  <a:schemeClr val="bg1"/>
                </a:solidFill>
              </a:rPr>
              <a:t>N</a:t>
            </a:r>
            <a:r>
              <a:rPr lang="vi-VN" sz="5000" dirty="0" smtClean="0">
                <a:solidFill>
                  <a:schemeClr val="bg1"/>
                </a:solidFill>
              </a:rPr>
              <a:t>hư </a:t>
            </a:r>
            <a:r>
              <a:rPr lang="vi-VN" sz="5000" dirty="0">
                <a:solidFill>
                  <a:schemeClr val="bg1"/>
                </a:solidFill>
              </a:rPr>
              <a:t>hương kinh ban chiều ngát bay cao, chân tình con đây kính dâng </a:t>
            </a:r>
            <a:r>
              <a:rPr lang="vi-VN" sz="5000" dirty="0" smtClean="0">
                <a:solidFill>
                  <a:schemeClr val="bg1"/>
                </a:solidFill>
              </a:rPr>
              <a:t>Ngài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95133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a:solidFill>
                  <a:srgbClr val="FFFF00"/>
                </a:solidFill>
              </a:rPr>
              <a:t>T</a:t>
            </a:r>
            <a:r>
              <a:rPr lang="en-US" sz="5800" b="0" u="sng" dirty="0" err="1" smtClean="0">
                <a:solidFill>
                  <a:srgbClr val="FFFF00"/>
                </a:solidFill>
                <a:effectLst/>
              </a:rPr>
              <a:t>k</a:t>
            </a:r>
            <a:r>
              <a:rPr lang="en-US" sz="5800" b="0" u="sng" dirty="0" smtClean="0">
                <a:solidFill>
                  <a:srgbClr val="FFFF00"/>
                </a:solidFill>
                <a:effectLst/>
              </a:rPr>
              <a:t>:</a:t>
            </a:r>
            <a:r>
              <a:rPr lang="en-US" sz="5800" b="0" dirty="0" smtClean="0">
                <a:solidFill>
                  <a:schemeClr val="bg1"/>
                </a:solidFill>
                <a:effectLst/>
              </a:rPr>
              <a:t> </a:t>
            </a:r>
            <a:r>
              <a:rPr lang="vi-VN" sz="5800" dirty="0"/>
              <a:t> </a:t>
            </a:r>
            <a:r>
              <a:rPr lang="en-US" sz="5800" dirty="0" smtClean="0">
                <a:solidFill>
                  <a:schemeClr val="bg1"/>
                </a:solidFill>
              </a:rPr>
              <a:t>Đ</a:t>
            </a:r>
            <a:r>
              <a:rPr lang="vi-VN" sz="5800" dirty="0" smtClean="0">
                <a:solidFill>
                  <a:schemeClr val="bg1"/>
                </a:solidFill>
              </a:rPr>
              <a:t>ây </a:t>
            </a:r>
            <a:r>
              <a:rPr lang="vi-VN" sz="5800" dirty="0">
                <a:solidFill>
                  <a:schemeClr val="bg1"/>
                </a:solidFill>
              </a:rPr>
              <a:t>đời con </a:t>
            </a:r>
            <a:r>
              <a:rPr lang="en-US" sz="5800" dirty="0" err="1" smtClean="0">
                <a:solidFill>
                  <a:schemeClr val="bg1"/>
                </a:solidFill>
              </a:rPr>
              <a:t>hợp</a:t>
            </a:r>
            <a:r>
              <a:rPr lang="en-US" sz="5800" dirty="0" smtClean="0">
                <a:solidFill>
                  <a:schemeClr val="bg1"/>
                </a:solidFill>
              </a:rPr>
              <a:t> </a:t>
            </a:r>
            <a:r>
              <a:rPr lang="en-US" sz="5800" dirty="0" err="1" smtClean="0">
                <a:solidFill>
                  <a:schemeClr val="bg1"/>
                </a:solidFill>
              </a:rPr>
              <a:t>nhau</a:t>
            </a:r>
            <a:r>
              <a:rPr lang="en-US" sz="5800" dirty="0" smtClean="0">
                <a:solidFill>
                  <a:schemeClr val="bg1"/>
                </a:solidFill>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kính</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Lời</a:t>
            </a:r>
            <a:r>
              <a:rPr lang="en-US" sz="5800" dirty="0" smtClean="0">
                <a:solidFill>
                  <a:schemeClr val="bg1"/>
                </a:solidFill>
              </a:rPr>
              <a:t> </a:t>
            </a:r>
            <a:r>
              <a:rPr lang="en-US" sz="5800" dirty="0" err="1" smtClean="0">
                <a:solidFill>
                  <a:schemeClr val="bg1"/>
                </a:solidFill>
              </a:rPr>
              <a:t>ca</a:t>
            </a:r>
            <a:r>
              <a:rPr lang="en-US" sz="5800" dirty="0" smtClean="0">
                <a:solidFill>
                  <a:schemeClr val="bg1"/>
                </a:solidFill>
              </a:rPr>
              <a:t>, </a:t>
            </a:r>
            <a:r>
              <a:rPr lang="en-US" sz="5800" dirty="0" err="1" smtClean="0">
                <a:solidFill>
                  <a:schemeClr val="bg1"/>
                </a:solidFill>
              </a:rPr>
              <a:t>lời</a:t>
            </a:r>
            <a:r>
              <a:rPr lang="en-US" sz="5800" dirty="0" smtClean="0">
                <a:solidFill>
                  <a:schemeClr val="bg1"/>
                </a:solidFill>
              </a:rPr>
              <a:t> </a:t>
            </a:r>
            <a:r>
              <a:rPr lang="en-US" sz="5800" dirty="0" err="1" smtClean="0">
                <a:solidFill>
                  <a:schemeClr val="bg1"/>
                </a:solidFill>
              </a:rPr>
              <a:t>khen</a:t>
            </a:r>
            <a:r>
              <a:rPr lang="en-US" sz="5800" dirty="0" smtClean="0">
                <a:solidFill>
                  <a:schemeClr val="bg1"/>
                </a:solidFill>
              </a:rPr>
              <a:t> </a:t>
            </a:r>
            <a:r>
              <a:rPr lang="en-US" sz="5800" dirty="0" err="1" smtClean="0">
                <a:solidFill>
                  <a:schemeClr val="bg1"/>
                </a:solidFill>
              </a:rPr>
              <a:t>vì</a:t>
            </a:r>
            <a:r>
              <a:rPr lang="en-US" sz="5800" dirty="0" smtClean="0">
                <a:solidFill>
                  <a:schemeClr val="bg1"/>
                </a:solidFill>
              </a:rPr>
              <a:t> </a:t>
            </a:r>
            <a:r>
              <a:rPr lang="en-US" sz="5800" dirty="0" err="1" smtClean="0">
                <a:solidFill>
                  <a:schemeClr val="bg1"/>
                </a:solidFill>
              </a:rPr>
              <a:t>muôn</a:t>
            </a:r>
            <a:r>
              <a:rPr lang="en-US" sz="5800" dirty="0" smtClean="0">
                <a:solidFill>
                  <a:schemeClr val="bg1"/>
                </a:solidFill>
              </a:rPr>
              <a:t> </a:t>
            </a:r>
            <a:r>
              <a:rPr lang="en-US" sz="5800" dirty="0" err="1" smtClean="0">
                <a:solidFill>
                  <a:schemeClr val="bg1"/>
                </a:solidFill>
              </a:rPr>
              <a:t>muôn</a:t>
            </a:r>
            <a:r>
              <a:rPr lang="en-US" sz="5800" dirty="0" smtClean="0">
                <a:solidFill>
                  <a:schemeClr val="bg1"/>
                </a:solidFill>
              </a:rPr>
              <a:t> </a:t>
            </a:r>
            <a:r>
              <a:rPr lang="en-US" sz="5800" dirty="0" err="1" smtClean="0">
                <a:solidFill>
                  <a:schemeClr val="bg1"/>
                </a:solidFill>
              </a:rPr>
              <a:t>thánh</a:t>
            </a:r>
            <a:r>
              <a:rPr lang="en-US" sz="5800" dirty="0" smtClean="0">
                <a:solidFill>
                  <a:schemeClr val="bg1"/>
                </a:solidFill>
              </a:rPr>
              <a:t> </a:t>
            </a:r>
            <a:r>
              <a:rPr lang="en-US" sz="5800" dirty="0" err="1" smtClean="0">
                <a:solidFill>
                  <a:schemeClr val="bg1"/>
                </a:solidFill>
              </a:rPr>
              <a:t>ân</a:t>
            </a:r>
            <a:r>
              <a:rPr lang="en-US" sz="5800" dirty="0" smtClean="0">
                <a:solidFill>
                  <a:schemeClr val="bg1"/>
                </a:solidFill>
              </a:rPr>
              <a:t>, </a:t>
            </a:r>
            <a:r>
              <a:rPr lang="en-US" sz="5800" dirty="0" err="1" smtClean="0">
                <a:solidFill>
                  <a:schemeClr val="bg1"/>
                </a:solidFill>
              </a:rPr>
              <a:t>Ngài</a:t>
            </a:r>
            <a:r>
              <a:rPr lang="en-US" sz="5800" dirty="0" smtClean="0">
                <a:solidFill>
                  <a:schemeClr val="bg1"/>
                </a:solidFill>
              </a:rPr>
              <a:t> ban </a:t>
            </a:r>
            <a:r>
              <a:rPr lang="en-US" sz="5800" dirty="0" err="1" smtClean="0">
                <a:solidFill>
                  <a:schemeClr val="bg1"/>
                </a:solidFill>
              </a:rPr>
              <a:t>đầy</a:t>
            </a:r>
            <a:r>
              <a:rPr lang="en-US" sz="5800" dirty="0" smtClean="0">
                <a:solidFill>
                  <a:schemeClr val="bg1"/>
                </a:solidFill>
              </a:rPr>
              <a:t> </a:t>
            </a:r>
            <a:r>
              <a:rPr lang="en-US" sz="5800" dirty="0" err="1" smtClean="0">
                <a:solidFill>
                  <a:schemeClr val="bg1"/>
                </a:solidFill>
              </a:rPr>
              <a:t>dư</a:t>
            </a:r>
            <a:r>
              <a:rPr lang="en-US" sz="5800" dirty="0" smtClean="0">
                <a:solidFill>
                  <a:schemeClr val="bg1"/>
                </a:solidFill>
              </a:rPr>
              <a:t> </a:t>
            </a:r>
            <a:r>
              <a:rPr lang="en-US" sz="5800" dirty="0" err="1" smtClean="0">
                <a:solidFill>
                  <a:schemeClr val="bg1"/>
                </a:solidFill>
              </a:rPr>
              <a:t>mãi</a:t>
            </a:r>
            <a:r>
              <a:rPr lang="en-US" sz="5800" dirty="0" smtClean="0">
                <a:solidFill>
                  <a:schemeClr val="bg1"/>
                </a:solidFill>
              </a:rPr>
              <a:t> </a:t>
            </a:r>
            <a:r>
              <a:rPr lang="en-US" sz="5800" dirty="0" err="1" smtClean="0">
                <a:solidFill>
                  <a:schemeClr val="bg1"/>
                </a:solidFill>
              </a:rPr>
              <a:t>không</a:t>
            </a:r>
            <a:r>
              <a:rPr lang="en-US" sz="5800" dirty="0" smtClean="0">
                <a:solidFill>
                  <a:schemeClr val="bg1"/>
                </a:solidFill>
              </a:rPr>
              <a:t> </a:t>
            </a:r>
            <a:r>
              <a:rPr lang="en-US" sz="5800" dirty="0" err="1" smtClean="0">
                <a:solidFill>
                  <a:schemeClr val="bg1"/>
                </a:solidFill>
              </a:rPr>
              <a:t>ngừng</a:t>
            </a:r>
            <a:r>
              <a:rPr lang="en-US" sz="5800" dirty="0" smtClean="0">
                <a:solidFill>
                  <a:schemeClr val="bg1"/>
                </a:solidFill>
              </a:rPr>
              <a:t>.</a:t>
            </a:r>
            <a:endParaRPr lang="vi-VN" sz="5800" dirty="0">
              <a:solidFill>
                <a:schemeClr val="bg1"/>
              </a:solidFill>
            </a:endParaRPr>
          </a:p>
        </p:txBody>
      </p:sp>
    </p:spTree>
    <p:extLst>
      <p:ext uri="{BB962C8B-B14F-4D97-AF65-F5344CB8AC3E}">
        <p14:creationId xmlns:p14="http://schemas.microsoft.com/office/powerpoint/2010/main" val="1258308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500" u="sng" dirty="0" err="1" smtClean="0">
                <a:solidFill>
                  <a:srgbClr val="FFFF00"/>
                </a:solidFill>
              </a:rPr>
              <a:t>Đk</a:t>
            </a:r>
            <a:r>
              <a:rPr lang="en-US" sz="5500" u="sng" dirty="0" smtClean="0">
                <a:solidFill>
                  <a:srgbClr val="FFFF00"/>
                </a:solidFill>
              </a:rPr>
              <a:t>:</a:t>
            </a:r>
            <a:r>
              <a:rPr lang="en-US" sz="5500" b="0" dirty="0" smtClean="0">
                <a:solidFill>
                  <a:schemeClr val="bg1"/>
                </a:solidFill>
                <a:effectLst/>
              </a:rPr>
              <a:t> </a:t>
            </a:r>
            <a:r>
              <a:rPr lang="vi-VN" sz="5500" dirty="0">
                <a:solidFill>
                  <a:schemeClr val="bg1"/>
                </a:solidFill>
              </a:rPr>
              <a:t>Chẳng biết lấy gì đáp ơn Ngài, vì này bao ơn phúc Ngài ban cho. Xin nâng chén cứu độ tán dương Ngài. Danh Ngài cao sang trên trần </a:t>
            </a:r>
            <a:r>
              <a:rPr lang="vi-VN" sz="5500" dirty="0" smtClean="0">
                <a:solidFill>
                  <a:schemeClr val="bg1"/>
                </a:solidFill>
              </a:rPr>
              <a:t>thế</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371139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a:t>
            </a:r>
            <a:r>
              <a:rPr lang="en-US" sz="5000" b="0" dirty="0" smtClean="0">
                <a:solidFill>
                  <a:schemeClr val="bg1"/>
                </a:solidFill>
                <a:effectLst/>
              </a:rPr>
              <a:t> M</a:t>
            </a:r>
            <a:r>
              <a:rPr lang="vi-VN" sz="5000" dirty="0" smtClean="0">
                <a:solidFill>
                  <a:schemeClr val="bg1"/>
                </a:solidFill>
              </a:rPr>
              <a:t>ãi </a:t>
            </a:r>
            <a:r>
              <a:rPr lang="vi-VN" sz="5000" dirty="0">
                <a:solidFill>
                  <a:schemeClr val="bg1"/>
                </a:solidFill>
              </a:rPr>
              <a:t>mãi muôn đời đến muôn </a:t>
            </a:r>
            <a:r>
              <a:rPr lang="vi-VN" sz="5000" dirty="0" smtClean="0">
                <a:solidFill>
                  <a:schemeClr val="bg1"/>
                </a:solidFill>
              </a:rPr>
              <a:t>đời</a:t>
            </a:r>
            <a:r>
              <a:rPr lang="en-US" sz="5000" dirty="0" smtClean="0">
                <a:solidFill>
                  <a:schemeClr val="bg1"/>
                </a:solidFill>
              </a:rPr>
              <a:t>,</a:t>
            </a:r>
            <a:r>
              <a:rPr lang="vi-VN" sz="5000" dirty="0" smtClean="0">
                <a:solidFill>
                  <a:schemeClr val="bg1"/>
                </a:solidFill>
              </a:rPr>
              <a:t> </a:t>
            </a:r>
            <a:r>
              <a:rPr lang="en-US" sz="5000" dirty="0">
                <a:solidFill>
                  <a:schemeClr val="bg1"/>
                </a:solidFill>
              </a:rPr>
              <a:t>t</a:t>
            </a:r>
            <a:r>
              <a:rPr lang="vi-VN" sz="5000" dirty="0" smtClean="0">
                <a:solidFill>
                  <a:schemeClr val="bg1"/>
                </a:solidFill>
              </a:rPr>
              <a:t>ình </a:t>
            </a:r>
            <a:r>
              <a:rPr lang="vi-VN" sz="5000" dirty="0">
                <a:solidFill>
                  <a:schemeClr val="bg1"/>
                </a:solidFill>
              </a:rPr>
              <a:t>Ngài thương lai láng tựa biển </a:t>
            </a:r>
            <a:r>
              <a:rPr lang="vi-VN" sz="5000" dirty="0" smtClean="0">
                <a:solidFill>
                  <a:schemeClr val="bg1"/>
                </a:solidFill>
              </a:rPr>
              <a:t>khơi</a:t>
            </a:r>
            <a:r>
              <a:rPr lang="en-US" sz="5000" dirty="0" smtClean="0">
                <a:solidFill>
                  <a:schemeClr val="bg1"/>
                </a:solidFill>
              </a:rPr>
              <a:t>.</a:t>
            </a:r>
            <a:r>
              <a:rPr lang="vi-VN" sz="5000" dirty="0" smtClean="0">
                <a:solidFill>
                  <a:schemeClr val="bg1"/>
                </a:solidFill>
              </a:rPr>
              <a:t> </a:t>
            </a:r>
            <a:r>
              <a:rPr lang="en-US" sz="5000" dirty="0" smtClean="0">
                <a:solidFill>
                  <a:schemeClr val="bg1"/>
                </a:solidFill>
              </a:rPr>
              <a:t>N</a:t>
            </a:r>
            <a:r>
              <a:rPr lang="vi-VN" sz="5000" dirty="0" smtClean="0">
                <a:solidFill>
                  <a:schemeClr val="bg1"/>
                </a:solidFill>
              </a:rPr>
              <a:t>hư </a:t>
            </a:r>
            <a:r>
              <a:rPr lang="vi-VN" sz="5000" dirty="0">
                <a:solidFill>
                  <a:schemeClr val="bg1"/>
                </a:solidFill>
              </a:rPr>
              <a:t>hương kinh ban chiều ngát bay cao, chân tình con đây kính dâng </a:t>
            </a:r>
            <a:r>
              <a:rPr lang="vi-VN" sz="5000" dirty="0" smtClean="0">
                <a:solidFill>
                  <a:schemeClr val="bg1"/>
                </a:solidFill>
              </a:rPr>
              <a:t>Ngài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663758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1138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7246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Đường</a:t>
            </a:r>
            <a:r>
              <a:rPr lang="en-US" sz="6600" dirty="0" smtClean="0">
                <a:solidFill>
                  <a:srgbClr val="FFFF00"/>
                </a:solidFill>
              </a:rPr>
              <a:t> Con </a:t>
            </a:r>
            <a:r>
              <a:rPr lang="en-US" sz="6600" dirty="0" err="1" smtClean="0">
                <a:solidFill>
                  <a:srgbClr val="FFFF00"/>
                </a:solidFill>
              </a:rPr>
              <a:t>Đi</a:t>
            </a:r>
            <a:r>
              <a:rPr lang="en-US" sz="6600" dirty="0" smtClean="0">
                <a:solidFill>
                  <a:srgbClr val="FFFF00"/>
                </a:solidFill>
              </a:rPr>
              <a:t/>
            </a:r>
            <a:br>
              <a:rPr lang="en-US" sz="6600" dirty="0" smtClean="0">
                <a:solidFill>
                  <a:srgbClr val="FFFF00"/>
                </a:solidFill>
              </a:rPr>
            </a:br>
            <a:r>
              <a:rPr lang="en-US" sz="4000" i="1" dirty="0" err="1" smtClean="0">
                <a:solidFill>
                  <a:schemeClr val="bg1"/>
                </a:solidFill>
              </a:rPr>
              <a:t>Nguyễn</a:t>
            </a:r>
            <a:r>
              <a:rPr lang="en-US" sz="4000" i="1" dirty="0" smtClean="0">
                <a:solidFill>
                  <a:schemeClr val="bg1"/>
                </a:solidFill>
              </a:rPr>
              <a:t> </a:t>
            </a:r>
            <a:r>
              <a:rPr lang="en-US" sz="4000" i="1" dirty="0" err="1" smtClean="0">
                <a:solidFill>
                  <a:schemeClr val="bg1"/>
                </a:solidFill>
              </a:rPr>
              <a:t>Duy</a:t>
            </a:r>
            <a:endParaRPr lang="en-US" sz="6600" b="0" i="1" dirty="0">
              <a:solidFill>
                <a:schemeClr val="bg1"/>
              </a:solidFill>
              <a:effectLst/>
            </a:endParaRPr>
          </a:p>
        </p:txBody>
      </p:sp>
    </p:spTree>
    <p:extLst>
      <p:ext uri="{BB962C8B-B14F-4D97-AF65-F5344CB8AC3E}">
        <p14:creationId xmlns:p14="http://schemas.microsoft.com/office/powerpoint/2010/main" val="148478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b="0" u="sng" dirty="0" smtClean="0">
                <a:solidFill>
                  <a:srgbClr val="FFFF00"/>
                </a:solidFill>
                <a:effectLst/>
              </a:rPr>
              <a:t>:</a:t>
            </a:r>
            <a:r>
              <a:rPr lang="en-US" sz="5000" b="0" dirty="0" smtClean="0">
                <a:solidFill>
                  <a:schemeClr val="bg1"/>
                </a:solidFill>
                <a:effectLst/>
              </a:rPr>
              <a:t> </a:t>
            </a:r>
            <a:r>
              <a:rPr lang="vi-VN" sz="5000" dirty="0">
                <a:solidFill>
                  <a:schemeClr val="bg1"/>
                </a:solidFill>
              </a:rPr>
              <a:t>Ngài sai tôi đi vào </a:t>
            </a:r>
            <a:r>
              <a:rPr lang="vi-VN" sz="5000" dirty="0" smtClean="0">
                <a:solidFill>
                  <a:schemeClr val="bg1"/>
                </a:solidFill>
              </a:rPr>
              <a:t>đời, </a:t>
            </a:r>
            <a:r>
              <a:rPr lang="vi-VN" sz="5000" dirty="0">
                <a:solidFill>
                  <a:schemeClr val="bg1"/>
                </a:solidFill>
              </a:rPr>
              <a:t>niềm tin vui gieo lòng </a:t>
            </a:r>
            <a:r>
              <a:rPr lang="vi-VN" sz="5000" dirty="0" smtClean="0">
                <a:solidFill>
                  <a:schemeClr val="bg1"/>
                </a:solidFill>
              </a:rPr>
              <a:t>người, </a:t>
            </a:r>
            <a:r>
              <a:rPr lang="vi-VN" sz="5000" dirty="0">
                <a:solidFill>
                  <a:schemeClr val="bg1"/>
                </a:solidFill>
              </a:rPr>
              <a:t>Ngài sai tôi đi mọi nơi. Dù tim tôi còn băng giá, rồi mai đây sẽ nhạt nhòa, tình thương yêu mãi đậm </a:t>
            </a:r>
            <a:r>
              <a:rPr lang="vi-VN" sz="5000" dirty="0" smtClean="0">
                <a:solidFill>
                  <a:schemeClr val="bg1"/>
                </a:solidFill>
              </a:rPr>
              <a:t>đà</a:t>
            </a:r>
            <a:r>
              <a:rPr lang="en-US" sz="5000" dirty="0" smtClean="0">
                <a:solidFill>
                  <a:schemeClr val="bg1"/>
                </a:solidFill>
              </a:rPr>
              <a:t>.</a:t>
            </a:r>
            <a:endParaRPr lang="vi-VN" sz="5000" dirty="0">
              <a:solidFill>
                <a:schemeClr val="bg1"/>
              </a:solidFill>
            </a:endParaRPr>
          </a:p>
        </p:txBody>
      </p:sp>
    </p:spTree>
    <p:extLst>
      <p:ext uri="{BB962C8B-B14F-4D97-AF65-F5344CB8AC3E}">
        <p14:creationId xmlns:p14="http://schemas.microsoft.com/office/powerpoint/2010/main" val="2829364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38278277"/>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vi-VN" sz="5400" dirty="0">
                <a:solidFill>
                  <a:schemeClr val="bg1"/>
                </a:solidFill>
              </a:rPr>
              <a:t>Đường con đi Chúa ơi, dù xa xăm vẫn vui. Vì tương lai đồng lúa </a:t>
            </a:r>
            <a:r>
              <a:rPr lang="vi-VN" sz="5400" dirty="0" smtClean="0">
                <a:solidFill>
                  <a:schemeClr val="bg1"/>
                </a:solidFill>
              </a:rPr>
              <a:t>mới</a:t>
            </a:r>
            <a:r>
              <a:rPr lang="en-US" sz="5400" dirty="0" smtClean="0">
                <a:solidFill>
                  <a:schemeClr val="bg1"/>
                </a:solidFill>
              </a:rPr>
              <a:t>.</a:t>
            </a:r>
            <a:r>
              <a:rPr lang="vi-VN" sz="5400" dirty="0" smtClean="0">
                <a:solidFill>
                  <a:schemeClr val="bg1"/>
                </a:solidFill>
              </a:rPr>
              <a:t> </a:t>
            </a:r>
            <a:r>
              <a:rPr lang="en-US" sz="5400" dirty="0" smtClean="0">
                <a:solidFill>
                  <a:schemeClr val="bg1"/>
                </a:solidFill>
              </a:rPr>
              <a:t>B</a:t>
            </a:r>
            <a:r>
              <a:rPr lang="vi-VN" sz="5400" dirty="0" smtClean="0">
                <a:solidFill>
                  <a:schemeClr val="bg1"/>
                </a:solidFill>
              </a:rPr>
              <a:t>ước </a:t>
            </a:r>
            <a:r>
              <a:rPr lang="vi-VN" sz="5400" dirty="0">
                <a:solidFill>
                  <a:schemeClr val="bg1"/>
                </a:solidFill>
              </a:rPr>
              <a:t>gieo trong ngậm ngùi, sẽ tươi vui gặt về, lúa thơm tho gánh đầy vai. </a:t>
            </a:r>
            <a:endParaRPr lang="en-US" sz="5100" b="0" dirty="0">
              <a:solidFill>
                <a:schemeClr val="bg1"/>
              </a:solidFill>
              <a:effectLst/>
            </a:endParaRPr>
          </a:p>
        </p:txBody>
      </p:sp>
    </p:spTree>
    <p:extLst>
      <p:ext uri="{BB962C8B-B14F-4D97-AF65-F5344CB8AC3E}">
        <p14:creationId xmlns:p14="http://schemas.microsoft.com/office/powerpoint/2010/main" val="25685436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smtClean="0">
                <a:solidFill>
                  <a:srgbClr val="FFFF00"/>
                </a:solidFill>
                <a:effectLst/>
              </a:rPr>
              <a:t>**:</a:t>
            </a:r>
            <a:r>
              <a:rPr lang="en-US" sz="5100" b="0" dirty="0" smtClean="0">
                <a:solidFill>
                  <a:schemeClr val="bg1"/>
                </a:solidFill>
                <a:effectLst/>
              </a:rPr>
              <a:t> </a:t>
            </a:r>
            <a:r>
              <a:rPr lang="vi-VN" sz="5100" dirty="0" smtClean="0">
                <a:solidFill>
                  <a:schemeClr val="bg1"/>
                </a:solidFill>
              </a:rPr>
              <a:t>Đường </a:t>
            </a:r>
            <a:r>
              <a:rPr lang="vi-VN" sz="5100" dirty="0">
                <a:solidFill>
                  <a:schemeClr val="bg1"/>
                </a:solidFill>
              </a:rPr>
              <a:t>thương yêu Chúa ơi, là đi trong nắng tươi. Rồi mai đây rừng thêm lá, núi thêm hoa ngạt ngào, trái tim yêu dạt dào, tiếng reo ca khúc nhiệm mầu.</a:t>
            </a:r>
            <a:endParaRPr lang="en-US" sz="5100" b="0" dirty="0">
              <a:solidFill>
                <a:schemeClr val="bg1"/>
              </a:solidFill>
              <a:effectLst/>
            </a:endParaRPr>
          </a:p>
        </p:txBody>
      </p:sp>
    </p:spTree>
    <p:extLst>
      <p:ext uri="{BB962C8B-B14F-4D97-AF65-F5344CB8AC3E}">
        <p14:creationId xmlns:p14="http://schemas.microsoft.com/office/powerpoint/2010/main" val="2975644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Tk2</a:t>
            </a:r>
            <a:r>
              <a:rPr lang="en-US" sz="5000" b="0" u="sng" dirty="0" smtClean="0">
                <a:solidFill>
                  <a:srgbClr val="FFFF00"/>
                </a:solidFill>
                <a:effectLst/>
              </a:rPr>
              <a:t>:</a:t>
            </a:r>
            <a:r>
              <a:rPr lang="en-US" sz="5000" b="0" dirty="0" smtClean="0">
                <a:solidFill>
                  <a:schemeClr val="bg1"/>
                </a:solidFill>
                <a:effectLst/>
              </a:rPr>
              <a:t> </a:t>
            </a:r>
            <a:r>
              <a:rPr lang="vi-VN" sz="5000" dirty="0">
                <a:solidFill>
                  <a:schemeClr val="bg1"/>
                </a:solidFill>
              </a:rPr>
              <a:t>Kìa xưa con khi vào đời, hồn hăng say quá đẹp ngời, nở mênh mông hoa rực tươi. Dù gian nan mồ hôi thắm, tình thương yêu chứa ngập lòng, vẫn đi gieo Tin Mừng </a:t>
            </a:r>
            <a:r>
              <a:rPr lang="vi-VN" sz="5000" dirty="0" smtClean="0">
                <a:solidFill>
                  <a:schemeClr val="bg1"/>
                </a:solidFill>
              </a:rPr>
              <a:t>nồng</a:t>
            </a:r>
            <a:r>
              <a:rPr lang="en-US" sz="5000" dirty="0" smtClean="0">
                <a:solidFill>
                  <a:schemeClr val="bg1"/>
                </a:solidFill>
              </a:rPr>
              <a:t>.</a:t>
            </a:r>
            <a:endParaRPr lang="vi-VN" sz="5000" dirty="0">
              <a:solidFill>
                <a:schemeClr val="bg1"/>
              </a:solidFill>
            </a:endParaRPr>
          </a:p>
        </p:txBody>
      </p:sp>
    </p:spTree>
    <p:extLst>
      <p:ext uri="{BB962C8B-B14F-4D97-AF65-F5344CB8AC3E}">
        <p14:creationId xmlns:p14="http://schemas.microsoft.com/office/powerpoint/2010/main" val="228963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vi-VN" sz="5400" dirty="0">
                <a:solidFill>
                  <a:schemeClr val="bg1"/>
                </a:solidFill>
              </a:rPr>
              <a:t>Đường con đi Chúa ơi, dù xa xăm vẫn vui. Vì tương lai đồng lúa </a:t>
            </a:r>
            <a:r>
              <a:rPr lang="vi-VN" sz="5400" dirty="0" smtClean="0">
                <a:solidFill>
                  <a:schemeClr val="bg1"/>
                </a:solidFill>
              </a:rPr>
              <a:t>mới</a:t>
            </a:r>
            <a:r>
              <a:rPr lang="en-US" sz="5400" dirty="0" smtClean="0">
                <a:solidFill>
                  <a:schemeClr val="bg1"/>
                </a:solidFill>
              </a:rPr>
              <a:t>.</a:t>
            </a:r>
            <a:r>
              <a:rPr lang="vi-VN" sz="5400" dirty="0" smtClean="0">
                <a:solidFill>
                  <a:schemeClr val="bg1"/>
                </a:solidFill>
              </a:rPr>
              <a:t> </a:t>
            </a:r>
            <a:r>
              <a:rPr lang="en-US" sz="5400" dirty="0" smtClean="0">
                <a:solidFill>
                  <a:schemeClr val="bg1"/>
                </a:solidFill>
              </a:rPr>
              <a:t>B</a:t>
            </a:r>
            <a:r>
              <a:rPr lang="vi-VN" sz="5400" dirty="0" smtClean="0">
                <a:solidFill>
                  <a:schemeClr val="bg1"/>
                </a:solidFill>
              </a:rPr>
              <a:t>ước </a:t>
            </a:r>
            <a:r>
              <a:rPr lang="vi-VN" sz="5400" dirty="0">
                <a:solidFill>
                  <a:schemeClr val="bg1"/>
                </a:solidFill>
              </a:rPr>
              <a:t>gieo trong ngậm ngùi, sẽ tươi vui gặt về, lúa thơm tho gánh đầy vai. </a:t>
            </a:r>
            <a:endParaRPr lang="en-US" sz="5100" b="0" dirty="0">
              <a:solidFill>
                <a:schemeClr val="bg1"/>
              </a:solidFill>
              <a:effectLst/>
            </a:endParaRPr>
          </a:p>
        </p:txBody>
      </p:sp>
    </p:spTree>
    <p:extLst>
      <p:ext uri="{BB962C8B-B14F-4D97-AF65-F5344CB8AC3E}">
        <p14:creationId xmlns:p14="http://schemas.microsoft.com/office/powerpoint/2010/main" val="32126752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smtClean="0">
                <a:solidFill>
                  <a:srgbClr val="FFFF00"/>
                </a:solidFill>
                <a:effectLst/>
              </a:rPr>
              <a:t>**:</a:t>
            </a:r>
            <a:r>
              <a:rPr lang="en-US" sz="5100" b="0" dirty="0" smtClean="0">
                <a:solidFill>
                  <a:schemeClr val="bg1"/>
                </a:solidFill>
                <a:effectLst/>
              </a:rPr>
              <a:t> </a:t>
            </a:r>
            <a:r>
              <a:rPr lang="vi-VN" sz="5100" dirty="0" smtClean="0">
                <a:solidFill>
                  <a:schemeClr val="bg1"/>
                </a:solidFill>
              </a:rPr>
              <a:t>Đường </a:t>
            </a:r>
            <a:r>
              <a:rPr lang="vi-VN" sz="5100" dirty="0">
                <a:solidFill>
                  <a:schemeClr val="bg1"/>
                </a:solidFill>
              </a:rPr>
              <a:t>thương yêu Chúa ơi, là đi trong nắng tươi. Rồi mai đây rừng thêm lá, núi thêm hoa ngạt ngào, trái tim yêu dạt dào, tiếng reo ca khúc nhiệm mầu.</a:t>
            </a:r>
            <a:endParaRPr lang="en-US" sz="5100" b="0" dirty="0">
              <a:solidFill>
                <a:schemeClr val="bg1"/>
              </a:solidFill>
              <a:effectLst/>
            </a:endParaRPr>
          </a:p>
        </p:txBody>
      </p:sp>
    </p:spTree>
    <p:extLst>
      <p:ext uri="{BB962C8B-B14F-4D97-AF65-F5344CB8AC3E}">
        <p14:creationId xmlns:p14="http://schemas.microsoft.com/office/powerpoint/2010/main" val="11136394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000" u="sng" dirty="0" smtClean="0">
                <a:solidFill>
                  <a:srgbClr val="FFFF00"/>
                </a:solidFill>
              </a:rPr>
              <a:t>Tk3</a:t>
            </a:r>
            <a:r>
              <a:rPr lang="en-US" sz="5000" b="0" u="sng" dirty="0" smtClean="0">
                <a:solidFill>
                  <a:srgbClr val="FFFF00"/>
                </a:solidFill>
                <a:effectLst/>
              </a:rPr>
              <a:t>:</a:t>
            </a:r>
            <a:r>
              <a:rPr lang="en-US" sz="5000" b="0" dirty="0" smtClean="0">
                <a:solidFill>
                  <a:schemeClr val="bg1"/>
                </a:solidFill>
                <a:effectLst/>
              </a:rPr>
              <a:t> </a:t>
            </a:r>
            <a:r>
              <a:rPr lang="vi-VN" sz="5400" dirty="0">
                <a:solidFill>
                  <a:schemeClr val="bg1"/>
                </a:solidFill>
              </a:rPr>
              <a:t>Về muôn phương đi mọi miền, liều hy sinh thân dịu hiền, mà môi con mãi cười duyên. Dù bao đêm nằm không ngủ, lòng hăng say vẫn tràn bờ, dù gian nan con chẳng </a:t>
            </a:r>
            <a:r>
              <a:rPr lang="vi-VN" sz="5400" dirty="0" smtClean="0">
                <a:solidFill>
                  <a:schemeClr val="bg1"/>
                </a:solidFill>
              </a:rPr>
              <a:t>từ</a:t>
            </a:r>
            <a:r>
              <a:rPr lang="en-US" sz="5400" dirty="0" smtClean="0">
                <a:solidFill>
                  <a:schemeClr val="bg1"/>
                </a:solidFill>
              </a:rPr>
              <a:t>.</a:t>
            </a:r>
            <a:endParaRPr lang="vi-VN" sz="5000" dirty="0">
              <a:solidFill>
                <a:schemeClr val="bg1"/>
              </a:solidFill>
            </a:endParaRPr>
          </a:p>
        </p:txBody>
      </p:sp>
    </p:spTree>
    <p:extLst>
      <p:ext uri="{BB962C8B-B14F-4D97-AF65-F5344CB8AC3E}">
        <p14:creationId xmlns:p14="http://schemas.microsoft.com/office/powerpoint/2010/main" val="3851728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vi-VN" sz="5400" dirty="0">
                <a:solidFill>
                  <a:schemeClr val="bg1"/>
                </a:solidFill>
              </a:rPr>
              <a:t>Đường con đi Chúa ơi, dù xa xăm vẫn vui. Vì tương lai đồng lúa </a:t>
            </a:r>
            <a:r>
              <a:rPr lang="vi-VN" sz="5400" dirty="0" smtClean="0">
                <a:solidFill>
                  <a:schemeClr val="bg1"/>
                </a:solidFill>
              </a:rPr>
              <a:t>mới</a:t>
            </a:r>
            <a:r>
              <a:rPr lang="en-US" sz="5400" dirty="0" smtClean="0">
                <a:solidFill>
                  <a:schemeClr val="bg1"/>
                </a:solidFill>
              </a:rPr>
              <a:t>.</a:t>
            </a:r>
            <a:r>
              <a:rPr lang="vi-VN" sz="5400" dirty="0" smtClean="0">
                <a:solidFill>
                  <a:schemeClr val="bg1"/>
                </a:solidFill>
              </a:rPr>
              <a:t> </a:t>
            </a:r>
            <a:r>
              <a:rPr lang="en-US" sz="5400" dirty="0" smtClean="0">
                <a:solidFill>
                  <a:schemeClr val="bg1"/>
                </a:solidFill>
              </a:rPr>
              <a:t>B</a:t>
            </a:r>
            <a:r>
              <a:rPr lang="vi-VN" sz="5400" dirty="0" smtClean="0">
                <a:solidFill>
                  <a:schemeClr val="bg1"/>
                </a:solidFill>
              </a:rPr>
              <a:t>ước </a:t>
            </a:r>
            <a:r>
              <a:rPr lang="vi-VN" sz="5400" dirty="0">
                <a:solidFill>
                  <a:schemeClr val="bg1"/>
                </a:solidFill>
              </a:rPr>
              <a:t>gieo trong ngậm ngùi, sẽ tươi vui gặt về, lúa thơm tho gánh đầy vai. </a:t>
            </a:r>
            <a:endParaRPr lang="en-US" sz="5100" b="0" dirty="0">
              <a:solidFill>
                <a:schemeClr val="bg1"/>
              </a:solidFill>
              <a:effectLst/>
            </a:endParaRPr>
          </a:p>
        </p:txBody>
      </p:sp>
    </p:spTree>
    <p:extLst>
      <p:ext uri="{BB962C8B-B14F-4D97-AF65-F5344CB8AC3E}">
        <p14:creationId xmlns:p14="http://schemas.microsoft.com/office/powerpoint/2010/main" val="13075573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smtClean="0">
                <a:solidFill>
                  <a:srgbClr val="FFFF00"/>
                </a:solidFill>
                <a:effectLst/>
              </a:rPr>
              <a:t>**:</a:t>
            </a:r>
            <a:r>
              <a:rPr lang="en-US" sz="5100" b="0" dirty="0" smtClean="0">
                <a:solidFill>
                  <a:schemeClr val="bg1"/>
                </a:solidFill>
                <a:effectLst/>
              </a:rPr>
              <a:t> </a:t>
            </a:r>
            <a:r>
              <a:rPr lang="vi-VN" sz="5100" dirty="0" smtClean="0">
                <a:solidFill>
                  <a:schemeClr val="bg1"/>
                </a:solidFill>
              </a:rPr>
              <a:t>Đường </a:t>
            </a:r>
            <a:r>
              <a:rPr lang="vi-VN" sz="5100" dirty="0">
                <a:solidFill>
                  <a:schemeClr val="bg1"/>
                </a:solidFill>
              </a:rPr>
              <a:t>thương yêu Chúa ơi, là đi trong nắng tươi. Rồi mai đây rừng thêm lá, núi thêm hoa ngạt ngào, trái tim yêu dạt dào, tiếng reo ca khúc nhiệm mầu.</a:t>
            </a:r>
            <a:endParaRPr lang="en-US" sz="5100" b="0" dirty="0">
              <a:solidFill>
                <a:schemeClr val="bg1"/>
              </a:solidFill>
              <a:effectLst/>
            </a:endParaRPr>
          </a:p>
        </p:txBody>
      </p:sp>
    </p:spTree>
    <p:extLst>
      <p:ext uri="{BB962C8B-B14F-4D97-AF65-F5344CB8AC3E}">
        <p14:creationId xmlns:p14="http://schemas.microsoft.com/office/powerpoint/2010/main" val="17276213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8441398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2560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1764143443"/>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95350"/>
            <a:ext cx="8610600" cy="3276600"/>
          </a:xfrm>
        </p:spPr>
        <p:txBody>
          <a:bodyPr>
            <a:normAutofit/>
          </a:bodyPr>
          <a:lstStyle/>
          <a:p>
            <a:r>
              <a:rPr lang="en-US" sz="5400" dirty="0" err="1">
                <a:solidFill>
                  <a:srgbClr val="FFFF00"/>
                </a:solidFill>
              </a:rPr>
              <a:t>Ca</a:t>
            </a:r>
            <a:r>
              <a:rPr lang="en-US" sz="5400" dirty="0">
                <a:solidFill>
                  <a:srgbClr val="FFFF00"/>
                </a:solidFill>
              </a:rPr>
              <a:t> </a:t>
            </a:r>
            <a:r>
              <a:rPr lang="en-US" sz="5400" dirty="0" err="1">
                <a:solidFill>
                  <a:srgbClr val="FFFF00"/>
                </a:solidFill>
              </a:rPr>
              <a:t>Kết</a:t>
            </a:r>
            <a:r>
              <a:rPr lang="en-US" sz="5400" dirty="0">
                <a:solidFill>
                  <a:srgbClr val="FFFF00"/>
                </a:solidFill>
              </a:rPr>
              <a:t> </a:t>
            </a:r>
            <a:r>
              <a:rPr lang="en-US" sz="5400" dirty="0" err="1">
                <a:solidFill>
                  <a:srgbClr val="FFFF00"/>
                </a:solidFill>
              </a:rPr>
              <a:t>Lễ</a:t>
            </a:r>
            <a:r>
              <a:rPr lang="en-US" sz="5400" dirty="0">
                <a:solidFill>
                  <a:srgbClr val="FFFF00"/>
                </a:solidFill>
              </a:rPr>
              <a:t/>
            </a:r>
            <a:br>
              <a:rPr lang="en-US" sz="5400" dirty="0">
                <a:solidFill>
                  <a:srgbClr val="FFFF00"/>
                </a:solidFill>
              </a:rPr>
            </a:br>
            <a:r>
              <a:rPr lang="en-US" sz="5100" dirty="0" err="1" smtClean="0">
                <a:solidFill>
                  <a:srgbClr val="FFFF00"/>
                </a:solidFill>
              </a:rPr>
              <a:t>Nhân</a:t>
            </a:r>
            <a:r>
              <a:rPr lang="en-US" sz="5100" dirty="0" smtClean="0">
                <a:solidFill>
                  <a:srgbClr val="FFFF00"/>
                </a:solidFill>
              </a:rPr>
              <a:t> </a:t>
            </a:r>
            <a:r>
              <a:rPr lang="en-US" sz="5100" dirty="0" err="1" smtClean="0">
                <a:solidFill>
                  <a:srgbClr val="FFFF00"/>
                </a:solidFill>
              </a:rPr>
              <a:t>Chứng</a:t>
            </a:r>
            <a:r>
              <a:rPr lang="en-US" sz="5100" dirty="0" smtClean="0">
                <a:solidFill>
                  <a:srgbClr val="FFFF00"/>
                </a:solidFill>
              </a:rPr>
              <a:t> </a:t>
            </a:r>
            <a:r>
              <a:rPr lang="en-US" sz="5100" dirty="0" err="1" smtClean="0">
                <a:solidFill>
                  <a:srgbClr val="FFFF00"/>
                </a:solidFill>
              </a:rPr>
              <a:t>Phúc</a:t>
            </a:r>
            <a:r>
              <a:rPr lang="en-US" sz="5100" dirty="0" smtClean="0">
                <a:solidFill>
                  <a:srgbClr val="FFFF00"/>
                </a:solidFill>
              </a:rPr>
              <a:t> </a:t>
            </a:r>
            <a:r>
              <a:rPr lang="en-US" sz="5100" dirty="0" err="1" smtClean="0">
                <a:solidFill>
                  <a:srgbClr val="FFFF00"/>
                </a:solidFill>
              </a:rPr>
              <a:t>Âm</a:t>
            </a:r>
            <a:r>
              <a:rPr lang="en-US" sz="5100" dirty="0" smtClean="0">
                <a:solidFill>
                  <a:srgbClr val="FFFF00"/>
                </a:solidFill>
              </a:rPr>
              <a:t/>
            </a:r>
            <a:br>
              <a:rPr lang="en-US" sz="5100" dirty="0" smtClean="0">
                <a:solidFill>
                  <a:srgbClr val="FFFF00"/>
                </a:solidFill>
              </a:rPr>
            </a:br>
            <a:r>
              <a:rPr lang="en-US" dirty="0" smtClean="0">
                <a:solidFill>
                  <a:schemeClr val="bg1"/>
                </a:solidFill>
              </a:rPr>
              <a:t>Lm. </a:t>
            </a:r>
            <a:r>
              <a:rPr lang="en-US" dirty="0" err="1" smtClean="0">
                <a:solidFill>
                  <a:schemeClr val="bg1"/>
                </a:solidFill>
              </a:rPr>
              <a:t>Thành</a:t>
            </a:r>
            <a:r>
              <a:rPr lang="en-US" dirty="0" smtClean="0">
                <a:solidFill>
                  <a:schemeClr val="bg1"/>
                </a:solidFill>
              </a:rPr>
              <a:t> </a:t>
            </a:r>
            <a:r>
              <a:rPr lang="en-US" dirty="0" err="1" smtClean="0">
                <a:solidFill>
                  <a:schemeClr val="bg1"/>
                </a:solidFill>
              </a:rPr>
              <a:t>Tâm</a:t>
            </a:r>
            <a:endParaRPr lang="en-US" sz="5400" b="0" i="1" dirty="0">
              <a:solidFill>
                <a:schemeClr val="bg1"/>
              </a:solidFill>
              <a:effectLst/>
            </a:endParaRPr>
          </a:p>
        </p:txBody>
      </p:sp>
    </p:spTree>
    <p:extLst>
      <p:ext uri="{BB962C8B-B14F-4D97-AF65-F5344CB8AC3E}">
        <p14:creationId xmlns:p14="http://schemas.microsoft.com/office/powerpoint/2010/main" val="22359481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300" u="sng" dirty="0" err="1" smtClean="0">
                <a:solidFill>
                  <a:srgbClr val="FFFF00"/>
                </a:solidFill>
              </a:rPr>
              <a:t>Tk</a:t>
            </a:r>
            <a:r>
              <a:rPr lang="en-US" sz="5300" b="0" u="sng" dirty="0" smtClean="0">
                <a:solidFill>
                  <a:srgbClr val="FFFF00"/>
                </a:solidFill>
                <a:effectLst/>
              </a:rPr>
              <a:t>:</a:t>
            </a:r>
            <a:r>
              <a:rPr lang="en-US" sz="5300" b="0" dirty="0" smtClean="0">
                <a:solidFill>
                  <a:schemeClr val="bg1"/>
                </a:solidFill>
                <a:effectLst/>
              </a:rPr>
              <a:t> Ta </a:t>
            </a:r>
            <a:r>
              <a:rPr lang="en-US" sz="5300" b="0" dirty="0" err="1" smtClean="0">
                <a:solidFill>
                  <a:schemeClr val="bg1"/>
                </a:solidFill>
                <a:effectLst/>
              </a:rPr>
              <a:t>về</a:t>
            </a:r>
            <a:r>
              <a:rPr lang="en-US" sz="5300" b="0" dirty="0" smtClean="0">
                <a:solidFill>
                  <a:schemeClr val="bg1"/>
                </a:solidFill>
                <a:effectLst/>
              </a:rPr>
              <a:t> </a:t>
            </a:r>
            <a:r>
              <a:rPr lang="en-US" sz="5300" b="0" dirty="0" err="1" smtClean="0">
                <a:solidFill>
                  <a:schemeClr val="bg1"/>
                </a:solidFill>
                <a:effectLst/>
              </a:rPr>
              <a:t>thôi</a:t>
            </a:r>
            <a:r>
              <a:rPr lang="en-US" sz="5300" b="0" dirty="0" smtClean="0">
                <a:solidFill>
                  <a:schemeClr val="bg1"/>
                </a:solidFill>
                <a:effectLst/>
              </a:rPr>
              <a:t> </a:t>
            </a:r>
            <a:r>
              <a:rPr lang="en-US" sz="5300" b="0" dirty="0" err="1" smtClean="0">
                <a:solidFill>
                  <a:schemeClr val="bg1"/>
                </a:solidFill>
                <a:effectLst/>
              </a:rPr>
              <a:t>vì</a:t>
            </a:r>
            <a:r>
              <a:rPr lang="en-US" sz="5300" b="0" dirty="0" smtClean="0">
                <a:solidFill>
                  <a:schemeClr val="bg1"/>
                </a:solidFill>
                <a:effectLst/>
              </a:rPr>
              <a:t> </a:t>
            </a:r>
            <a:r>
              <a:rPr lang="en-US" sz="5300" b="0" dirty="0" err="1" smtClean="0">
                <a:solidFill>
                  <a:schemeClr val="bg1"/>
                </a:solidFill>
                <a:effectLst/>
              </a:rPr>
              <a:t>Thánh</a:t>
            </a:r>
            <a:r>
              <a:rPr lang="en-US" sz="5300" b="0" dirty="0" smtClean="0">
                <a:solidFill>
                  <a:schemeClr val="bg1"/>
                </a:solidFill>
                <a:effectLst/>
              </a:rPr>
              <a:t> </a:t>
            </a:r>
            <a:r>
              <a:rPr lang="en-US" sz="5300" b="0" dirty="0" err="1" smtClean="0">
                <a:solidFill>
                  <a:schemeClr val="bg1"/>
                </a:solidFill>
                <a:effectLst/>
              </a:rPr>
              <a:t>Lễ</a:t>
            </a:r>
            <a:r>
              <a:rPr lang="en-US" sz="5300" b="0" dirty="0" smtClean="0">
                <a:solidFill>
                  <a:schemeClr val="bg1"/>
                </a:solidFill>
                <a:effectLst/>
              </a:rPr>
              <a:t> </a:t>
            </a:r>
            <a:r>
              <a:rPr lang="en-US" sz="5300" b="0" dirty="0" err="1" smtClean="0">
                <a:solidFill>
                  <a:schemeClr val="bg1"/>
                </a:solidFill>
                <a:effectLst/>
              </a:rPr>
              <a:t>đã</a:t>
            </a:r>
            <a:r>
              <a:rPr lang="en-US" sz="5300" b="0" dirty="0" smtClean="0">
                <a:solidFill>
                  <a:schemeClr val="bg1"/>
                </a:solidFill>
                <a:effectLst/>
              </a:rPr>
              <a:t> </a:t>
            </a:r>
            <a:r>
              <a:rPr lang="en-US" sz="5300" b="0" dirty="0" err="1" smtClean="0">
                <a:solidFill>
                  <a:schemeClr val="bg1"/>
                </a:solidFill>
                <a:effectLst/>
              </a:rPr>
              <a:t>hết</a:t>
            </a:r>
            <a:r>
              <a:rPr lang="en-US" sz="5300" b="0" dirty="0" smtClean="0">
                <a:solidFill>
                  <a:schemeClr val="bg1"/>
                </a:solidFill>
                <a:effectLst/>
              </a:rPr>
              <a:t>,</a:t>
            </a:r>
            <a:r>
              <a:rPr lang="en-US" sz="5300" dirty="0" smtClean="0">
                <a:solidFill>
                  <a:schemeClr val="bg1"/>
                </a:solidFill>
              </a:rPr>
              <a:t> </a:t>
            </a:r>
            <a:r>
              <a:rPr lang="en-US" sz="5300" dirty="0" err="1" smtClean="0">
                <a:solidFill>
                  <a:schemeClr val="bg1"/>
                </a:solidFill>
              </a:rPr>
              <a:t>nhưng</a:t>
            </a:r>
            <a:r>
              <a:rPr lang="en-US" sz="5300" dirty="0" smtClean="0">
                <a:solidFill>
                  <a:schemeClr val="bg1"/>
                </a:solidFill>
              </a:rPr>
              <a:t> </a:t>
            </a:r>
            <a:r>
              <a:rPr lang="en-US" sz="5300" dirty="0" err="1" smtClean="0">
                <a:solidFill>
                  <a:schemeClr val="bg1"/>
                </a:solidFill>
              </a:rPr>
              <a:t>đời</a:t>
            </a:r>
            <a:r>
              <a:rPr lang="en-US" sz="5300" dirty="0" smtClean="0">
                <a:solidFill>
                  <a:schemeClr val="bg1"/>
                </a:solidFill>
              </a:rPr>
              <a:t> ta </a:t>
            </a:r>
            <a:r>
              <a:rPr lang="en-US" sz="5300" dirty="0" err="1" smtClean="0">
                <a:solidFill>
                  <a:schemeClr val="bg1"/>
                </a:solidFill>
              </a:rPr>
              <a:t>là</a:t>
            </a:r>
            <a:r>
              <a:rPr lang="en-US" sz="5300" dirty="0" smtClean="0">
                <a:solidFill>
                  <a:schemeClr val="bg1"/>
                </a:solidFill>
              </a:rPr>
              <a:t> </a:t>
            </a:r>
            <a:r>
              <a:rPr lang="en-US" sz="5300" dirty="0" err="1">
                <a:solidFill>
                  <a:schemeClr val="bg1"/>
                </a:solidFill>
              </a:rPr>
              <a:t>Thánh</a:t>
            </a:r>
            <a:r>
              <a:rPr lang="en-US" sz="5300" dirty="0">
                <a:solidFill>
                  <a:schemeClr val="bg1"/>
                </a:solidFill>
              </a:rPr>
              <a:t> </a:t>
            </a:r>
            <a:r>
              <a:rPr lang="en-US" sz="5300" dirty="0" err="1">
                <a:solidFill>
                  <a:schemeClr val="bg1"/>
                </a:solidFill>
              </a:rPr>
              <a:t>Lễ</a:t>
            </a:r>
            <a:r>
              <a:rPr lang="en-US" sz="5300" dirty="0">
                <a:solidFill>
                  <a:schemeClr val="bg1"/>
                </a:solidFill>
              </a:rPr>
              <a:t> </a:t>
            </a:r>
            <a:r>
              <a:rPr lang="en-US" sz="5300" dirty="0" err="1" smtClean="0">
                <a:solidFill>
                  <a:schemeClr val="bg1"/>
                </a:solidFill>
              </a:rPr>
              <a:t>nối</a:t>
            </a:r>
            <a:r>
              <a:rPr lang="en-US" sz="5300" dirty="0" smtClean="0">
                <a:solidFill>
                  <a:schemeClr val="bg1"/>
                </a:solidFill>
              </a:rPr>
              <a:t> </a:t>
            </a:r>
            <a:r>
              <a:rPr lang="en-US" sz="5300" dirty="0" err="1" smtClean="0">
                <a:solidFill>
                  <a:schemeClr val="bg1"/>
                </a:solidFill>
              </a:rPr>
              <a:t>dài</a:t>
            </a:r>
            <a:r>
              <a:rPr lang="vi-VN" sz="5300" dirty="0" smtClean="0">
                <a:solidFill>
                  <a:schemeClr val="bg1"/>
                </a:solidFill>
              </a:rPr>
              <a:t>. </a:t>
            </a:r>
            <a:r>
              <a:rPr lang="vi-VN" sz="5300" dirty="0">
                <a:solidFill>
                  <a:schemeClr val="bg1"/>
                </a:solidFill>
              </a:rPr>
              <a:t>Đem </a:t>
            </a:r>
            <a:r>
              <a:rPr lang="en-US" sz="5300" dirty="0" err="1" smtClean="0">
                <a:solidFill>
                  <a:schemeClr val="bg1"/>
                </a:solidFill>
              </a:rPr>
              <a:t>tình</a:t>
            </a:r>
            <a:r>
              <a:rPr lang="en-US" sz="5300" dirty="0" smtClean="0">
                <a:solidFill>
                  <a:schemeClr val="bg1"/>
                </a:solidFill>
              </a:rPr>
              <a:t> </a:t>
            </a:r>
            <a:r>
              <a:rPr lang="en-US" sz="5300" dirty="0" err="1" smtClean="0">
                <a:solidFill>
                  <a:schemeClr val="bg1"/>
                </a:solidFill>
              </a:rPr>
              <a:t>thương</a:t>
            </a:r>
            <a:r>
              <a:rPr lang="en-US" sz="5300" dirty="0" smtClean="0">
                <a:solidFill>
                  <a:schemeClr val="bg1"/>
                </a:solidFill>
              </a:rPr>
              <a:t> </a:t>
            </a:r>
            <a:r>
              <a:rPr lang="en-US" sz="5300" dirty="0" err="1" smtClean="0">
                <a:solidFill>
                  <a:schemeClr val="bg1"/>
                </a:solidFill>
              </a:rPr>
              <a:t>Thiên</a:t>
            </a:r>
            <a:r>
              <a:rPr lang="en-US" sz="5300" dirty="0" smtClean="0">
                <a:solidFill>
                  <a:schemeClr val="bg1"/>
                </a:solidFill>
              </a:rPr>
              <a:t> </a:t>
            </a:r>
            <a:r>
              <a:rPr lang="en-US" sz="5300" dirty="0" err="1" smtClean="0">
                <a:solidFill>
                  <a:schemeClr val="bg1"/>
                </a:solidFill>
              </a:rPr>
              <a:t>Chúa</a:t>
            </a:r>
            <a:r>
              <a:rPr lang="en-US" sz="5300" dirty="0" smtClean="0">
                <a:solidFill>
                  <a:schemeClr val="bg1"/>
                </a:solidFill>
              </a:rPr>
              <a:t> </a:t>
            </a:r>
            <a:r>
              <a:rPr lang="en-US" sz="5300" dirty="0" err="1" smtClean="0">
                <a:solidFill>
                  <a:schemeClr val="bg1"/>
                </a:solidFill>
              </a:rPr>
              <a:t>đến</a:t>
            </a:r>
            <a:r>
              <a:rPr lang="en-US" sz="5300" dirty="0" smtClean="0">
                <a:solidFill>
                  <a:schemeClr val="bg1"/>
                </a:solidFill>
              </a:rPr>
              <a:t> </a:t>
            </a:r>
            <a:r>
              <a:rPr lang="en-US" sz="5300" dirty="0" err="1" smtClean="0">
                <a:solidFill>
                  <a:schemeClr val="bg1"/>
                </a:solidFill>
              </a:rPr>
              <a:t>mọi</a:t>
            </a:r>
            <a:r>
              <a:rPr lang="en-US" sz="5300" dirty="0" smtClean="0">
                <a:solidFill>
                  <a:schemeClr val="bg1"/>
                </a:solidFill>
              </a:rPr>
              <a:t> </a:t>
            </a:r>
            <a:r>
              <a:rPr lang="en-US" sz="5300" dirty="0" err="1" smtClean="0">
                <a:solidFill>
                  <a:schemeClr val="bg1"/>
                </a:solidFill>
              </a:rPr>
              <a:t>nơi</a:t>
            </a:r>
            <a:r>
              <a:rPr lang="en-US" sz="5300" dirty="0" smtClean="0">
                <a:solidFill>
                  <a:schemeClr val="bg1"/>
                </a:solidFill>
              </a:rPr>
              <a:t>. Ta </a:t>
            </a:r>
            <a:r>
              <a:rPr lang="en-US" sz="5300" dirty="0" err="1" smtClean="0">
                <a:solidFill>
                  <a:schemeClr val="bg1"/>
                </a:solidFill>
              </a:rPr>
              <a:t>sống</a:t>
            </a:r>
            <a:r>
              <a:rPr lang="en-US" sz="5300" dirty="0" smtClean="0">
                <a:solidFill>
                  <a:schemeClr val="bg1"/>
                </a:solidFill>
              </a:rPr>
              <a:t> </a:t>
            </a:r>
            <a:r>
              <a:rPr lang="en-US" sz="5300" dirty="0" err="1" smtClean="0">
                <a:solidFill>
                  <a:schemeClr val="bg1"/>
                </a:solidFill>
              </a:rPr>
              <a:t>sao</a:t>
            </a:r>
            <a:r>
              <a:rPr lang="en-US" sz="5300" dirty="0" smtClean="0">
                <a:solidFill>
                  <a:schemeClr val="bg1"/>
                </a:solidFill>
              </a:rPr>
              <a:t> </a:t>
            </a:r>
            <a:r>
              <a:rPr lang="en-US" sz="5300" dirty="0" err="1" smtClean="0">
                <a:solidFill>
                  <a:schemeClr val="bg1"/>
                </a:solidFill>
              </a:rPr>
              <a:t>để</a:t>
            </a:r>
            <a:r>
              <a:rPr lang="en-US" sz="5300" dirty="0" smtClean="0">
                <a:solidFill>
                  <a:schemeClr val="bg1"/>
                </a:solidFill>
              </a:rPr>
              <a:t> </a:t>
            </a:r>
            <a:r>
              <a:rPr lang="en-US" sz="5300" dirty="0" err="1" smtClean="0">
                <a:solidFill>
                  <a:schemeClr val="bg1"/>
                </a:solidFill>
              </a:rPr>
              <a:t>thành</a:t>
            </a:r>
            <a:r>
              <a:rPr lang="en-US" sz="5300" dirty="0" smtClean="0">
                <a:solidFill>
                  <a:schemeClr val="bg1"/>
                </a:solidFill>
              </a:rPr>
              <a:t> </a:t>
            </a:r>
            <a:r>
              <a:rPr lang="en-US" sz="5300" dirty="0" err="1" smtClean="0">
                <a:solidFill>
                  <a:schemeClr val="bg1"/>
                </a:solidFill>
              </a:rPr>
              <a:t>chứng</a:t>
            </a:r>
            <a:r>
              <a:rPr lang="en-US" sz="5300" dirty="0" smtClean="0">
                <a:solidFill>
                  <a:schemeClr val="bg1"/>
                </a:solidFill>
              </a:rPr>
              <a:t> </a:t>
            </a:r>
            <a:r>
              <a:rPr lang="en-US" sz="5300" dirty="0" err="1" smtClean="0">
                <a:solidFill>
                  <a:schemeClr val="bg1"/>
                </a:solidFill>
              </a:rPr>
              <a:t>nhân</a:t>
            </a:r>
            <a:r>
              <a:rPr lang="en-US" sz="5300" dirty="0" smtClean="0">
                <a:solidFill>
                  <a:schemeClr val="bg1"/>
                </a:solidFill>
              </a:rPr>
              <a:t>.</a:t>
            </a:r>
            <a:endParaRPr lang="vi-VN" sz="5300" dirty="0">
              <a:solidFill>
                <a:schemeClr val="bg1"/>
              </a:solidFill>
            </a:endParaRPr>
          </a:p>
        </p:txBody>
      </p:sp>
    </p:spTree>
    <p:extLst>
      <p:ext uri="{BB962C8B-B14F-4D97-AF65-F5344CB8AC3E}">
        <p14:creationId xmlns:p14="http://schemas.microsoft.com/office/powerpoint/2010/main" val="3567000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a:solidFill>
                  <a:srgbClr val="FFFF00"/>
                </a:solidFill>
              </a:rPr>
              <a:t>Đ</a:t>
            </a:r>
            <a:r>
              <a:rPr lang="en-US" sz="5600" u="sng" dirty="0" err="1" smtClean="0">
                <a:solidFill>
                  <a:srgbClr val="FFFF00"/>
                </a:solidFill>
              </a:rPr>
              <a:t>k</a:t>
            </a:r>
            <a:r>
              <a:rPr lang="en-US" sz="5600" b="0" u="sng" dirty="0" smtClean="0">
                <a:solidFill>
                  <a:srgbClr val="FFFF00"/>
                </a:solidFill>
                <a:effectLst/>
              </a:rPr>
              <a:t>:</a:t>
            </a:r>
            <a:r>
              <a:rPr lang="en-US" sz="5600" b="0" dirty="0" smtClean="0">
                <a:solidFill>
                  <a:schemeClr val="bg1"/>
                </a:solidFill>
                <a:effectLst/>
              </a:rPr>
              <a:t> </a:t>
            </a:r>
            <a:r>
              <a:rPr lang="vi-VN" sz="5600" dirty="0" smtClean="0">
                <a:solidFill>
                  <a:schemeClr val="bg1"/>
                </a:solidFill>
              </a:rPr>
              <a:t>N</a:t>
            </a:r>
            <a:r>
              <a:rPr lang="en-US" sz="5600" dirty="0" err="1" smtClean="0">
                <a:solidFill>
                  <a:schemeClr val="bg1"/>
                </a:solidFill>
              </a:rPr>
              <a:t>ày</a:t>
            </a:r>
            <a:r>
              <a:rPr lang="vi-VN" sz="5600" dirty="0" smtClean="0">
                <a:solidFill>
                  <a:schemeClr val="bg1"/>
                </a:solidFill>
              </a:rPr>
              <a:t> Ng</a:t>
            </a:r>
            <a:r>
              <a:rPr lang="en-US" sz="5600" dirty="0" err="1" smtClean="0">
                <a:solidFill>
                  <a:schemeClr val="bg1"/>
                </a:solidFill>
              </a:rPr>
              <a:t>ài</a:t>
            </a:r>
            <a:r>
              <a:rPr lang="vi-VN" sz="5600" dirty="0" smtClean="0">
                <a:solidFill>
                  <a:schemeClr val="bg1"/>
                </a:solidFill>
              </a:rPr>
              <a:t> </a:t>
            </a:r>
            <a:r>
              <a:rPr lang="vi-VN" sz="5600" dirty="0">
                <a:solidFill>
                  <a:schemeClr val="bg1"/>
                </a:solidFill>
              </a:rPr>
              <a:t>sai ta đi đây </a:t>
            </a:r>
            <a:r>
              <a:rPr lang="en-US" sz="5600" dirty="0" err="1" smtClean="0">
                <a:solidFill>
                  <a:schemeClr val="bg1"/>
                </a:solidFill>
              </a:rPr>
              <a:t>đó</a:t>
            </a:r>
            <a:r>
              <a:rPr lang="en-US" sz="5600" dirty="0" smtClean="0">
                <a:solidFill>
                  <a:schemeClr val="bg1"/>
                </a:solidFill>
              </a:rPr>
              <a:t>.</a:t>
            </a:r>
            <a:r>
              <a:rPr lang="vi-VN" sz="5600" dirty="0" smtClean="0">
                <a:solidFill>
                  <a:schemeClr val="bg1"/>
                </a:solidFill>
              </a:rPr>
              <a:t>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chứng</a:t>
            </a:r>
            <a:r>
              <a:rPr lang="en-US" sz="5600" dirty="0" smtClean="0">
                <a:solidFill>
                  <a:schemeClr val="bg1"/>
                </a:solidFill>
              </a:rPr>
              <a:t> </a:t>
            </a:r>
            <a:r>
              <a:rPr lang="en-US" sz="5600" dirty="0" err="1" smtClean="0">
                <a:solidFill>
                  <a:schemeClr val="bg1"/>
                </a:solidFill>
              </a:rPr>
              <a:t>nhân</a:t>
            </a:r>
            <a:r>
              <a:rPr lang="en-US" sz="5600" dirty="0" smtClean="0">
                <a:solidFill>
                  <a:schemeClr val="bg1"/>
                </a:solidFill>
              </a:rPr>
              <a:t> </a:t>
            </a:r>
            <a:r>
              <a:rPr lang="en-US" sz="5600" dirty="0" err="1" smtClean="0">
                <a:solidFill>
                  <a:schemeClr val="bg1"/>
                </a:solidFill>
              </a:rPr>
              <a:t>Phúc</a:t>
            </a:r>
            <a:r>
              <a:rPr lang="en-US" sz="5600" dirty="0" smtClean="0">
                <a:solidFill>
                  <a:schemeClr val="bg1"/>
                </a:solidFill>
              </a:rPr>
              <a:t> </a:t>
            </a:r>
            <a:r>
              <a:rPr lang="en-US" sz="5600" dirty="0" err="1" smtClean="0">
                <a:solidFill>
                  <a:schemeClr val="bg1"/>
                </a:solidFill>
              </a:rPr>
              <a:t>Âm</a:t>
            </a:r>
            <a:r>
              <a:rPr lang="en-US" sz="5600" dirty="0" smtClean="0">
                <a:solidFill>
                  <a:schemeClr val="bg1"/>
                </a:solidFill>
              </a:rPr>
              <a:t>. </a:t>
            </a:r>
            <a:r>
              <a:rPr lang="en-US" sz="5600" dirty="0" err="1" smtClean="0">
                <a:solidFill>
                  <a:schemeClr val="bg1"/>
                </a:solidFill>
              </a:rPr>
              <a:t>Lãnh</a:t>
            </a:r>
            <a:r>
              <a:rPr lang="en-US" sz="5600" dirty="0" smtClean="0">
                <a:solidFill>
                  <a:schemeClr val="bg1"/>
                </a:solidFill>
              </a:rPr>
              <a:t> </a:t>
            </a:r>
            <a:r>
              <a:rPr lang="en-US" sz="5600" dirty="0" err="1" smtClean="0">
                <a:solidFill>
                  <a:schemeClr val="bg1"/>
                </a:solidFill>
              </a:rPr>
              <a:t>sứ</a:t>
            </a:r>
            <a:r>
              <a:rPr lang="en-US" sz="5600" dirty="0" smtClean="0">
                <a:solidFill>
                  <a:schemeClr val="bg1"/>
                </a:solidFill>
              </a:rPr>
              <a:t> </a:t>
            </a:r>
            <a:r>
              <a:rPr lang="en-US" sz="5600" dirty="0" err="1" smtClean="0">
                <a:solidFill>
                  <a:schemeClr val="bg1"/>
                </a:solidFill>
              </a:rPr>
              <a:t>mạng</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giao</a:t>
            </a:r>
            <a:r>
              <a:rPr lang="en-US" sz="5600" dirty="0" smtClean="0">
                <a:solidFill>
                  <a:schemeClr val="bg1"/>
                </a:solidFill>
              </a:rPr>
              <a:t> </a:t>
            </a:r>
            <a:r>
              <a:rPr lang="en-US" sz="5600" dirty="0" err="1" smtClean="0">
                <a:solidFill>
                  <a:schemeClr val="bg1"/>
                </a:solidFill>
              </a:rPr>
              <a:t>hôm</a:t>
            </a:r>
            <a:r>
              <a:rPr lang="en-US" sz="5600" dirty="0" smtClean="0">
                <a:solidFill>
                  <a:schemeClr val="bg1"/>
                </a:solidFill>
              </a:rPr>
              <a:t> </a:t>
            </a:r>
            <a:r>
              <a:rPr lang="en-US" sz="5600" dirty="0" err="1" smtClean="0">
                <a:solidFill>
                  <a:schemeClr val="bg1"/>
                </a:solidFill>
              </a:rPr>
              <a:t>nào</a:t>
            </a:r>
            <a:r>
              <a:rPr lang="en-US" sz="5600" dirty="0" smtClean="0">
                <a:solidFill>
                  <a:schemeClr val="bg1"/>
                </a:solidFill>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là</a:t>
            </a:r>
            <a:r>
              <a:rPr lang="en-US" sz="5600" dirty="0" smtClean="0">
                <a:solidFill>
                  <a:schemeClr val="bg1"/>
                </a:solidFill>
              </a:rPr>
              <a:t> con </a:t>
            </a:r>
            <a:r>
              <a:rPr lang="en-US" sz="5600" dirty="0" err="1" smtClean="0">
                <a:solidFill>
                  <a:schemeClr val="bg1"/>
                </a:solidFill>
              </a:rPr>
              <a:t>Thiên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5477206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u="sng" dirty="0" smtClean="0">
                <a:solidFill>
                  <a:srgbClr val="FFFF00"/>
                </a:solidFill>
              </a:rPr>
              <a:t>**</a:t>
            </a:r>
            <a:r>
              <a:rPr lang="en-US" sz="5500" b="0" u="sng" dirty="0" smtClean="0">
                <a:solidFill>
                  <a:srgbClr val="FFFF00"/>
                </a:solidFill>
                <a:effectLst/>
              </a:rPr>
              <a:t>:</a:t>
            </a:r>
            <a:r>
              <a:rPr lang="en-US" sz="5500" b="0" dirty="0" smtClean="0">
                <a:solidFill>
                  <a:schemeClr val="bg1"/>
                </a:solidFill>
                <a:effectLst/>
              </a:rPr>
              <a:t> </a:t>
            </a:r>
            <a:r>
              <a:rPr lang="en-US" sz="5500" dirty="0" err="1" smtClean="0">
                <a:solidFill>
                  <a:schemeClr val="bg1"/>
                </a:solidFill>
              </a:rPr>
              <a:t>Này</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sai</a:t>
            </a:r>
            <a:r>
              <a:rPr lang="en-US" sz="5500" dirty="0" smtClean="0">
                <a:solidFill>
                  <a:schemeClr val="bg1"/>
                </a:solidFill>
              </a:rPr>
              <a:t> ta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đây</a:t>
            </a:r>
            <a:r>
              <a:rPr lang="en-US" sz="5500" dirty="0" smtClean="0">
                <a:solidFill>
                  <a:schemeClr val="bg1"/>
                </a:solidFill>
              </a:rPr>
              <a:t> </a:t>
            </a:r>
            <a:r>
              <a:rPr lang="en-US" sz="5500" dirty="0" err="1" smtClean="0">
                <a:solidFill>
                  <a:schemeClr val="bg1"/>
                </a:solidFill>
              </a:rPr>
              <a:t>đó</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 loan </a:t>
            </a:r>
            <a:r>
              <a:rPr lang="en-US" sz="5500" dirty="0" err="1" smtClean="0">
                <a:solidFill>
                  <a:schemeClr val="bg1"/>
                </a:solidFill>
              </a:rPr>
              <a:t>báo</a:t>
            </a:r>
            <a:r>
              <a:rPr lang="en-US" sz="5500" dirty="0" smtClean="0">
                <a:solidFill>
                  <a:schemeClr val="bg1"/>
                </a:solidFill>
              </a:rPr>
              <a:t> Tin </a:t>
            </a:r>
            <a:r>
              <a:rPr lang="en-US" sz="5500" dirty="0" err="1" smtClean="0">
                <a:solidFill>
                  <a:schemeClr val="bg1"/>
                </a:solidFill>
              </a:rPr>
              <a:t>Mừng</a:t>
            </a:r>
            <a:r>
              <a:rPr lang="en-US" sz="5500" dirty="0" smtClean="0">
                <a:solidFill>
                  <a:schemeClr val="bg1"/>
                </a:solidFill>
              </a:rPr>
              <a:t>. Loan tin </a:t>
            </a:r>
            <a:r>
              <a:rPr lang="en-US" sz="5500" dirty="0" err="1" smtClean="0">
                <a:solidFill>
                  <a:schemeClr val="bg1"/>
                </a:solidFill>
              </a:rPr>
              <a:t>mới</a:t>
            </a:r>
            <a:r>
              <a:rPr lang="en-US" sz="5500" dirty="0" smtClean="0">
                <a:solidFill>
                  <a:schemeClr val="bg1"/>
                </a:solidFill>
              </a:rPr>
              <a:t> tin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rằng</a:t>
            </a:r>
            <a:r>
              <a:rPr lang="en-US" sz="5500" dirty="0" smtClean="0">
                <a:solidFill>
                  <a:schemeClr val="bg1"/>
                </a:solidFill>
              </a:rPr>
              <a:t> </a:t>
            </a:r>
            <a:r>
              <a:rPr lang="en-US" sz="5500" dirty="0" err="1" smtClean="0">
                <a:solidFill>
                  <a:schemeClr val="bg1"/>
                </a:solidFill>
              </a:rPr>
              <a:t>Thiên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a:t>
            </a:r>
            <a:r>
              <a:rPr lang="en-US" sz="5500" dirty="0" err="1" smtClean="0">
                <a:solidFill>
                  <a:schemeClr val="bg1"/>
                </a:solidFill>
              </a:rPr>
              <a:t>loài</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012495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2055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3430880851"/>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2911750052"/>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364370170"/>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1417</Words>
  <Application>Microsoft Office PowerPoint</Application>
  <PresentationFormat>On-screen Show (16:9)</PresentationFormat>
  <Paragraphs>77</Paragraphs>
  <Slides>64</Slides>
  <Notes>0</Notes>
  <HiddenSlides>0</HiddenSlides>
  <MMClips>0</MMClips>
  <ScaleCrop>false</ScaleCrop>
  <HeadingPairs>
    <vt:vector size="4" baseType="variant">
      <vt:variant>
        <vt:lpstr>Theme</vt:lpstr>
      </vt:variant>
      <vt:variant>
        <vt:i4>6</vt:i4>
      </vt:variant>
      <vt:variant>
        <vt:lpstr>Slide Titles</vt:lpstr>
      </vt:variant>
      <vt:variant>
        <vt:i4>64</vt:i4>
      </vt:variant>
    </vt:vector>
  </HeadingPairs>
  <TitlesOfParts>
    <vt:vector size="70" baseType="lpstr">
      <vt:lpstr>Office Theme</vt:lpstr>
      <vt:lpstr>11_Office Theme</vt:lpstr>
      <vt:lpstr>13_Office Theme</vt:lpstr>
      <vt:lpstr>36_Default Design</vt:lpstr>
      <vt:lpstr>15_Office Theme</vt:lpstr>
      <vt:lpstr>28_Office Theme</vt:lpstr>
      <vt:lpstr>THỨ BA NGÀY 25-07 THÁNH GIA CÔ BÊ TÔNG ĐỒ LỄ KÍNH ( sách bài đọc quyển 2 trang 761 )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THỨ BA NGÀY 25-07 THÁNH GIA CÔ BÊ TÔNG ĐỒ LỄ KÍNH ( sách bài đọc quyển 2 trang 761 )</vt:lpstr>
      <vt:lpstr>PowerPoint Presentation</vt:lpstr>
      <vt:lpstr>Ca Nhập Lễ Kính Thánh Tông Đồ Nguyễn Duy</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125 Lm. Kim Long 04 câu</vt:lpstr>
      <vt:lpstr>Đk: Việc Chúa làm cho ta, ôi thực vĩ đại. Ta thấy mình chứa chan niềm vui.</vt:lpstr>
      <vt:lpstr>Tk1: Từ Sion khi được Chúa dẫn về, ta ngỡ ngàng tựa trong giấc mơ. Tiếng cười rộn rã đôi môi, lời hoan ca vang rền cửa miệng.</vt:lpstr>
      <vt:lpstr>Đk: Việc Chúa làm cho ta, ôi thực vĩ đại. Ta thấy mình chứa chan niềm vui.</vt:lpstr>
      <vt:lpstr>Tk2: Này chư dân to nhỏ với nhau rằng: Ôi Chúa làm việc bao lớn lao. Chúa làm việc lớn lao thay, và ta nay vui mừng dẫy tràn.</vt:lpstr>
      <vt:lpstr>Đk: Việc Chúa làm cho ta, ôi thực vĩ đại. Ta thấy mình chứa chan niềm vui.</vt:lpstr>
      <vt:lpstr>Tk3: Nguyện anh em lao tù Chúa đưa về, như suối cạn miền Nam đón mưa. Lúc này buồn bã đi gieo, mùa mai sau vui mừng hái gặt.</vt:lpstr>
      <vt:lpstr>Đk: Việc Chúa làm cho ta, ôi thực vĩ đại. Ta thấy mình chứa chan niềm vui.</vt:lpstr>
      <vt:lpstr>Tk4: Họ ra đi, đi mà đẫm châu lệ, gieo vãi từng hạt ươm giống đây. Lúc về, sẽ reo vui, và trên vai mang nặng lúa vàng.</vt:lpstr>
      <vt:lpstr>Đk: Việc Chúa làm cho ta, ôi thực vĩ đại. Ta thấy mình chứa chan niềm vui.</vt:lpstr>
      <vt:lpstr>Chúa nói: “Chính Thầy đã chọn các con, giữa thế gian, để các con đi và đem lại hoa trái và để hoa trái các con tồn tại.</vt:lpstr>
      <vt:lpstr>PowerPoint Presentation</vt:lpstr>
      <vt:lpstr>PowerPoint Presentation</vt:lpstr>
      <vt:lpstr>PowerPoint Presentation</vt:lpstr>
      <vt:lpstr>Đk: Chẳng biết lấy gì đáp ơn Ngài, vì này bao ơn phúc Ngài ban cho. Xin nâng chén cứu độ tán dương Ngài. Danh Ngài cao sang trên trần thế.</vt:lpstr>
      <vt:lpstr>**: Mãi mãi muôn đời đến muôn đời, tình Ngài thương lai láng tựa biển khơi. Như hương kinh ban chiều ngát bay cao, chân tình con đây kính dâng Ngài.</vt:lpstr>
      <vt:lpstr>Tk:  Đây đời con hợp nhau xin kính dâng: Lời ca, lời khen vì muôn muôn thánh ân, Ngài ban đầy dư mãi không ngừng.</vt:lpstr>
      <vt:lpstr>Đk: Chẳng biết lấy gì đáp ơn Ngài, vì này bao ơn phúc Ngài ban cho. Xin nâng chén cứu độ tán dương Ngài. Danh Ngài cao sang trên trần thế.</vt:lpstr>
      <vt:lpstr>**: Mãi mãi muôn đời đến muôn đời, tình Ngài thương lai láng tựa biển khơi. Như hương kinh ban chiều ngát bay cao, chân tình con đây kính dâng Ngài.</vt:lpstr>
      <vt:lpstr>PowerPoint Presentation</vt:lpstr>
      <vt:lpstr>PowerPoint Presentation</vt:lpstr>
      <vt:lpstr>Ca Nguyện Hiệp Lễ Đường Con Đi Nguyễn Duy</vt:lpstr>
      <vt:lpstr>Tk1: Ngài sai tôi đi vào đời, niềm tin vui gieo lòng người, Ngài sai tôi đi mọi nơi. Dù tim tôi còn băng giá, rồi mai đây sẽ nhạt nhòa, tình thương yêu mãi đậm đà.</vt:lpstr>
      <vt:lpstr>Đk: Đường con đi Chúa ơi, dù xa xăm vẫn vui. Vì tương lai đồng lúa mới. Bước gieo trong ngậm ngùi, sẽ tươi vui gặt về, lúa thơm tho gánh đầy vai. </vt:lpstr>
      <vt:lpstr>**: Đường thương yêu Chúa ơi, là đi trong nắng tươi. Rồi mai đây rừng thêm lá, núi thêm hoa ngạt ngào, trái tim yêu dạt dào, tiếng reo ca khúc nhiệm mầu.</vt:lpstr>
      <vt:lpstr>Tk2: Kìa xưa con khi vào đời, hồn hăng say quá đẹp ngời, nở mênh mông hoa rực tươi. Dù gian nan mồ hôi thắm, tình thương yêu chứa ngập lòng, vẫn đi gieo Tin Mừng nồng.</vt:lpstr>
      <vt:lpstr>Đk: Đường con đi Chúa ơi, dù xa xăm vẫn vui. Vì tương lai đồng lúa mới. Bước gieo trong ngậm ngùi, sẽ tươi vui gặt về, lúa thơm tho gánh đầy vai. </vt:lpstr>
      <vt:lpstr>**: Đường thương yêu Chúa ơi, là đi trong nắng tươi. Rồi mai đây rừng thêm lá, núi thêm hoa ngạt ngào, trái tim yêu dạt dào, tiếng reo ca khúc nhiệm mầu.</vt:lpstr>
      <vt:lpstr>Tk3: Về muôn phương đi mọi miền, liều hy sinh thân dịu hiền, mà môi con mãi cười duyên. Dù bao đêm nằm không ngủ, lòng hăng say vẫn tràn bờ, dù gian nan con chẳng từ.</vt:lpstr>
      <vt:lpstr>Đk: Đường con đi Chúa ơi, dù xa xăm vẫn vui. Vì tương lai đồng lúa mới. Bước gieo trong ngậm ngùi, sẽ tươi vui gặt về, lúa thơm tho gánh đầy vai. </vt:lpstr>
      <vt:lpstr>**: Đường thương yêu Chúa ơi, là đi trong nắng tươi. Rồi mai đây rừng thêm lá, núi thêm hoa ngạt ngào, trái tim yêu dạt dào, tiếng reo ca khúc nhiệm mầu.</vt:lpstr>
      <vt:lpstr>PowerPoint Presentation</vt:lpstr>
      <vt:lpstr>PowerPoint Presentation</vt:lpstr>
      <vt:lpstr>Ca Kết Lễ Nhân Chứng Phúc Âm Lm. Thành Tâm</vt:lpstr>
      <vt:lpstr>Tk: Ta về thôi vì Thánh Lễ đã hết, nhưng đời ta là Thánh Lễ nối dài. Đem tình thương Thiên Chúa đến mọi nơi. Ta sống sao để thành chứng nhân.</vt:lpstr>
      <vt:lpstr>Đk: Này Ngài sai ta đi đây đó. Sống chứng nhân Phúc Âm. Lãnh sứ mạng Chúa giao hôm nào vì là con Thiên Chúa.</vt:lpstr>
      <vt:lpstr>**: Này Ngài sai ta đi đây đó. Đi loan báo Tin Mừng. Loan tin mới tin vui của Ngài: rằng Thiên Chúa yêu thương loài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67</cp:revision>
  <dcterms:created xsi:type="dcterms:W3CDTF">2022-10-30T00:36:35Z</dcterms:created>
  <dcterms:modified xsi:type="dcterms:W3CDTF">2023-07-21T12:32:56Z</dcterms:modified>
</cp:coreProperties>
</file>