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16" r:id="rId3"/>
    <p:sldMasterId id="2147483828" r:id="rId4"/>
    <p:sldMasterId id="2147483840" r:id="rId5"/>
    <p:sldMasterId id="2147483852" r:id="rId6"/>
    <p:sldMasterId id="2147483864" r:id="rId7"/>
    <p:sldMasterId id="2147483876" r:id="rId8"/>
  </p:sldMasterIdLst>
  <p:sldIdLst>
    <p:sldId id="383" r:id="rId9"/>
    <p:sldId id="315" r:id="rId10"/>
    <p:sldId id="316" r:id="rId11"/>
    <p:sldId id="317" r:id="rId12"/>
    <p:sldId id="318" r:id="rId13"/>
    <p:sldId id="319" r:id="rId14"/>
    <p:sldId id="320" r:id="rId15"/>
    <p:sldId id="321" r:id="rId16"/>
    <p:sldId id="322" r:id="rId17"/>
    <p:sldId id="327" r:id="rId18"/>
    <p:sldId id="384" r:id="rId19"/>
    <p:sldId id="385" r:id="rId20"/>
    <p:sldId id="386" r:id="rId21"/>
    <p:sldId id="436" r:id="rId22"/>
    <p:sldId id="397" r:id="rId23"/>
    <p:sldId id="326" r:id="rId24"/>
    <p:sldId id="398" r:id="rId25"/>
    <p:sldId id="399" r:id="rId26"/>
    <p:sldId id="400" r:id="rId27"/>
    <p:sldId id="401" r:id="rId28"/>
    <p:sldId id="402" r:id="rId29"/>
    <p:sldId id="403" r:id="rId30"/>
    <p:sldId id="404" r:id="rId31"/>
    <p:sldId id="405" r:id="rId32"/>
    <p:sldId id="406" r:id="rId33"/>
    <p:sldId id="407" r:id="rId34"/>
    <p:sldId id="408" r:id="rId35"/>
    <p:sldId id="328" r:id="rId36"/>
    <p:sldId id="329" r:id="rId37"/>
    <p:sldId id="410" r:id="rId38"/>
    <p:sldId id="412" r:id="rId39"/>
    <p:sldId id="413" r:id="rId40"/>
    <p:sldId id="414" r:id="rId41"/>
    <p:sldId id="330" r:id="rId42"/>
    <p:sldId id="331" r:id="rId43"/>
    <p:sldId id="415" r:id="rId44"/>
    <p:sldId id="416" r:id="rId45"/>
    <p:sldId id="417" r:id="rId46"/>
    <p:sldId id="418" r:id="rId47"/>
    <p:sldId id="419" r:id="rId48"/>
    <p:sldId id="420" r:id="rId49"/>
    <p:sldId id="421" r:id="rId50"/>
    <p:sldId id="422" r:id="rId51"/>
    <p:sldId id="423" r:id="rId52"/>
    <p:sldId id="424" r:id="rId53"/>
    <p:sldId id="425" r:id="rId54"/>
    <p:sldId id="427" r:id="rId55"/>
    <p:sldId id="432" r:id="rId56"/>
    <p:sldId id="429" r:id="rId57"/>
    <p:sldId id="430" r:id="rId58"/>
    <p:sldId id="431" r:id="rId59"/>
    <p:sldId id="433" r:id="rId60"/>
    <p:sldId id="437" r:id="rId61"/>
    <p:sldId id="435"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varScale="1">
        <p:scale>
          <a:sx n="111" d="100"/>
          <a:sy n="111" d="100"/>
        </p:scale>
        <p:origin x="-490" y="-82"/>
      </p:cViewPr>
      <p:guideLst>
        <p:guide orient="horz" pos="1620"/>
        <p:guide pos="2880"/>
      </p:guideLst>
    </p:cSldViewPr>
  </p:slideViewPr>
  <p:outlineViewPr>
    <p:cViewPr>
      <p:scale>
        <a:sx n="33" d="100"/>
        <a:sy n="33" d="100"/>
      </p:scale>
      <p:origin x="0" y="10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55113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C00000"/>
                </a:solidFill>
                <a:effectLst/>
              </a:rPr>
              <a:t>Ca</a:t>
            </a:r>
            <a:r>
              <a:rPr lang="en-US" sz="6000" b="0" dirty="0" smtClean="0">
                <a:solidFill>
                  <a:srgbClr val="C00000"/>
                </a:solidFill>
                <a:effectLst/>
              </a:rPr>
              <a:t> </a:t>
            </a:r>
            <a:r>
              <a:rPr lang="en-US" sz="6000" b="0" dirty="0" err="1" smtClean="0">
                <a:solidFill>
                  <a:srgbClr val="C00000"/>
                </a:solidFill>
                <a:effectLst/>
              </a:rPr>
              <a:t>Nhập</a:t>
            </a:r>
            <a:r>
              <a:rPr lang="en-US" sz="6000" b="0" dirty="0" smtClean="0">
                <a:solidFill>
                  <a:srgbClr val="C00000"/>
                </a:solidFill>
                <a:effectLst/>
              </a:rPr>
              <a:t> </a:t>
            </a:r>
            <a:r>
              <a:rPr lang="en-US" sz="6000" b="0" dirty="0" err="1" smtClean="0">
                <a:solidFill>
                  <a:srgbClr val="C00000"/>
                </a:solidFill>
                <a:effectLst/>
              </a:rPr>
              <a:t>Lễ</a:t>
            </a:r>
            <a:r>
              <a:rPr lang="en-US" sz="6000" b="0" dirty="0" smtClean="0">
                <a:solidFill>
                  <a:srgbClr val="C00000"/>
                </a:solidFill>
                <a:effectLst/>
              </a:rPr>
              <a:t/>
            </a:r>
            <a:br>
              <a:rPr lang="en-US" sz="6000" b="0" dirty="0" smtClean="0">
                <a:solidFill>
                  <a:srgbClr val="C00000"/>
                </a:solidFill>
                <a:effectLst/>
              </a:rPr>
            </a:br>
            <a:r>
              <a:rPr lang="en-US" sz="6000" dirty="0" err="1" smtClean="0">
                <a:solidFill>
                  <a:srgbClr val="C00000"/>
                </a:solidFill>
              </a:rPr>
              <a:t>Những</a:t>
            </a:r>
            <a:r>
              <a:rPr lang="en-US" sz="6000" dirty="0" smtClean="0">
                <a:solidFill>
                  <a:srgbClr val="C00000"/>
                </a:solidFill>
              </a:rPr>
              <a:t> </a:t>
            </a:r>
            <a:r>
              <a:rPr lang="en-US" sz="6000" dirty="0" err="1" smtClean="0">
                <a:solidFill>
                  <a:srgbClr val="C00000"/>
                </a:solidFill>
              </a:rPr>
              <a:t>Kẻ</a:t>
            </a:r>
            <a:r>
              <a:rPr lang="en-US" sz="6000" dirty="0" smtClean="0">
                <a:solidFill>
                  <a:srgbClr val="C00000"/>
                </a:solidFill>
              </a:rPr>
              <a:t> </a:t>
            </a:r>
            <a:r>
              <a:rPr lang="en-US" sz="6000" dirty="0" err="1" smtClean="0">
                <a:solidFill>
                  <a:srgbClr val="C00000"/>
                </a:solidFill>
              </a:rPr>
              <a:t>Tìm</a:t>
            </a:r>
            <a:r>
              <a:rPr lang="en-US" sz="6000" dirty="0" smtClean="0">
                <a:solidFill>
                  <a:srgbClr val="C00000"/>
                </a:solidFill>
              </a:rPr>
              <a:t> </a:t>
            </a:r>
            <a:r>
              <a:rPr lang="en-US" sz="6000" dirty="0" err="1" smtClean="0">
                <a:solidFill>
                  <a:srgbClr val="C00000"/>
                </a:solidFill>
              </a:rPr>
              <a:t>Chúa</a:t>
            </a:r>
            <a:r>
              <a:rPr lang="en-US" sz="6000" dirty="0" smtClean="0">
                <a:solidFill>
                  <a:srgbClr val="006600"/>
                </a:solidFill>
              </a:rPr>
              <a:t/>
            </a:r>
            <a:br>
              <a:rPr lang="en-US" sz="6000" dirty="0" smtClean="0">
                <a:solidFill>
                  <a:srgbClr val="006600"/>
                </a:solidFill>
              </a:rPr>
            </a:br>
            <a:r>
              <a:rPr lang="en-US" sz="6000" i="1" dirty="0" err="1" smtClean="0">
                <a:solidFill>
                  <a:srgbClr val="006600"/>
                </a:solidFill>
              </a:rPr>
              <a:t>Ngọc</a:t>
            </a:r>
            <a:r>
              <a:rPr lang="en-US" sz="6000" i="1" dirty="0" smtClean="0">
                <a:solidFill>
                  <a:srgbClr val="006600"/>
                </a:solidFill>
              </a:rPr>
              <a:t> </a:t>
            </a:r>
            <a:r>
              <a:rPr lang="en-US" sz="6000" i="1" dirty="0" err="1" smtClean="0">
                <a:solidFill>
                  <a:srgbClr val="006600"/>
                </a:solidFill>
              </a:rPr>
              <a:t>Báu</a:t>
            </a:r>
            <a:endParaRPr lang="en-US" sz="6000" b="0" i="1" dirty="0">
              <a:solidFill>
                <a:srgbClr val="006600"/>
              </a:solidFill>
              <a:effectLst/>
            </a:endParaRPr>
          </a:p>
        </p:txBody>
      </p:sp>
    </p:spTree>
    <p:extLst>
      <p:ext uri="{BB962C8B-B14F-4D97-AF65-F5344CB8AC3E}">
        <p14:creationId xmlns:p14="http://schemas.microsoft.com/office/powerpoint/2010/main" val="423412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Autofit/>
          </a:bodyPr>
          <a:lstStyle/>
          <a:p>
            <a:pPr algn="just">
              <a:lnSpc>
                <a:spcPct val="110000"/>
              </a:lnSpc>
              <a:spcBef>
                <a:spcPts val="0"/>
              </a:spcBef>
            </a:pPr>
            <a:r>
              <a:rPr lang="en-US" sz="4400" u="sng" dirty="0" err="1" smtClean="0">
                <a:solidFill>
                  <a:srgbClr val="C00000"/>
                </a:solidFill>
                <a:latin typeface="+mj-lt"/>
              </a:rPr>
              <a:t>Đk</a:t>
            </a:r>
            <a:r>
              <a:rPr lang="en-US" sz="4400" u="sng" dirty="0" smtClean="0">
                <a:solidFill>
                  <a:srgbClr val="C00000"/>
                </a:solidFill>
                <a:latin typeface="+mj-lt"/>
              </a:rPr>
              <a:t>:</a:t>
            </a:r>
            <a:r>
              <a:rPr lang="en-US" sz="4400" dirty="0" smtClean="0">
                <a:solidFill>
                  <a:srgbClr val="006600"/>
                </a:solidFill>
                <a:latin typeface="+mj-lt"/>
              </a:rPr>
              <a:t> </a:t>
            </a:r>
            <a:r>
              <a:rPr lang="vi-VN" sz="4400" dirty="0">
                <a:solidFill>
                  <a:srgbClr val="006600"/>
                </a:solidFill>
              </a:rPr>
              <a:t>Đi đi mau ta về nhà Chúa, Chúa Cha toàn năng. Đi đi mau ta về nhà Chúa thánh cung </a:t>
            </a:r>
            <a:r>
              <a:rPr lang="en-US" sz="4400" dirty="0" err="1" smtClean="0">
                <a:solidFill>
                  <a:srgbClr val="006600"/>
                </a:solidFill>
              </a:rPr>
              <a:t>huy</a:t>
            </a:r>
            <a:r>
              <a:rPr lang="en-US" sz="4400" dirty="0" smtClean="0">
                <a:solidFill>
                  <a:srgbClr val="006600"/>
                </a:solidFill>
              </a:rPr>
              <a:t> </a:t>
            </a:r>
            <a:r>
              <a:rPr lang="en-US" sz="4400" dirty="0" err="1" smtClean="0">
                <a:solidFill>
                  <a:srgbClr val="006600"/>
                </a:solidFill>
              </a:rPr>
              <a:t>hoàng</a:t>
            </a:r>
            <a:r>
              <a:rPr lang="vi-VN" sz="4400" dirty="0" smtClean="0">
                <a:solidFill>
                  <a:srgbClr val="006600"/>
                </a:solidFill>
              </a:rPr>
              <a:t>. </a:t>
            </a:r>
            <a:r>
              <a:rPr lang="vi-VN" sz="4400" dirty="0">
                <a:solidFill>
                  <a:srgbClr val="006600"/>
                </a:solidFill>
              </a:rPr>
              <a:t>Muôn chư dân đi tìm nhan Chúa vui trong bình an. Dâng </a:t>
            </a:r>
            <a:r>
              <a:rPr lang="en-US" sz="4400" dirty="0" err="1" smtClean="0">
                <a:solidFill>
                  <a:srgbClr val="006600"/>
                </a:solidFill>
              </a:rPr>
              <a:t>lên</a:t>
            </a:r>
            <a:r>
              <a:rPr lang="en-US" sz="4400" dirty="0" smtClean="0">
                <a:solidFill>
                  <a:srgbClr val="006600"/>
                </a:solidFill>
              </a:rPr>
              <a:t> Cha</a:t>
            </a:r>
            <a:r>
              <a:rPr lang="vi-VN" sz="4400" dirty="0" smtClean="0">
                <a:solidFill>
                  <a:srgbClr val="006600"/>
                </a:solidFill>
              </a:rPr>
              <a:t> </a:t>
            </a:r>
            <a:r>
              <a:rPr lang="vi-VN" sz="4400" dirty="0">
                <a:solidFill>
                  <a:srgbClr val="006600"/>
                </a:solidFill>
              </a:rPr>
              <a:t>tâm tình dân Chúa sống nơi gian trần</a:t>
            </a:r>
            <a:r>
              <a:rPr lang="vi-VN" sz="4400" dirty="0" smtClean="0">
                <a:solidFill>
                  <a:srgbClr val="006600"/>
                </a:solidFill>
                <a:latin typeface="+mj-lt"/>
              </a:rPr>
              <a:t>.</a:t>
            </a:r>
            <a:r>
              <a:rPr lang="en-US" sz="4400" dirty="0" smtClean="0">
                <a:solidFill>
                  <a:srgbClr val="006600"/>
                </a:solidFill>
                <a:latin typeface="+mj-lt"/>
              </a:rPr>
              <a:t> </a:t>
            </a:r>
            <a:endParaRPr lang="vi-VN" sz="4400" b="0" dirty="0">
              <a:solidFill>
                <a:srgbClr val="006600"/>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52955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10000"/>
              </a:lnSpc>
              <a:spcBef>
                <a:spcPts val="0"/>
              </a:spcBef>
            </a:pPr>
            <a:r>
              <a:rPr lang="en-US" sz="5000" u="sng" dirty="0" err="1" smtClean="0">
                <a:solidFill>
                  <a:srgbClr val="C00000"/>
                </a:solidFill>
                <a:latin typeface="+mj-lt"/>
              </a:rPr>
              <a:t>Tk</a:t>
            </a:r>
            <a:r>
              <a:rPr lang="vi-VN" sz="5000" b="0" u="sng" dirty="0" smtClean="0">
                <a:solidFill>
                  <a:srgbClr val="C00000"/>
                </a:solidFill>
                <a:effectLst/>
                <a:latin typeface="+mj-lt"/>
              </a:rPr>
              <a:t>:</a:t>
            </a:r>
            <a:r>
              <a:rPr lang="vi-VN" sz="5000" b="0" dirty="0" smtClean="0">
                <a:solidFill>
                  <a:srgbClr val="006600"/>
                </a:solidFill>
                <a:effectLst/>
                <a:latin typeface="+mj-lt"/>
              </a:rPr>
              <a:t> </a:t>
            </a:r>
            <a:r>
              <a:rPr lang="vi-VN" sz="5000" dirty="0">
                <a:solidFill>
                  <a:srgbClr val="006600"/>
                </a:solidFill>
              </a:rPr>
              <a:t>Lạy Chúa hãy dạy con biết mến yêu. Vui sống trong tình Chúa khoan nhân dịu hiền. Ai khát khao bơ vơ khốn khó đã nhiều, con khấn nguyện thi hành lời Chúa sớm </a:t>
            </a:r>
            <a:r>
              <a:rPr lang="vi-VN" sz="5000" dirty="0" smtClean="0">
                <a:solidFill>
                  <a:srgbClr val="006600"/>
                </a:solidFill>
              </a:rPr>
              <a:t>chiều</a:t>
            </a:r>
            <a:r>
              <a:rPr lang="en-US" sz="5000" dirty="0" smtClean="0">
                <a:solidFill>
                  <a:srgbClr val="006600"/>
                </a:solidFill>
              </a:rPr>
              <a:t>.</a:t>
            </a:r>
            <a:endParaRPr lang="vi-VN" sz="5000" b="0" dirty="0">
              <a:solidFill>
                <a:srgbClr val="006600"/>
              </a:solidFill>
              <a:effectLst/>
              <a:latin typeface="+mj-lt"/>
            </a:endParaRPr>
          </a:p>
        </p:txBody>
      </p:sp>
    </p:spTree>
    <p:extLst>
      <p:ext uri="{BB962C8B-B14F-4D97-AF65-F5344CB8AC3E}">
        <p14:creationId xmlns:p14="http://schemas.microsoft.com/office/powerpoint/2010/main" val="34498437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Autofit/>
          </a:bodyPr>
          <a:lstStyle/>
          <a:p>
            <a:pPr algn="just">
              <a:lnSpc>
                <a:spcPct val="110000"/>
              </a:lnSpc>
              <a:spcBef>
                <a:spcPts val="0"/>
              </a:spcBef>
            </a:pPr>
            <a:r>
              <a:rPr lang="en-US" sz="4400" u="sng" dirty="0" err="1" smtClean="0">
                <a:solidFill>
                  <a:srgbClr val="C00000"/>
                </a:solidFill>
                <a:latin typeface="+mj-lt"/>
              </a:rPr>
              <a:t>Đk</a:t>
            </a:r>
            <a:r>
              <a:rPr lang="en-US" sz="4400" u="sng" dirty="0" smtClean="0">
                <a:solidFill>
                  <a:srgbClr val="C00000"/>
                </a:solidFill>
                <a:latin typeface="+mj-lt"/>
              </a:rPr>
              <a:t>:</a:t>
            </a:r>
            <a:r>
              <a:rPr lang="en-US" sz="4400" dirty="0" smtClean="0">
                <a:solidFill>
                  <a:srgbClr val="006600"/>
                </a:solidFill>
                <a:latin typeface="+mj-lt"/>
              </a:rPr>
              <a:t> </a:t>
            </a:r>
            <a:r>
              <a:rPr lang="vi-VN" sz="4400" dirty="0">
                <a:solidFill>
                  <a:srgbClr val="006600"/>
                </a:solidFill>
              </a:rPr>
              <a:t>Đi đi mau ta về nhà Chúa, Chúa Cha toàn năng. Đi đi mau ta về nhà Chúa thánh cung </a:t>
            </a:r>
            <a:r>
              <a:rPr lang="en-US" sz="4400" dirty="0" err="1" smtClean="0">
                <a:solidFill>
                  <a:srgbClr val="006600"/>
                </a:solidFill>
              </a:rPr>
              <a:t>huy</a:t>
            </a:r>
            <a:r>
              <a:rPr lang="en-US" sz="4400" dirty="0" smtClean="0">
                <a:solidFill>
                  <a:srgbClr val="006600"/>
                </a:solidFill>
              </a:rPr>
              <a:t> </a:t>
            </a:r>
            <a:r>
              <a:rPr lang="en-US" sz="4400" dirty="0" err="1" smtClean="0">
                <a:solidFill>
                  <a:srgbClr val="006600"/>
                </a:solidFill>
              </a:rPr>
              <a:t>hoàng</a:t>
            </a:r>
            <a:r>
              <a:rPr lang="vi-VN" sz="4400" dirty="0" smtClean="0">
                <a:solidFill>
                  <a:srgbClr val="006600"/>
                </a:solidFill>
              </a:rPr>
              <a:t>. </a:t>
            </a:r>
            <a:r>
              <a:rPr lang="vi-VN" sz="4400" dirty="0">
                <a:solidFill>
                  <a:srgbClr val="006600"/>
                </a:solidFill>
              </a:rPr>
              <a:t>Muôn chư dân đi tìm nhan Chúa vui trong bình an. </a:t>
            </a:r>
            <a:r>
              <a:rPr lang="vi-VN" sz="4400" dirty="0" smtClean="0">
                <a:solidFill>
                  <a:srgbClr val="006600"/>
                </a:solidFill>
              </a:rPr>
              <a:t>D</a:t>
            </a:r>
            <a:r>
              <a:rPr lang="en-US" sz="4400" dirty="0" smtClean="0">
                <a:solidFill>
                  <a:srgbClr val="006600"/>
                </a:solidFill>
              </a:rPr>
              <a:t>q</a:t>
            </a:r>
            <a:r>
              <a:rPr lang="vi-VN" sz="4400" dirty="0" smtClean="0">
                <a:solidFill>
                  <a:srgbClr val="006600"/>
                </a:solidFill>
              </a:rPr>
              <a:t>âng </a:t>
            </a:r>
            <a:r>
              <a:rPr lang="en-US" sz="4400" dirty="0" err="1" smtClean="0">
                <a:solidFill>
                  <a:srgbClr val="006600"/>
                </a:solidFill>
              </a:rPr>
              <a:t>lên</a:t>
            </a:r>
            <a:r>
              <a:rPr lang="en-US" sz="4400" dirty="0" smtClean="0">
                <a:solidFill>
                  <a:srgbClr val="006600"/>
                </a:solidFill>
              </a:rPr>
              <a:t> Cha</a:t>
            </a:r>
            <a:r>
              <a:rPr lang="vi-VN" sz="4400" dirty="0" smtClean="0">
                <a:solidFill>
                  <a:srgbClr val="006600"/>
                </a:solidFill>
              </a:rPr>
              <a:t> </a:t>
            </a:r>
            <a:r>
              <a:rPr lang="vi-VN" sz="4400" dirty="0">
                <a:solidFill>
                  <a:srgbClr val="006600"/>
                </a:solidFill>
              </a:rPr>
              <a:t>tâm tình dân Chúa sống nơi gian trần</a:t>
            </a:r>
            <a:r>
              <a:rPr lang="vi-VN" sz="4400" dirty="0" smtClean="0">
                <a:solidFill>
                  <a:srgbClr val="006600"/>
                </a:solidFill>
                <a:latin typeface="+mj-lt"/>
              </a:rPr>
              <a:t>.</a:t>
            </a:r>
            <a:r>
              <a:rPr lang="en-US" sz="4400" dirty="0" smtClean="0">
                <a:solidFill>
                  <a:srgbClr val="006600"/>
                </a:solidFill>
                <a:latin typeface="+mj-lt"/>
              </a:rPr>
              <a:t> </a:t>
            </a:r>
            <a:endParaRPr lang="vi-VN" sz="4400" b="0" dirty="0">
              <a:solidFill>
                <a:srgbClr val="006600"/>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29055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82253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429000" y="133350"/>
            <a:ext cx="4600940" cy="1569660"/>
          </a:xfrm>
          <a:prstGeom prst="rect">
            <a:avLst/>
          </a:prstGeom>
        </p:spPr>
        <p:txBody>
          <a:bodyPr wrap="none">
            <a:spAutoFit/>
          </a:bodyPr>
          <a:lstStyle/>
          <a:p>
            <a:r>
              <a:rPr lang="en-US" sz="2400" smtClean="0">
                <a:solidFill>
                  <a:srgbClr val="FFFF00"/>
                </a:solidFill>
              </a:rPr>
              <a:t>Thánh vịnh 50.</a:t>
            </a:r>
          </a:p>
          <a:p>
            <a:r>
              <a:rPr lang="en-US" sz="2400" smtClean="0">
                <a:solidFill>
                  <a:srgbClr val="FFFF00"/>
                </a:solidFill>
              </a:rPr>
              <a:t>Bài trích sách Dân số.</a:t>
            </a:r>
            <a:br>
              <a:rPr lang="en-US" sz="2400" smtClean="0">
                <a:solidFill>
                  <a:srgbClr val="FFFF00"/>
                </a:solidFill>
              </a:rPr>
            </a:br>
            <a:r>
              <a:rPr lang="vi-VN" sz="2400">
                <a:solidFill>
                  <a:srgbClr val="FFFF00"/>
                </a:solidFill>
              </a:rPr>
              <a:t>Lạy Chúa, xin dủ lòng xót </a:t>
            </a:r>
            <a:r>
              <a:rPr lang="vi-VN" sz="2400" smtClean="0">
                <a:solidFill>
                  <a:srgbClr val="FFFF00"/>
                </a:solidFill>
              </a:rPr>
              <a:t>thương,</a:t>
            </a:r>
            <a:endParaRPr lang="en-US" sz="2400" smtClean="0">
              <a:solidFill>
                <a:srgbClr val="FFFF00"/>
              </a:solidFill>
            </a:endParaRPr>
          </a:p>
          <a:p>
            <a:r>
              <a:rPr lang="vi-VN" sz="2400" smtClean="0">
                <a:solidFill>
                  <a:srgbClr val="FFFF00"/>
                </a:solidFill>
              </a:rPr>
              <a:t>vì </a:t>
            </a:r>
            <a:r>
              <a:rPr lang="vi-VN" sz="2400">
                <a:solidFill>
                  <a:srgbClr val="FFFF00"/>
                </a:solidFill>
              </a:rPr>
              <a:t>chúng con đắc tội với Ngài.</a:t>
            </a:r>
            <a:endParaRPr lang="vi-VN" sz="2400" smtClean="0">
              <a:solidFill>
                <a:srgbClr val="FFFF00"/>
              </a:solidFill>
            </a:endParaRPr>
          </a:p>
        </p:txBody>
      </p:sp>
    </p:spTree>
    <p:extLst>
      <p:ext uri="{BB962C8B-B14F-4D97-AF65-F5344CB8AC3E}">
        <p14:creationId xmlns:p14="http://schemas.microsoft.com/office/powerpoint/2010/main" val="1286258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7200" dirty="0" err="1" smtClean="0">
                <a:solidFill>
                  <a:srgbClr val="C00000"/>
                </a:solidFill>
              </a:rPr>
              <a:t>Thánh</a:t>
            </a:r>
            <a:r>
              <a:rPr lang="en-US" sz="7200" dirty="0" smtClean="0">
                <a:solidFill>
                  <a:srgbClr val="C00000"/>
                </a:solidFill>
              </a:rPr>
              <a:t> </a:t>
            </a:r>
            <a:r>
              <a:rPr lang="en-US" sz="7200" dirty="0" err="1" smtClean="0">
                <a:solidFill>
                  <a:srgbClr val="C00000"/>
                </a:solidFill>
              </a:rPr>
              <a:t>Vịnh</a:t>
            </a:r>
            <a:r>
              <a:rPr lang="en-US" sz="7200" dirty="0" smtClean="0">
                <a:solidFill>
                  <a:srgbClr val="C00000"/>
                </a:solidFill>
              </a:rPr>
              <a:t> 95</a:t>
            </a:r>
            <a:r>
              <a:rPr lang="en-US" sz="7200" dirty="0" smtClean="0">
                <a:solidFill>
                  <a:srgbClr val="006600"/>
                </a:solidFill>
              </a:rPr>
              <a:t/>
            </a:r>
            <a:br>
              <a:rPr lang="en-US" sz="7200" dirty="0" smtClean="0">
                <a:solidFill>
                  <a:srgbClr val="006600"/>
                </a:solidFill>
              </a:rPr>
            </a:br>
            <a:r>
              <a:rPr lang="en-US" sz="7200" i="1" dirty="0" smtClean="0">
                <a:solidFill>
                  <a:srgbClr val="006600"/>
                </a:solidFill>
              </a:rPr>
              <a:t>Lm. Kim Long</a:t>
            </a:r>
            <a:br>
              <a:rPr lang="en-US" sz="7200" i="1" dirty="0" smtClean="0">
                <a:solidFill>
                  <a:srgbClr val="006600"/>
                </a:solidFill>
              </a:rPr>
            </a:br>
            <a:r>
              <a:rPr lang="en-US" sz="7200" i="1" dirty="0" smtClean="0">
                <a:solidFill>
                  <a:srgbClr val="006600"/>
                </a:solidFill>
              </a:rPr>
              <a:t>04 </a:t>
            </a:r>
            <a:r>
              <a:rPr lang="en-US" sz="7200" i="1" dirty="0" err="1" smtClean="0">
                <a:solidFill>
                  <a:srgbClr val="006600"/>
                </a:solidFill>
              </a:rPr>
              <a:t>câu</a:t>
            </a:r>
            <a:endParaRPr lang="en-US" sz="7200" i="1" dirty="0">
              <a:solidFill>
                <a:srgbClr val="006600"/>
              </a:solidFill>
            </a:endParaRPr>
          </a:p>
        </p:txBody>
      </p:sp>
    </p:spTree>
    <p:extLst>
      <p:ext uri="{BB962C8B-B14F-4D97-AF65-F5344CB8AC3E}">
        <p14:creationId xmlns:p14="http://schemas.microsoft.com/office/powerpoint/2010/main" val="6065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C00000"/>
                </a:solidFill>
              </a:rPr>
              <a:t>Đk</a:t>
            </a:r>
            <a:r>
              <a:rPr lang="en-US" sz="8000" u="sng" dirty="0" smtClean="0">
                <a:solidFill>
                  <a:srgbClr val="C00000"/>
                </a:solidFill>
              </a:rPr>
              <a:t>:</a:t>
            </a:r>
            <a:r>
              <a:rPr lang="en-US" sz="8000" dirty="0" smtClean="0">
                <a:solidFill>
                  <a:srgbClr val="006600"/>
                </a:solidFill>
              </a:rPr>
              <a:t> </a:t>
            </a:r>
            <a:r>
              <a:rPr lang="en-US" sz="8000" dirty="0" err="1" smtClean="0">
                <a:solidFill>
                  <a:srgbClr val="006600"/>
                </a:solidFill>
              </a:rPr>
              <a:t>Hãy</a:t>
            </a:r>
            <a:r>
              <a:rPr lang="en-US" sz="8000" dirty="0" smtClean="0">
                <a:solidFill>
                  <a:srgbClr val="006600"/>
                </a:solidFill>
              </a:rPr>
              <a:t> loan </a:t>
            </a:r>
            <a:r>
              <a:rPr lang="en-US" sz="8000" dirty="0" err="1" smtClean="0">
                <a:solidFill>
                  <a:srgbClr val="006600"/>
                </a:solidFill>
              </a:rPr>
              <a:t>báo</a:t>
            </a:r>
            <a:r>
              <a:rPr lang="en-US" sz="8000" dirty="0" smtClean="0">
                <a:solidFill>
                  <a:srgbClr val="006600"/>
                </a:solidFill>
              </a:rPr>
              <a:t> </a:t>
            </a:r>
            <a:r>
              <a:rPr lang="en-US" sz="8000" dirty="0" err="1" smtClean="0">
                <a:solidFill>
                  <a:srgbClr val="006600"/>
                </a:solidFill>
              </a:rPr>
              <a:t>cho</a:t>
            </a:r>
            <a:r>
              <a:rPr lang="en-US" sz="8000" dirty="0" smtClean="0">
                <a:solidFill>
                  <a:srgbClr val="006600"/>
                </a:solidFill>
              </a:rPr>
              <a:t> </a:t>
            </a:r>
            <a:r>
              <a:rPr lang="en-US" sz="8000" dirty="0" err="1" smtClean="0">
                <a:solidFill>
                  <a:srgbClr val="006600"/>
                </a:solidFill>
              </a:rPr>
              <a:t>mọi</a:t>
            </a:r>
            <a:r>
              <a:rPr lang="en-US" sz="8000" dirty="0" smtClean="0">
                <a:solidFill>
                  <a:srgbClr val="006600"/>
                </a:solidFill>
              </a:rPr>
              <a:t> </a:t>
            </a:r>
            <a:r>
              <a:rPr lang="en-US" sz="8000" dirty="0" err="1" smtClean="0">
                <a:solidFill>
                  <a:srgbClr val="006600"/>
                </a:solidFill>
              </a:rPr>
              <a:t>nước</a:t>
            </a:r>
            <a:r>
              <a:rPr lang="en-US" sz="8000" dirty="0" smtClean="0">
                <a:solidFill>
                  <a:srgbClr val="006600"/>
                </a:solidFill>
              </a:rPr>
              <a:t> </a:t>
            </a:r>
            <a:r>
              <a:rPr lang="en-US" sz="8000" dirty="0" err="1" smtClean="0">
                <a:solidFill>
                  <a:srgbClr val="006600"/>
                </a:solidFill>
              </a:rPr>
              <a:t>biết</a:t>
            </a:r>
            <a:r>
              <a:rPr lang="en-US" sz="8000" dirty="0" smtClean="0">
                <a:solidFill>
                  <a:srgbClr val="006600"/>
                </a:solidFill>
              </a:rPr>
              <a:t> </a:t>
            </a:r>
            <a:r>
              <a:rPr lang="en-US" sz="8000" dirty="0" err="1" smtClean="0">
                <a:solidFill>
                  <a:srgbClr val="006600"/>
                </a:solidFill>
              </a:rPr>
              <a:t>những</a:t>
            </a:r>
            <a:r>
              <a:rPr lang="en-US" sz="8000" dirty="0" smtClean="0">
                <a:solidFill>
                  <a:srgbClr val="006600"/>
                </a:solidFill>
              </a:rPr>
              <a:t> </a:t>
            </a:r>
            <a:r>
              <a:rPr lang="en-US" sz="8000" dirty="0" err="1" smtClean="0">
                <a:solidFill>
                  <a:srgbClr val="006600"/>
                </a:solidFill>
              </a:rPr>
              <a:t>kỳ</a:t>
            </a:r>
            <a:r>
              <a:rPr lang="en-US" sz="8000" dirty="0" smtClean="0">
                <a:solidFill>
                  <a:srgbClr val="006600"/>
                </a:solidFill>
              </a:rPr>
              <a:t> </a:t>
            </a:r>
            <a:r>
              <a:rPr lang="en-US" sz="8000" dirty="0" err="1" smtClean="0">
                <a:solidFill>
                  <a:srgbClr val="006600"/>
                </a:solidFill>
              </a:rPr>
              <a:t>công</a:t>
            </a:r>
            <a:r>
              <a:rPr lang="en-US" sz="8000" dirty="0" smtClean="0">
                <a:solidFill>
                  <a:srgbClr val="006600"/>
                </a:solidFill>
              </a:rPr>
              <a:t> </a:t>
            </a:r>
            <a:r>
              <a:rPr lang="en-US" sz="8000" dirty="0" err="1" smtClean="0">
                <a:solidFill>
                  <a:srgbClr val="006600"/>
                </a:solidFill>
              </a:rPr>
              <a:t>Chúa</a:t>
            </a:r>
            <a:r>
              <a:rPr lang="en-US" sz="8000" dirty="0" smtClean="0">
                <a:solidFill>
                  <a:srgbClr val="006600"/>
                </a:solidFill>
              </a:rPr>
              <a:t> </a:t>
            </a:r>
            <a:r>
              <a:rPr lang="en-US" sz="8000" dirty="0" err="1" smtClean="0">
                <a:solidFill>
                  <a:srgbClr val="006600"/>
                </a:solidFill>
              </a:rPr>
              <a:t>làm</a:t>
            </a:r>
            <a:r>
              <a:rPr lang="en-US" sz="8000" dirty="0" smtClean="0">
                <a:solidFill>
                  <a:srgbClr val="006600"/>
                </a:solidFill>
              </a:rPr>
              <a:t>.</a:t>
            </a:r>
            <a:endParaRPr lang="vi-VN" sz="8000" dirty="0" smtClean="0">
              <a:solidFill>
                <a:srgbClr val="006600"/>
              </a:solidFill>
            </a:endParaRPr>
          </a:p>
        </p:txBody>
      </p:sp>
    </p:spTree>
    <p:extLst>
      <p:ext uri="{BB962C8B-B14F-4D97-AF65-F5344CB8AC3E}">
        <p14:creationId xmlns:p14="http://schemas.microsoft.com/office/powerpoint/2010/main" val="411433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C00000"/>
                </a:solidFill>
              </a:rPr>
              <a:t>Tk1:</a:t>
            </a:r>
            <a:r>
              <a:rPr lang="en-US" sz="5800" dirty="0" smtClean="0">
                <a:solidFill>
                  <a:srgbClr val="006600"/>
                </a:solidFill>
              </a:rPr>
              <a:t> </a:t>
            </a:r>
            <a:r>
              <a:rPr lang="en-US" sz="5800" dirty="0" err="1" smtClean="0">
                <a:solidFill>
                  <a:srgbClr val="006600"/>
                </a:solidFill>
              </a:rPr>
              <a:t>Hát</a:t>
            </a:r>
            <a:r>
              <a:rPr lang="en-US" sz="5800" dirty="0" smtClean="0">
                <a:solidFill>
                  <a:srgbClr val="006600"/>
                </a:solidFill>
              </a:rPr>
              <a:t> </a:t>
            </a:r>
            <a:r>
              <a:rPr lang="en-US" sz="5800" dirty="0" err="1" smtClean="0">
                <a:solidFill>
                  <a:srgbClr val="006600"/>
                </a:solidFill>
              </a:rPr>
              <a:t>lên</a:t>
            </a:r>
            <a:r>
              <a:rPr lang="en-US" sz="5800" dirty="0" smtClean="0">
                <a:solidFill>
                  <a:srgbClr val="006600"/>
                </a:solidFill>
              </a:rPr>
              <a:t> </a:t>
            </a:r>
            <a:r>
              <a:rPr lang="en-US" sz="5800" dirty="0" err="1" smtClean="0">
                <a:solidFill>
                  <a:srgbClr val="006600"/>
                </a:solidFill>
              </a:rPr>
              <a:t>mừng</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một</a:t>
            </a:r>
            <a:r>
              <a:rPr lang="en-US" sz="5800" dirty="0" smtClean="0">
                <a:solidFill>
                  <a:srgbClr val="006600"/>
                </a:solidFill>
              </a:rPr>
              <a:t> </a:t>
            </a:r>
            <a:r>
              <a:rPr lang="en-US" sz="5800" dirty="0" err="1" smtClean="0">
                <a:solidFill>
                  <a:srgbClr val="006600"/>
                </a:solidFill>
              </a:rPr>
              <a:t>bài</a:t>
            </a:r>
            <a:r>
              <a:rPr lang="en-US" sz="5800" dirty="0" smtClean="0">
                <a:solidFill>
                  <a:srgbClr val="006600"/>
                </a:solidFill>
              </a:rPr>
              <a:t> </a:t>
            </a:r>
            <a:r>
              <a:rPr lang="en-US" sz="5800" dirty="0" err="1" smtClean="0">
                <a:solidFill>
                  <a:srgbClr val="006600"/>
                </a:solidFill>
              </a:rPr>
              <a:t>ca</a:t>
            </a:r>
            <a:r>
              <a:rPr lang="en-US" sz="5800" dirty="0" smtClean="0">
                <a:solidFill>
                  <a:srgbClr val="006600"/>
                </a:solidFill>
              </a:rPr>
              <a:t> </a:t>
            </a:r>
            <a:r>
              <a:rPr lang="en-US" sz="5800" dirty="0" err="1" smtClean="0">
                <a:solidFill>
                  <a:srgbClr val="006600"/>
                </a:solidFill>
              </a:rPr>
              <a:t>mới</a:t>
            </a:r>
            <a:r>
              <a:rPr lang="en-US" sz="5800" dirty="0" smtClean="0">
                <a:solidFill>
                  <a:srgbClr val="006600"/>
                </a:solidFill>
              </a:rPr>
              <a:t>. </a:t>
            </a:r>
            <a:r>
              <a:rPr lang="en-US" sz="5800" dirty="0" err="1" smtClean="0">
                <a:solidFill>
                  <a:srgbClr val="006600"/>
                </a:solidFill>
              </a:rPr>
              <a:t>Hát</a:t>
            </a:r>
            <a:r>
              <a:rPr lang="en-US" sz="5800" dirty="0" smtClean="0">
                <a:solidFill>
                  <a:srgbClr val="006600"/>
                </a:solidFill>
              </a:rPr>
              <a:t> </a:t>
            </a:r>
            <a:r>
              <a:rPr lang="en-US" sz="5800" dirty="0" err="1" smtClean="0">
                <a:solidFill>
                  <a:srgbClr val="006600"/>
                </a:solidFill>
              </a:rPr>
              <a:t>lên</a:t>
            </a:r>
            <a:r>
              <a:rPr lang="en-US" sz="5800" dirty="0" smtClean="0">
                <a:solidFill>
                  <a:srgbClr val="006600"/>
                </a:solidFill>
              </a:rPr>
              <a:t> </a:t>
            </a:r>
            <a:r>
              <a:rPr lang="en-US" sz="5800" dirty="0" err="1" smtClean="0">
                <a:solidFill>
                  <a:srgbClr val="006600"/>
                </a:solidFill>
              </a:rPr>
              <a:t>mừng</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hỡi</a:t>
            </a:r>
            <a:r>
              <a:rPr lang="en-US" sz="5800" dirty="0" smtClean="0">
                <a:solidFill>
                  <a:srgbClr val="006600"/>
                </a:solidFill>
              </a:rPr>
              <a:t> </a:t>
            </a:r>
            <a:r>
              <a:rPr lang="en-US" sz="5800" dirty="0" err="1" smtClean="0">
                <a:solidFill>
                  <a:srgbClr val="006600"/>
                </a:solidFill>
              </a:rPr>
              <a:t>tất</a:t>
            </a:r>
            <a:r>
              <a:rPr lang="en-US" sz="5800" dirty="0" smtClean="0">
                <a:solidFill>
                  <a:srgbClr val="006600"/>
                </a:solidFill>
              </a:rPr>
              <a:t> </a:t>
            </a:r>
            <a:r>
              <a:rPr lang="en-US" sz="5800" dirty="0" err="1" smtClean="0">
                <a:solidFill>
                  <a:srgbClr val="006600"/>
                </a:solidFill>
              </a:rPr>
              <a:t>cả</a:t>
            </a:r>
            <a:r>
              <a:rPr lang="en-US" sz="5800" dirty="0" smtClean="0">
                <a:solidFill>
                  <a:srgbClr val="006600"/>
                </a:solidFill>
              </a:rPr>
              <a:t> </a:t>
            </a:r>
            <a:r>
              <a:rPr lang="en-US" sz="5800" dirty="0" err="1" smtClean="0">
                <a:solidFill>
                  <a:srgbClr val="006600"/>
                </a:solidFill>
              </a:rPr>
              <a:t>địa</a:t>
            </a:r>
            <a:r>
              <a:rPr lang="en-US" sz="5800" dirty="0" smtClean="0">
                <a:solidFill>
                  <a:srgbClr val="006600"/>
                </a:solidFill>
              </a:rPr>
              <a:t> </a:t>
            </a:r>
            <a:r>
              <a:rPr lang="en-US" sz="5800" dirty="0" err="1" smtClean="0">
                <a:solidFill>
                  <a:srgbClr val="006600"/>
                </a:solidFill>
              </a:rPr>
              <a:t>cầu</a:t>
            </a:r>
            <a:r>
              <a:rPr lang="en-US" sz="5800" dirty="0" smtClean="0">
                <a:solidFill>
                  <a:srgbClr val="006600"/>
                </a:solidFill>
              </a:rPr>
              <a:t>. </a:t>
            </a:r>
            <a:r>
              <a:rPr lang="en-US" sz="5800" dirty="0" err="1" smtClean="0">
                <a:solidFill>
                  <a:srgbClr val="006600"/>
                </a:solidFill>
              </a:rPr>
              <a:t>Hát</a:t>
            </a:r>
            <a:r>
              <a:rPr lang="en-US" sz="5800" dirty="0" smtClean="0">
                <a:solidFill>
                  <a:srgbClr val="006600"/>
                </a:solidFill>
              </a:rPr>
              <a:t> </a:t>
            </a:r>
            <a:r>
              <a:rPr lang="en-US" sz="5800" dirty="0" err="1" smtClean="0">
                <a:solidFill>
                  <a:srgbClr val="006600"/>
                </a:solidFill>
              </a:rPr>
              <a:t>lên</a:t>
            </a:r>
            <a:r>
              <a:rPr lang="en-US" sz="5800" dirty="0" smtClean="0">
                <a:solidFill>
                  <a:srgbClr val="006600"/>
                </a:solidFill>
              </a:rPr>
              <a:t> </a:t>
            </a:r>
            <a:r>
              <a:rPr lang="en-US" sz="5800" dirty="0" err="1" smtClean="0">
                <a:solidFill>
                  <a:srgbClr val="006600"/>
                </a:solidFill>
              </a:rPr>
              <a:t>mừng</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hãy</a:t>
            </a:r>
            <a:r>
              <a:rPr lang="en-US" sz="5800" dirty="0" smtClean="0">
                <a:solidFill>
                  <a:srgbClr val="006600"/>
                </a:solidFill>
              </a:rPr>
              <a:t> </a:t>
            </a:r>
            <a:r>
              <a:rPr lang="en-US" sz="5800" dirty="0" err="1" smtClean="0">
                <a:solidFill>
                  <a:srgbClr val="006600"/>
                </a:solidFill>
              </a:rPr>
              <a:t>chúc</a:t>
            </a:r>
            <a:r>
              <a:rPr lang="en-US" sz="5800" dirty="0" smtClean="0">
                <a:solidFill>
                  <a:srgbClr val="006600"/>
                </a:solidFill>
              </a:rPr>
              <a:t> </a:t>
            </a:r>
            <a:r>
              <a:rPr lang="en-US" sz="5800" dirty="0" err="1" smtClean="0">
                <a:solidFill>
                  <a:srgbClr val="006600"/>
                </a:solidFill>
              </a:rPr>
              <a:t>tụng</a:t>
            </a:r>
            <a:r>
              <a:rPr lang="en-US" sz="5800" dirty="0" smtClean="0">
                <a:solidFill>
                  <a:srgbClr val="006600"/>
                </a:solidFill>
              </a:rPr>
              <a:t> </a:t>
            </a:r>
            <a:r>
              <a:rPr lang="en-US" sz="5800" dirty="0" err="1" smtClean="0">
                <a:solidFill>
                  <a:srgbClr val="006600"/>
                </a:solidFill>
              </a:rPr>
              <a:t>thánh</a:t>
            </a:r>
            <a:r>
              <a:rPr lang="en-US" sz="5800" dirty="0" smtClean="0">
                <a:solidFill>
                  <a:srgbClr val="006600"/>
                </a:solidFill>
              </a:rPr>
              <a:t> </a:t>
            </a:r>
            <a:r>
              <a:rPr lang="en-US" sz="5800" dirty="0" err="1" smtClean="0">
                <a:solidFill>
                  <a:srgbClr val="006600"/>
                </a:solidFill>
              </a:rPr>
              <a:t>Danh</a:t>
            </a:r>
            <a:r>
              <a:rPr lang="en-US" sz="5800" dirty="0" smtClean="0">
                <a:solidFill>
                  <a:srgbClr val="006600"/>
                </a:solidFill>
              </a:rPr>
              <a:t>.</a:t>
            </a:r>
            <a:endParaRPr lang="vi-VN" sz="5800" dirty="0" smtClean="0">
              <a:solidFill>
                <a:srgbClr val="006600"/>
              </a:solidFill>
            </a:endParaRPr>
          </a:p>
        </p:txBody>
      </p:sp>
    </p:spTree>
    <p:extLst>
      <p:ext uri="{BB962C8B-B14F-4D97-AF65-F5344CB8AC3E}">
        <p14:creationId xmlns:p14="http://schemas.microsoft.com/office/powerpoint/2010/main" val="346493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C00000"/>
                </a:solidFill>
              </a:rPr>
              <a:t>Đk</a:t>
            </a:r>
            <a:r>
              <a:rPr lang="en-US" sz="8000" u="sng" dirty="0" smtClean="0">
                <a:solidFill>
                  <a:srgbClr val="C00000"/>
                </a:solidFill>
              </a:rPr>
              <a:t>:</a:t>
            </a:r>
            <a:r>
              <a:rPr lang="en-US" sz="8000" dirty="0" smtClean="0">
                <a:solidFill>
                  <a:srgbClr val="006600"/>
                </a:solidFill>
              </a:rPr>
              <a:t> </a:t>
            </a:r>
            <a:r>
              <a:rPr lang="en-US" sz="8000" dirty="0" err="1" smtClean="0">
                <a:solidFill>
                  <a:srgbClr val="006600"/>
                </a:solidFill>
              </a:rPr>
              <a:t>Hãy</a:t>
            </a:r>
            <a:r>
              <a:rPr lang="en-US" sz="8000" dirty="0" smtClean="0">
                <a:solidFill>
                  <a:srgbClr val="006600"/>
                </a:solidFill>
              </a:rPr>
              <a:t> loan </a:t>
            </a:r>
            <a:r>
              <a:rPr lang="en-US" sz="8000" dirty="0" err="1" smtClean="0">
                <a:solidFill>
                  <a:srgbClr val="006600"/>
                </a:solidFill>
              </a:rPr>
              <a:t>báo</a:t>
            </a:r>
            <a:r>
              <a:rPr lang="en-US" sz="8000" dirty="0" smtClean="0">
                <a:solidFill>
                  <a:srgbClr val="006600"/>
                </a:solidFill>
              </a:rPr>
              <a:t> </a:t>
            </a:r>
            <a:r>
              <a:rPr lang="en-US" sz="8000" dirty="0" err="1" smtClean="0">
                <a:solidFill>
                  <a:srgbClr val="006600"/>
                </a:solidFill>
              </a:rPr>
              <a:t>cho</a:t>
            </a:r>
            <a:r>
              <a:rPr lang="en-US" sz="8000" dirty="0" smtClean="0">
                <a:solidFill>
                  <a:srgbClr val="006600"/>
                </a:solidFill>
              </a:rPr>
              <a:t> </a:t>
            </a:r>
            <a:r>
              <a:rPr lang="en-US" sz="8000" dirty="0" err="1" smtClean="0">
                <a:solidFill>
                  <a:srgbClr val="006600"/>
                </a:solidFill>
              </a:rPr>
              <a:t>mọi</a:t>
            </a:r>
            <a:r>
              <a:rPr lang="en-US" sz="8000" dirty="0" smtClean="0">
                <a:solidFill>
                  <a:srgbClr val="006600"/>
                </a:solidFill>
              </a:rPr>
              <a:t> </a:t>
            </a:r>
            <a:r>
              <a:rPr lang="en-US" sz="8000" dirty="0" err="1" smtClean="0">
                <a:solidFill>
                  <a:srgbClr val="006600"/>
                </a:solidFill>
              </a:rPr>
              <a:t>nước</a:t>
            </a:r>
            <a:r>
              <a:rPr lang="en-US" sz="8000" dirty="0" smtClean="0">
                <a:solidFill>
                  <a:srgbClr val="006600"/>
                </a:solidFill>
              </a:rPr>
              <a:t> </a:t>
            </a:r>
            <a:r>
              <a:rPr lang="en-US" sz="8000" dirty="0" err="1" smtClean="0">
                <a:solidFill>
                  <a:srgbClr val="006600"/>
                </a:solidFill>
              </a:rPr>
              <a:t>biết</a:t>
            </a:r>
            <a:r>
              <a:rPr lang="en-US" sz="8000" dirty="0" smtClean="0">
                <a:solidFill>
                  <a:srgbClr val="006600"/>
                </a:solidFill>
              </a:rPr>
              <a:t> </a:t>
            </a:r>
            <a:r>
              <a:rPr lang="en-US" sz="8000" dirty="0" err="1" smtClean="0">
                <a:solidFill>
                  <a:srgbClr val="006600"/>
                </a:solidFill>
              </a:rPr>
              <a:t>những</a:t>
            </a:r>
            <a:r>
              <a:rPr lang="en-US" sz="8000" dirty="0" smtClean="0">
                <a:solidFill>
                  <a:srgbClr val="006600"/>
                </a:solidFill>
              </a:rPr>
              <a:t> </a:t>
            </a:r>
            <a:r>
              <a:rPr lang="en-US" sz="8000" dirty="0" err="1" smtClean="0">
                <a:solidFill>
                  <a:srgbClr val="006600"/>
                </a:solidFill>
              </a:rPr>
              <a:t>kỳ</a:t>
            </a:r>
            <a:r>
              <a:rPr lang="en-US" sz="8000" dirty="0" smtClean="0">
                <a:solidFill>
                  <a:srgbClr val="006600"/>
                </a:solidFill>
              </a:rPr>
              <a:t> </a:t>
            </a:r>
            <a:r>
              <a:rPr lang="en-US" sz="8000" dirty="0" err="1" smtClean="0">
                <a:solidFill>
                  <a:srgbClr val="006600"/>
                </a:solidFill>
              </a:rPr>
              <a:t>công</a:t>
            </a:r>
            <a:r>
              <a:rPr lang="en-US" sz="8000" dirty="0" smtClean="0">
                <a:solidFill>
                  <a:srgbClr val="006600"/>
                </a:solidFill>
              </a:rPr>
              <a:t> </a:t>
            </a:r>
            <a:r>
              <a:rPr lang="en-US" sz="8000" dirty="0" err="1" smtClean="0">
                <a:solidFill>
                  <a:srgbClr val="006600"/>
                </a:solidFill>
              </a:rPr>
              <a:t>Chúa</a:t>
            </a:r>
            <a:r>
              <a:rPr lang="en-US" sz="8000" dirty="0" smtClean="0">
                <a:solidFill>
                  <a:srgbClr val="006600"/>
                </a:solidFill>
              </a:rPr>
              <a:t> </a:t>
            </a:r>
            <a:r>
              <a:rPr lang="en-US" sz="8000" dirty="0" err="1" smtClean="0">
                <a:solidFill>
                  <a:srgbClr val="006600"/>
                </a:solidFill>
              </a:rPr>
              <a:t>làm</a:t>
            </a:r>
            <a:r>
              <a:rPr lang="en-US" sz="8000" dirty="0" smtClean="0">
                <a:solidFill>
                  <a:srgbClr val="006600"/>
                </a:solidFill>
              </a:rPr>
              <a:t>.</a:t>
            </a:r>
            <a:endParaRPr lang="vi-VN" sz="8000" dirty="0" smtClean="0">
              <a:solidFill>
                <a:srgbClr val="006600"/>
              </a:solidFill>
            </a:endParaRPr>
          </a:p>
        </p:txBody>
      </p:sp>
    </p:spTree>
    <p:extLst>
      <p:ext uri="{BB962C8B-B14F-4D97-AF65-F5344CB8AC3E}">
        <p14:creationId xmlns:p14="http://schemas.microsoft.com/office/powerpoint/2010/main" val="590824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C00000"/>
                </a:solidFill>
              </a:rPr>
              <a:t>Tk2:</a:t>
            </a:r>
            <a:r>
              <a:rPr lang="en-US" sz="5800" dirty="0" smtClean="0">
                <a:solidFill>
                  <a:srgbClr val="006600"/>
                </a:solidFill>
              </a:rPr>
              <a:t> </a:t>
            </a:r>
            <a:r>
              <a:rPr lang="en-US" sz="5800" dirty="0" err="1" smtClean="0">
                <a:solidFill>
                  <a:srgbClr val="006600"/>
                </a:solidFill>
              </a:rPr>
              <a:t>Phúc</a:t>
            </a:r>
            <a:r>
              <a:rPr lang="en-US" sz="5800" dirty="0" smtClean="0">
                <a:solidFill>
                  <a:srgbClr val="006600"/>
                </a:solidFill>
              </a:rPr>
              <a:t> </a:t>
            </a:r>
            <a:r>
              <a:rPr lang="en-US" sz="5800" dirty="0" err="1" smtClean="0">
                <a:solidFill>
                  <a:srgbClr val="006600"/>
                </a:solidFill>
              </a:rPr>
              <a:t>ân</a:t>
            </a:r>
            <a:r>
              <a:rPr lang="en-US" sz="5800" dirty="0" smtClean="0">
                <a:solidFill>
                  <a:srgbClr val="006600"/>
                </a:solidFill>
              </a:rPr>
              <a:t> </a:t>
            </a:r>
            <a:r>
              <a:rPr lang="en-US" sz="5800" dirty="0" err="1" smtClean="0">
                <a:solidFill>
                  <a:srgbClr val="006600"/>
                </a:solidFill>
              </a:rPr>
              <a:t>độ</a:t>
            </a:r>
            <a:r>
              <a:rPr lang="en-US" sz="5800" dirty="0" smtClean="0">
                <a:solidFill>
                  <a:srgbClr val="006600"/>
                </a:solidFill>
              </a:rPr>
              <a:t> </a:t>
            </a:r>
            <a:r>
              <a:rPr lang="en-US" sz="5800" dirty="0" err="1" smtClean="0">
                <a:solidFill>
                  <a:srgbClr val="006600"/>
                </a:solidFill>
              </a:rPr>
              <a:t>thế</a:t>
            </a:r>
            <a:r>
              <a:rPr lang="en-US" sz="5800" dirty="0" smtClean="0">
                <a:solidFill>
                  <a:srgbClr val="006600"/>
                </a:solidFill>
              </a:rPr>
              <a:t> </a:t>
            </a:r>
            <a:r>
              <a:rPr lang="en-US" sz="5800" dirty="0" err="1" smtClean="0">
                <a:solidFill>
                  <a:srgbClr val="006600"/>
                </a:solidFill>
              </a:rPr>
              <a:t>ngày</a:t>
            </a:r>
            <a:r>
              <a:rPr lang="en-US" sz="5800" dirty="0" smtClean="0">
                <a:solidFill>
                  <a:srgbClr val="006600"/>
                </a:solidFill>
              </a:rPr>
              <a:t> </a:t>
            </a:r>
            <a:r>
              <a:rPr lang="en-US" sz="5800" dirty="0" err="1" smtClean="0">
                <a:solidFill>
                  <a:srgbClr val="006600"/>
                </a:solidFill>
              </a:rPr>
              <a:t>ngày</a:t>
            </a:r>
            <a:r>
              <a:rPr lang="en-US" sz="5800" dirty="0" smtClean="0">
                <a:solidFill>
                  <a:srgbClr val="006600"/>
                </a:solidFill>
              </a:rPr>
              <a:t> loan </a:t>
            </a:r>
            <a:r>
              <a:rPr lang="en-US" sz="5800" dirty="0" err="1" smtClean="0">
                <a:solidFill>
                  <a:srgbClr val="006600"/>
                </a:solidFill>
              </a:rPr>
              <a:t>báo</a:t>
            </a:r>
            <a:r>
              <a:rPr lang="en-US" sz="5800" dirty="0" smtClean="0">
                <a:solidFill>
                  <a:srgbClr val="006600"/>
                </a:solidFill>
              </a:rPr>
              <a:t>. </a:t>
            </a:r>
            <a:r>
              <a:rPr lang="en-US" sz="5800" dirty="0" err="1" smtClean="0">
                <a:solidFill>
                  <a:srgbClr val="006600"/>
                </a:solidFill>
              </a:rPr>
              <a:t>Nói</a:t>
            </a:r>
            <a:r>
              <a:rPr lang="en-US" sz="5800" dirty="0" smtClean="0">
                <a:solidFill>
                  <a:srgbClr val="006600"/>
                </a:solidFill>
              </a:rPr>
              <a:t> </a:t>
            </a:r>
            <a:r>
              <a:rPr lang="en-US" sz="5800" dirty="0" err="1" smtClean="0">
                <a:solidFill>
                  <a:srgbClr val="006600"/>
                </a:solidFill>
              </a:rPr>
              <a:t>cho</a:t>
            </a:r>
            <a:r>
              <a:rPr lang="en-US" sz="5800" dirty="0" smtClean="0">
                <a:solidFill>
                  <a:srgbClr val="006600"/>
                </a:solidFill>
              </a:rPr>
              <a:t> </a:t>
            </a:r>
            <a:r>
              <a:rPr lang="en-US" sz="5800" dirty="0" err="1" smtClean="0">
                <a:solidFill>
                  <a:srgbClr val="006600"/>
                </a:solidFill>
              </a:rPr>
              <a:t>vạn</a:t>
            </a:r>
            <a:r>
              <a:rPr lang="en-US" sz="5800" dirty="0" smtClean="0">
                <a:solidFill>
                  <a:srgbClr val="006600"/>
                </a:solidFill>
              </a:rPr>
              <a:t> </a:t>
            </a:r>
            <a:r>
              <a:rPr lang="en-US" sz="5800" dirty="0" err="1" smtClean="0">
                <a:solidFill>
                  <a:srgbClr val="006600"/>
                </a:solidFill>
              </a:rPr>
              <a:t>quốc</a:t>
            </a:r>
            <a:r>
              <a:rPr lang="en-US" sz="5800" dirty="0" smtClean="0">
                <a:solidFill>
                  <a:srgbClr val="006600"/>
                </a:solidFill>
              </a:rPr>
              <a:t> </a:t>
            </a:r>
            <a:r>
              <a:rPr lang="en-US" sz="5800" dirty="0" err="1" smtClean="0">
                <a:solidFill>
                  <a:srgbClr val="006600"/>
                </a:solidFill>
              </a:rPr>
              <a:t>biết</a:t>
            </a:r>
            <a:r>
              <a:rPr lang="en-US" sz="5800" dirty="0" smtClean="0">
                <a:solidFill>
                  <a:srgbClr val="006600"/>
                </a:solidFill>
              </a:rPr>
              <a:t> </a:t>
            </a:r>
            <a:r>
              <a:rPr lang="en-US" sz="5800" dirty="0" err="1" smtClean="0">
                <a:solidFill>
                  <a:srgbClr val="006600"/>
                </a:solidFill>
              </a:rPr>
              <a:t>rõ</a:t>
            </a:r>
            <a:r>
              <a:rPr lang="en-US" sz="5800" dirty="0" smtClean="0">
                <a:solidFill>
                  <a:srgbClr val="006600"/>
                </a:solidFill>
              </a:rPr>
              <a:t> </a:t>
            </a:r>
            <a:r>
              <a:rPr lang="en-US" sz="5800" dirty="0" err="1" smtClean="0">
                <a:solidFill>
                  <a:srgbClr val="006600"/>
                </a:solidFill>
              </a:rPr>
              <a:t>vinh</a:t>
            </a:r>
            <a:r>
              <a:rPr lang="en-US" sz="5800" dirty="0" smtClean="0">
                <a:solidFill>
                  <a:srgbClr val="006600"/>
                </a:solidFill>
              </a:rPr>
              <a:t> </a:t>
            </a:r>
            <a:r>
              <a:rPr lang="en-US" sz="5800" dirty="0" err="1" smtClean="0">
                <a:solidFill>
                  <a:srgbClr val="006600"/>
                </a:solidFill>
              </a:rPr>
              <a:t>hiển</a:t>
            </a:r>
            <a:r>
              <a:rPr lang="en-US" sz="5800" dirty="0" smtClean="0">
                <a:solidFill>
                  <a:srgbClr val="006600"/>
                </a:solidFill>
              </a:rPr>
              <a:t> </a:t>
            </a:r>
            <a:r>
              <a:rPr lang="en-US" sz="5800" dirty="0" err="1" smtClean="0">
                <a:solidFill>
                  <a:srgbClr val="006600"/>
                </a:solidFill>
              </a:rPr>
              <a:t>Ngài</a:t>
            </a:r>
            <a:r>
              <a:rPr lang="en-US" sz="5800" dirty="0" smtClean="0">
                <a:solidFill>
                  <a:srgbClr val="006600"/>
                </a:solidFill>
              </a:rPr>
              <a:t>, </a:t>
            </a:r>
            <a:r>
              <a:rPr lang="en-US" sz="5800" dirty="0" err="1" smtClean="0">
                <a:solidFill>
                  <a:srgbClr val="006600"/>
                </a:solidFill>
              </a:rPr>
              <a:t>các</a:t>
            </a:r>
            <a:r>
              <a:rPr lang="en-US" sz="5800" dirty="0" smtClean="0">
                <a:solidFill>
                  <a:srgbClr val="006600"/>
                </a:solidFill>
              </a:rPr>
              <a:t> </a:t>
            </a:r>
            <a:r>
              <a:rPr lang="en-US" sz="5800" dirty="0" err="1" smtClean="0">
                <a:solidFill>
                  <a:srgbClr val="006600"/>
                </a:solidFill>
              </a:rPr>
              <a:t>dân</a:t>
            </a:r>
            <a:r>
              <a:rPr lang="en-US" sz="5800" dirty="0" smtClean="0">
                <a:solidFill>
                  <a:srgbClr val="006600"/>
                </a:solidFill>
              </a:rPr>
              <a:t> </a:t>
            </a:r>
            <a:r>
              <a:rPr lang="en-US" sz="5800" dirty="0" err="1" smtClean="0">
                <a:solidFill>
                  <a:srgbClr val="006600"/>
                </a:solidFill>
              </a:rPr>
              <a:t>đều</a:t>
            </a:r>
            <a:r>
              <a:rPr lang="en-US" sz="5800" dirty="0" smtClean="0">
                <a:solidFill>
                  <a:srgbClr val="006600"/>
                </a:solidFill>
              </a:rPr>
              <a:t> </a:t>
            </a:r>
            <a:r>
              <a:rPr lang="en-US" sz="5800" dirty="0" err="1" smtClean="0">
                <a:solidFill>
                  <a:srgbClr val="006600"/>
                </a:solidFill>
              </a:rPr>
              <a:t>thấy</a:t>
            </a:r>
            <a:r>
              <a:rPr lang="en-US" sz="5800" dirty="0" smtClean="0">
                <a:solidFill>
                  <a:srgbClr val="006600"/>
                </a:solidFill>
              </a:rPr>
              <a:t> </a:t>
            </a:r>
            <a:r>
              <a:rPr lang="en-US" sz="5800" dirty="0" err="1" smtClean="0">
                <a:solidFill>
                  <a:srgbClr val="006600"/>
                </a:solidFill>
              </a:rPr>
              <a:t>những</a:t>
            </a:r>
            <a:r>
              <a:rPr lang="en-US" sz="5800" dirty="0" smtClean="0">
                <a:solidFill>
                  <a:srgbClr val="006600"/>
                </a:solidFill>
              </a:rPr>
              <a:t> </a:t>
            </a:r>
            <a:r>
              <a:rPr lang="en-US" sz="5800" dirty="0" err="1" smtClean="0">
                <a:solidFill>
                  <a:srgbClr val="006600"/>
                </a:solidFill>
              </a:rPr>
              <a:t>vĩ</a:t>
            </a:r>
            <a:r>
              <a:rPr lang="en-US" sz="5800" dirty="0" smtClean="0">
                <a:solidFill>
                  <a:srgbClr val="006600"/>
                </a:solidFill>
              </a:rPr>
              <a:t> </a:t>
            </a:r>
            <a:r>
              <a:rPr lang="en-US" sz="5800" dirty="0" err="1" smtClean="0">
                <a:solidFill>
                  <a:srgbClr val="006600"/>
                </a:solidFill>
              </a:rPr>
              <a:t>nghiệp</a:t>
            </a:r>
            <a:r>
              <a:rPr lang="en-US" sz="5800" dirty="0" smtClean="0">
                <a:solidFill>
                  <a:srgbClr val="006600"/>
                </a:solidFill>
              </a:rPr>
              <a:t> </a:t>
            </a:r>
            <a:r>
              <a:rPr lang="en-US" sz="5800" dirty="0" err="1" smtClean="0">
                <a:solidFill>
                  <a:srgbClr val="006600"/>
                </a:solidFill>
              </a:rPr>
              <a:t>tay</a:t>
            </a:r>
            <a:r>
              <a:rPr lang="en-US" sz="5800" dirty="0" smtClean="0">
                <a:solidFill>
                  <a:srgbClr val="006600"/>
                </a:solidFill>
              </a:rPr>
              <a:t> </a:t>
            </a:r>
            <a:r>
              <a:rPr lang="en-US" sz="5800" dirty="0" err="1" smtClean="0">
                <a:solidFill>
                  <a:srgbClr val="006600"/>
                </a:solidFill>
              </a:rPr>
              <a:t>Ngài</a:t>
            </a:r>
            <a:r>
              <a:rPr lang="en-US" sz="5800" dirty="0" smtClean="0">
                <a:solidFill>
                  <a:srgbClr val="006600"/>
                </a:solidFill>
              </a:rPr>
              <a:t>.</a:t>
            </a:r>
            <a:endParaRPr lang="vi-VN" sz="5800" dirty="0" smtClean="0">
              <a:solidFill>
                <a:srgbClr val="006600"/>
              </a:solidFill>
            </a:endParaRPr>
          </a:p>
        </p:txBody>
      </p:sp>
    </p:spTree>
    <p:extLst>
      <p:ext uri="{BB962C8B-B14F-4D97-AF65-F5344CB8AC3E}">
        <p14:creationId xmlns:p14="http://schemas.microsoft.com/office/powerpoint/2010/main" val="361233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C00000"/>
                </a:solidFill>
              </a:rPr>
              <a:t>Đk</a:t>
            </a:r>
            <a:r>
              <a:rPr lang="en-US" sz="8000" u="sng" dirty="0" smtClean="0">
                <a:solidFill>
                  <a:srgbClr val="C00000"/>
                </a:solidFill>
              </a:rPr>
              <a:t>:</a:t>
            </a:r>
            <a:r>
              <a:rPr lang="en-US" sz="8000" dirty="0" smtClean="0">
                <a:solidFill>
                  <a:srgbClr val="006600"/>
                </a:solidFill>
              </a:rPr>
              <a:t> </a:t>
            </a:r>
            <a:r>
              <a:rPr lang="en-US" sz="8000" dirty="0" err="1" smtClean="0">
                <a:solidFill>
                  <a:srgbClr val="006600"/>
                </a:solidFill>
              </a:rPr>
              <a:t>Hãy</a:t>
            </a:r>
            <a:r>
              <a:rPr lang="en-US" sz="8000" dirty="0" smtClean="0">
                <a:solidFill>
                  <a:srgbClr val="006600"/>
                </a:solidFill>
              </a:rPr>
              <a:t> loan </a:t>
            </a:r>
            <a:r>
              <a:rPr lang="en-US" sz="8000" dirty="0" err="1" smtClean="0">
                <a:solidFill>
                  <a:srgbClr val="006600"/>
                </a:solidFill>
              </a:rPr>
              <a:t>báo</a:t>
            </a:r>
            <a:r>
              <a:rPr lang="en-US" sz="8000" dirty="0" smtClean="0">
                <a:solidFill>
                  <a:srgbClr val="006600"/>
                </a:solidFill>
              </a:rPr>
              <a:t> </a:t>
            </a:r>
            <a:r>
              <a:rPr lang="en-US" sz="8000" dirty="0" err="1" smtClean="0">
                <a:solidFill>
                  <a:srgbClr val="006600"/>
                </a:solidFill>
              </a:rPr>
              <a:t>cho</a:t>
            </a:r>
            <a:r>
              <a:rPr lang="en-US" sz="8000" dirty="0" smtClean="0">
                <a:solidFill>
                  <a:srgbClr val="006600"/>
                </a:solidFill>
              </a:rPr>
              <a:t> </a:t>
            </a:r>
            <a:r>
              <a:rPr lang="en-US" sz="8000" dirty="0" err="1" smtClean="0">
                <a:solidFill>
                  <a:srgbClr val="006600"/>
                </a:solidFill>
              </a:rPr>
              <a:t>mọi</a:t>
            </a:r>
            <a:r>
              <a:rPr lang="en-US" sz="8000" dirty="0" smtClean="0">
                <a:solidFill>
                  <a:srgbClr val="006600"/>
                </a:solidFill>
              </a:rPr>
              <a:t> </a:t>
            </a:r>
            <a:r>
              <a:rPr lang="en-US" sz="8000" dirty="0" err="1" smtClean="0">
                <a:solidFill>
                  <a:srgbClr val="006600"/>
                </a:solidFill>
              </a:rPr>
              <a:t>nước</a:t>
            </a:r>
            <a:r>
              <a:rPr lang="en-US" sz="8000" dirty="0" smtClean="0">
                <a:solidFill>
                  <a:srgbClr val="006600"/>
                </a:solidFill>
              </a:rPr>
              <a:t> </a:t>
            </a:r>
            <a:r>
              <a:rPr lang="en-US" sz="8000" dirty="0" err="1" smtClean="0">
                <a:solidFill>
                  <a:srgbClr val="006600"/>
                </a:solidFill>
              </a:rPr>
              <a:t>biết</a:t>
            </a:r>
            <a:r>
              <a:rPr lang="en-US" sz="8000" dirty="0" smtClean="0">
                <a:solidFill>
                  <a:srgbClr val="006600"/>
                </a:solidFill>
              </a:rPr>
              <a:t> </a:t>
            </a:r>
            <a:r>
              <a:rPr lang="en-US" sz="8000" dirty="0" err="1" smtClean="0">
                <a:solidFill>
                  <a:srgbClr val="006600"/>
                </a:solidFill>
              </a:rPr>
              <a:t>những</a:t>
            </a:r>
            <a:r>
              <a:rPr lang="en-US" sz="8000" dirty="0" smtClean="0">
                <a:solidFill>
                  <a:srgbClr val="006600"/>
                </a:solidFill>
              </a:rPr>
              <a:t> </a:t>
            </a:r>
            <a:r>
              <a:rPr lang="en-US" sz="8000" dirty="0" err="1" smtClean="0">
                <a:solidFill>
                  <a:srgbClr val="006600"/>
                </a:solidFill>
              </a:rPr>
              <a:t>kỳ</a:t>
            </a:r>
            <a:r>
              <a:rPr lang="en-US" sz="8000" dirty="0" smtClean="0">
                <a:solidFill>
                  <a:srgbClr val="006600"/>
                </a:solidFill>
              </a:rPr>
              <a:t> </a:t>
            </a:r>
            <a:r>
              <a:rPr lang="en-US" sz="8000" dirty="0" err="1" smtClean="0">
                <a:solidFill>
                  <a:srgbClr val="006600"/>
                </a:solidFill>
              </a:rPr>
              <a:t>công</a:t>
            </a:r>
            <a:r>
              <a:rPr lang="en-US" sz="8000" dirty="0" smtClean="0">
                <a:solidFill>
                  <a:srgbClr val="006600"/>
                </a:solidFill>
              </a:rPr>
              <a:t> </a:t>
            </a:r>
            <a:r>
              <a:rPr lang="en-US" sz="8000" dirty="0" err="1" smtClean="0">
                <a:solidFill>
                  <a:srgbClr val="006600"/>
                </a:solidFill>
              </a:rPr>
              <a:t>Chúa</a:t>
            </a:r>
            <a:r>
              <a:rPr lang="en-US" sz="8000" dirty="0" smtClean="0">
                <a:solidFill>
                  <a:srgbClr val="006600"/>
                </a:solidFill>
              </a:rPr>
              <a:t> </a:t>
            </a:r>
            <a:r>
              <a:rPr lang="en-US" sz="8000" dirty="0" err="1" smtClean="0">
                <a:solidFill>
                  <a:srgbClr val="006600"/>
                </a:solidFill>
              </a:rPr>
              <a:t>làm</a:t>
            </a:r>
            <a:r>
              <a:rPr lang="en-US" sz="8000" dirty="0" smtClean="0">
                <a:solidFill>
                  <a:srgbClr val="006600"/>
                </a:solidFill>
              </a:rPr>
              <a:t>.</a:t>
            </a:r>
            <a:endParaRPr lang="vi-VN" sz="8000" dirty="0" smtClean="0">
              <a:solidFill>
                <a:srgbClr val="006600"/>
              </a:solidFill>
            </a:endParaRPr>
          </a:p>
        </p:txBody>
      </p:sp>
    </p:spTree>
    <p:extLst>
      <p:ext uri="{BB962C8B-B14F-4D97-AF65-F5344CB8AC3E}">
        <p14:creationId xmlns:p14="http://schemas.microsoft.com/office/powerpoint/2010/main" val="1209507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C00000"/>
                </a:solidFill>
              </a:rPr>
              <a:t>Tk3:</a:t>
            </a:r>
            <a:r>
              <a:rPr lang="en-US" sz="5800" dirty="0" smtClean="0">
                <a:solidFill>
                  <a:srgbClr val="006600"/>
                </a:solidFill>
              </a:rPr>
              <a:t> </a:t>
            </a:r>
            <a:r>
              <a:rPr lang="en-US" sz="5800" dirty="0" err="1" smtClean="0">
                <a:solidFill>
                  <a:srgbClr val="006600"/>
                </a:solidFill>
              </a:rPr>
              <a:t>Hãy</a:t>
            </a:r>
            <a:r>
              <a:rPr lang="en-US" sz="5800" dirty="0" smtClean="0">
                <a:solidFill>
                  <a:srgbClr val="006600"/>
                </a:solidFill>
              </a:rPr>
              <a:t> </a:t>
            </a:r>
            <a:r>
              <a:rPr lang="en-US" sz="5800" dirty="0" err="1" smtClean="0">
                <a:solidFill>
                  <a:srgbClr val="006600"/>
                </a:solidFill>
              </a:rPr>
              <a:t>dâng</a:t>
            </a:r>
            <a:r>
              <a:rPr lang="en-US" sz="5800" dirty="0" smtClean="0">
                <a:solidFill>
                  <a:srgbClr val="006600"/>
                </a:solidFill>
              </a:rPr>
              <a:t> </a:t>
            </a:r>
            <a:r>
              <a:rPr lang="en-US" sz="5800" dirty="0" err="1" smtClean="0">
                <a:solidFill>
                  <a:srgbClr val="006600"/>
                </a:solidFill>
              </a:rPr>
              <a:t>về</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quyền</a:t>
            </a:r>
            <a:r>
              <a:rPr lang="en-US" sz="5800" dirty="0" smtClean="0">
                <a:solidFill>
                  <a:srgbClr val="006600"/>
                </a:solidFill>
              </a:rPr>
              <a:t> </a:t>
            </a:r>
            <a:r>
              <a:rPr lang="en-US" sz="5800" dirty="0" err="1" smtClean="0">
                <a:solidFill>
                  <a:srgbClr val="006600"/>
                </a:solidFill>
              </a:rPr>
              <a:t>lực</a:t>
            </a:r>
            <a:r>
              <a:rPr lang="en-US" sz="5800" dirty="0" smtClean="0">
                <a:solidFill>
                  <a:srgbClr val="006600"/>
                </a:solidFill>
              </a:rPr>
              <a:t> </a:t>
            </a:r>
            <a:r>
              <a:rPr lang="en-US" sz="5800" dirty="0" err="1" smtClean="0">
                <a:solidFill>
                  <a:srgbClr val="006600"/>
                </a:solidFill>
              </a:rPr>
              <a:t>vinh</a:t>
            </a:r>
            <a:r>
              <a:rPr lang="en-US" sz="5800" dirty="0" smtClean="0">
                <a:solidFill>
                  <a:srgbClr val="006600"/>
                </a:solidFill>
              </a:rPr>
              <a:t> </a:t>
            </a:r>
            <a:r>
              <a:rPr lang="en-US" sz="5800" dirty="0" err="1" smtClean="0">
                <a:solidFill>
                  <a:srgbClr val="006600"/>
                </a:solidFill>
              </a:rPr>
              <a:t>quang</a:t>
            </a:r>
            <a:r>
              <a:rPr lang="en-US" sz="5800" dirty="0" smtClean="0">
                <a:solidFill>
                  <a:srgbClr val="006600"/>
                </a:solidFill>
              </a:rPr>
              <a:t>, </a:t>
            </a:r>
            <a:r>
              <a:rPr lang="en-US" sz="5800" dirty="0" err="1" smtClean="0">
                <a:solidFill>
                  <a:srgbClr val="006600"/>
                </a:solidFill>
              </a:rPr>
              <a:t>hãy</a:t>
            </a:r>
            <a:r>
              <a:rPr lang="en-US" sz="5800" dirty="0" smtClean="0">
                <a:solidFill>
                  <a:srgbClr val="006600"/>
                </a:solidFill>
              </a:rPr>
              <a:t> </a:t>
            </a:r>
            <a:r>
              <a:rPr lang="en-US" sz="5800" dirty="0" err="1" smtClean="0">
                <a:solidFill>
                  <a:srgbClr val="006600"/>
                </a:solidFill>
              </a:rPr>
              <a:t>dâng</a:t>
            </a:r>
            <a:r>
              <a:rPr lang="en-US" sz="5800" dirty="0" smtClean="0">
                <a:solidFill>
                  <a:srgbClr val="006600"/>
                </a:solidFill>
              </a:rPr>
              <a:t> </a:t>
            </a:r>
            <a:r>
              <a:rPr lang="en-US" sz="5800" dirty="0" err="1" smtClean="0">
                <a:solidFill>
                  <a:srgbClr val="006600"/>
                </a:solidFill>
              </a:rPr>
              <a:t>về</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hỡi</a:t>
            </a:r>
            <a:r>
              <a:rPr lang="en-US" sz="5800" dirty="0" smtClean="0">
                <a:solidFill>
                  <a:srgbClr val="006600"/>
                </a:solidFill>
              </a:rPr>
              <a:t> </a:t>
            </a:r>
            <a:r>
              <a:rPr lang="en-US" sz="5800" dirty="0" err="1" smtClean="0">
                <a:solidFill>
                  <a:srgbClr val="006600"/>
                </a:solidFill>
              </a:rPr>
              <a:t>hết</a:t>
            </a:r>
            <a:r>
              <a:rPr lang="en-US" sz="5800" dirty="0" smtClean="0">
                <a:solidFill>
                  <a:srgbClr val="006600"/>
                </a:solidFill>
              </a:rPr>
              <a:t> </a:t>
            </a:r>
            <a:r>
              <a:rPr lang="en-US" sz="5800" dirty="0" err="1" smtClean="0">
                <a:solidFill>
                  <a:srgbClr val="006600"/>
                </a:solidFill>
              </a:rPr>
              <a:t>mọi</a:t>
            </a:r>
            <a:r>
              <a:rPr lang="en-US" sz="5800" dirty="0" smtClean="0">
                <a:solidFill>
                  <a:srgbClr val="006600"/>
                </a:solidFill>
              </a:rPr>
              <a:t> </a:t>
            </a:r>
            <a:r>
              <a:rPr lang="en-US" sz="5800" dirty="0" err="1" smtClean="0">
                <a:solidFill>
                  <a:srgbClr val="006600"/>
                </a:solidFill>
              </a:rPr>
              <a:t>dân</a:t>
            </a:r>
            <a:r>
              <a:rPr lang="en-US" sz="5800" dirty="0" smtClean="0">
                <a:solidFill>
                  <a:srgbClr val="006600"/>
                </a:solidFill>
              </a:rPr>
              <a:t> </a:t>
            </a:r>
            <a:r>
              <a:rPr lang="en-US" sz="5800" dirty="0" err="1" smtClean="0">
                <a:solidFill>
                  <a:srgbClr val="006600"/>
                </a:solidFill>
              </a:rPr>
              <a:t>tộc</a:t>
            </a:r>
            <a:r>
              <a:rPr lang="en-US" sz="5800" dirty="0" smtClean="0">
                <a:solidFill>
                  <a:srgbClr val="006600"/>
                </a:solidFill>
              </a:rPr>
              <a:t>, </a:t>
            </a:r>
            <a:r>
              <a:rPr lang="en-US" sz="5800" dirty="0" err="1" smtClean="0">
                <a:solidFill>
                  <a:srgbClr val="006600"/>
                </a:solidFill>
              </a:rPr>
              <a:t>hãy</a:t>
            </a:r>
            <a:r>
              <a:rPr lang="en-US" sz="5800" dirty="0" smtClean="0">
                <a:solidFill>
                  <a:srgbClr val="006600"/>
                </a:solidFill>
              </a:rPr>
              <a:t> </a:t>
            </a:r>
            <a:r>
              <a:rPr lang="en-US" sz="5800" dirty="0" err="1" smtClean="0">
                <a:solidFill>
                  <a:srgbClr val="006600"/>
                </a:solidFill>
              </a:rPr>
              <a:t>dâng</a:t>
            </a:r>
            <a:r>
              <a:rPr lang="en-US" sz="5800" dirty="0" smtClean="0">
                <a:solidFill>
                  <a:srgbClr val="006600"/>
                </a:solidFill>
              </a:rPr>
              <a:t> </a:t>
            </a:r>
            <a:r>
              <a:rPr lang="en-US" sz="5800" dirty="0" err="1" smtClean="0">
                <a:solidFill>
                  <a:srgbClr val="006600"/>
                </a:solidFill>
              </a:rPr>
              <a:t>về</a:t>
            </a:r>
            <a:r>
              <a:rPr lang="en-US" sz="5800" dirty="0" smtClean="0">
                <a:solidFill>
                  <a:srgbClr val="006600"/>
                </a:solidFill>
              </a:rPr>
              <a:t> </a:t>
            </a:r>
            <a:r>
              <a:rPr lang="en-US" sz="5800" dirty="0" err="1" smtClean="0">
                <a:solidFill>
                  <a:srgbClr val="006600"/>
                </a:solidFill>
              </a:rPr>
              <a:t>Chúa</a:t>
            </a:r>
            <a:r>
              <a:rPr lang="en-US" sz="5800" dirty="0" smtClean="0">
                <a:solidFill>
                  <a:srgbClr val="006600"/>
                </a:solidFill>
              </a:rPr>
              <a:t> </a:t>
            </a:r>
            <a:r>
              <a:rPr lang="en-US" sz="5800" dirty="0" err="1" smtClean="0">
                <a:solidFill>
                  <a:srgbClr val="006600"/>
                </a:solidFill>
              </a:rPr>
              <a:t>sáng</a:t>
            </a:r>
            <a:r>
              <a:rPr lang="en-US" sz="5800" dirty="0" smtClean="0">
                <a:solidFill>
                  <a:srgbClr val="006600"/>
                </a:solidFill>
              </a:rPr>
              <a:t> </a:t>
            </a:r>
            <a:r>
              <a:rPr lang="en-US" sz="5800" dirty="0" err="1" smtClean="0">
                <a:solidFill>
                  <a:srgbClr val="006600"/>
                </a:solidFill>
              </a:rPr>
              <a:t>láng</a:t>
            </a:r>
            <a:r>
              <a:rPr lang="en-US" sz="5800" dirty="0" smtClean="0">
                <a:solidFill>
                  <a:srgbClr val="006600"/>
                </a:solidFill>
              </a:rPr>
              <a:t> </a:t>
            </a:r>
            <a:r>
              <a:rPr lang="en-US" sz="5800" dirty="0" err="1" smtClean="0">
                <a:solidFill>
                  <a:srgbClr val="006600"/>
                </a:solidFill>
              </a:rPr>
              <a:t>ngợp</a:t>
            </a:r>
            <a:r>
              <a:rPr lang="en-US" sz="5800" dirty="0" smtClean="0">
                <a:solidFill>
                  <a:srgbClr val="006600"/>
                </a:solidFill>
              </a:rPr>
              <a:t> </a:t>
            </a:r>
            <a:r>
              <a:rPr lang="en-US" sz="5800" dirty="0" err="1" smtClean="0">
                <a:solidFill>
                  <a:srgbClr val="006600"/>
                </a:solidFill>
              </a:rPr>
              <a:t>Thánh</a:t>
            </a:r>
            <a:r>
              <a:rPr lang="en-US" sz="5800" dirty="0" smtClean="0">
                <a:solidFill>
                  <a:srgbClr val="006600"/>
                </a:solidFill>
              </a:rPr>
              <a:t> </a:t>
            </a:r>
            <a:r>
              <a:rPr lang="en-US" sz="5800" dirty="0" err="1" smtClean="0">
                <a:solidFill>
                  <a:srgbClr val="006600"/>
                </a:solidFill>
              </a:rPr>
              <a:t>Danh</a:t>
            </a:r>
            <a:r>
              <a:rPr lang="en-US" sz="5800" dirty="0" smtClean="0">
                <a:solidFill>
                  <a:srgbClr val="006600"/>
                </a:solidFill>
              </a:rPr>
              <a:t>.</a:t>
            </a:r>
            <a:endParaRPr lang="vi-VN" sz="5800" dirty="0" smtClean="0">
              <a:solidFill>
                <a:srgbClr val="006600"/>
              </a:solidFill>
            </a:endParaRPr>
          </a:p>
        </p:txBody>
      </p:sp>
    </p:spTree>
    <p:extLst>
      <p:ext uri="{BB962C8B-B14F-4D97-AF65-F5344CB8AC3E}">
        <p14:creationId xmlns:p14="http://schemas.microsoft.com/office/powerpoint/2010/main" val="3714941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C00000"/>
                </a:solidFill>
              </a:rPr>
              <a:t>Đk</a:t>
            </a:r>
            <a:r>
              <a:rPr lang="en-US" sz="8000" u="sng" dirty="0" smtClean="0">
                <a:solidFill>
                  <a:srgbClr val="C00000"/>
                </a:solidFill>
              </a:rPr>
              <a:t>:</a:t>
            </a:r>
            <a:r>
              <a:rPr lang="en-US" sz="8000" dirty="0" smtClean="0">
                <a:solidFill>
                  <a:srgbClr val="006600"/>
                </a:solidFill>
              </a:rPr>
              <a:t> </a:t>
            </a:r>
            <a:r>
              <a:rPr lang="en-US" sz="8000" dirty="0" err="1" smtClean="0">
                <a:solidFill>
                  <a:srgbClr val="006600"/>
                </a:solidFill>
              </a:rPr>
              <a:t>Hãy</a:t>
            </a:r>
            <a:r>
              <a:rPr lang="en-US" sz="8000" dirty="0" smtClean="0">
                <a:solidFill>
                  <a:srgbClr val="006600"/>
                </a:solidFill>
              </a:rPr>
              <a:t> loan </a:t>
            </a:r>
            <a:r>
              <a:rPr lang="en-US" sz="8000" dirty="0" err="1" smtClean="0">
                <a:solidFill>
                  <a:srgbClr val="006600"/>
                </a:solidFill>
              </a:rPr>
              <a:t>báo</a:t>
            </a:r>
            <a:r>
              <a:rPr lang="en-US" sz="8000" dirty="0" smtClean="0">
                <a:solidFill>
                  <a:srgbClr val="006600"/>
                </a:solidFill>
              </a:rPr>
              <a:t> </a:t>
            </a:r>
            <a:r>
              <a:rPr lang="en-US" sz="8000" dirty="0" err="1" smtClean="0">
                <a:solidFill>
                  <a:srgbClr val="006600"/>
                </a:solidFill>
              </a:rPr>
              <a:t>cho</a:t>
            </a:r>
            <a:r>
              <a:rPr lang="en-US" sz="8000" dirty="0" smtClean="0">
                <a:solidFill>
                  <a:srgbClr val="006600"/>
                </a:solidFill>
              </a:rPr>
              <a:t> </a:t>
            </a:r>
            <a:r>
              <a:rPr lang="en-US" sz="8000" dirty="0" err="1" smtClean="0">
                <a:solidFill>
                  <a:srgbClr val="006600"/>
                </a:solidFill>
              </a:rPr>
              <a:t>mọi</a:t>
            </a:r>
            <a:r>
              <a:rPr lang="en-US" sz="8000" dirty="0" smtClean="0">
                <a:solidFill>
                  <a:srgbClr val="006600"/>
                </a:solidFill>
              </a:rPr>
              <a:t> </a:t>
            </a:r>
            <a:r>
              <a:rPr lang="en-US" sz="8000" dirty="0" err="1" smtClean="0">
                <a:solidFill>
                  <a:srgbClr val="006600"/>
                </a:solidFill>
              </a:rPr>
              <a:t>nước</a:t>
            </a:r>
            <a:r>
              <a:rPr lang="en-US" sz="8000" dirty="0" smtClean="0">
                <a:solidFill>
                  <a:srgbClr val="006600"/>
                </a:solidFill>
              </a:rPr>
              <a:t> </a:t>
            </a:r>
            <a:r>
              <a:rPr lang="en-US" sz="8000" dirty="0" err="1" smtClean="0">
                <a:solidFill>
                  <a:srgbClr val="006600"/>
                </a:solidFill>
              </a:rPr>
              <a:t>biết</a:t>
            </a:r>
            <a:r>
              <a:rPr lang="en-US" sz="8000" dirty="0" smtClean="0">
                <a:solidFill>
                  <a:srgbClr val="006600"/>
                </a:solidFill>
              </a:rPr>
              <a:t> </a:t>
            </a:r>
            <a:r>
              <a:rPr lang="en-US" sz="8000" dirty="0" err="1" smtClean="0">
                <a:solidFill>
                  <a:srgbClr val="006600"/>
                </a:solidFill>
              </a:rPr>
              <a:t>những</a:t>
            </a:r>
            <a:r>
              <a:rPr lang="en-US" sz="8000" dirty="0" smtClean="0">
                <a:solidFill>
                  <a:srgbClr val="006600"/>
                </a:solidFill>
              </a:rPr>
              <a:t> </a:t>
            </a:r>
            <a:r>
              <a:rPr lang="en-US" sz="8000" dirty="0" err="1" smtClean="0">
                <a:solidFill>
                  <a:srgbClr val="006600"/>
                </a:solidFill>
              </a:rPr>
              <a:t>kỳ</a:t>
            </a:r>
            <a:r>
              <a:rPr lang="en-US" sz="8000" dirty="0" smtClean="0">
                <a:solidFill>
                  <a:srgbClr val="006600"/>
                </a:solidFill>
              </a:rPr>
              <a:t> </a:t>
            </a:r>
            <a:r>
              <a:rPr lang="en-US" sz="8000" dirty="0" err="1" smtClean="0">
                <a:solidFill>
                  <a:srgbClr val="006600"/>
                </a:solidFill>
              </a:rPr>
              <a:t>công</a:t>
            </a:r>
            <a:r>
              <a:rPr lang="en-US" sz="8000" dirty="0" smtClean="0">
                <a:solidFill>
                  <a:srgbClr val="006600"/>
                </a:solidFill>
              </a:rPr>
              <a:t> </a:t>
            </a:r>
            <a:r>
              <a:rPr lang="en-US" sz="8000" dirty="0" err="1" smtClean="0">
                <a:solidFill>
                  <a:srgbClr val="006600"/>
                </a:solidFill>
              </a:rPr>
              <a:t>Chúa</a:t>
            </a:r>
            <a:r>
              <a:rPr lang="en-US" sz="8000" dirty="0" smtClean="0">
                <a:solidFill>
                  <a:srgbClr val="006600"/>
                </a:solidFill>
              </a:rPr>
              <a:t> </a:t>
            </a:r>
            <a:r>
              <a:rPr lang="en-US" sz="8000" dirty="0" err="1" smtClean="0">
                <a:solidFill>
                  <a:srgbClr val="006600"/>
                </a:solidFill>
              </a:rPr>
              <a:t>làm</a:t>
            </a:r>
            <a:r>
              <a:rPr lang="en-US" sz="8000" dirty="0" smtClean="0">
                <a:solidFill>
                  <a:srgbClr val="006600"/>
                </a:solidFill>
              </a:rPr>
              <a:t>.</a:t>
            </a:r>
            <a:endParaRPr lang="vi-VN" sz="8000" dirty="0" smtClean="0">
              <a:solidFill>
                <a:srgbClr val="006600"/>
              </a:solidFill>
            </a:endParaRPr>
          </a:p>
        </p:txBody>
      </p:sp>
    </p:spTree>
    <p:extLst>
      <p:ext uri="{BB962C8B-B14F-4D97-AF65-F5344CB8AC3E}">
        <p14:creationId xmlns:p14="http://schemas.microsoft.com/office/powerpoint/2010/main" val="4008431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C00000"/>
                </a:solidFill>
              </a:rPr>
              <a:t>Tk4:</a:t>
            </a:r>
            <a:r>
              <a:rPr lang="en-US" sz="5800" dirty="0" smtClean="0">
                <a:solidFill>
                  <a:srgbClr val="006600"/>
                </a:solidFill>
              </a:rPr>
              <a:t> </a:t>
            </a:r>
            <a:r>
              <a:rPr lang="en-US" sz="5800" dirty="0" err="1" smtClean="0">
                <a:solidFill>
                  <a:srgbClr val="006600"/>
                </a:solidFill>
              </a:rPr>
              <a:t>Nói</a:t>
            </a:r>
            <a:r>
              <a:rPr lang="en-US" sz="5800" dirty="0" smtClean="0">
                <a:solidFill>
                  <a:srgbClr val="006600"/>
                </a:solidFill>
              </a:rPr>
              <a:t> </a:t>
            </a:r>
            <a:r>
              <a:rPr lang="en-US" sz="5800" dirty="0" err="1" smtClean="0">
                <a:solidFill>
                  <a:srgbClr val="006600"/>
                </a:solidFill>
              </a:rPr>
              <a:t>cho</a:t>
            </a:r>
            <a:r>
              <a:rPr lang="en-US" sz="5800" dirty="0" smtClean="0">
                <a:solidFill>
                  <a:srgbClr val="006600"/>
                </a:solidFill>
              </a:rPr>
              <a:t> </a:t>
            </a:r>
            <a:r>
              <a:rPr lang="en-US" sz="5800" dirty="0" err="1" smtClean="0">
                <a:solidFill>
                  <a:srgbClr val="006600"/>
                </a:solidFill>
              </a:rPr>
              <a:t>vạn</a:t>
            </a:r>
            <a:r>
              <a:rPr lang="en-US" sz="5800" dirty="0" smtClean="0">
                <a:solidFill>
                  <a:srgbClr val="006600"/>
                </a:solidFill>
              </a:rPr>
              <a:t> </a:t>
            </a:r>
            <a:r>
              <a:rPr lang="en-US" sz="5800" dirty="0" err="1" smtClean="0">
                <a:solidFill>
                  <a:srgbClr val="006600"/>
                </a:solidFill>
              </a:rPr>
              <a:t>quốc</a:t>
            </a:r>
            <a:r>
              <a:rPr lang="en-US" sz="5800" dirty="0" smtClean="0">
                <a:solidFill>
                  <a:srgbClr val="006600"/>
                </a:solidFill>
              </a:rPr>
              <a:t> </a:t>
            </a:r>
            <a:r>
              <a:rPr lang="en-US" sz="5800" dirty="0" err="1" smtClean="0">
                <a:solidFill>
                  <a:srgbClr val="006600"/>
                </a:solidFill>
              </a:rPr>
              <a:t>Ngài</a:t>
            </a:r>
            <a:r>
              <a:rPr lang="en-US" sz="5800" dirty="0" smtClean="0">
                <a:solidFill>
                  <a:srgbClr val="006600"/>
                </a:solidFill>
              </a:rPr>
              <a:t> </a:t>
            </a:r>
            <a:r>
              <a:rPr lang="en-US" sz="5800" dirty="0" err="1" smtClean="0">
                <a:solidFill>
                  <a:srgbClr val="006600"/>
                </a:solidFill>
              </a:rPr>
              <a:t>là</a:t>
            </a:r>
            <a:r>
              <a:rPr lang="en-US" sz="5800" dirty="0" smtClean="0">
                <a:solidFill>
                  <a:srgbClr val="006600"/>
                </a:solidFill>
              </a:rPr>
              <a:t> </a:t>
            </a:r>
            <a:r>
              <a:rPr lang="en-US" sz="5800" dirty="0" err="1" smtClean="0">
                <a:solidFill>
                  <a:srgbClr val="006600"/>
                </a:solidFill>
              </a:rPr>
              <a:t>Thượng</a:t>
            </a:r>
            <a:r>
              <a:rPr lang="en-US" sz="5800" dirty="0" smtClean="0">
                <a:solidFill>
                  <a:srgbClr val="006600"/>
                </a:solidFill>
              </a:rPr>
              <a:t> </a:t>
            </a:r>
            <a:r>
              <a:rPr lang="en-US" sz="5800" dirty="0" err="1" smtClean="0">
                <a:solidFill>
                  <a:srgbClr val="006600"/>
                </a:solidFill>
              </a:rPr>
              <a:t>Đế</a:t>
            </a:r>
            <a:r>
              <a:rPr lang="en-US" sz="5800" dirty="0" smtClean="0">
                <a:solidFill>
                  <a:srgbClr val="006600"/>
                </a:solidFill>
              </a:rPr>
              <a:t>, </a:t>
            </a:r>
            <a:r>
              <a:rPr lang="en-US" sz="5800" dirty="0" err="1" smtClean="0">
                <a:solidFill>
                  <a:srgbClr val="006600"/>
                </a:solidFill>
              </a:rPr>
              <a:t>tác</a:t>
            </a:r>
            <a:r>
              <a:rPr lang="en-US" sz="5800" dirty="0" smtClean="0">
                <a:solidFill>
                  <a:srgbClr val="006600"/>
                </a:solidFill>
              </a:rPr>
              <a:t> </a:t>
            </a:r>
            <a:r>
              <a:rPr lang="en-US" sz="5800" dirty="0" err="1" smtClean="0">
                <a:solidFill>
                  <a:srgbClr val="006600"/>
                </a:solidFill>
              </a:rPr>
              <a:t>sinh</a:t>
            </a:r>
            <a:r>
              <a:rPr lang="en-US" sz="5800" dirty="0" smtClean="0">
                <a:solidFill>
                  <a:srgbClr val="006600"/>
                </a:solidFill>
              </a:rPr>
              <a:t> </a:t>
            </a:r>
            <a:r>
              <a:rPr lang="en-US" sz="5800" dirty="0" err="1" smtClean="0">
                <a:solidFill>
                  <a:srgbClr val="006600"/>
                </a:solidFill>
              </a:rPr>
              <a:t>hoàn</a:t>
            </a:r>
            <a:r>
              <a:rPr lang="en-US" sz="5800" dirty="0" smtClean="0">
                <a:solidFill>
                  <a:srgbClr val="006600"/>
                </a:solidFill>
              </a:rPr>
              <a:t> </a:t>
            </a:r>
            <a:r>
              <a:rPr lang="en-US" sz="5800" dirty="0" err="1" smtClean="0">
                <a:solidFill>
                  <a:srgbClr val="006600"/>
                </a:solidFill>
              </a:rPr>
              <a:t>vũ</a:t>
            </a:r>
            <a:r>
              <a:rPr lang="en-US" sz="5800" dirty="0" smtClean="0">
                <a:solidFill>
                  <a:srgbClr val="006600"/>
                </a:solidFill>
              </a:rPr>
              <a:t> </a:t>
            </a:r>
            <a:r>
              <a:rPr lang="en-US" sz="5800" dirty="0" err="1" smtClean="0">
                <a:solidFill>
                  <a:srgbClr val="006600"/>
                </a:solidFill>
              </a:rPr>
              <a:t>giữ</a:t>
            </a:r>
            <a:r>
              <a:rPr lang="en-US" sz="5800" dirty="0" smtClean="0">
                <a:solidFill>
                  <a:srgbClr val="006600"/>
                </a:solidFill>
              </a:rPr>
              <a:t> </a:t>
            </a:r>
            <a:r>
              <a:rPr lang="en-US" sz="5800" dirty="0" err="1" smtClean="0">
                <a:solidFill>
                  <a:srgbClr val="006600"/>
                </a:solidFill>
              </a:rPr>
              <a:t>vững</a:t>
            </a:r>
            <a:r>
              <a:rPr lang="en-US" sz="5800" dirty="0" smtClean="0">
                <a:solidFill>
                  <a:srgbClr val="006600"/>
                </a:solidFill>
              </a:rPr>
              <a:t> </a:t>
            </a:r>
            <a:r>
              <a:rPr lang="en-US" sz="5800" dirty="0" err="1" smtClean="0">
                <a:solidFill>
                  <a:srgbClr val="006600"/>
                </a:solidFill>
              </a:rPr>
              <a:t>khôn</a:t>
            </a:r>
            <a:r>
              <a:rPr lang="en-US" sz="5800" dirty="0" smtClean="0">
                <a:solidFill>
                  <a:srgbClr val="006600"/>
                </a:solidFill>
              </a:rPr>
              <a:t> </a:t>
            </a:r>
            <a:r>
              <a:rPr lang="en-US" sz="5800" dirty="0" err="1" smtClean="0">
                <a:solidFill>
                  <a:srgbClr val="006600"/>
                </a:solidFill>
              </a:rPr>
              <a:t>chuyển</a:t>
            </a:r>
            <a:r>
              <a:rPr lang="en-US" sz="5800" dirty="0" smtClean="0">
                <a:solidFill>
                  <a:srgbClr val="006600"/>
                </a:solidFill>
              </a:rPr>
              <a:t> </a:t>
            </a:r>
            <a:r>
              <a:rPr lang="en-US" sz="5800" dirty="0" err="1" smtClean="0">
                <a:solidFill>
                  <a:srgbClr val="006600"/>
                </a:solidFill>
              </a:rPr>
              <a:t>rời</a:t>
            </a:r>
            <a:r>
              <a:rPr lang="en-US" sz="5800" dirty="0" smtClean="0">
                <a:solidFill>
                  <a:srgbClr val="006600"/>
                </a:solidFill>
              </a:rPr>
              <a:t>, </a:t>
            </a:r>
            <a:r>
              <a:rPr lang="en-US" sz="5800" dirty="0" err="1" smtClean="0">
                <a:solidFill>
                  <a:srgbClr val="006600"/>
                </a:solidFill>
              </a:rPr>
              <a:t>xét</a:t>
            </a:r>
            <a:r>
              <a:rPr lang="en-US" sz="5800" dirty="0" smtClean="0">
                <a:solidFill>
                  <a:srgbClr val="006600"/>
                </a:solidFill>
              </a:rPr>
              <a:t> </a:t>
            </a:r>
            <a:r>
              <a:rPr lang="en-US" sz="5800" dirty="0" err="1" smtClean="0">
                <a:solidFill>
                  <a:srgbClr val="006600"/>
                </a:solidFill>
              </a:rPr>
              <a:t>xử</a:t>
            </a:r>
            <a:r>
              <a:rPr lang="en-US" sz="5800" dirty="0" smtClean="0">
                <a:solidFill>
                  <a:srgbClr val="006600"/>
                </a:solidFill>
              </a:rPr>
              <a:t> </a:t>
            </a:r>
            <a:r>
              <a:rPr lang="en-US" sz="5800" dirty="0" err="1" smtClean="0">
                <a:solidFill>
                  <a:srgbClr val="006600"/>
                </a:solidFill>
              </a:rPr>
              <a:t>mọi</a:t>
            </a:r>
            <a:r>
              <a:rPr lang="en-US" sz="5800" dirty="0" smtClean="0">
                <a:solidFill>
                  <a:srgbClr val="006600"/>
                </a:solidFill>
              </a:rPr>
              <a:t> </a:t>
            </a:r>
            <a:r>
              <a:rPr lang="en-US" sz="5800" dirty="0" err="1" smtClean="0">
                <a:solidFill>
                  <a:srgbClr val="006600"/>
                </a:solidFill>
              </a:rPr>
              <a:t>nước</a:t>
            </a:r>
            <a:r>
              <a:rPr lang="en-US" sz="5800" dirty="0" smtClean="0">
                <a:solidFill>
                  <a:srgbClr val="006600"/>
                </a:solidFill>
              </a:rPr>
              <a:t> </a:t>
            </a:r>
            <a:r>
              <a:rPr lang="en-US" sz="5800" dirty="0" err="1" smtClean="0">
                <a:solidFill>
                  <a:srgbClr val="006600"/>
                </a:solidFill>
              </a:rPr>
              <a:t>đúng</a:t>
            </a:r>
            <a:r>
              <a:rPr lang="en-US" sz="5800" dirty="0" smtClean="0">
                <a:solidFill>
                  <a:srgbClr val="006600"/>
                </a:solidFill>
              </a:rPr>
              <a:t> </a:t>
            </a:r>
            <a:r>
              <a:rPr lang="en-US" sz="5800" dirty="0" err="1" smtClean="0">
                <a:solidFill>
                  <a:srgbClr val="006600"/>
                </a:solidFill>
              </a:rPr>
              <a:t>lối</a:t>
            </a:r>
            <a:r>
              <a:rPr lang="en-US" sz="5800" dirty="0" smtClean="0">
                <a:solidFill>
                  <a:srgbClr val="006600"/>
                </a:solidFill>
              </a:rPr>
              <a:t> </a:t>
            </a:r>
            <a:r>
              <a:rPr lang="en-US" sz="5800" dirty="0" err="1" smtClean="0">
                <a:solidFill>
                  <a:srgbClr val="006600"/>
                </a:solidFill>
              </a:rPr>
              <a:t>đường</a:t>
            </a:r>
            <a:r>
              <a:rPr lang="en-US" sz="5800" dirty="0" smtClean="0">
                <a:solidFill>
                  <a:srgbClr val="006600"/>
                </a:solidFill>
              </a:rPr>
              <a:t> </a:t>
            </a:r>
            <a:r>
              <a:rPr lang="en-US" sz="5800" dirty="0" err="1" smtClean="0">
                <a:solidFill>
                  <a:srgbClr val="006600"/>
                </a:solidFill>
              </a:rPr>
              <a:t>công</a:t>
            </a:r>
            <a:r>
              <a:rPr lang="en-US" sz="5800" dirty="0" smtClean="0">
                <a:solidFill>
                  <a:srgbClr val="006600"/>
                </a:solidFill>
              </a:rPr>
              <a:t> </a:t>
            </a:r>
            <a:r>
              <a:rPr lang="en-US" sz="5800" dirty="0" err="1" smtClean="0">
                <a:solidFill>
                  <a:srgbClr val="006600"/>
                </a:solidFill>
              </a:rPr>
              <a:t>bình</a:t>
            </a:r>
            <a:r>
              <a:rPr lang="en-US" sz="5800" dirty="0" smtClean="0">
                <a:solidFill>
                  <a:srgbClr val="006600"/>
                </a:solidFill>
              </a:rPr>
              <a:t>.</a:t>
            </a:r>
            <a:endParaRPr lang="vi-VN" sz="5800" dirty="0" smtClean="0">
              <a:solidFill>
                <a:srgbClr val="006600"/>
              </a:solidFill>
            </a:endParaRPr>
          </a:p>
        </p:txBody>
      </p:sp>
    </p:spTree>
    <p:extLst>
      <p:ext uri="{BB962C8B-B14F-4D97-AF65-F5344CB8AC3E}">
        <p14:creationId xmlns:p14="http://schemas.microsoft.com/office/powerpoint/2010/main" val="721301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2"/>
            <a:ext cx="9144000" cy="5086349"/>
          </a:xfrm>
        </p:spPr>
        <p:txBody>
          <a:bodyPr>
            <a:normAutofit fontScale="90000"/>
          </a:bodyPr>
          <a:lstStyle/>
          <a:p>
            <a:pPr algn="just">
              <a:lnSpc>
                <a:spcPct val="110000"/>
              </a:lnSpc>
            </a:pPr>
            <a:r>
              <a:rPr lang="en-US" sz="8000" u="sng" dirty="0" err="1" smtClean="0">
                <a:solidFill>
                  <a:srgbClr val="C00000"/>
                </a:solidFill>
              </a:rPr>
              <a:t>Đk</a:t>
            </a:r>
            <a:r>
              <a:rPr lang="en-US" sz="8000" u="sng" dirty="0" smtClean="0">
                <a:solidFill>
                  <a:srgbClr val="C00000"/>
                </a:solidFill>
              </a:rPr>
              <a:t>:</a:t>
            </a:r>
            <a:r>
              <a:rPr lang="en-US" sz="8000" dirty="0" smtClean="0">
                <a:solidFill>
                  <a:srgbClr val="006600"/>
                </a:solidFill>
              </a:rPr>
              <a:t> </a:t>
            </a:r>
            <a:r>
              <a:rPr lang="en-US" sz="8000" dirty="0" err="1" smtClean="0">
                <a:solidFill>
                  <a:srgbClr val="006600"/>
                </a:solidFill>
              </a:rPr>
              <a:t>Hãy</a:t>
            </a:r>
            <a:r>
              <a:rPr lang="en-US" sz="8000" dirty="0" smtClean="0">
                <a:solidFill>
                  <a:srgbClr val="006600"/>
                </a:solidFill>
              </a:rPr>
              <a:t> loan </a:t>
            </a:r>
            <a:r>
              <a:rPr lang="en-US" sz="8000" dirty="0" err="1" smtClean="0">
                <a:solidFill>
                  <a:srgbClr val="006600"/>
                </a:solidFill>
              </a:rPr>
              <a:t>báo</a:t>
            </a:r>
            <a:r>
              <a:rPr lang="en-US" sz="8000" dirty="0" smtClean="0">
                <a:solidFill>
                  <a:srgbClr val="006600"/>
                </a:solidFill>
              </a:rPr>
              <a:t> </a:t>
            </a:r>
            <a:r>
              <a:rPr lang="en-US" sz="8000" dirty="0" err="1" smtClean="0">
                <a:solidFill>
                  <a:srgbClr val="006600"/>
                </a:solidFill>
              </a:rPr>
              <a:t>cho</a:t>
            </a:r>
            <a:r>
              <a:rPr lang="en-US" sz="8000" dirty="0" smtClean="0">
                <a:solidFill>
                  <a:srgbClr val="006600"/>
                </a:solidFill>
              </a:rPr>
              <a:t> </a:t>
            </a:r>
            <a:r>
              <a:rPr lang="en-US" sz="8000" dirty="0" err="1" smtClean="0">
                <a:solidFill>
                  <a:srgbClr val="006600"/>
                </a:solidFill>
              </a:rPr>
              <a:t>mọi</a:t>
            </a:r>
            <a:r>
              <a:rPr lang="en-US" sz="8000" dirty="0" smtClean="0">
                <a:solidFill>
                  <a:srgbClr val="006600"/>
                </a:solidFill>
              </a:rPr>
              <a:t> </a:t>
            </a:r>
            <a:r>
              <a:rPr lang="en-US" sz="8000" dirty="0" err="1" smtClean="0">
                <a:solidFill>
                  <a:srgbClr val="006600"/>
                </a:solidFill>
              </a:rPr>
              <a:t>nước</a:t>
            </a:r>
            <a:r>
              <a:rPr lang="en-US" sz="8000" dirty="0" smtClean="0">
                <a:solidFill>
                  <a:srgbClr val="006600"/>
                </a:solidFill>
              </a:rPr>
              <a:t> </a:t>
            </a:r>
            <a:r>
              <a:rPr lang="en-US" sz="8000" dirty="0" err="1" smtClean="0">
                <a:solidFill>
                  <a:srgbClr val="006600"/>
                </a:solidFill>
              </a:rPr>
              <a:t>biết</a:t>
            </a:r>
            <a:r>
              <a:rPr lang="en-US" sz="8000" dirty="0" smtClean="0">
                <a:solidFill>
                  <a:srgbClr val="006600"/>
                </a:solidFill>
              </a:rPr>
              <a:t> </a:t>
            </a:r>
            <a:r>
              <a:rPr lang="en-US" sz="8000" dirty="0" err="1" smtClean="0">
                <a:solidFill>
                  <a:srgbClr val="006600"/>
                </a:solidFill>
              </a:rPr>
              <a:t>những</a:t>
            </a:r>
            <a:r>
              <a:rPr lang="en-US" sz="8000" dirty="0" smtClean="0">
                <a:solidFill>
                  <a:srgbClr val="006600"/>
                </a:solidFill>
              </a:rPr>
              <a:t> </a:t>
            </a:r>
            <a:r>
              <a:rPr lang="en-US" sz="8000" dirty="0" err="1" smtClean="0">
                <a:solidFill>
                  <a:srgbClr val="006600"/>
                </a:solidFill>
              </a:rPr>
              <a:t>kỳ</a:t>
            </a:r>
            <a:r>
              <a:rPr lang="en-US" sz="8000" dirty="0" smtClean="0">
                <a:solidFill>
                  <a:srgbClr val="006600"/>
                </a:solidFill>
              </a:rPr>
              <a:t> </a:t>
            </a:r>
            <a:r>
              <a:rPr lang="en-US" sz="8000" dirty="0" err="1" smtClean="0">
                <a:solidFill>
                  <a:srgbClr val="006600"/>
                </a:solidFill>
              </a:rPr>
              <a:t>công</a:t>
            </a:r>
            <a:r>
              <a:rPr lang="en-US" sz="8000" dirty="0" smtClean="0">
                <a:solidFill>
                  <a:srgbClr val="006600"/>
                </a:solidFill>
              </a:rPr>
              <a:t> </a:t>
            </a:r>
            <a:r>
              <a:rPr lang="en-US" sz="8000" dirty="0" err="1" smtClean="0">
                <a:solidFill>
                  <a:srgbClr val="006600"/>
                </a:solidFill>
              </a:rPr>
              <a:t>Chúa</a:t>
            </a:r>
            <a:r>
              <a:rPr lang="en-US" sz="8000" dirty="0" smtClean="0">
                <a:solidFill>
                  <a:srgbClr val="006600"/>
                </a:solidFill>
              </a:rPr>
              <a:t> </a:t>
            </a:r>
            <a:r>
              <a:rPr lang="en-US" sz="8000" dirty="0" err="1" smtClean="0">
                <a:solidFill>
                  <a:srgbClr val="006600"/>
                </a:solidFill>
              </a:rPr>
              <a:t>làm</a:t>
            </a:r>
            <a:r>
              <a:rPr lang="en-US" sz="8000" dirty="0" smtClean="0">
                <a:solidFill>
                  <a:srgbClr val="006600"/>
                </a:solidFill>
              </a:rPr>
              <a:t>.</a:t>
            </a:r>
            <a:endParaRPr lang="vi-VN" sz="8000" dirty="0" smtClean="0">
              <a:solidFill>
                <a:srgbClr val="006600"/>
              </a:solidFill>
            </a:endParaRPr>
          </a:p>
        </p:txBody>
      </p:sp>
    </p:spTree>
    <p:extLst>
      <p:ext uri="{BB962C8B-B14F-4D97-AF65-F5344CB8AC3E}">
        <p14:creationId xmlns:p14="http://schemas.microsoft.com/office/powerpoint/2010/main" val="758636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en-US" sz="6500" dirty="0" err="1" smtClean="0">
                <a:solidFill>
                  <a:srgbClr val="006600"/>
                </a:solidFill>
              </a:rPr>
              <a:t>Chúa</a:t>
            </a:r>
            <a:r>
              <a:rPr lang="en-US" sz="6500" dirty="0" smtClean="0">
                <a:solidFill>
                  <a:srgbClr val="006600"/>
                </a:solidFill>
              </a:rPr>
              <a:t> </a:t>
            </a:r>
            <a:r>
              <a:rPr lang="en-US" sz="6500" dirty="0" err="1" smtClean="0">
                <a:solidFill>
                  <a:srgbClr val="006600"/>
                </a:solidFill>
              </a:rPr>
              <a:t>phán</a:t>
            </a:r>
            <a:r>
              <a:rPr lang="en-US" sz="6500" dirty="0" smtClean="0">
                <a:solidFill>
                  <a:srgbClr val="006600"/>
                </a:solidFill>
              </a:rPr>
              <a:t>: “Ta </a:t>
            </a:r>
            <a:r>
              <a:rPr lang="en-US" sz="6500" dirty="0" err="1" smtClean="0">
                <a:solidFill>
                  <a:srgbClr val="006600"/>
                </a:solidFill>
              </a:rPr>
              <a:t>là</a:t>
            </a:r>
            <a:r>
              <a:rPr lang="en-US" sz="6500" dirty="0" smtClean="0">
                <a:solidFill>
                  <a:srgbClr val="006600"/>
                </a:solidFill>
              </a:rPr>
              <a:t> </a:t>
            </a:r>
            <a:r>
              <a:rPr lang="en-US" sz="6500" dirty="0" err="1" smtClean="0">
                <a:solidFill>
                  <a:srgbClr val="006600"/>
                </a:solidFill>
              </a:rPr>
              <a:t>sự</a:t>
            </a:r>
            <a:r>
              <a:rPr lang="en-US" sz="6500" dirty="0" smtClean="0">
                <a:solidFill>
                  <a:srgbClr val="006600"/>
                </a:solidFill>
              </a:rPr>
              <a:t> </a:t>
            </a:r>
            <a:r>
              <a:rPr lang="en-US" sz="6500" dirty="0" err="1" smtClean="0">
                <a:solidFill>
                  <a:srgbClr val="006600"/>
                </a:solidFill>
              </a:rPr>
              <a:t>sáng</a:t>
            </a:r>
            <a:r>
              <a:rPr lang="en-US" sz="6500" dirty="0" smtClean="0">
                <a:solidFill>
                  <a:srgbClr val="006600"/>
                </a:solidFill>
              </a:rPr>
              <a:t> </a:t>
            </a:r>
            <a:r>
              <a:rPr lang="en-US" sz="6500" dirty="0" err="1" smtClean="0">
                <a:solidFill>
                  <a:srgbClr val="006600"/>
                </a:solidFill>
              </a:rPr>
              <a:t>thế</a:t>
            </a:r>
            <a:r>
              <a:rPr lang="en-US" sz="6500" dirty="0" smtClean="0">
                <a:solidFill>
                  <a:srgbClr val="006600"/>
                </a:solidFill>
              </a:rPr>
              <a:t> </a:t>
            </a:r>
            <a:r>
              <a:rPr lang="en-US" sz="6500" dirty="0" err="1" smtClean="0">
                <a:solidFill>
                  <a:srgbClr val="006600"/>
                </a:solidFill>
              </a:rPr>
              <a:t>gian</a:t>
            </a:r>
            <a:r>
              <a:rPr lang="en-US" sz="6500" dirty="0" smtClean="0">
                <a:solidFill>
                  <a:srgbClr val="006600"/>
                </a:solidFill>
              </a:rPr>
              <a:t>, </a:t>
            </a:r>
            <a:r>
              <a:rPr lang="en-US" sz="6500" dirty="0" err="1" smtClean="0">
                <a:solidFill>
                  <a:srgbClr val="006600"/>
                </a:solidFill>
              </a:rPr>
              <a:t>ai</a:t>
            </a:r>
            <a:r>
              <a:rPr lang="en-US" sz="6500" dirty="0" smtClean="0">
                <a:solidFill>
                  <a:srgbClr val="006600"/>
                </a:solidFill>
              </a:rPr>
              <a:t> </a:t>
            </a:r>
            <a:r>
              <a:rPr lang="en-US" sz="6500" dirty="0" err="1" smtClean="0">
                <a:solidFill>
                  <a:srgbClr val="006600"/>
                </a:solidFill>
              </a:rPr>
              <a:t>theo</a:t>
            </a:r>
            <a:r>
              <a:rPr lang="en-US" sz="6500" dirty="0" smtClean="0">
                <a:solidFill>
                  <a:srgbClr val="006600"/>
                </a:solidFill>
              </a:rPr>
              <a:t> Ta </a:t>
            </a:r>
            <a:r>
              <a:rPr lang="en-US" sz="6500" dirty="0" err="1" smtClean="0">
                <a:solidFill>
                  <a:srgbClr val="006600"/>
                </a:solidFill>
              </a:rPr>
              <a:t>sẽ</a:t>
            </a:r>
            <a:r>
              <a:rPr lang="en-US" sz="6500" dirty="0" smtClean="0">
                <a:solidFill>
                  <a:srgbClr val="006600"/>
                </a:solidFill>
              </a:rPr>
              <a:t> </a:t>
            </a:r>
            <a:r>
              <a:rPr lang="en-US" sz="6500" dirty="0" err="1" smtClean="0">
                <a:solidFill>
                  <a:srgbClr val="006600"/>
                </a:solidFill>
              </a:rPr>
              <a:t>có</a:t>
            </a:r>
            <a:r>
              <a:rPr lang="en-US" sz="6500" dirty="0" smtClean="0">
                <a:solidFill>
                  <a:srgbClr val="006600"/>
                </a:solidFill>
              </a:rPr>
              <a:t> </a:t>
            </a:r>
            <a:r>
              <a:rPr lang="en-US" sz="6500" dirty="0" err="1" smtClean="0">
                <a:solidFill>
                  <a:srgbClr val="006600"/>
                </a:solidFill>
              </a:rPr>
              <a:t>ánh</a:t>
            </a:r>
            <a:r>
              <a:rPr lang="en-US" sz="6500" dirty="0" smtClean="0">
                <a:solidFill>
                  <a:srgbClr val="006600"/>
                </a:solidFill>
              </a:rPr>
              <a:t> </a:t>
            </a:r>
            <a:r>
              <a:rPr lang="en-US" sz="6500" dirty="0" err="1" smtClean="0">
                <a:solidFill>
                  <a:srgbClr val="006600"/>
                </a:solidFill>
              </a:rPr>
              <a:t>sáng</a:t>
            </a:r>
            <a:r>
              <a:rPr lang="en-US" sz="6500" dirty="0" smtClean="0">
                <a:solidFill>
                  <a:srgbClr val="006600"/>
                </a:solidFill>
              </a:rPr>
              <a:t> ban </a:t>
            </a:r>
            <a:r>
              <a:rPr lang="en-US" sz="6500" dirty="0" err="1" smtClean="0">
                <a:solidFill>
                  <a:srgbClr val="006600"/>
                </a:solidFill>
              </a:rPr>
              <a:t>sự</a:t>
            </a:r>
            <a:r>
              <a:rPr lang="en-US" sz="6500" dirty="0" smtClean="0">
                <a:solidFill>
                  <a:srgbClr val="006600"/>
                </a:solidFill>
              </a:rPr>
              <a:t> </a:t>
            </a:r>
            <a:r>
              <a:rPr lang="en-US" sz="6500" dirty="0" err="1" smtClean="0">
                <a:solidFill>
                  <a:srgbClr val="006600"/>
                </a:solidFill>
              </a:rPr>
              <a:t>sống</a:t>
            </a:r>
            <a:r>
              <a:rPr lang="en-US" sz="6500" dirty="0" smtClean="0">
                <a:solidFill>
                  <a:srgbClr val="006600"/>
                </a:solidFill>
              </a:rPr>
              <a:t>”.</a:t>
            </a:r>
            <a:endParaRPr lang="en-US" sz="6500" dirty="0">
              <a:solidFill>
                <a:srgbClr val="006600"/>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C00000"/>
                </a:solidFill>
              </a:rPr>
              <a:t>Alleluia …</a:t>
            </a:r>
          </a:p>
        </p:txBody>
      </p:sp>
    </p:spTree>
    <p:extLst>
      <p:ext uri="{BB962C8B-B14F-4D97-AF65-F5344CB8AC3E}">
        <p14:creationId xmlns:p14="http://schemas.microsoft.com/office/powerpoint/2010/main" val="2301005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845061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038600" y="2571750"/>
            <a:ext cx="4800600" cy="2000548"/>
          </a:xfrm>
          <a:prstGeom prst="rect">
            <a:avLst/>
          </a:prstGeom>
          <a:noFill/>
        </p:spPr>
        <p:txBody>
          <a:bodyPr wrap="square" rtlCol="0">
            <a:spAutoFit/>
          </a:bodyPr>
          <a:lstStyle/>
          <a:p>
            <a:pPr algn="ctr"/>
            <a:r>
              <a:rPr lang="en-US" sz="4400" dirty="0" err="1" smtClean="0">
                <a:solidFill>
                  <a:srgbClr val="FFFF00"/>
                </a:solidFill>
              </a:rPr>
              <a:t>Như</a:t>
            </a:r>
            <a:r>
              <a:rPr lang="en-US" sz="4400" dirty="0" smtClean="0">
                <a:solidFill>
                  <a:srgbClr val="FFFF00"/>
                </a:solidFill>
              </a:rPr>
              <a:t> </a:t>
            </a:r>
            <a:r>
              <a:rPr lang="en-US" sz="4400" dirty="0" err="1" smtClean="0">
                <a:solidFill>
                  <a:srgbClr val="FFFF00"/>
                </a:solidFill>
              </a:rPr>
              <a:t>Hạt</a:t>
            </a:r>
            <a:r>
              <a:rPr lang="en-US" sz="4400" dirty="0" smtClean="0">
                <a:solidFill>
                  <a:srgbClr val="FFFF00"/>
                </a:solidFill>
              </a:rPr>
              <a:t> </a:t>
            </a:r>
            <a:r>
              <a:rPr lang="en-US" sz="4400" dirty="0" err="1" smtClean="0">
                <a:solidFill>
                  <a:srgbClr val="FFFF00"/>
                </a:solidFill>
              </a:rPr>
              <a:t>Miến</a:t>
            </a:r>
            <a:endParaRPr lang="en-US" sz="4400" dirty="0" smtClean="0">
              <a:solidFill>
                <a:srgbClr val="FFFF00"/>
              </a:solidFill>
            </a:endParaRPr>
          </a:p>
          <a:p>
            <a:pPr algn="ctr"/>
            <a:r>
              <a:rPr lang="en-US" sz="4000" dirty="0" smtClean="0">
                <a:solidFill>
                  <a:srgbClr val="FFFF00"/>
                </a:solidFill>
              </a:rPr>
              <a:t>Lm. </a:t>
            </a:r>
            <a:r>
              <a:rPr lang="en-US" sz="4000" dirty="0" err="1" smtClean="0">
                <a:solidFill>
                  <a:srgbClr val="FFFF00"/>
                </a:solidFill>
              </a:rPr>
              <a:t>Thành</a:t>
            </a:r>
            <a:r>
              <a:rPr lang="en-US" sz="4000" dirty="0" smtClean="0">
                <a:solidFill>
                  <a:srgbClr val="FFFF00"/>
                </a:solidFill>
              </a:rPr>
              <a:t> </a:t>
            </a:r>
            <a:r>
              <a:rPr lang="en-US" sz="4000" dirty="0" err="1" smtClean="0">
                <a:solidFill>
                  <a:srgbClr val="FFFF00"/>
                </a:solidFill>
              </a:rPr>
              <a:t>Tâm</a:t>
            </a:r>
            <a:endParaRPr lang="en-US" sz="4000" dirty="0" smtClean="0">
              <a:solidFill>
                <a:srgbClr val="FFFF00"/>
              </a:solidFill>
            </a:endParaRPr>
          </a:p>
          <a:p>
            <a:pPr algn="ctr"/>
            <a:endParaRPr lang="en-US" sz="4000" dirty="0"/>
          </a:p>
        </p:txBody>
      </p:sp>
    </p:spTree>
    <p:extLst>
      <p:ext uri="{BB962C8B-B14F-4D97-AF65-F5344CB8AC3E}">
        <p14:creationId xmlns:p14="http://schemas.microsoft.com/office/powerpoint/2010/main" val="2213104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u="sng" dirty="0" err="1">
                <a:solidFill>
                  <a:srgbClr val="C00000"/>
                </a:solidFill>
              </a:rPr>
              <a:t>T</a:t>
            </a:r>
            <a:r>
              <a:rPr lang="en-US" sz="5500" u="sng" dirty="0" err="1" smtClean="0">
                <a:solidFill>
                  <a:srgbClr val="C00000"/>
                </a:solidFill>
              </a:rPr>
              <a:t>k</a:t>
            </a:r>
            <a:r>
              <a:rPr lang="en-US" sz="5500" u="sng" dirty="0" smtClean="0">
                <a:solidFill>
                  <a:srgbClr val="C00000"/>
                </a:solidFill>
              </a:rPr>
              <a:t>:</a:t>
            </a:r>
            <a:r>
              <a:rPr lang="en-US" sz="5500" b="0" dirty="0" smtClean="0">
                <a:solidFill>
                  <a:srgbClr val="006600"/>
                </a:solidFill>
                <a:effectLst/>
              </a:rPr>
              <a:t> </a:t>
            </a:r>
            <a:r>
              <a:rPr lang="vi-VN" sz="6000" dirty="0">
                <a:solidFill>
                  <a:srgbClr val="006600"/>
                </a:solidFill>
              </a:rPr>
              <a:t>Như hạt miến chịu nát tan làm thành tấm bánh trắng tiến dâng trên bàn thánh, đây con xin vui chấp nhận đời gian khổ lầm than làm lễ dâng lên Ngài.</a:t>
            </a:r>
            <a:r>
              <a:rPr lang="en-US" sz="5500" dirty="0" smtClean="0">
                <a:solidFill>
                  <a:srgbClr val="006600"/>
                </a:solidFill>
              </a:rPr>
              <a:t>.</a:t>
            </a:r>
            <a:endParaRPr lang="en-US" sz="5500" b="0" dirty="0">
              <a:solidFill>
                <a:srgbClr val="006600"/>
              </a:solidFill>
              <a:effectLst/>
            </a:endParaRPr>
          </a:p>
        </p:txBody>
      </p:sp>
    </p:spTree>
    <p:extLst>
      <p:ext uri="{BB962C8B-B14F-4D97-AF65-F5344CB8AC3E}">
        <p14:creationId xmlns:p14="http://schemas.microsoft.com/office/powerpoint/2010/main" val="1213721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900" u="sng" dirty="0" smtClean="0">
                <a:solidFill>
                  <a:srgbClr val="C00000"/>
                </a:solidFill>
              </a:rPr>
              <a:t>**:</a:t>
            </a:r>
            <a:r>
              <a:rPr lang="en-US" sz="4900" b="0" dirty="0" smtClean="0">
                <a:solidFill>
                  <a:srgbClr val="006600"/>
                </a:solidFill>
                <a:effectLst/>
              </a:rPr>
              <a:t> </a:t>
            </a:r>
            <a:r>
              <a:rPr lang="vi-VN" sz="4900" dirty="0">
                <a:solidFill>
                  <a:srgbClr val="006600"/>
                </a:solidFill>
              </a:rPr>
              <a:t>Như giọt nước hòa biến trong rượu nồng thắm sức sống tiến dâng Cha cực Thánh, đây con xin vui chấp nhận hòa biến trong tình yêu. Lạy Chúa thương con nhiều</a:t>
            </a:r>
            <a:r>
              <a:rPr lang="en-US" sz="4900" dirty="0" smtClean="0">
                <a:solidFill>
                  <a:srgbClr val="006600"/>
                </a:solidFill>
              </a:rPr>
              <a:t>.</a:t>
            </a:r>
            <a:endParaRPr lang="en-US" sz="4900" b="0" dirty="0">
              <a:solidFill>
                <a:srgbClr val="006600"/>
              </a:solidFill>
              <a:effectLst/>
            </a:endParaRPr>
          </a:p>
        </p:txBody>
      </p:sp>
    </p:spTree>
    <p:extLst>
      <p:ext uri="{BB962C8B-B14F-4D97-AF65-F5344CB8AC3E}">
        <p14:creationId xmlns:p14="http://schemas.microsoft.com/office/powerpoint/2010/main" val="1900349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a:solidFill>
                  <a:srgbClr val="C00000"/>
                </a:solidFill>
              </a:rPr>
              <a:t>Đ</a:t>
            </a:r>
            <a:r>
              <a:rPr lang="en-US" sz="5800" b="0" u="sng" dirty="0" err="1" smtClean="0">
                <a:solidFill>
                  <a:srgbClr val="C00000"/>
                </a:solidFill>
                <a:effectLst/>
              </a:rPr>
              <a:t>k</a:t>
            </a:r>
            <a:r>
              <a:rPr lang="en-US" sz="5800" b="0" u="sng" dirty="0" smtClean="0">
                <a:solidFill>
                  <a:srgbClr val="C00000"/>
                </a:solidFill>
                <a:effectLst/>
              </a:rPr>
              <a:t>:</a:t>
            </a:r>
            <a:r>
              <a:rPr lang="en-US" sz="5800" b="0" dirty="0" smtClean="0">
                <a:solidFill>
                  <a:srgbClr val="006600"/>
                </a:solidFill>
                <a:effectLst/>
              </a:rPr>
              <a:t> </a:t>
            </a:r>
            <a:r>
              <a:rPr lang="vi-VN" sz="5800" dirty="0">
                <a:solidFill>
                  <a:srgbClr val="006600"/>
                </a:solidFill>
              </a:rPr>
              <a:t> </a:t>
            </a:r>
            <a:r>
              <a:rPr lang="vi-VN" sz="6000" dirty="0">
                <a:solidFill>
                  <a:srgbClr val="006600"/>
                </a:solidFill>
              </a:rPr>
              <a:t>Con xin dâng tấm bánh đời con đây nỗi ưu tư ngày dài đang tiến tới. Con xin dâng ly rượu bao luyến ái hy sinh và đắng cay</a:t>
            </a:r>
            <a:r>
              <a:rPr lang="en-US" sz="5800" dirty="0" smtClean="0">
                <a:solidFill>
                  <a:srgbClr val="006600"/>
                </a:solidFill>
              </a:rPr>
              <a:t>.</a:t>
            </a:r>
            <a:endParaRPr lang="vi-VN" sz="5800" dirty="0">
              <a:solidFill>
                <a:srgbClr val="006600"/>
              </a:solidFill>
            </a:endParaRPr>
          </a:p>
        </p:txBody>
      </p:sp>
    </p:spTree>
    <p:extLst>
      <p:ext uri="{BB962C8B-B14F-4D97-AF65-F5344CB8AC3E}">
        <p14:creationId xmlns:p14="http://schemas.microsoft.com/office/powerpoint/2010/main" val="317500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3180647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C00000"/>
                </a:solidFill>
                <a:effectLst/>
              </a:rPr>
              <a:t>Ca</a:t>
            </a:r>
            <a:r>
              <a:rPr lang="en-US" sz="6600" b="0" dirty="0" smtClean="0">
                <a:solidFill>
                  <a:srgbClr val="C00000"/>
                </a:solidFill>
                <a:effectLst/>
              </a:rPr>
              <a:t> </a:t>
            </a:r>
            <a:r>
              <a:rPr lang="en-US" sz="6600" b="0" dirty="0" err="1" smtClean="0">
                <a:solidFill>
                  <a:srgbClr val="C00000"/>
                </a:solidFill>
                <a:effectLst/>
              </a:rPr>
              <a:t>Nguyện</a:t>
            </a:r>
            <a:r>
              <a:rPr lang="en-US" sz="6600" b="0" dirty="0" smtClean="0">
                <a:solidFill>
                  <a:srgbClr val="C00000"/>
                </a:solidFill>
                <a:effectLst/>
              </a:rPr>
              <a:t> </a:t>
            </a:r>
            <a:r>
              <a:rPr lang="en-US" sz="6600" b="0" dirty="0" err="1" smtClean="0">
                <a:solidFill>
                  <a:srgbClr val="C00000"/>
                </a:solidFill>
                <a:effectLst/>
              </a:rPr>
              <a:t>Hiệp</a:t>
            </a:r>
            <a:r>
              <a:rPr lang="en-US" sz="6600" b="0" dirty="0" smtClean="0">
                <a:solidFill>
                  <a:srgbClr val="C00000"/>
                </a:solidFill>
                <a:effectLst/>
              </a:rPr>
              <a:t> </a:t>
            </a:r>
            <a:r>
              <a:rPr lang="en-US" sz="6600" b="0" dirty="0" err="1" smtClean="0">
                <a:solidFill>
                  <a:srgbClr val="C00000"/>
                </a:solidFill>
                <a:effectLst/>
              </a:rPr>
              <a:t>Lễ</a:t>
            </a:r>
            <a:r>
              <a:rPr lang="en-US" sz="6600" b="0" dirty="0" smtClean="0">
                <a:solidFill>
                  <a:srgbClr val="C00000"/>
                </a:solidFill>
                <a:effectLst/>
              </a:rPr>
              <a:t/>
            </a:r>
            <a:br>
              <a:rPr lang="en-US" sz="6600" b="0" dirty="0" smtClean="0">
                <a:solidFill>
                  <a:srgbClr val="C00000"/>
                </a:solidFill>
                <a:effectLst/>
              </a:rPr>
            </a:br>
            <a:r>
              <a:rPr lang="en-US" sz="6600" dirty="0" err="1" smtClean="0">
                <a:solidFill>
                  <a:srgbClr val="C00000"/>
                </a:solidFill>
              </a:rPr>
              <a:t>Tâm</a:t>
            </a:r>
            <a:r>
              <a:rPr lang="en-US" sz="6600" dirty="0" smtClean="0">
                <a:solidFill>
                  <a:srgbClr val="C00000"/>
                </a:solidFill>
              </a:rPr>
              <a:t> </a:t>
            </a:r>
            <a:r>
              <a:rPr lang="en-US" sz="6600" dirty="0" err="1" smtClean="0">
                <a:solidFill>
                  <a:srgbClr val="C00000"/>
                </a:solidFill>
              </a:rPr>
              <a:t>Tình</a:t>
            </a:r>
            <a:r>
              <a:rPr lang="en-US" sz="6600" dirty="0" smtClean="0">
                <a:solidFill>
                  <a:srgbClr val="C00000"/>
                </a:solidFill>
              </a:rPr>
              <a:t> </a:t>
            </a:r>
            <a:r>
              <a:rPr lang="en-US" sz="6600" dirty="0" err="1" smtClean="0">
                <a:solidFill>
                  <a:srgbClr val="C00000"/>
                </a:solidFill>
              </a:rPr>
              <a:t>Hiến</a:t>
            </a:r>
            <a:r>
              <a:rPr lang="en-US" sz="6600" dirty="0" smtClean="0">
                <a:solidFill>
                  <a:srgbClr val="C00000"/>
                </a:solidFill>
              </a:rPr>
              <a:t> </a:t>
            </a:r>
            <a:r>
              <a:rPr lang="en-US" sz="6600" dirty="0" err="1" smtClean="0">
                <a:solidFill>
                  <a:srgbClr val="C00000"/>
                </a:solidFill>
              </a:rPr>
              <a:t>Dâng</a:t>
            </a:r>
            <a:r>
              <a:rPr lang="en-US" sz="6600" dirty="0" smtClean="0">
                <a:solidFill>
                  <a:srgbClr val="C00000"/>
                </a:solidFill>
              </a:rPr>
              <a:t/>
            </a:r>
            <a:br>
              <a:rPr lang="en-US" sz="6600" dirty="0" smtClean="0">
                <a:solidFill>
                  <a:srgbClr val="C00000"/>
                </a:solidFill>
              </a:rPr>
            </a:br>
            <a:r>
              <a:rPr lang="en-US" sz="4000" i="1" dirty="0" err="1" smtClean="0">
                <a:solidFill>
                  <a:srgbClr val="006600"/>
                </a:solidFill>
              </a:rPr>
              <a:t>Oanh</a:t>
            </a:r>
            <a:r>
              <a:rPr lang="en-US" sz="4000" i="1" dirty="0" smtClean="0">
                <a:solidFill>
                  <a:srgbClr val="006600"/>
                </a:solidFill>
              </a:rPr>
              <a:t> </a:t>
            </a:r>
            <a:r>
              <a:rPr lang="en-US" sz="4000" i="1" dirty="0" err="1" smtClean="0">
                <a:solidFill>
                  <a:srgbClr val="006600"/>
                </a:solidFill>
              </a:rPr>
              <a:t>Sông</a:t>
            </a:r>
            <a:r>
              <a:rPr lang="en-US" sz="4000" i="1" dirty="0" smtClean="0">
                <a:solidFill>
                  <a:srgbClr val="006600"/>
                </a:solidFill>
              </a:rPr>
              <a:t> Lam</a:t>
            </a:r>
            <a:endParaRPr lang="en-US" sz="6600" b="0" i="1" dirty="0">
              <a:solidFill>
                <a:srgbClr val="006600"/>
              </a:solidFill>
              <a:effectLst/>
            </a:endParaRPr>
          </a:p>
        </p:txBody>
      </p:sp>
    </p:spTree>
    <p:extLst>
      <p:ext uri="{BB962C8B-B14F-4D97-AF65-F5344CB8AC3E}">
        <p14:creationId xmlns:p14="http://schemas.microsoft.com/office/powerpoint/2010/main" val="585692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C00000"/>
                </a:solidFill>
              </a:rPr>
              <a:t>Đk</a:t>
            </a:r>
            <a:r>
              <a:rPr lang="en-US" sz="6000" b="0" u="sng" dirty="0" smtClean="0">
                <a:solidFill>
                  <a:srgbClr val="C00000"/>
                </a:solidFill>
                <a:effectLst/>
              </a:rPr>
              <a:t>:</a:t>
            </a:r>
            <a:r>
              <a:rPr lang="en-US" sz="6000" b="0" dirty="0" smtClean="0">
                <a:solidFill>
                  <a:srgbClr val="006600"/>
                </a:solidFill>
                <a:effectLst/>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a:t>
            </a:r>
            <a:r>
              <a:rPr lang="en-US" sz="6600" dirty="0" err="1">
                <a:solidFill>
                  <a:srgbClr val="006600"/>
                </a:solidFill>
              </a:rPr>
              <a:t>gì</a:t>
            </a:r>
            <a:r>
              <a:rPr lang="en-US" sz="6600" dirty="0">
                <a:solidFill>
                  <a:srgbClr val="006600"/>
                </a:solidFill>
              </a:rPr>
              <a:t> </a:t>
            </a:r>
            <a:r>
              <a:rPr lang="en-US" sz="6600" dirty="0" err="1">
                <a:solidFill>
                  <a:srgbClr val="006600"/>
                </a:solidFill>
              </a:rPr>
              <a:t>cảm</a:t>
            </a:r>
            <a:r>
              <a:rPr lang="en-US" sz="6600" dirty="0">
                <a:solidFill>
                  <a:srgbClr val="006600"/>
                </a:solidFill>
              </a:rPr>
              <a:t> </a:t>
            </a:r>
            <a:r>
              <a:rPr lang="en-US" sz="6600" dirty="0" err="1">
                <a:solidFill>
                  <a:srgbClr val="006600"/>
                </a:solidFill>
              </a:rPr>
              <a:t>mến</a:t>
            </a:r>
            <a:r>
              <a:rPr lang="en-US" sz="6600" dirty="0">
                <a:solidFill>
                  <a:srgbClr val="006600"/>
                </a:solidFill>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chi </a:t>
            </a:r>
            <a:r>
              <a:rPr lang="en-US" sz="6600" dirty="0" err="1">
                <a:solidFill>
                  <a:srgbClr val="006600"/>
                </a:solidFill>
              </a:rPr>
              <a:t>báo</a:t>
            </a:r>
            <a:r>
              <a:rPr lang="en-US" sz="6600" dirty="0">
                <a:solidFill>
                  <a:srgbClr val="006600"/>
                </a:solidFill>
              </a:rPr>
              <a:t> </a:t>
            </a:r>
            <a:r>
              <a:rPr lang="en-US" sz="6600" dirty="0" err="1" smtClean="0">
                <a:solidFill>
                  <a:srgbClr val="006600"/>
                </a:solidFill>
              </a:rPr>
              <a:t>đền</a:t>
            </a:r>
            <a:r>
              <a:rPr lang="en-US" sz="6600" dirty="0" smtClean="0">
                <a:solidFill>
                  <a:srgbClr val="006600"/>
                </a:solidFill>
              </a:rPr>
              <a:t>. </a:t>
            </a:r>
            <a:r>
              <a:rPr lang="en-US" sz="6600" dirty="0" err="1" smtClean="0">
                <a:solidFill>
                  <a:srgbClr val="006600"/>
                </a:solidFill>
              </a:rPr>
              <a:t>Hồng</a:t>
            </a:r>
            <a:r>
              <a:rPr lang="en-US" sz="6600" dirty="0" smtClean="0">
                <a:solidFill>
                  <a:srgbClr val="006600"/>
                </a:solidFill>
              </a:rPr>
              <a:t> </a:t>
            </a:r>
            <a:r>
              <a:rPr lang="en-US" sz="6600" dirty="0" err="1">
                <a:solidFill>
                  <a:srgbClr val="006600"/>
                </a:solidFill>
              </a:rPr>
              <a:t>ân</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cao</a:t>
            </a:r>
            <a:r>
              <a:rPr lang="en-US" sz="6600" dirty="0">
                <a:solidFill>
                  <a:srgbClr val="006600"/>
                </a:solidFill>
              </a:rPr>
              <a:t> </a:t>
            </a:r>
            <a:r>
              <a:rPr lang="en-US" sz="6600" dirty="0" err="1">
                <a:solidFill>
                  <a:srgbClr val="006600"/>
                </a:solidFill>
              </a:rPr>
              <a:t>vời</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đã</a:t>
            </a:r>
            <a:r>
              <a:rPr lang="en-US" sz="6600" dirty="0">
                <a:solidFill>
                  <a:srgbClr val="006600"/>
                </a:solidFill>
              </a:rPr>
              <a:t> </a:t>
            </a:r>
            <a:r>
              <a:rPr lang="en-US" sz="6600" dirty="0" err="1">
                <a:solidFill>
                  <a:srgbClr val="006600"/>
                </a:solidFill>
              </a:rPr>
              <a:t>làm</a:t>
            </a:r>
            <a:r>
              <a:rPr lang="en-US" sz="6600" dirty="0">
                <a:solidFill>
                  <a:srgbClr val="006600"/>
                </a:solidFill>
              </a:rPr>
              <a:t> </a:t>
            </a:r>
            <a:r>
              <a:rPr lang="en-US" sz="6600" dirty="0" err="1">
                <a:solidFill>
                  <a:srgbClr val="006600"/>
                </a:solidFill>
              </a:rPr>
              <a:t>cho</a:t>
            </a:r>
            <a:r>
              <a:rPr lang="en-US" sz="6600" dirty="0">
                <a:solidFill>
                  <a:srgbClr val="006600"/>
                </a:solidFill>
              </a:rPr>
              <a:t> </a:t>
            </a:r>
            <a:r>
              <a:rPr lang="en-US" sz="6600" dirty="0" smtClean="0">
                <a:solidFill>
                  <a:srgbClr val="006600"/>
                </a:solidFill>
              </a:rPr>
              <a:t>con.</a:t>
            </a:r>
            <a:endParaRPr lang="vi-VN" sz="6000" dirty="0">
              <a:solidFill>
                <a:srgbClr val="006600"/>
              </a:solidFill>
            </a:endParaRPr>
          </a:p>
        </p:txBody>
      </p:sp>
    </p:spTree>
    <p:extLst>
      <p:ext uri="{BB962C8B-B14F-4D97-AF65-F5344CB8AC3E}">
        <p14:creationId xmlns:p14="http://schemas.microsoft.com/office/powerpoint/2010/main" val="1993155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Tk1:</a:t>
            </a:r>
            <a:r>
              <a:rPr lang="en-US" sz="5400" b="0" dirty="0" smtClean="0">
                <a:solidFill>
                  <a:srgbClr val="006600"/>
                </a:solidFill>
                <a:effectLst/>
              </a:rPr>
              <a:t> </a:t>
            </a:r>
            <a:r>
              <a:rPr lang="vi-VN" sz="6000" dirty="0">
                <a:solidFill>
                  <a:srgbClr val="006600"/>
                </a:solidFill>
              </a:rPr>
              <a:t>Thương con từ ngàn xưa một tình yêu chan </a:t>
            </a:r>
            <a:r>
              <a:rPr lang="vi-VN" sz="6000" dirty="0" smtClean="0">
                <a:solidFill>
                  <a:srgbClr val="006600"/>
                </a:solidFill>
              </a:rPr>
              <a:t>chứa</a:t>
            </a:r>
            <a:r>
              <a:rPr lang="en-US" sz="6000" dirty="0" smtClean="0">
                <a:solidFill>
                  <a:srgbClr val="006600"/>
                </a:solidFill>
              </a:rPr>
              <a:t>,</a:t>
            </a:r>
            <a:r>
              <a:rPr lang="vi-VN" sz="6000" dirty="0" smtClean="0">
                <a:solidFill>
                  <a:srgbClr val="006600"/>
                </a:solidFill>
              </a:rPr>
              <a:t> </a:t>
            </a:r>
            <a:r>
              <a:rPr lang="en-US" sz="6000" dirty="0" smtClean="0">
                <a:solidFill>
                  <a:srgbClr val="006600"/>
                </a:solidFill>
              </a:rPr>
              <a:t>v</a:t>
            </a:r>
            <a:r>
              <a:rPr lang="vi-VN" sz="6000" dirty="0" smtClean="0">
                <a:solidFill>
                  <a:srgbClr val="006600"/>
                </a:solidFill>
              </a:rPr>
              <a:t>à </a:t>
            </a:r>
            <a:r>
              <a:rPr lang="vi-VN" sz="6000" dirty="0">
                <a:solidFill>
                  <a:srgbClr val="006600"/>
                </a:solidFill>
              </a:rPr>
              <a:t>chọn con đi làm đuốc sáng chiếu soi trần gian. </a:t>
            </a:r>
            <a:endParaRPr lang="en-US" sz="5400" b="0" dirty="0">
              <a:solidFill>
                <a:srgbClr val="006600"/>
              </a:solidFill>
              <a:effectLst/>
            </a:endParaRPr>
          </a:p>
        </p:txBody>
      </p:sp>
    </p:spTree>
    <p:extLst>
      <p:ext uri="{BB962C8B-B14F-4D97-AF65-F5344CB8AC3E}">
        <p14:creationId xmlns:p14="http://schemas.microsoft.com/office/powerpoint/2010/main" val="2561652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a:t>
            </a:r>
            <a:r>
              <a:rPr lang="en-US" sz="5400" b="0" dirty="0" smtClean="0">
                <a:solidFill>
                  <a:srgbClr val="006600"/>
                </a:solidFill>
                <a:effectLst/>
              </a:rPr>
              <a:t> </a:t>
            </a:r>
            <a:r>
              <a:rPr lang="vi-VN" sz="6000" dirty="0" smtClean="0">
                <a:solidFill>
                  <a:srgbClr val="006600"/>
                </a:solidFill>
              </a:rPr>
              <a:t>Cho </a:t>
            </a:r>
            <a:r>
              <a:rPr lang="vi-VN" sz="6000" dirty="0">
                <a:solidFill>
                  <a:srgbClr val="006600"/>
                </a:solidFill>
              </a:rPr>
              <a:t>con say tình mến và này con xin </a:t>
            </a:r>
            <a:r>
              <a:rPr lang="vi-VN" sz="6000" dirty="0" smtClean="0">
                <a:solidFill>
                  <a:srgbClr val="006600"/>
                </a:solidFill>
              </a:rPr>
              <a:t>đến</a:t>
            </a:r>
            <a:r>
              <a:rPr lang="en-US" sz="6000" dirty="0" smtClean="0">
                <a:solidFill>
                  <a:srgbClr val="006600"/>
                </a:solidFill>
              </a:rPr>
              <a:t>, m</a:t>
            </a:r>
            <a:r>
              <a:rPr lang="vi-VN" sz="6000" dirty="0" smtClean="0">
                <a:solidFill>
                  <a:srgbClr val="006600"/>
                </a:solidFill>
              </a:rPr>
              <a:t>ột </a:t>
            </a:r>
            <a:r>
              <a:rPr lang="vi-VN" sz="6000" dirty="0">
                <a:solidFill>
                  <a:srgbClr val="006600"/>
                </a:solidFill>
              </a:rPr>
              <a:t>đời trung trinh làm muối đất ướp cho mặn </a:t>
            </a:r>
            <a:r>
              <a:rPr lang="vi-VN" sz="6000" dirty="0" smtClean="0">
                <a:solidFill>
                  <a:srgbClr val="006600"/>
                </a:solidFill>
              </a:rPr>
              <a:t>đời</a:t>
            </a:r>
            <a:r>
              <a:rPr lang="en-US" sz="6000" dirty="0" smtClean="0">
                <a:solidFill>
                  <a:srgbClr val="006600"/>
                </a:solidFill>
              </a:rPr>
              <a:t>.</a:t>
            </a:r>
            <a:endParaRPr lang="en-US" sz="5400" b="0" dirty="0">
              <a:solidFill>
                <a:srgbClr val="006600"/>
              </a:solidFill>
              <a:effectLst/>
            </a:endParaRPr>
          </a:p>
        </p:txBody>
      </p:sp>
    </p:spTree>
    <p:extLst>
      <p:ext uri="{BB962C8B-B14F-4D97-AF65-F5344CB8AC3E}">
        <p14:creationId xmlns:p14="http://schemas.microsoft.com/office/powerpoint/2010/main" val="3904250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75903332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C00000"/>
                </a:solidFill>
              </a:rPr>
              <a:t>Đk</a:t>
            </a:r>
            <a:r>
              <a:rPr lang="en-US" sz="6000" b="0" u="sng" dirty="0" smtClean="0">
                <a:solidFill>
                  <a:srgbClr val="C00000"/>
                </a:solidFill>
                <a:effectLst/>
              </a:rPr>
              <a:t>:</a:t>
            </a:r>
            <a:r>
              <a:rPr lang="en-US" sz="6000" b="0" dirty="0" smtClean="0">
                <a:solidFill>
                  <a:srgbClr val="006600"/>
                </a:solidFill>
                <a:effectLst/>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a:t>
            </a:r>
            <a:r>
              <a:rPr lang="en-US" sz="6600" dirty="0" err="1">
                <a:solidFill>
                  <a:srgbClr val="006600"/>
                </a:solidFill>
              </a:rPr>
              <a:t>gì</a:t>
            </a:r>
            <a:r>
              <a:rPr lang="en-US" sz="6600" dirty="0">
                <a:solidFill>
                  <a:srgbClr val="006600"/>
                </a:solidFill>
              </a:rPr>
              <a:t> </a:t>
            </a:r>
            <a:r>
              <a:rPr lang="en-US" sz="6600" dirty="0" err="1">
                <a:solidFill>
                  <a:srgbClr val="006600"/>
                </a:solidFill>
              </a:rPr>
              <a:t>cảm</a:t>
            </a:r>
            <a:r>
              <a:rPr lang="en-US" sz="6600" dirty="0">
                <a:solidFill>
                  <a:srgbClr val="006600"/>
                </a:solidFill>
              </a:rPr>
              <a:t> </a:t>
            </a:r>
            <a:r>
              <a:rPr lang="en-US" sz="6600" dirty="0" err="1">
                <a:solidFill>
                  <a:srgbClr val="006600"/>
                </a:solidFill>
              </a:rPr>
              <a:t>mến</a:t>
            </a:r>
            <a:r>
              <a:rPr lang="en-US" sz="6600" dirty="0">
                <a:solidFill>
                  <a:srgbClr val="006600"/>
                </a:solidFill>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chi </a:t>
            </a:r>
            <a:r>
              <a:rPr lang="en-US" sz="6600" dirty="0" err="1">
                <a:solidFill>
                  <a:srgbClr val="006600"/>
                </a:solidFill>
              </a:rPr>
              <a:t>báo</a:t>
            </a:r>
            <a:r>
              <a:rPr lang="en-US" sz="6600" dirty="0">
                <a:solidFill>
                  <a:srgbClr val="006600"/>
                </a:solidFill>
              </a:rPr>
              <a:t> </a:t>
            </a:r>
            <a:r>
              <a:rPr lang="en-US" sz="6600" dirty="0" err="1" smtClean="0">
                <a:solidFill>
                  <a:srgbClr val="006600"/>
                </a:solidFill>
              </a:rPr>
              <a:t>đền</a:t>
            </a:r>
            <a:r>
              <a:rPr lang="en-US" sz="6600" dirty="0" smtClean="0">
                <a:solidFill>
                  <a:srgbClr val="006600"/>
                </a:solidFill>
              </a:rPr>
              <a:t>. </a:t>
            </a:r>
            <a:r>
              <a:rPr lang="en-US" sz="6600" dirty="0" err="1" smtClean="0">
                <a:solidFill>
                  <a:srgbClr val="006600"/>
                </a:solidFill>
              </a:rPr>
              <a:t>Hồng</a:t>
            </a:r>
            <a:r>
              <a:rPr lang="en-US" sz="6600" dirty="0" smtClean="0">
                <a:solidFill>
                  <a:srgbClr val="006600"/>
                </a:solidFill>
              </a:rPr>
              <a:t> </a:t>
            </a:r>
            <a:r>
              <a:rPr lang="en-US" sz="6600" dirty="0" err="1">
                <a:solidFill>
                  <a:srgbClr val="006600"/>
                </a:solidFill>
              </a:rPr>
              <a:t>ân</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cao</a:t>
            </a:r>
            <a:r>
              <a:rPr lang="en-US" sz="6600" dirty="0">
                <a:solidFill>
                  <a:srgbClr val="006600"/>
                </a:solidFill>
              </a:rPr>
              <a:t> </a:t>
            </a:r>
            <a:r>
              <a:rPr lang="en-US" sz="6600" dirty="0" err="1">
                <a:solidFill>
                  <a:srgbClr val="006600"/>
                </a:solidFill>
              </a:rPr>
              <a:t>vời</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đã</a:t>
            </a:r>
            <a:r>
              <a:rPr lang="en-US" sz="6600" dirty="0">
                <a:solidFill>
                  <a:srgbClr val="006600"/>
                </a:solidFill>
              </a:rPr>
              <a:t> </a:t>
            </a:r>
            <a:r>
              <a:rPr lang="en-US" sz="6600" dirty="0" err="1">
                <a:solidFill>
                  <a:srgbClr val="006600"/>
                </a:solidFill>
              </a:rPr>
              <a:t>làm</a:t>
            </a:r>
            <a:r>
              <a:rPr lang="en-US" sz="6600" dirty="0">
                <a:solidFill>
                  <a:srgbClr val="006600"/>
                </a:solidFill>
              </a:rPr>
              <a:t> </a:t>
            </a:r>
            <a:r>
              <a:rPr lang="en-US" sz="6600" dirty="0" err="1">
                <a:solidFill>
                  <a:srgbClr val="006600"/>
                </a:solidFill>
              </a:rPr>
              <a:t>cho</a:t>
            </a:r>
            <a:r>
              <a:rPr lang="en-US" sz="6600" dirty="0">
                <a:solidFill>
                  <a:srgbClr val="006600"/>
                </a:solidFill>
              </a:rPr>
              <a:t> </a:t>
            </a:r>
            <a:r>
              <a:rPr lang="en-US" sz="6600" dirty="0" smtClean="0">
                <a:solidFill>
                  <a:srgbClr val="006600"/>
                </a:solidFill>
              </a:rPr>
              <a:t>con.</a:t>
            </a:r>
            <a:endParaRPr lang="vi-VN" sz="6000" dirty="0">
              <a:solidFill>
                <a:srgbClr val="006600"/>
              </a:solidFill>
            </a:endParaRPr>
          </a:p>
        </p:txBody>
      </p:sp>
    </p:spTree>
    <p:extLst>
      <p:ext uri="{BB962C8B-B14F-4D97-AF65-F5344CB8AC3E}">
        <p14:creationId xmlns:p14="http://schemas.microsoft.com/office/powerpoint/2010/main" val="3220878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Tk2:</a:t>
            </a:r>
            <a:r>
              <a:rPr lang="en-US" sz="5400" b="0" dirty="0" smtClean="0">
                <a:solidFill>
                  <a:srgbClr val="006600"/>
                </a:solidFill>
                <a:effectLst/>
              </a:rPr>
              <a:t> </a:t>
            </a:r>
            <a:r>
              <a:rPr lang="vi-VN" sz="6000" dirty="0">
                <a:solidFill>
                  <a:srgbClr val="006600"/>
                </a:solidFill>
              </a:rPr>
              <a:t>Trao cho con lời Chúa dù đời con hoen </a:t>
            </a:r>
            <a:r>
              <a:rPr lang="vi-VN" sz="6000" dirty="0" smtClean="0">
                <a:solidFill>
                  <a:srgbClr val="006600"/>
                </a:solidFill>
              </a:rPr>
              <a:t>úa</a:t>
            </a:r>
            <a:r>
              <a:rPr lang="en-US" sz="6000" dirty="0" smtClean="0">
                <a:solidFill>
                  <a:srgbClr val="006600"/>
                </a:solidFill>
              </a:rPr>
              <a:t>, n</a:t>
            </a:r>
            <a:r>
              <a:rPr lang="vi-VN" sz="6000" dirty="0" smtClean="0">
                <a:solidFill>
                  <a:srgbClr val="006600"/>
                </a:solidFill>
              </a:rPr>
              <a:t>guyện </a:t>
            </a:r>
            <a:r>
              <a:rPr lang="vi-VN" sz="6000" dirty="0">
                <a:solidFill>
                  <a:srgbClr val="006600"/>
                </a:solidFill>
              </a:rPr>
              <a:t>đời con </a:t>
            </a:r>
            <a:r>
              <a:rPr lang="vi-VN" sz="6000" dirty="0" smtClean="0">
                <a:solidFill>
                  <a:srgbClr val="006600"/>
                </a:solidFill>
              </a:rPr>
              <a:t>đem</a:t>
            </a:r>
            <a:r>
              <a:rPr lang="en-US" sz="6000" dirty="0" smtClean="0">
                <a:solidFill>
                  <a:srgbClr val="006600"/>
                </a:solidFill>
              </a:rPr>
              <a:t> </a:t>
            </a:r>
            <a:r>
              <a:rPr lang="en-US" sz="6000" dirty="0" err="1" smtClean="0">
                <a:solidFill>
                  <a:srgbClr val="006600"/>
                </a:solidFill>
              </a:rPr>
              <a:t>Lời</a:t>
            </a:r>
            <a:r>
              <a:rPr lang="vi-VN" sz="6000" dirty="0" smtClean="0">
                <a:solidFill>
                  <a:srgbClr val="006600"/>
                </a:solidFill>
              </a:rPr>
              <a:t> </a:t>
            </a:r>
            <a:r>
              <a:rPr lang="en-US" sz="6000" dirty="0" smtClean="0">
                <a:solidFill>
                  <a:srgbClr val="006600"/>
                </a:solidFill>
              </a:rPr>
              <a:t>C</a:t>
            </a:r>
            <a:r>
              <a:rPr lang="vi-VN" sz="6000" dirty="0" smtClean="0">
                <a:solidFill>
                  <a:srgbClr val="006600"/>
                </a:solidFill>
              </a:rPr>
              <a:t>hân </a:t>
            </a:r>
            <a:r>
              <a:rPr lang="en-US" sz="6000" dirty="0">
                <a:solidFill>
                  <a:srgbClr val="006600"/>
                </a:solidFill>
              </a:rPr>
              <a:t>L</a:t>
            </a:r>
            <a:r>
              <a:rPr lang="vi-VN" sz="6000" dirty="0" smtClean="0">
                <a:solidFill>
                  <a:srgbClr val="006600"/>
                </a:solidFill>
              </a:rPr>
              <a:t>ý </a:t>
            </a:r>
            <a:r>
              <a:rPr lang="vi-VN" sz="6000" dirty="0">
                <a:solidFill>
                  <a:srgbClr val="006600"/>
                </a:solidFill>
              </a:rPr>
              <a:t>đến cho mọi </a:t>
            </a:r>
            <a:r>
              <a:rPr lang="vi-VN" sz="6000" dirty="0" smtClean="0">
                <a:solidFill>
                  <a:srgbClr val="006600"/>
                </a:solidFill>
              </a:rPr>
              <a:t>nơi</a:t>
            </a:r>
            <a:r>
              <a:rPr lang="en-US" sz="6000" dirty="0" smtClean="0">
                <a:solidFill>
                  <a:srgbClr val="006600"/>
                </a:solidFill>
              </a:rPr>
              <a:t>.</a:t>
            </a:r>
            <a:endParaRPr lang="en-US" sz="5400" b="0" dirty="0">
              <a:solidFill>
                <a:srgbClr val="006600"/>
              </a:solidFill>
              <a:effectLst/>
            </a:endParaRPr>
          </a:p>
        </p:txBody>
      </p:sp>
    </p:spTree>
    <p:extLst>
      <p:ext uri="{BB962C8B-B14F-4D97-AF65-F5344CB8AC3E}">
        <p14:creationId xmlns:p14="http://schemas.microsoft.com/office/powerpoint/2010/main" val="1100941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a:t>
            </a:r>
            <a:r>
              <a:rPr lang="en-US" sz="5400" b="0" dirty="0" smtClean="0">
                <a:solidFill>
                  <a:srgbClr val="006600"/>
                </a:solidFill>
                <a:effectLst/>
              </a:rPr>
              <a:t> </a:t>
            </a:r>
            <a:r>
              <a:rPr lang="vi-VN" sz="6000" dirty="0">
                <a:solidFill>
                  <a:srgbClr val="006600"/>
                </a:solidFill>
              </a:rPr>
              <a:t> Ra đi đầy nguyện ước và này con gieo bước. Nguyện đời con đem nguồn yêu mến đến cho </a:t>
            </a:r>
            <a:r>
              <a:rPr lang="en-US" sz="6000" dirty="0" err="1" smtClean="0">
                <a:solidFill>
                  <a:srgbClr val="006600"/>
                </a:solidFill>
              </a:rPr>
              <a:t>mọi</a:t>
            </a:r>
            <a:r>
              <a:rPr lang="en-US" sz="6000" dirty="0" smtClean="0">
                <a:solidFill>
                  <a:srgbClr val="006600"/>
                </a:solidFill>
              </a:rPr>
              <a:t> </a:t>
            </a:r>
            <a:r>
              <a:rPr lang="vi-VN" sz="6000" dirty="0" smtClean="0">
                <a:solidFill>
                  <a:srgbClr val="006600"/>
                </a:solidFill>
              </a:rPr>
              <a:t>người</a:t>
            </a:r>
            <a:r>
              <a:rPr lang="en-US" sz="6000" dirty="0" smtClean="0">
                <a:solidFill>
                  <a:srgbClr val="006600"/>
                </a:solidFill>
              </a:rPr>
              <a:t>.</a:t>
            </a:r>
            <a:endParaRPr lang="en-US" sz="5400" b="0" dirty="0">
              <a:solidFill>
                <a:srgbClr val="006600"/>
              </a:solidFill>
              <a:effectLst/>
            </a:endParaRPr>
          </a:p>
        </p:txBody>
      </p:sp>
    </p:spTree>
    <p:extLst>
      <p:ext uri="{BB962C8B-B14F-4D97-AF65-F5344CB8AC3E}">
        <p14:creationId xmlns:p14="http://schemas.microsoft.com/office/powerpoint/2010/main" val="320266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C00000"/>
                </a:solidFill>
              </a:rPr>
              <a:t>Đk</a:t>
            </a:r>
            <a:r>
              <a:rPr lang="en-US" sz="6000" b="0" u="sng" dirty="0" smtClean="0">
                <a:solidFill>
                  <a:srgbClr val="C00000"/>
                </a:solidFill>
                <a:effectLst/>
              </a:rPr>
              <a:t>:</a:t>
            </a:r>
            <a:r>
              <a:rPr lang="en-US" sz="6000" b="0" dirty="0" smtClean="0">
                <a:solidFill>
                  <a:srgbClr val="006600"/>
                </a:solidFill>
                <a:effectLst/>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a:t>
            </a:r>
            <a:r>
              <a:rPr lang="en-US" sz="6600" dirty="0" err="1">
                <a:solidFill>
                  <a:srgbClr val="006600"/>
                </a:solidFill>
              </a:rPr>
              <a:t>gì</a:t>
            </a:r>
            <a:r>
              <a:rPr lang="en-US" sz="6600" dirty="0">
                <a:solidFill>
                  <a:srgbClr val="006600"/>
                </a:solidFill>
              </a:rPr>
              <a:t> </a:t>
            </a:r>
            <a:r>
              <a:rPr lang="en-US" sz="6600" dirty="0" err="1">
                <a:solidFill>
                  <a:srgbClr val="006600"/>
                </a:solidFill>
              </a:rPr>
              <a:t>cảm</a:t>
            </a:r>
            <a:r>
              <a:rPr lang="en-US" sz="6600" dirty="0">
                <a:solidFill>
                  <a:srgbClr val="006600"/>
                </a:solidFill>
              </a:rPr>
              <a:t> </a:t>
            </a:r>
            <a:r>
              <a:rPr lang="en-US" sz="6600" dirty="0" err="1">
                <a:solidFill>
                  <a:srgbClr val="006600"/>
                </a:solidFill>
              </a:rPr>
              <a:t>mến</a:t>
            </a:r>
            <a:r>
              <a:rPr lang="en-US" sz="6600" dirty="0">
                <a:solidFill>
                  <a:srgbClr val="006600"/>
                </a:solidFill>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chi </a:t>
            </a:r>
            <a:r>
              <a:rPr lang="en-US" sz="6600" dirty="0" err="1">
                <a:solidFill>
                  <a:srgbClr val="006600"/>
                </a:solidFill>
              </a:rPr>
              <a:t>báo</a:t>
            </a:r>
            <a:r>
              <a:rPr lang="en-US" sz="6600" dirty="0">
                <a:solidFill>
                  <a:srgbClr val="006600"/>
                </a:solidFill>
              </a:rPr>
              <a:t> </a:t>
            </a:r>
            <a:r>
              <a:rPr lang="en-US" sz="6600" dirty="0" err="1" smtClean="0">
                <a:solidFill>
                  <a:srgbClr val="006600"/>
                </a:solidFill>
              </a:rPr>
              <a:t>đền</a:t>
            </a:r>
            <a:r>
              <a:rPr lang="en-US" sz="6600" dirty="0" smtClean="0">
                <a:solidFill>
                  <a:srgbClr val="006600"/>
                </a:solidFill>
              </a:rPr>
              <a:t>. </a:t>
            </a:r>
            <a:r>
              <a:rPr lang="en-US" sz="6600" dirty="0" err="1" smtClean="0">
                <a:solidFill>
                  <a:srgbClr val="006600"/>
                </a:solidFill>
              </a:rPr>
              <a:t>Hồng</a:t>
            </a:r>
            <a:r>
              <a:rPr lang="en-US" sz="6600" dirty="0" smtClean="0">
                <a:solidFill>
                  <a:srgbClr val="006600"/>
                </a:solidFill>
              </a:rPr>
              <a:t> </a:t>
            </a:r>
            <a:r>
              <a:rPr lang="en-US" sz="6600" dirty="0" err="1">
                <a:solidFill>
                  <a:srgbClr val="006600"/>
                </a:solidFill>
              </a:rPr>
              <a:t>ân</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cao</a:t>
            </a:r>
            <a:r>
              <a:rPr lang="en-US" sz="6600" dirty="0">
                <a:solidFill>
                  <a:srgbClr val="006600"/>
                </a:solidFill>
              </a:rPr>
              <a:t> </a:t>
            </a:r>
            <a:r>
              <a:rPr lang="en-US" sz="6600" dirty="0" err="1">
                <a:solidFill>
                  <a:srgbClr val="006600"/>
                </a:solidFill>
              </a:rPr>
              <a:t>vời</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đã</a:t>
            </a:r>
            <a:r>
              <a:rPr lang="en-US" sz="6600" dirty="0">
                <a:solidFill>
                  <a:srgbClr val="006600"/>
                </a:solidFill>
              </a:rPr>
              <a:t> </a:t>
            </a:r>
            <a:r>
              <a:rPr lang="en-US" sz="6600" dirty="0" err="1">
                <a:solidFill>
                  <a:srgbClr val="006600"/>
                </a:solidFill>
              </a:rPr>
              <a:t>làm</a:t>
            </a:r>
            <a:r>
              <a:rPr lang="en-US" sz="6600" dirty="0">
                <a:solidFill>
                  <a:srgbClr val="006600"/>
                </a:solidFill>
              </a:rPr>
              <a:t> </a:t>
            </a:r>
            <a:r>
              <a:rPr lang="en-US" sz="6600" dirty="0" err="1">
                <a:solidFill>
                  <a:srgbClr val="006600"/>
                </a:solidFill>
              </a:rPr>
              <a:t>cho</a:t>
            </a:r>
            <a:r>
              <a:rPr lang="en-US" sz="6600" dirty="0">
                <a:solidFill>
                  <a:srgbClr val="006600"/>
                </a:solidFill>
              </a:rPr>
              <a:t> </a:t>
            </a:r>
            <a:r>
              <a:rPr lang="en-US" sz="6600" dirty="0" smtClean="0">
                <a:solidFill>
                  <a:srgbClr val="006600"/>
                </a:solidFill>
              </a:rPr>
              <a:t>con.</a:t>
            </a:r>
            <a:endParaRPr lang="vi-VN" sz="6000" dirty="0">
              <a:solidFill>
                <a:srgbClr val="006600"/>
              </a:solidFill>
            </a:endParaRPr>
          </a:p>
        </p:txBody>
      </p:sp>
    </p:spTree>
    <p:extLst>
      <p:ext uri="{BB962C8B-B14F-4D97-AF65-F5344CB8AC3E}">
        <p14:creationId xmlns:p14="http://schemas.microsoft.com/office/powerpoint/2010/main" val="1251979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Tk3:</a:t>
            </a:r>
            <a:r>
              <a:rPr lang="en-US" sz="5400" b="0" dirty="0" smtClean="0">
                <a:solidFill>
                  <a:srgbClr val="006600"/>
                </a:solidFill>
                <a:effectLst/>
              </a:rPr>
              <a:t> </a:t>
            </a:r>
            <a:r>
              <a:rPr lang="en-US" sz="6000" dirty="0" err="1">
                <a:solidFill>
                  <a:srgbClr val="006600"/>
                </a:solidFill>
              </a:rPr>
              <a:t>Chân</a:t>
            </a:r>
            <a:r>
              <a:rPr lang="en-US" sz="6000" dirty="0">
                <a:solidFill>
                  <a:srgbClr val="006600"/>
                </a:solidFill>
              </a:rPr>
              <a:t> </a:t>
            </a:r>
            <a:r>
              <a:rPr lang="en-US" sz="6000" dirty="0" err="1">
                <a:solidFill>
                  <a:srgbClr val="006600"/>
                </a:solidFill>
              </a:rPr>
              <a:t>đi</a:t>
            </a:r>
            <a:r>
              <a:rPr lang="en-US" sz="6000" dirty="0">
                <a:solidFill>
                  <a:srgbClr val="006600"/>
                </a:solidFill>
              </a:rPr>
              <a:t> </a:t>
            </a:r>
            <a:r>
              <a:rPr lang="en-US" sz="6000" dirty="0" err="1">
                <a:solidFill>
                  <a:srgbClr val="006600"/>
                </a:solidFill>
              </a:rPr>
              <a:t>đạp</a:t>
            </a:r>
            <a:r>
              <a:rPr lang="en-US" sz="6000" dirty="0">
                <a:solidFill>
                  <a:srgbClr val="006600"/>
                </a:solidFill>
              </a:rPr>
              <a:t> </a:t>
            </a:r>
            <a:r>
              <a:rPr lang="en-US" sz="6000" dirty="0" err="1">
                <a:solidFill>
                  <a:srgbClr val="006600"/>
                </a:solidFill>
              </a:rPr>
              <a:t>đồi</a:t>
            </a:r>
            <a:r>
              <a:rPr lang="en-US" sz="6000" dirty="0">
                <a:solidFill>
                  <a:srgbClr val="006600"/>
                </a:solidFill>
              </a:rPr>
              <a:t> non </a:t>
            </a:r>
            <a:r>
              <a:rPr lang="en-US" sz="6000" dirty="0" err="1">
                <a:solidFill>
                  <a:srgbClr val="006600"/>
                </a:solidFill>
              </a:rPr>
              <a:t>biển</a:t>
            </a:r>
            <a:r>
              <a:rPr lang="en-US" sz="6000" dirty="0">
                <a:solidFill>
                  <a:srgbClr val="006600"/>
                </a:solidFill>
              </a:rPr>
              <a:t> </a:t>
            </a:r>
            <a:r>
              <a:rPr lang="en-US" sz="6000" dirty="0" err="1">
                <a:solidFill>
                  <a:srgbClr val="006600"/>
                </a:solidFill>
              </a:rPr>
              <a:t>đời</a:t>
            </a:r>
            <a:r>
              <a:rPr lang="en-US" sz="6000" dirty="0">
                <a:solidFill>
                  <a:srgbClr val="006600"/>
                </a:solidFill>
              </a:rPr>
              <a:t> </a:t>
            </a:r>
            <a:r>
              <a:rPr lang="en-US" sz="6000" dirty="0" err="1">
                <a:solidFill>
                  <a:srgbClr val="006600"/>
                </a:solidFill>
              </a:rPr>
              <a:t>bao</a:t>
            </a:r>
            <a:r>
              <a:rPr lang="en-US" sz="6000" dirty="0">
                <a:solidFill>
                  <a:srgbClr val="006600"/>
                </a:solidFill>
              </a:rPr>
              <a:t> </a:t>
            </a:r>
            <a:r>
              <a:rPr lang="en-US" sz="6000" dirty="0" err="1">
                <a:solidFill>
                  <a:srgbClr val="006600"/>
                </a:solidFill>
              </a:rPr>
              <a:t>sóng</a:t>
            </a:r>
            <a:r>
              <a:rPr lang="en-US" sz="6000" dirty="0">
                <a:solidFill>
                  <a:srgbClr val="006600"/>
                </a:solidFill>
              </a:rPr>
              <a:t> </a:t>
            </a:r>
            <a:r>
              <a:rPr lang="en-US" sz="6000" dirty="0" err="1" smtClean="0">
                <a:solidFill>
                  <a:srgbClr val="006600"/>
                </a:solidFill>
              </a:rPr>
              <a:t>gió</a:t>
            </a:r>
            <a:r>
              <a:rPr lang="en-US" sz="6000" dirty="0" smtClean="0">
                <a:solidFill>
                  <a:srgbClr val="006600"/>
                </a:solidFill>
              </a:rPr>
              <a:t>, </a:t>
            </a:r>
            <a:r>
              <a:rPr lang="en-US" sz="6000" dirty="0" err="1">
                <a:solidFill>
                  <a:srgbClr val="006600"/>
                </a:solidFill>
              </a:rPr>
              <a:t>Ngài</a:t>
            </a:r>
            <a:r>
              <a:rPr lang="en-US" sz="6000" dirty="0">
                <a:solidFill>
                  <a:srgbClr val="006600"/>
                </a:solidFill>
              </a:rPr>
              <a:t> </a:t>
            </a:r>
            <a:r>
              <a:rPr lang="en-US" sz="6000" dirty="0" err="1">
                <a:solidFill>
                  <a:srgbClr val="006600"/>
                </a:solidFill>
              </a:rPr>
              <a:t>đỡ</a:t>
            </a:r>
            <a:r>
              <a:rPr lang="en-US" sz="6000" dirty="0">
                <a:solidFill>
                  <a:srgbClr val="006600"/>
                </a:solidFill>
              </a:rPr>
              <a:t> </a:t>
            </a:r>
            <a:r>
              <a:rPr lang="en-US" sz="6000" dirty="0" err="1">
                <a:solidFill>
                  <a:srgbClr val="006600"/>
                </a:solidFill>
              </a:rPr>
              <a:t>nâng</a:t>
            </a:r>
            <a:r>
              <a:rPr lang="en-US" sz="6000" dirty="0">
                <a:solidFill>
                  <a:srgbClr val="006600"/>
                </a:solidFill>
              </a:rPr>
              <a:t> con </a:t>
            </a:r>
            <a:r>
              <a:rPr lang="en-US" sz="6000" dirty="0" err="1">
                <a:solidFill>
                  <a:srgbClr val="006600"/>
                </a:solidFill>
              </a:rPr>
              <a:t>dù</a:t>
            </a:r>
            <a:r>
              <a:rPr lang="en-US" sz="6000" dirty="0">
                <a:solidFill>
                  <a:srgbClr val="006600"/>
                </a:solidFill>
              </a:rPr>
              <a:t> </a:t>
            </a:r>
            <a:r>
              <a:rPr lang="en-US" sz="6000" dirty="0" err="1">
                <a:solidFill>
                  <a:srgbClr val="006600"/>
                </a:solidFill>
              </a:rPr>
              <a:t>nguy</a:t>
            </a:r>
            <a:r>
              <a:rPr lang="en-US" sz="6000" dirty="0">
                <a:solidFill>
                  <a:srgbClr val="006600"/>
                </a:solidFill>
              </a:rPr>
              <a:t> </a:t>
            </a:r>
            <a:r>
              <a:rPr lang="en-US" sz="6000" dirty="0" err="1">
                <a:solidFill>
                  <a:srgbClr val="006600"/>
                </a:solidFill>
              </a:rPr>
              <a:t>biến</a:t>
            </a:r>
            <a:r>
              <a:rPr lang="en-US" sz="6000" dirty="0">
                <a:solidFill>
                  <a:srgbClr val="006600"/>
                </a:solidFill>
              </a:rPr>
              <a:t> </a:t>
            </a:r>
            <a:r>
              <a:rPr lang="en-US" sz="6000" dirty="0" err="1">
                <a:solidFill>
                  <a:srgbClr val="006600"/>
                </a:solidFill>
              </a:rPr>
              <a:t>vẫn</a:t>
            </a:r>
            <a:r>
              <a:rPr lang="en-US" sz="6000" dirty="0">
                <a:solidFill>
                  <a:srgbClr val="006600"/>
                </a:solidFill>
              </a:rPr>
              <a:t> ở </a:t>
            </a:r>
            <a:r>
              <a:rPr lang="en-US" sz="6000" dirty="0" err="1">
                <a:solidFill>
                  <a:srgbClr val="006600"/>
                </a:solidFill>
              </a:rPr>
              <a:t>cùng</a:t>
            </a:r>
            <a:r>
              <a:rPr lang="en-US" sz="6000" dirty="0">
                <a:solidFill>
                  <a:srgbClr val="006600"/>
                </a:solidFill>
              </a:rPr>
              <a:t> con.</a:t>
            </a:r>
            <a:endParaRPr lang="en-US" sz="5400" b="0" dirty="0">
              <a:solidFill>
                <a:srgbClr val="006600"/>
              </a:solidFill>
              <a:effectLst/>
            </a:endParaRPr>
          </a:p>
        </p:txBody>
      </p:sp>
    </p:spTree>
    <p:extLst>
      <p:ext uri="{BB962C8B-B14F-4D97-AF65-F5344CB8AC3E}">
        <p14:creationId xmlns:p14="http://schemas.microsoft.com/office/powerpoint/2010/main" val="4057151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C00000"/>
                </a:solidFill>
                <a:effectLst/>
              </a:rPr>
              <a:t>**:</a:t>
            </a:r>
            <a:r>
              <a:rPr lang="en-US" sz="5400" b="0" dirty="0" smtClean="0">
                <a:solidFill>
                  <a:srgbClr val="006600"/>
                </a:solidFill>
                <a:effectLst/>
              </a:rPr>
              <a:t> </a:t>
            </a:r>
            <a:r>
              <a:rPr lang="vi-VN" sz="6000" dirty="0">
                <a:solidFill>
                  <a:srgbClr val="006600"/>
                </a:solidFill>
              </a:rPr>
              <a:t> Yêu thương làm hành trang ngọn đèn tim thắp sáng. Môt đời vui như đàn chim hót suối reo đầu </a:t>
            </a:r>
            <a:r>
              <a:rPr lang="vi-VN" sz="6000" dirty="0" smtClean="0">
                <a:solidFill>
                  <a:srgbClr val="006600"/>
                </a:solidFill>
              </a:rPr>
              <a:t>ngàn</a:t>
            </a:r>
            <a:r>
              <a:rPr lang="en-US" sz="6000" dirty="0" smtClean="0">
                <a:solidFill>
                  <a:srgbClr val="006600"/>
                </a:solidFill>
              </a:rPr>
              <a:t>.</a:t>
            </a:r>
            <a:endParaRPr lang="en-US" sz="5400" b="0" dirty="0">
              <a:solidFill>
                <a:srgbClr val="006600"/>
              </a:solidFill>
              <a:effectLst/>
            </a:endParaRPr>
          </a:p>
        </p:txBody>
      </p:sp>
    </p:spTree>
    <p:extLst>
      <p:ext uri="{BB962C8B-B14F-4D97-AF65-F5344CB8AC3E}">
        <p14:creationId xmlns:p14="http://schemas.microsoft.com/office/powerpoint/2010/main" val="3066309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C00000"/>
                </a:solidFill>
              </a:rPr>
              <a:t>Đk</a:t>
            </a:r>
            <a:r>
              <a:rPr lang="en-US" sz="6000" b="0" u="sng" dirty="0" smtClean="0">
                <a:solidFill>
                  <a:srgbClr val="C00000"/>
                </a:solidFill>
                <a:effectLst/>
              </a:rPr>
              <a:t>:</a:t>
            </a:r>
            <a:r>
              <a:rPr lang="en-US" sz="6000" b="0" dirty="0" smtClean="0">
                <a:solidFill>
                  <a:srgbClr val="006600"/>
                </a:solidFill>
                <a:effectLst/>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a:t>
            </a:r>
            <a:r>
              <a:rPr lang="en-US" sz="6600" dirty="0" err="1">
                <a:solidFill>
                  <a:srgbClr val="006600"/>
                </a:solidFill>
              </a:rPr>
              <a:t>gì</a:t>
            </a:r>
            <a:r>
              <a:rPr lang="en-US" sz="6600" dirty="0">
                <a:solidFill>
                  <a:srgbClr val="006600"/>
                </a:solidFill>
              </a:rPr>
              <a:t> </a:t>
            </a:r>
            <a:r>
              <a:rPr lang="en-US" sz="6600" dirty="0" err="1">
                <a:solidFill>
                  <a:srgbClr val="006600"/>
                </a:solidFill>
              </a:rPr>
              <a:t>cảm</a:t>
            </a:r>
            <a:r>
              <a:rPr lang="en-US" sz="6600" dirty="0">
                <a:solidFill>
                  <a:srgbClr val="006600"/>
                </a:solidFill>
              </a:rPr>
              <a:t> </a:t>
            </a:r>
            <a:r>
              <a:rPr lang="en-US" sz="6600" dirty="0" err="1">
                <a:solidFill>
                  <a:srgbClr val="006600"/>
                </a:solidFill>
              </a:rPr>
              <a:t>mến</a:t>
            </a:r>
            <a:r>
              <a:rPr lang="en-US" sz="6600" dirty="0">
                <a:solidFill>
                  <a:srgbClr val="006600"/>
                </a:solidFill>
              </a:rPr>
              <a:t>, </a:t>
            </a:r>
            <a:r>
              <a:rPr lang="en-US" sz="6600" dirty="0" err="1">
                <a:solidFill>
                  <a:srgbClr val="006600"/>
                </a:solidFill>
              </a:rPr>
              <a:t>biết</a:t>
            </a:r>
            <a:r>
              <a:rPr lang="en-US" sz="6600" dirty="0">
                <a:solidFill>
                  <a:srgbClr val="006600"/>
                </a:solidFill>
              </a:rPr>
              <a:t> </a:t>
            </a:r>
            <a:r>
              <a:rPr lang="en-US" sz="6600" dirty="0" err="1">
                <a:solidFill>
                  <a:srgbClr val="006600"/>
                </a:solidFill>
              </a:rPr>
              <a:t>lấy</a:t>
            </a:r>
            <a:r>
              <a:rPr lang="en-US" sz="6600" dirty="0">
                <a:solidFill>
                  <a:srgbClr val="006600"/>
                </a:solidFill>
              </a:rPr>
              <a:t> chi </a:t>
            </a:r>
            <a:r>
              <a:rPr lang="en-US" sz="6600" dirty="0" err="1">
                <a:solidFill>
                  <a:srgbClr val="006600"/>
                </a:solidFill>
              </a:rPr>
              <a:t>báo</a:t>
            </a:r>
            <a:r>
              <a:rPr lang="en-US" sz="6600" dirty="0">
                <a:solidFill>
                  <a:srgbClr val="006600"/>
                </a:solidFill>
              </a:rPr>
              <a:t> </a:t>
            </a:r>
            <a:r>
              <a:rPr lang="en-US" sz="6600" dirty="0" err="1" smtClean="0">
                <a:solidFill>
                  <a:srgbClr val="006600"/>
                </a:solidFill>
              </a:rPr>
              <a:t>đền</a:t>
            </a:r>
            <a:r>
              <a:rPr lang="en-US" sz="6600" dirty="0" smtClean="0">
                <a:solidFill>
                  <a:srgbClr val="006600"/>
                </a:solidFill>
              </a:rPr>
              <a:t>. </a:t>
            </a:r>
            <a:r>
              <a:rPr lang="en-US" sz="6600" dirty="0" err="1" smtClean="0">
                <a:solidFill>
                  <a:srgbClr val="006600"/>
                </a:solidFill>
              </a:rPr>
              <a:t>Hồng</a:t>
            </a:r>
            <a:r>
              <a:rPr lang="en-US" sz="6600" dirty="0" smtClean="0">
                <a:solidFill>
                  <a:srgbClr val="006600"/>
                </a:solidFill>
              </a:rPr>
              <a:t> </a:t>
            </a:r>
            <a:r>
              <a:rPr lang="en-US" sz="6600" dirty="0" err="1">
                <a:solidFill>
                  <a:srgbClr val="006600"/>
                </a:solidFill>
              </a:rPr>
              <a:t>ân</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cao</a:t>
            </a:r>
            <a:r>
              <a:rPr lang="en-US" sz="6600" dirty="0">
                <a:solidFill>
                  <a:srgbClr val="006600"/>
                </a:solidFill>
              </a:rPr>
              <a:t> </a:t>
            </a:r>
            <a:r>
              <a:rPr lang="en-US" sz="6600" dirty="0" err="1">
                <a:solidFill>
                  <a:srgbClr val="006600"/>
                </a:solidFill>
              </a:rPr>
              <a:t>vời</a:t>
            </a:r>
            <a:r>
              <a:rPr lang="en-US" sz="6600" dirty="0">
                <a:solidFill>
                  <a:srgbClr val="006600"/>
                </a:solidFill>
              </a:rPr>
              <a:t> </a:t>
            </a:r>
            <a:r>
              <a:rPr lang="en-US" sz="6600" dirty="0" err="1">
                <a:solidFill>
                  <a:srgbClr val="006600"/>
                </a:solidFill>
              </a:rPr>
              <a:t>Chúa</a:t>
            </a:r>
            <a:r>
              <a:rPr lang="en-US" sz="6600" dirty="0">
                <a:solidFill>
                  <a:srgbClr val="006600"/>
                </a:solidFill>
              </a:rPr>
              <a:t> </a:t>
            </a:r>
            <a:r>
              <a:rPr lang="en-US" sz="6600" dirty="0" err="1">
                <a:solidFill>
                  <a:srgbClr val="006600"/>
                </a:solidFill>
              </a:rPr>
              <a:t>đã</a:t>
            </a:r>
            <a:r>
              <a:rPr lang="en-US" sz="6600" dirty="0">
                <a:solidFill>
                  <a:srgbClr val="006600"/>
                </a:solidFill>
              </a:rPr>
              <a:t> </a:t>
            </a:r>
            <a:r>
              <a:rPr lang="en-US" sz="6600" dirty="0" err="1">
                <a:solidFill>
                  <a:srgbClr val="006600"/>
                </a:solidFill>
              </a:rPr>
              <a:t>làm</a:t>
            </a:r>
            <a:r>
              <a:rPr lang="en-US" sz="6600" dirty="0">
                <a:solidFill>
                  <a:srgbClr val="006600"/>
                </a:solidFill>
              </a:rPr>
              <a:t> </a:t>
            </a:r>
            <a:r>
              <a:rPr lang="en-US" sz="6600" dirty="0" err="1">
                <a:solidFill>
                  <a:srgbClr val="006600"/>
                </a:solidFill>
              </a:rPr>
              <a:t>cho</a:t>
            </a:r>
            <a:r>
              <a:rPr lang="en-US" sz="6600" dirty="0">
                <a:solidFill>
                  <a:srgbClr val="006600"/>
                </a:solidFill>
              </a:rPr>
              <a:t> </a:t>
            </a:r>
            <a:r>
              <a:rPr lang="en-US" sz="6600" dirty="0" smtClean="0">
                <a:solidFill>
                  <a:srgbClr val="006600"/>
                </a:solidFill>
              </a:rPr>
              <a:t>con.</a:t>
            </a:r>
            <a:endParaRPr lang="vi-VN" sz="6000" dirty="0">
              <a:solidFill>
                <a:srgbClr val="006600"/>
              </a:solidFill>
            </a:endParaRPr>
          </a:p>
        </p:txBody>
      </p:sp>
    </p:spTree>
    <p:extLst>
      <p:ext uri="{BB962C8B-B14F-4D97-AF65-F5344CB8AC3E}">
        <p14:creationId xmlns:p14="http://schemas.microsoft.com/office/powerpoint/2010/main" val="2266508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458213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80040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95350"/>
            <a:ext cx="8610600" cy="3276600"/>
          </a:xfrm>
        </p:spPr>
        <p:txBody>
          <a:bodyPr>
            <a:normAutofit/>
          </a:bodyPr>
          <a:lstStyle/>
          <a:p>
            <a:r>
              <a:rPr lang="en-US" sz="7200" dirty="0" err="1">
                <a:solidFill>
                  <a:srgbClr val="C00000"/>
                </a:solidFill>
              </a:rPr>
              <a:t>Ca</a:t>
            </a:r>
            <a:r>
              <a:rPr lang="en-US" sz="7200" dirty="0">
                <a:solidFill>
                  <a:srgbClr val="C00000"/>
                </a:solidFill>
              </a:rPr>
              <a:t> </a:t>
            </a:r>
            <a:r>
              <a:rPr lang="en-US" sz="7200" dirty="0" err="1">
                <a:solidFill>
                  <a:srgbClr val="C00000"/>
                </a:solidFill>
              </a:rPr>
              <a:t>Kết</a:t>
            </a:r>
            <a:r>
              <a:rPr lang="en-US" sz="7200" dirty="0">
                <a:solidFill>
                  <a:srgbClr val="C00000"/>
                </a:solidFill>
              </a:rPr>
              <a:t> </a:t>
            </a:r>
            <a:r>
              <a:rPr lang="en-US" sz="7200" dirty="0" err="1">
                <a:solidFill>
                  <a:srgbClr val="C00000"/>
                </a:solidFill>
              </a:rPr>
              <a:t>Lễ</a:t>
            </a:r>
            <a:r>
              <a:rPr lang="en-US" sz="7200" dirty="0">
                <a:solidFill>
                  <a:srgbClr val="C00000"/>
                </a:solidFill>
              </a:rPr>
              <a:t/>
            </a:r>
            <a:br>
              <a:rPr lang="en-US" sz="7200" dirty="0">
                <a:solidFill>
                  <a:srgbClr val="C00000"/>
                </a:solidFill>
              </a:rPr>
            </a:br>
            <a:r>
              <a:rPr lang="en-US" sz="6600" dirty="0" err="1" smtClean="0">
                <a:solidFill>
                  <a:srgbClr val="C00000"/>
                </a:solidFill>
              </a:rPr>
              <a:t>Tạ</a:t>
            </a:r>
            <a:r>
              <a:rPr lang="en-US" sz="6600" dirty="0" smtClean="0">
                <a:solidFill>
                  <a:srgbClr val="C00000"/>
                </a:solidFill>
              </a:rPr>
              <a:t> </a:t>
            </a:r>
            <a:r>
              <a:rPr lang="en-US" sz="6600" dirty="0" err="1" smtClean="0">
                <a:solidFill>
                  <a:srgbClr val="C00000"/>
                </a:solidFill>
              </a:rPr>
              <a:t>Ơn</a:t>
            </a:r>
            <a:r>
              <a:rPr lang="en-US" sz="6600" dirty="0" smtClean="0">
                <a:solidFill>
                  <a:srgbClr val="C00000"/>
                </a:solidFill>
              </a:rPr>
              <a:t> </a:t>
            </a:r>
            <a:r>
              <a:rPr lang="en-US" sz="6600" dirty="0" err="1" smtClean="0">
                <a:solidFill>
                  <a:srgbClr val="C00000"/>
                </a:solidFill>
              </a:rPr>
              <a:t>Chúa</a:t>
            </a:r>
            <a:r>
              <a:rPr lang="en-US" sz="6600" dirty="0" smtClean="0">
                <a:solidFill>
                  <a:srgbClr val="C00000"/>
                </a:solidFill>
              </a:rPr>
              <a:t> </a:t>
            </a:r>
            <a:r>
              <a:rPr lang="en-US" sz="6600" dirty="0" err="1" smtClean="0">
                <a:solidFill>
                  <a:srgbClr val="C00000"/>
                </a:solidFill>
              </a:rPr>
              <a:t>Với</a:t>
            </a:r>
            <a:r>
              <a:rPr lang="en-US" sz="6600" dirty="0" smtClean="0">
                <a:solidFill>
                  <a:srgbClr val="C00000"/>
                </a:solidFill>
              </a:rPr>
              <a:t> </a:t>
            </a:r>
            <a:r>
              <a:rPr lang="en-US" sz="6600" dirty="0" err="1" smtClean="0">
                <a:solidFill>
                  <a:srgbClr val="C00000"/>
                </a:solidFill>
              </a:rPr>
              <a:t>Mẹ</a:t>
            </a:r>
            <a:r>
              <a:rPr lang="en-US" sz="6600" dirty="0" smtClean="0">
                <a:solidFill>
                  <a:srgbClr val="006600"/>
                </a:solidFill>
              </a:rPr>
              <a:t/>
            </a:r>
            <a:br>
              <a:rPr lang="en-US" sz="6600" dirty="0" smtClean="0">
                <a:solidFill>
                  <a:srgbClr val="006600"/>
                </a:solidFill>
              </a:rPr>
            </a:br>
            <a:r>
              <a:rPr lang="en-US" sz="6000" i="1" dirty="0" smtClean="0">
                <a:solidFill>
                  <a:srgbClr val="006600"/>
                </a:solidFill>
              </a:rPr>
              <a:t>Thy </a:t>
            </a:r>
            <a:r>
              <a:rPr lang="en-US" sz="6000" i="1" dirty="0" err="1" smtClean="0">
                <a:solidFill>
                  <a:srgbClr val="006600"/>
                </a:solidFill>
              </a:rPr>
              <a:t>Yên</a:t>
            </a:r>
            <a:endParaRPr lang="en-US" sz="7200" b="0" i="1" dirty="0">
              <a:solidFill>
                <a:srgbClr val="006600"/>
              </a:solidFill>
              <a:effectLst/>
            </a:endParaRPr>
          </a:p>
        </p:txBody>
      </p:sp>
    </p:spTree>
    <p:extLst>
      <p:ext uri="{BB962C8B-B14F-4D97-AF65-F5344CB8AC3E}">
        <p14:creationId xmlns:p14="http://schemas.microsoft.com/office/powerpoint/2010/main" val="177152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46057254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300" u="sng" dirty="0" err="1" smtClean="0">
                <a:solidFill>
                  <a:srgbClr val="C00000"/>
                </a:solidFill>
              </a:rPr>
              <a:t>Đk</a:t>
            </a:r>
            <a:r>
              <a:rPr lang="en-US" sz="5300" b="0" u="sng" dirty="0" smtClean="0">
                <a:solidFill>
                  <a:srgbClr val="C00000"/>
                </a:solidFill>
                <a:effectLst/>
              </a:rPr>
              <a:t>:</a:t>
            </a:r>
            <a:r>
              <a:rPr lang="en-US" sz="5300" b="0" dirty="0" smtClean="0">
                <a:solidFill>
                  <a:srgbClr val="006600"/>
                </a:solidFill>
                <a:effectLst/>
              </a:rPr>
              <a:t> </a:t>
            </a:r>
            <a:r>
              <a:rPr lang="vi-VN" sz="5400" dirty="0">
                <a:solidFill>
                  <a:srgbClr val="006600"/>
                </a:solidFill>
              </a:rPr>
              <a:t>Chúng con xin tạ ơn Chúa uy quyền toàn </a:t>
            </a:r>
            <a:r>
              <a:rPr lang="vi-VN" sz="5400" dirty="0" smtClean="0">
                <a:solidFill>
                  <a:srgbClr val="006600"/>
                </a:solidFill>
              </a:rPr>
              <a:t>năng</a:t>
            </a:r>
            <a:r>
              <a:rPr lang="en-US" sz="5400" dirty="0" smtClean="0">
                <a:solidFill>
                  <a:srgbClr val="006600"/>
                </a:solidFill>
              </a:rPr>
              <a:t>,</a:t>
            </a:r>
            <a:r>
              <a:rPr lang="vi-VN" sz="5400" dirty="0" smtClean="0">
                <a:solidFill>
                  <a:srgbClr val="006600"/>
                </a:solidFill>
              </a:rPr>
              <a:t> </a:t>
            </a:r>
            <a:r>
              <a:rPr lang="vi-VN" sz="5400" dirty="0">
                <a:solidFill>
                  <a:srgbClr val="006600"/>
                </a:solidFill>
              </a:rPr>
              <a:t>tình yêu Chúa nào biết chi báo đền. Chúa muôn đời là Chúa khắp vũ trụ trời </a:t>
            </a:r>
            <a:r>
              <a:rPr lang="vi-VN" sz="5400" dirty="0" smtClean="0">
                <a:solidFill>
                  <a:srgbClr val="006600"/>
                </a:solidFill>
              </a:rPr>
              <a:t>đất</a:t>
            </a:r>
            <a:r>
              <a:rPr lang="en-US" sz="5400" dirty="0" smtClean="0">
                <a:solidFill>
                  <a:srgbClr val="006600"/>
                </a:solidFill>
              </a:rPr>
              <a:t>,</a:t>
            </a:r>
            <a:r>
              <a:rPr lang="vi-VN" sz="5400" dirty="0" smtClean="0">
                <a:solidFill>
                  <a:srgbClr val="006600"/>
                </a:solidFill>
              </a:rPr>
              <a:t> </a:t>
            </a:r>
            <a:r>
              <a:rPr lang="vi-VN" sz="5400" dirty="0">
                <a:solidFill>
                  <a:srgbClr val="006600"/>
                </a:solidFill>
              </a:rPr>
              <a:t>ngàn vinh quang cao chiếu hiển trị đời </a:t>
            </a:r>
            <a:r>
              <a:rPr lang="vi-VN" sz="5400" dirty="0" smtClean="0">
                <a:solidFill>
                  <a:srgbClr val="006600"/>
                </a:solidFill>
              </a:rPr>
              <a:t>đời</a:t>
            </a:r>
            <a:r>
              <a:rPr lang="en-US" sz="5400" dirty="0" smtClean="0">
                <a:solidFill>
                  <a:srgbClr val="006600"/>
                </a:solidFill>
              </a:rPr>
              <a:t>.</a:t>
            </a:r>
            <a:endParaRPr lang="vi-VN" sz="5300" dirty="0">
              <a:solidFill>
                <a:srgbClr val="006600"/>
              </a:solidFill>
            </a:endParaRPr>
          </a:p>
        </p:txBody>
      </p:sp>
    </p:spTree>
    <p:extLst>
      <p:ext uri="{BB962C8B-B14F-4D97-AF65-F5344CB8AC3E}">
        <p14:creationId xmlns:p14="http://schemas.microsoft.com/office/powerpoint/2010/main" val="585114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C00000"/>
                </a:solidFill>
              </a:rPr>
              <a:t>Tk</a:t>
            </a:r>
            <a:r>
              <a:rPr lang="en-US" sz="5600" b="0" u="sng" dirty="0" smtClean="0">
                <a:solidFill>
                  <a:srgbClr val="C00000"/>
                </a:solidFill>
                <a:effectLst/>
              </a:rPr>
              <a:t>:</a:t>
            </a:r>
            <a:r>
              <a:rPr lang="en-US" sz="5600" b="0" dirty="0" smtClean="0">
                <a:solidFill>
                  <a:srgbClr val="006600"/>
                </a:solidFill>
                <a:effectLst/>
              </a:rPr>
              <a:t> </a:t>
            </a:r>
            <a:r>
              <a:rPr lang="en-US" sz="6000" dirty="0" err="1">
                <a:solidFill>
                  <a:srgbClr val="006600"/>
                </a:solidFill>
              </a:rPr>
              <a:t>Vì</a:t>
            </a:r>
            <a:r>
              <a:rPr lang="en-US" sz="6000" dirty="0">
                <a:solidFill>
                  <a:srgbClr val="006600"/>
                </a:solidFill>
              </a:rPr>
              <a:t> </a:t>
            </a:r>
            <a:r>
              <a:rPr lang="en-US" sz="6000" dirty="0" err="1">
                <a:solidFill>
                  <a:srgbClr val="006600"/>
                </a:solidFill>
              </a:rPr>
              <a:t>tình</a:t>
            </a:r>
            <a:r>
              <a:rPr lang="en-US" sz="6000" dirty="0">
                <a:solidFill>
                  <a:srgbClr val="006600"/>
                </a:solidFill>
              </a:rPr>
              <a:t> </a:t>
            </a:r>
            <a:r>
              <a:rPr lang="en-US" sz="6000" dirty="0" err="1">
                <a:solidFill>
                  <a:srgbClr val="006600"/>
                </a:solidFill>
              </a:rPr>
              <a:t>Chúa</a:t>
            </a:r>
            <a:r>
              <a:rPr lang="en-US" sz="6000" dirty="0">
                <a:solidFill>
                  <a:srgbClr val="006600"/>
                </a:solidFill>
              </a:rPr>
              <a:t> </a:t>
            </a:r>
            <a:r>
              <a:rPr lang="en-US" sz="6000" dirty="0" err="1">
                <a:solidFill>
                  <a:srgbClr val="006600"/>
                </a:solidFill>
              </a:rPr>
              <a:t>đã</a:t>
            </a:r>
            <a:r>
              <a:rPr lang="en-US" sz="6000" dirty="0">
                <a:solidFill>
                  <a:srgbClr val="006600"/>
                </a:solidFill>
              </a:rPr>
              <a:t> </a:t>
            </a:r>
            <a:r>
              <a:rPr lang="en-US" sz="6000" dirty="0" err="1">
                <a:solidFill>
                  <a:srgbClr val="006600"/>
                </a:solidFill>
              </a:rPr>
              <a:t>chất</a:t>
            </a:r>
            <a:r>
              <a:rPr lang="en-US" sz="6000" dirty="0">
                <a:solidFill>
                  <a:srgbClr val="006600"/>
                </a:solidFill>
              </a:rPr>
              <a:t> </a:t>
            </a:r>
            <a:r>
              <a:rPr lang="en-US" sz="6000" dirty="0" err="1">
                <a:solidFill>
                  <a:srgbClr val="006600"/>
                </a:solidFill>
              </a:rPr>
              <a:t>chứa</a:t>
            </a:r>
            <a:r>
              <a:rPr lang="en-US" sz="6000" dirty="0">
                <a:solidFill>
                  <a:srgbClr val="006600"/>
                </a:solidFill>
              </a:rPr>
              <a:t> </a:t>
            </a:r>
            <a:r>
              <a:rPr lang="en-US" sz="6000" dirty="0" err="1">
                <a:solidFill>
                  <a:srgbClr val="006600"/>
                </a:solidFill>
              </a:rPr>
              <a:t>trong</a:t>
            </a:r>
            <a:r>
              <a:rPr lang="en-US" sz="6000" dirty="0">
                <a:solidFill>
                  <a:srgbClr val="006600"/>
                </a:solidFill>
              </a:rPr>
              <a:t> </a:t>
            </a:r>
            <a:r>
              <a:rPr lang="en-US" sz="6000" dirty="0" err="1">
                <a:solidFill>
                  <a:srgbClr val="006600"/>
                </a:solidFill>
              </a:rPr>
              <a:t>trái</a:t>
            </a:r>
            <a:r>
              <a:rPr lang="en-US" sz="6000" dirty="0">
                <a:solidFill>
                  <a:srgbClr val="006600"/>
                </a:solidFill>
              </a:rPr>
              <a:t> </a:t>
            </a:r>
            <a:r>
              <a:rPr lang="en-US" sz="6000" dirty="0" err="1">
                <a:solidFill>
                  <a:srgbClr val="006600"/>
                </a:solidFill>
              </a:rPr>
              <a:t>tim</a:t>
            </a:r>
            <a:r>
              <a:rPr lang="en-US" sz="6000" dirty="0">
                <a:solidFill>
                  <a:srgbClr val="006600"/>
                </a:solidFill>
              </a:rPr>
              <a:t> </a:t>
            </a:r>
            <a:r>
              <a:rPr lang="en-US" sz="6000" dirty="0" err="1">
                <a:solidFill>
                  <a:srgbClr val="006600"/>
                </a:solidFill>
              </a:rPr>
              <a:t>Mẹ</a:t>
            </a:r>
            <a:r>
              <a:rPr lang="en-US" sz="6000" dirty="0">
                <a:solidFill>
                  <a:srgbClr val="006600"/>
                </a:solidFill>
              </a:rPr>
              <a:t> </a:t>
            </a:r>
            <a:r>
              <a:rPr lang="en-US" sz="6000" dirty="0" err="1" smtClean="0">
                <a:solidFill>
                  <a:srgbClr val="006600"/>
                </a:solidFill>
              </a:rPr>
              <a:t>hiền</a:t>
            </a:r>
            <a:r>
              <a:rPr lang="en-US" sz="6000" dirty="0" smtClean="0">
                <a:solidFill>
                  <a:srgbClr val="006600"/>
                </a:solidFill>
              </a:rPr>
              <a:t>, </a:t>
            </a:r>
            <a:r>
              <a:rPr lang="en-US" sz="6000" dirty="0" err="1">
                <a:solidFill>
                  <a:srgbClr val="006600"/>
                </a:solidFill>
              </a:rPr>
              <a:t>luôn</a:t>
            </a:r>
            <a:r>
              <a:rPr lang="en-US" sz="6000" dirty="0">
                <a:solidFill>
                  <a:srgbClr val="006600"/>
                </a:solidFill>
              </a:rPr>
              <a:t> </a:t>
            </a:r>
            <a:r>
              <a:rPr lang="en-US" sz="6000" dirty="0" err="1">
                <a:solidFill>
                  <a:srgbClr val="006600"/>
                </a:solidFill>
              </a:rPr>
              <a:t>trìu</a:t>
            </a:r>
            <a:r>
              <a:rPr lang="en-US" sz="6000" dirty="0">
                <a:solidFill>
                  <a:srgbClr val="006600"/>
                </a:solidFill>
              </a:rPr>
              <a:t> </a:t>
            </a:r>
            <a:r>
              <a:rPr lang="en-US" sz="6000" dirty="0" err="1">
                <a:solidFill>
                  <a:srgbClr val="006600"/>
                </a:solidFill>
              </a:rPr>
              <a:t>mến</a:t>
            </a:r>
            <a:r>
              <a:rPr lang="en-US" sz="6000" dirty="0">
                <a:solidFill>
                  <a:srgbClr val="006600"/>
                </a:solidFill>
              </a:rPr>
              <a:t> </a:t>
            </a:r>
            <a:r>
              <a:rPr lang="en-US" sz="6000" dirty="0" err="1">
                <a:solidFill>
                  <a:srgbClr val="006600"/>
                </a:solidFill>
              </a:rPr>
              <a:t>mãi</a:t>
            </a:r>
            <a:r>
              <a:rPr lang="en-US" sz="6000" dirty="0">
                <a:solidFill>
                  <a:srgbClr val="006600"/>
                </a:solidFill>
              </a:rPr>
              <a:t> </a:t>
            </a:r>
            <a:r>
              <a:rPr lang="en-US" sz="6000" dirty="0" err="1">
                <a:solidFill>
                  <a:srgbClr val="006600"/>
                </a:solidFill>
              </a:rPr>
              <a:t>cứu</a:t>
            </a:r>
            <a:r>
              <a:rPr lang="en-US" sz="6000" dirty="0">
                <a:solidFill>
                  <a:srgbClr val="006600"/>
                </a:solidFill>
              </a:rPr>
              <a:t> </a:t>
            </a:r>
            <a:r>
              <a:rPr lang="en-US" sz="6000" dirty="0" err="1">
                <a:solidFill>
                  <a:srgbClr val="006600"/>
                </a:solidFill>
              </a:rPr>
              <a:t>giúp</a:t>
            </a:r>
            <a:r>
              <a:rPr lang="en-US" sz="6000" dirty="0">
                <a:solidFill>
                  <a:srgbClr val="006600"/>
                </a:solidFill>
              </a:rPr>
              <a:t> </a:t>
            </a:r>
            <a:r>
              <a:rPr lang="en-US" sz="6000" dirty="0" err="1">
                <a:solidFill>
                  <a:srgbClr val="006600"/>
                </a:solidFill>
              </a:rPr>
              <a:t>chở</a:t>
            </a:r>
            <a:r>
              <a:rPr lang="en-US" sz="6000" dirty="0">
                <a:solidFill>
                  <a:srgbClr val="006600"/>
                </a:solidFill>
              </a:rPr>
              <a:t> </a:t>
            </a:r>
            <a:r>
              <a:rPr lang="en-US" sz="6000" dirty="0" err="1">
                <a:solidFill>
                  <a:srgbClr val="006600"/>
                </a:solidFill>
              </a:rPr>
              <a:t>che</a:t>
            </a:r>
            <a:r>
              <a:rPr lang="en-US" sz="6000" dirty="0">
                <a:solidFill>
                  <a:srgbClr val="006600"/>
                </a:solidFill>
              </a:rPr>
              <a:t> </a:t>
            </a:r>
            <a:r>
              <a:rPr lang="en-US" sz="6000" dirty="0" err="1">
                <a:solidFill>
                  <a:srgbClr val="006600"/>
                </a:solidFill>
              </a:rPr>
              <a:t>nguyện</a:t>
            </a:r>
            <a:r>
              <a:rPr lang="en-US" sz="6000" dirty="0">
                <a:solidFill>
                  <a:srgbClr val="006600"/>
                </a:solidFill>
              </a:rPr>
              <a:t> </a:t>
            </a:r>
            <a:r>
              <a:rPr lang="en-US" sz="6000" dirty="0" err="1">
                <a:solidFill>
                  <a:srgbClr val="006600"/>
                </a:solidFill>
              </a:rPr>
              <a:t>cầu</a:t>
            </a:r>
            <a:r>
              <a:rPr lang="en-US" sz="6000" dirty="0" smtClean="0">
                <a:solidFill>
                  <a:srgbClr val="006600"/>
                </a:solidFill>
              </a:rPr>
              <a:t>. </a:t>
            </a:r>
            <a:endParaRPr lang="en-US" sz="5600" b="0" dirty="0">
              <a:solidFill>
                <a:srgbClr val="006600"/>
              </a:solidFill>
              <a:effectLst/>
            </a:endParaRPr>
          </a:p>
        </p:txBody>
      </p:sp>
    </p:spTree>
    <p:extLst>
      <p:ext uri="{BB962C8B-B14F-4D97-AF65-F5344CB8AC3E}">
        <p14:creationId xmlns:p14="http://schemas.microsoft.com/office/powerpoint/2010/main" val="2896922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C00000"/>
                </a:solidFill>
              </a:rPr>
              <a:t>**</a:t>
            </a:r>
            <a:r>
              <a:rPr lang="en-US" sz="5600" b="0" u="sng" dirty="0" smtClean="0">
                <a:solidFill>
                  <a:srgbClr val="C00000"/>
                </a:solidFill>
                <a:effectLst/>
              </a:rPr>
              <a:t>:</a:t>
            </a:r>
            <a:r>
              <a:rPr lang="en-US" sz="5600" b="0" dirty="0" smtClean="0">
                <a:solidFill>
                  <a:srgbClr val="006600"/>
                </a:solidFill>
                <a:effectLst/>
              </a:rPr>
              <a:t> </a:t>
            </a:r>
            <a:r>
              <a:rPr lang="vi-VN" sz="6000" dirty="0">
                <a:solidFill>
                  <a:srgbClr val="006600"/>
                </a:solidFill>
              </a:rPr>
              <a:t>Ngàn phúc ân </a:t>
            </a:r>
            <a:r>
              <a:rPr lang="vi-VN" sz="6000" dirty="0" smtClean="0">
                <a:solidFill>
                  <a:srgbClr val="006600"/>
                </a:solidFill>
              </a:rPr>
              <a:t>vẫn</a:t>
            </a:r>
            <a:r>
              <a:rPr lang="en-US" sz="6000" dirty="0" smtClean="0">
                <a:solidFill>
                  <a:srgbClr val="006600"/>
                </a:solidFill>
              </a:rPr>
              <a:t> </a:t>
            </a:r>
            <a:r>
              <a:rPr lang="vi-VN" sz="6000" dirty="0" smtClean="0">
                <a:solidFill>
                  <a:srgbClr val="006600"/>
                </a:solidFill>
              </a:rPr>
              <a:t>nhờ </a:t>
            </a:r>
            <a:r>
              <a:rPr lang="vi-VN" sz="6000" dirty="0">
                <a:solidFill>
                  <a:srgbClr val="006600"/>
                </a:solidFill>
              </a:rPr>
              <a:t>Mẹ, ngàn khổ đau cũng nhờ </a:t>
            </a:r>
            <a:r>
              <a:rPr lang="vi-VN" sz="6000" dirty="0" smtClean="0">
                <a:solidFill>
                  <a:srgbClr val="006600"/>
                </a:solidFill>
              </a:rPr>
              <a:t>Mẹ</a:t>
            </a:r>
            <a:r>
              <a:rPr lang="en-US" sz="6000" dirty="0" smtClean="0">
                <a:solidFill>
                  <a:srgbClr val="006600"/>
                </a:solidFill>
              </a:rPr>
              <a:t>.</a:t>
            </a:r>
            <a:r>
              <a:rPr lang="vi-VN" sz="6000" dirty="0" smtClean="0">
                <a:solidFill>
                  <a:srgbClr val="006600"/>
                </a:solidFill>
              </a:rPr>
              <a:t> </a:t>
            </a:r>
            <a:r>
              <a:rPr lang="en-US" sz="6000" dirty="0" smtClean="0">
                <a:solidFill>
                  <a:srgbClr val="006600"/>
                </a:solidFill>
              </a:rPr>
              <a:t>N</a:t>
            </a:r>
            <a:r>
              <a:rPr lang="vi-VN" sz="6000" dirty="0" smtClean="0">
                <a:solidFill>
                  <a:srgbClr val="006600"/>
                </a:solidFill>
              </a:rPr>
              <a:t>hờ </a:t>
            </a:r>
            <a:r>
              <a:rPr lang="vi-VN" sz="6000" dirty="0">
                <a:solidFill>
                  <a:srgbClr val="006600"/>
                </a:solidFill>
              </a:rPr>
              <a:t>Mẹ thương dâng Chúa trót đời tạ </a:t>
            </a:r>
            <a:r>
              <a:rPr lang="vi-VN" sz="6000" dirty="0" smtClean="0">
                <a:solidFill>
                  <a:srgbClr val="006600"/>
                </a:solidFill>
              </a:rPr>
              <a:t>ơn</a:t>
            </a:r>
            <a:r>
              <a:rPr lang="en-US" sz="6000" dirty="0" smtClean="0">
                <a:solidFill>
                  <a:srgbClr val="006600"/>
                </a:solidFill>
              </a:rPr>
              <a:t>.</a:t>
            </a:r>
            <a:endParaRPr lang="en-US" sz="5600" b="0" dirty="0">
              <a:solidFill>
                <a:srgbClr val="006600"/>
              </a:solidFill>
              <a:effectLst/>
            </a:endParaRPr>
          </a:p>
        </p:txBody>
      </p:sp>
    </p:spTree>
    <p:extLst>
      <p:ext uri="{BB962C8B-B14F-4D97-AF65-F5344CB8AC3E}">
        <p14:creationId xmlns:p14="http://schemas.microsoft.com/office/powerpoint/2010/main" val="1435001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300" u="sng" dirty="0" err="1" smtClean="0">
                <a:solidFill>
                  <a:srgbClr val="C00000"/>
                </a:solidFill>
              </a:rPr>
              <a:t>Đk</a:t>
            </a:r>
            <a:r>
              <a:rPr lang="en-US" sz="5300" b="0" u="sng" dirty="0" smtClean="0">
                <a:solidFill>
                  <a:srgbClr val="C00000"/>
                </a:solidFill>
                <a:effectLst/>
              </a:rPr>
              <a:t>:</a:t>
            </a:r>
            <a:r>
              <a:rPr lang="en-US" sz="5300" b="0" dirty="0" smtClean="0">
                <a:solidFill>
                  <a:srgbClr val="006600"/>
                </a:solidFill>
                <a:effectLst/>
              </a:rPr>
              <a:t> </a:t>
            </a:r>
            <a:r>
              <a:rPr lang="vi-VN" sz="5400" dirty="0">
                <a:solidFill>
                  <a:srgbClr val="006600"/>
                </a:solidFill>
              </a:rPr>
              <a:t>Chúng con xin tạ ơn Chúa uy quyền toàn </a:t>
            </a:r>
            <a:r>
              <a:rPr lang="vi-VN" sz="5400" dirty="0" smtClean="0">
                <a:solidFill>
                  <a:srgbClr val="006600"/>
                </a:solidFill>
              </a:rPr>
              <a:t>năng</a:t>
            </a:r>
            <a:r>
              <a:rPr lang="en-US" sz="5400" dirty="0" smtClean="0">
                <a:solidFill>
                  <a:srgbClr val="006600"/>
                </a:solidFill>
              </a:rPr>
              <a:t>,</a:t>
            </a:r>
            <a:r>
              <a:rPr lang="vi-VN" sz="5400" dirty="0" smtClean="0">
                <a:solidFill>
                  <a:srgbClr val="006600"/>
                </a:solidFill>
              </a:rPr>
              <a:t> </a:t>
            </a:r>
            <a:r>
              <a:rPr lang="vi-VN" sz="5400" dirty="0">
                <a:solidFill>
                  <a:srgbClr val="006600"/>
                </a:solidFill>
              </a:rPr>
              <a:t>tình yêu Chúa nào biết chi báo đền. Chúa muôn đời là Chúa khắp vũ trụ trời </a:t>
            </a:r>
            <a:r>
              <a:rPr lang="vi-VN" sz="5400" dirty="0" smtClean="0">
                <a:solidFill>
                  <a:srgbClr val="006600"/>
                </a:solidFill>
              </a:rPr>
              <a:t>đất</a:t>
            </a:r>
            <a:r>
              <a:rPr lang="en-US" sz="5400" dirty="0" smtClean="0">
                <a:solidFill>
                  <a:srgbClr val="006600"/>
                </a:solidFill>
              </a:rPr>
              <a:t>,</a:t>
            </a:r>
            <a:r>
              <a:rPr lang="vi-VN" sz="5400" dirty="0" smtClean="0">
                <a:solidFill>
                  <a:srgbClr val="006600"/>
                </a:solidFill>
              </a:rPr>
              <a:t> </a:t>
            </a:r>
            <a:r>
              <a:rPr lang="vi-VN" sz="5400" dirty="0">
                <a:solidFill>
                  <a:srgbClr val="006600"/>
                </a:solidFill>
              </a:rPr>
              <a:t>ngàn vinh quang cao chiếu hiển trị đời </a:t>
            </a:r>
            <a:r>
              <a:rPr lang="vi-VN" sz="5400" dirty="0" smtClean="0">
                <a:solidFill>
                  <a:srgbClr val="006600"/>
                </a:solidFill>
              </a:rPr>
              <a:t>đời</a:t>
            </a:r>
            <a:r>
              <a:rPr lang="en-US" sz="5400" dirty="0" smtClean="0">
                <a:solidFill>
                  <a:srgbClr val="006600"/>
                </a:solidFill>
              </a:rPr>
              <a:t>.</a:t>
            </a:r>
            <a:endParaRPr lang="vi-VN" sz="5300" dirty="0">
              <a:solidFill>
                <a:srgbClr val="006600"/>
              </a:solidFill>
            </a:endParaRPr>
          </a:p>
        </p:txBody>
      </p:sp>
    </p:spTree>
    <p:extLst>
      <p:ext uri="{BB962C8B-B14F-4D97-AF65-F5344CB8AC3E}">
        <p14:creationId xmlns:p14="http://schemas.microsoft.com/office/powerpoint/2010/main" val="36460076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3465784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157992267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312013408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251725980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Amen.</a:t>
            </a:r>
            <a:endParaRPr lang="en-US" sz="54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99563320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943</Words>
  <Application>Microsoft Office PowerPoint</Application>
  <PresentationFormat>On-screen Show (16:9)</PresentationFormat>
  <Paragraphs>50</Paragraphs>
  <Slides>54</Slides>
  <Notes>0</Notes>
  <HiddenSlides>0</HiddenSlides>
  <MMClips>0</MMClips>
  <ScaleCrop>false</ScaleCrop>
  <HeadingPairs>
    <vt:vector size="4" baseType="variant">
      <vt:variant>
        <vt:lpstr>Theme</vt:lpstr>
      </vt:variant>
      <vt:variant>
        <vt:i4>8</vt:i4>
      </vt:variant>
      <vt:variant>
        <vt:lpstr>Slide Titles</vt:lpstr>
      </vt:variant>
      <vt:variant>
        <vt:i4>54</vt:i4>
      </vt:variant>
    </vt:vector>
  </HeadingPairs>
  <TitlesOfParts>
    <vt:vector size="62" baseType="lpstr">
      <vt:lpstr>Office Theme</vt:lpstr>
      <vt:lpstr>1_Office Theme</vt:lpstr>
      <vt:lpstr>13_Office Theme</vt:lpstr>
      <vt:lpstr>11_Office Theme</vt:lpstr>
      <vt:lpstr>14_Office Theme</vt:lpstr>
      <vt:lpstr>15_Office Theme</vt:lpstr>
      <vt:lpstr>16_Office Theme</vt:lpstr>
      <vt:lpstr>17_Office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Những Kẻ Tìm Chúa Ngọc Báu</vt:lpstr>
      <vt:lpstr>PowerPoint Presentation</vt:lpstr>
      <vt:lpstr>PowerPoint Presentation</vt:lpstr>
      <vt:lpstr>PowerPoint Presentation</vt:lpstr>
      <vt:lpstr>PowerPoint Presentation</vt:lpstr>
      <vt:lpstr>PowerPoint Presentation</vt:lpstr>
      <vt:lpstr>Thánh Vịnh 95 Lm. Kim Long 04 câu</vt:lpstr>
      <vt:lpstr>Đk: Hãy loan báo cho mọi nước biết những kỳ công Chúa làm.</vt:lpstr>
      <vt:lpstr>Tk1: Hát lên mừng Chúa một bài ca mới. Hát lên mừng Chúa hỡi tất cả địa cầu. Hát lên mừng Chúa, hãy chúc tụng thánh Danh.</vt:lpstr>
      <vt:lpstr>Đk: Hãy loan báo cho mọi nước biết những kỳ công Chúa làm.</vt:lpstr>
      <vt:lpstr>Tk2: Phúc ân độ thế ngày ngày loan báo. Nói cho vạn quốc biết rõ vinh hiển Ngài, các dân đều thấy những vĩ nghiệp tay Ngài.</vt:lpstr>
      <vt:lpstr>Đk: Hãy loan báo cho mọi nước biết những kỳ công Chúa làm.</vt:lpstr>
      <vt:lpstr>Tk3: Hãy dâng về Chúa quyền lực vinh quang, hãy dâng về Chúa hỡi hết mọi dân tộc, hãy dâng về Chúa sáng láng ngợp Thánh Danh.</vt:lpstr>
      <vt:lpstr>Đk: Hãy loan báo cho mọi nước biết những kỳ công Chúa làm.</vt:lpstr>
      <vt:lpstr>Tk4: Nói cho vạn quốc Ngài là Thượng Đế, tác sinh hoàn vũ giữ vững khôn chuyển rời, xét xử mọi nước đúng lối đường công bình.</vt:lpstr>
      <vt:lpstr>Đk: Hãy loan báo cho mọi nước biết những kỳ công Chúa làm.</vt:lpstr>
      <vt:lpstr>Chúa phán: “Ta là sự sáng thế gian, ai theo Ta sẽ có ánh sáng ban sự sống”.</vt:lpstr>
      <vt:lpstr>PowerPoint Presentation</vt:lpstr>
      <vt:lpstr>PowerPoint Presentation</vt:lpstr>
      <vt:lpstr>PowerPoint Presentation</vt:lpstr>
      <vt:lpstr>Tk: Như hạt miến chịu nát tan làm thành tấm bánh trắng tiến dâng trên bàn thánh, đây con xin vui chấp nhận đời gian khổ lầm than làm lễ dâng lên Ngài..</vt:lpstr>
      <vt:lpstr>**: Như giọt nước hòa biến trong rượu nồng thắm sức sống tiến dâng Cha cực Thánh, đây con xin vui chấp nhận hòa biến trong tình yêu. Lạy Chúa thương con nhiều.</vt:lpstr>
      <vt:lpstr>Đk:  Con xin dâng tấm bánh đời con đây nỗi ưu tư ngày dài đang tiến tới. Con xin dâng ly rượu bao luyến ái hy sinh và đắng cay.</vt:lpstr>
      <vt:lpstr>PowerPoint Presentation</vt:lpstr>
      <vt:lpstr>PowerPoint Presentation</vt:lpstr>
      <vt:lpstr>Ca Nguyện Hiệp Lễ Tâm Tình Hiến Dâng Oanh Sông Lam</vt:lpstr>
      <vt:lpstr>Đk: Biết lấy gì cảm mến, biết lấy chi báo đền. Hồng ân Chúa cao vời Chúa đã làm cho con.</vt:lpstr>
      <vt:lpstr>Tk1: Thương con từ ngàn xưa một tình yêu chan chứa, và chọn con đi làm đuốc sáng chiếu soi trần gian. </vt:lpstr>
      <vt:lpstr>**: Cho con say tình mến và này con xin đến, một đời trung trinh làm muối đất ướp cho mặn đời.</vt:lpstr>
      <vt:lpstr>Đk: Biết lấy gì cảm mến, biết lấy chi báo đền. Hồng ân Chúa cao vời Chúa đã làm cho con.</vt:lpstr>
      <vt:lpstr>Tk2: Trao cho con lời Chúa dù đời con hoen úa, nguyện đời con đem Lời Chân Lý đến cho mọi nơi.</vt:lpstr>
      <vt:lpstr>**:  Ra đi đầy nguyện ước và này con gieo bước. Nguyện đời con đem nguồn yêu mến đến cho mọi người.</vt:lpstr>
      <vt:lpstr>Đk: Biết lấy gì cảm mến, biết lấy chi báo đền. Hồng ân Chúa cao vời Chúa đã làm cho con.</vt:lpstr>
      <vt:lpstr>Tk3: Chân đi đạp đồi non biển đời bao sóng gió, Ngài đỡ nâng con dù nguy biến vẫn ở cùng con.</vt:lpstr>
      <vt:lpstr>**:  Yêu thương làm hành trang ngọn đèn tim thắp sáng. Môt đời vui như đàn chim hót suối reo đầu ngàn.</vt:lpstr>
      <vt:lpstr>Đk: Biết lấy gì cảm mến, biết lấy chi báo đền. Hồng ân Chúa cao vời Chúa đã làm cho con.</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vt:lpstr>
      <vt:lpstr>**: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68</cp:revision>
  <dcterms:created xsi:type="dcterms:W3CDTF">2022-10-30T00:36:35Z</dcterms:created>
  <dcterms:modified xsi:type="dcterms:W3CDTF">2023-08-07T00:57:25Z</dcterms:modified>
</cp:coreProperties>
</file>