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80" r:id="rId3"/>
    <p:sldMasterId id="2147484092" r:id="rId4"/>
    <p:sldMasterId id="2147484104" r:id="rId5"/>
    <p:sldMasterId id="2147484112" r:id="rId6"/>
    <p:sldMasterId id="2147484136" r:id="rId7"/>
    <p:sldMasterId id="2147484148" r:id="rId8"/>
    <p:sldMasterId id="2147484160" r:id="rId9"/>
    <p:sldMasterId id="2147484172" r:id="rId10"/>
    <p:sldMasterId id="2147484184" r:id="rId11"/>
    <p:sldMasterId id="2147484196" r:id="rId12"/>
    <p:sldMasterId id="2147484208" r:id="rId13"/>
    <p:sldMasterId id="2147484220" r:id="rId14"/>
    <p:sldMasterId id="2147484232" r:id="rId15"/>
    <p:sldMasterId id="2147484244" r:id="rId16"/>
    <p:sldMasterId id="2147484256" r:id="rId17"/>
    <p:sldMasterId id="2147484268" r:id="rId18"/>
    <p:sldMasterId id="2147484280" r:id="rId19"/>
    <p:sldMasterId id="2147484292" r:id="rId20"/>
    <p:sldMasterId id="2147484304" r:id="rId21"/>
    <p:sldMasterId id="2147484316" r:id="rId22"/>
    <p:sldMasterId id="2147484328" r:id="rId23"/>
    <p:sldMasterId id="2147484336" r:id="rId24"/>
  </p:sldMasterIdLst>
  <p:notesMasterIdLst>
    <p:notesMasterId r:id="rId106"/>
  </p:notesMasterIdLst>
  <p:sldIdLst>
    <p:sldId id="426" r:id="rId25"/>
    <p:sldId id="372" r:id="rId26"/>
    <p:sldId id="373" r:id="rId27"/>
    <p:sldId id="374" r:id="rId28"/>
    <p:sldId id="375" r:id="rId29"/>
    <p:sldId id="376" r:id="rId30"/>
    <p:sldId id="377" r:id="rId31"/>
    <p:sldId id="383" r:id="rId32"/>
    <p:sldId id="364" r:id="rId33"/>
    <p:sldId id="365" r:id="rId34"/>
    <p:sldId id="378" r:id="rId35"/>
    <p:sldId id="379" r:id="rId36"/>
    <p:sldId id="380" r:id="rId37"/>
    <p:sldId id="381" r:id="rId38"/>
    <p:sldId id="382" r:id="rId39"/>
    <p:sldId id="427" r:id="rId40"/>
    <p:sldId id="362" r:id="rId41"/>
    <p:sldId id="393" r:id="rId42"/>
    <p:sldId id="385" r:id="rId43"/>
    <p:sldId id="386" r:id="rId44"/>
    <p:sldId id="300" r:id="rId45"/>
    <p:sldId id="387" r:id="rId46"/>
    <p:sldId id="388" r:id="rId47"/>
    <p:sldId id="389" r:id="rId48"/>
    <p:sldId id="390" r:id="rId49"/>
    <p:sldId id="391" r:id="rId50"/>
    <p:sldId id="392" r:id="rId51"/>
    <p:sldId id="363" r:id="rId52"/>
    <p:sldId id="301" r:id="rId53"/>
    <p:sldId id="357" r:id="rId54"/>
    <p:sldId id="361"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2" r:id="rId69"/>
    <p:sldId id="358" r:id="rId70"/>
    <p:sldId id="395" r:id="rId71"/>
    <p:sldId id="396" r:id="rId72"/>
    <p:sldId id="397" r:id="rId73"/>
    <p:sldId id="400" r:id="rId74"/>
    <p:sldId id="401" r:id="rId75"/>
    <p:sldId id="402" r:id="rId76"/>
    <p:sldId id="403" r:id="rId77"/>
    <p:sldId id="404" r:id="rId78"/>
    <p:sldId id="302" r:id="rId79"/>
    <p:sldId id="428" r:id="rId80"/>
    <p:sldId id="407" r:id="rId81"/>
    <p:sldId id="411" r:id="rId82"/>
    <p:sldId id="408" r:id="rId83"/>
    <p:sldId id="409" r:id="rId84"/>
    <p:sldId id="413" r:id="rId85"/>
    <p:sldId id="410" r:id="rId86"/>
    <p:sldId id="414" r:id="rId87"/>
    <p:sldId id="412" r:id="rId88"/>
    <p:sldId id="415" r:id="rId89"/>
    <p:sldId id="406" r:id="rId90"/>
    <p:sldId id="431" r:id="rId91"/>
    <p:sldId id="432" r:id="rId92"/>
    <p:sldId id="433" r:id="rId93"/>
    <p:sldId id="434" r:id="rId94"/>
    <p:sldId id="435" r:id="rId95"/>
    <p:sldId id="436" r:id="rId96"/>
    <p:sldId id="437" r:id="rId97"/>
    <p:sldId id="430" r:id="rId98"/>
    <p:sldId id="417" r:id="rId99"/>
    <p:sldId id="421" r:id="rId100"/>
    <p:sldId id="422" r:id="rId101"/>
    <p:sldId id="424" r:id="rId102"/>
    <p:sldId id="423" r:id="rId103"/>
    <p:sldId id="429" r:id="rId104"/>
    <p:sldId id="451"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6123"/>
    </p:cViewPr>
  </p:outlin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102" Type="http://schemas.openxmlformats.org/officeDocument/2006/relationships/slide" Target="slides/slide78.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slide" Target="slides/slide79.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theme" Target="theme/theme1.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0275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51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525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07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875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326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733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53840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336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16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1950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0249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48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79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1289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00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730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431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24252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8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66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818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5353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07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050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9567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3437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225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969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2566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140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563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805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106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2357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89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065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613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004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1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0484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3873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5747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0723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375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4161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0269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96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541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33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010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7992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036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78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92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4395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959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4784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29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633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984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846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799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036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7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926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4395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959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4784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6334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984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846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7992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036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7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926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4395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959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478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29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6334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984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846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7992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036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7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926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4395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9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4784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29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6334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984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846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83447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5606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6942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4186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7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4559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670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019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939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521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708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834470"/>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5606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6942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41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79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4559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670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019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9393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521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708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83447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5606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694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4186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79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4559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670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019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939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521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708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960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4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1562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10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597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32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22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72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5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10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85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366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36360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719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295956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330784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034444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9125362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1434739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914553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6851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549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2808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200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6177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656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30369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24136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5586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750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6684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460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45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162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507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7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602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5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34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96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3897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883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9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556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84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8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19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37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8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04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50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91664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03710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90720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41285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305035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09459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6597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513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7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28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69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956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61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3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01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942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629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2683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1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69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835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43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8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95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47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318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52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43128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654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152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563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947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3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38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4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328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856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184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99909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7198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014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293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1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303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48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112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7930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6474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612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6884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105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35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1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2.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4" Type="http://schemas.openxmlformats.org/officeDocument/2006/relationships/slideLayout" Target="../slideLayouts/slideLayout242.xml"/><Relationship Id="rId9" Type="http://schemas.openxmlformats.org/officeDocument/2006/relationships/image" Target="../media/image2.jp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62042"/>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963825"/>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8175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371736"/>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88681"/>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19185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19185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191853"/>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191853"/>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39850"/>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39850"/>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3985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8533"/>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99749437"/>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384654"/>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8404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73735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127832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2190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92351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27590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15035"/>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5.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8.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4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9806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0000"/>
                </a:solidFill>
                <a:effectLst/>
                <a:latin typeface="+mj-lt"/>
                <a:cs typeface="Times New Roman" panose="02020603050405020304" pitchFamily="18" charset="0"/>
              </a:rPr>
              <a:t>Chủ tế: </a:t>
            </a:r>
            <a:r>
              <a:rPr lang="vi-VN" sz="5500" b="0" i="1" dirty="0">
                <a:solidFill>
                  <a:srgbClr val="FF0000"/>
                </a:solidFill>
                <a:effectLst/>
                <a:latin typeface="+mj-lt"/>
                <a:cs typeface="Times New Roman" panose="02020603050405020304" pitchFamily="18" charset="0"/>
              </a:rPr>
              <a:t>Vinh danh Thiên Chúa trên các tầng trời.</a:t>
            </a:r>
            <a:r>
              <a:rPr lang="vi-VN" sz="5500" b="0" i="1" dirty="0">
                <a:solidFill>
                  <a:srgbClr val="C00000"/>
                </a:solidFill>
                <a:effectLst/>
                <a:cs typeface="Times New Roman" panose="02020603050405020304" pitchFamily="18" charset="0"/>
              </a:rPr>
              <a:t> </a:t>
            </a:r>
            <a:r>
              <a:rPr lang="vi-VN" sz="5500" b="0" dirty="0">
                <a:solidFill>
                  <a:srgbClr val="003399"/>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669008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ca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cảm</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tạ</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vì</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quang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cao</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cả</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just" eaLnBrk="1" hangingPunct="1">
              <a:lnSpc>
                <a:spcPct val="130000"/>
              </a:lnSpc>
            </a:pPr>
            <a:endParaRPr lang="vi-VN"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2683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lnSpc>
                <a:spcPct val="130000"/>
              </a:lnSpc>
            </a:pPr>
            <a:r>
              <a:rPr lang="vi-VN" sz="5400" b="0" dirty="0">
                <a:solidFill>
                  <a:srgbClr val="003399"/>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0000"/>
                </a:solidFill>
                <a:effectLst/>
                <a:latin typeface="+mj-lt"/>
                <a:cs typeface="Times New Roman" panose="02020603050405020304" pitchFamily="18" charset="0"/>
              </a:rPr>
              <a:t>Chúa Giê-su Ki-tô. </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30204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lnSpc>
                <a:spcPct val="120000"/>
              </a:lnSpc>
            </a:pPr>
            <a:r>
              <a:rPr lang="vi-VN" sz="5400" b="0" dirty="0">
                <a:solidFill>
                  <a:srgbClr val="003399"/>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5032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lnSpc>
                <a:spcPct val="120000"/>
              </a:lnSpc>
            </a:pPr>
            <a:r>
              <a:rPr lang="vi-VN" sz="5400" b="0" dirty="0">
                <a:solidFill>
                  <a:srgbClr val="003399"/>
                </a:solidFill>
                <a:effectLst/>
                <a:latin typeface="+mj-lt"/>
                <a:cs typeface="Times New Roman" panose="02020603050405020304" pitchFamily="18" charset="0"/>
              </a:rPr>
              <a:t>Chúa xoá tội trần gian, </a:t>
            </a:r>
            <a:r>
              <a:rPr lang="en-US" sz="5400" b="0" dirty="0">
                <a:solidFill>
                  <a:srgbClr val="003399"/>
                </a:solidFill>
                <a:effectLst/>
                <a:latin typeface="+mj-lt"/>
                <a:cs typeface="Times New Roman" panose="02020603050405020304" pitchFamily="18" charset="0"/>
              </a:rPr>
              <a:t>x</a:t>
            </a:r>
            <a:r>
              <a:rPr lang="vi-VN" sz="5400" b="0" dirty="0">
                <a:solidFill>
                  <a:srgbClr val="003399"/>
                </a:solidFill>
                <a:effectLst/>
                <a:latin typeface="+mj-lt"/>
                <a:cs typeface="Times New Roman" panose="02020603050405020304" pitchFamily="18" charset="0"/>
              </a:rPr>
              <a:t>in nhận lời chúng con cầu khẩn. Chúa ngự bên hữu Đức Chúa Cha, xin thương, xin thương, xin thương xót chúng con.</a:t>
            </a:r>
            <a:endParaRPr lang="en-US" sz="5400" b="0" dirty="0">
              <a:solidFill>
                <a:srgbClr val="003399"/>
              </a:solidFill>
              <a:effectLst/>
              <a:latin typeface="+mj-lt"/>
              <a:cs typeface="Times New Roman" panose="02020603050405020304" pitchFamily="18" charset="0"/>
            </a:endParaRPr>
          </a:p>
          <a:p>
            <a:pPr algn="just" eaLnBrk="1" hangingPunct="1">
              <a:lnSpc>
                <a:spcPct val="120000"/>
              </a:lnSpc>
            </a:pPr>
            <a:endParaRPr lang="vi-VN" sz="4900" b="0" dirty="0">
              <a:solidFill>
                <a:srgbClr val="003399"/>
              </a:solidFill>
              <a:effectLst/>
              <a:latin typeface="+mj-lt"/>
              <a:cs typeface="Times New Roman" panose="02020603050405020304" pitchFamily="18" charset="0"/>
            </a:endParaRPr>
          </a:p>
          <a:p>
            <a:pPr algn="just" eaLnBrk="1" hangingPunct="1">
              <a:lnSpc>
                <a:spcPct val="120000"/>
              </a:lnSpc>
            </a:pPr>
            <a:endParaRPr lang="vi-VN" sz="49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8703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33350"/>
            <a:ext cx="9144000" cy="5143500"/>
          </a:xfrm>
        </p:spPr>
        <p:txBody>
          <a:bodyPr/>
          <a:lstStyle/>
          <a:p>
            <a:pPr algn="just" eaLnBrk="1" hangingPunct="1">
              <a:lnSpc>
                <a:spcPct val="120000"/>
              </a:lnSpc>
            </a:pPr>
            <a:r>
              <a:rPr lang="en-US" sz="4900" b="0" dirty="0" err="1">
                <a:solidFill>
                  <a:srgbClr val="FF0000"/>
                </a:solidFill>
                <a:effectLst/>
                <a:latin typeface="+mj-lt"/>
                <a:cs typeface="Times New Roman" panose="02020603050405020304" pitchFamily="18" charset="0"/>
              </a:rPr>
              <a:t>Vì</a:t>
            </a:r>
            <a:r>
              <a:rPr lang="en-US" sz="4900" b="0" dirty="0">
                <a:solidFill>
                  <a:srgbClr val="FF0000"/>
                </a:solidFill>
                <a:effectLst/>
                <a:latin typeface="+mj-lt"/>
                <a:cs typeface="Times New Roman" panose="02020603050405020304" pitchFamily="18" charset="0"/>
              </a:rPr>
              <a:t> </a:t>
            </a:r>
            <a:r>
              <a:rPr lang="en-US" sz="4900" b="0" dirty="0" err="1">
                <a:solidFill>
                  <a:srgbClr val="FF0000"/>
                </a:solidFill>
                <a:effectLst/>
                <a:latin typeface="+mj-lt"/>
                <a:cs typeface="Times New Roman" panose="02020603050405020304" pitchFamily="18" charset="0"/>
              </a:rPr>
              <a:t>lạy</a:t>
            </a:r>
            <a:r>
              <a:rPr lang="en-US" sz="4900" b="0" dirty="0">
                <a:solidFill>
                  <a:srgbClr val="FF0000"/>
                </a:solidFill>
                <a:effectLst/>
                <a:latin typeface="+mj-lt"/>
                <a:cs typeface="Times New Roman" panose="02020603050405020304" pitchFamily="18" charset="0"/>
              </a:rPr>
              <a:t> </a:t>
            </a:r>
            <a:r>
              <a:rPr lang="en-US" sz="4900" b="0" dirty="0" err="1">
                <a:solidFill>
                  <a:srgbClr val="FF0000"/>
                </a:solidFill>
                <a:effectLst/>
                <a:latin typeface="+mj-lt"/>
                <a:cs typeface="Times New Roman" panose="02020603050405020304" pitchFamily="18" charset="0"/>
              </a:rPr>
              <a:t>Chúa</a:t>
            </a:r>
            <a:r>
              <a:rPr lang="en-US" sz="4900" b="0" dirty="0">
                <a:solidFill>
                  <a:srgbClr val="FF0000"/>
                </a:solidFill>
                <a:effectLst/>
                <a:latin typeface="+mj-lt"/>
                <a:cs typeface="Times New Roman" panose="02020603050405020304" pitchFamily="18" charset="0"/>
              </a:rPr>
              <a:t> </a:t>
            </a:r>
            <a:r>
              <a:rPr lang="en-US" sz="4900" b="0" dirty="0" err="1">
                <a:solidFill>
                  <a:srgbClr val="FF0000"/>
                </a:solidFill>
                <a:effectLst/>
                <a:latin typeface="+mj-lt"/>
                <a:cs typeface="Times New Roman" panose="02020603050405020304" pitchFamily="18" charset="0"/>
              </a:rPr>
              <a:t>Giê-su</a:t>
            </a:r>
            <a:r>
              <a:rPr lang="en-US" sz="4900" b="0" dirty="0">
                <a:solidFill>
                  <a:srgbClr val="FF0000"/>
                </a:solidFill>
                <a:effectLst/>
                <a:latin typeface="+mj-lt"/>
                <a:cs typeface="Times New Roman" panose="02020603050405020304" pitchFamily="18" charset="0"/>
              </a:rPr>
              <a:t> Ki-</a:t>
            </a:r>
            <a:r>
              <a:rPr lang="en-US" sz="4900" b="0" dirty="0" err="1">
                <a:solidFill>
                  <a:srgbClr val="FF0000"/>
                </a:solidFill>
                <a:effectLst/>
                <a:latin typeface="+mj-lt"/>
                <a:cs typeface="Times New Roman" panose="02020603050405020304" pitchFamily="18" charset="0"/>
              </a:rPr>
              <a:t>tô</a:t>
            </a:r>
            <a:r>
              <a:rPr lang="en-US" sz="4900" b="0" dirty="0">
                <a:solidFill>
                  <a:srgbClr val="FF0000"/>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chỉ</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có</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là</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Đấng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Thánh</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chỉ</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có</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là</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chỉ</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có</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là</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Đấng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Tối</a:t>
            </a:r>
            <a:r>
              <a:rPr lang="en-US" sz="4900" b="0" dirty="0">
                <a:solidFill>
                  <a:srgbClr val="003399"/>
                </a:solidFill>
                <a:effectLst/>
                <a:latin typeface="+mj-lt"/>
                <a:cs typeface="Times New Roman" panose="02020603050405020304" pitchFamily="18" charset="0"/>
              </a:rPr>
              <a:t> Cao, </a:t>
            </a:r>
            <a:r>
              <a:rPr lang="en-US" sz="4900" b="0" dirty="0" err="1">
                <a:solidFill>
                  <a:srgbClr val="003399"/>
                </a:solidFill>
                <a:effectLst/>
                <a:latin typeface="+mj-lt"/>
                <a:cs typeface="Times New Roman" panose="02020603050405020304" pitchFamily="18" charset="0"/>
              </a:rPr>
              <a:t>cùng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Đức</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Thánh</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Thần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trong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vinh</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quang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Đức</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Chúa</a:t>
            </a:r>
            <a:r>
              <a:rPr lang="en-US" sz="4900" b="0" dirty="0">
                <a:solidFill>
                  <a:srgbClr val="003399"/>
                </a:solidFill>
                <a:effectLst/>
                <a:latin typeface="+mj-lt"/>
                <a:cs typeface="Times New Roman" panose="02020603050405020304" pitchFamily="18" charset="0"/>
              </a:rPr>
              <a:t> Cha. </a:t>
            </a:r>
            <a:r>
              <a:rPr lang="en-US" sz="4900" b="0" dirty="0">
                <a:solidFill>
                  <a:srgbClr val="FF0000"/>
                </a:solidFill>
                <a:effectLst/>
                <a:latin typeface="+mj-lt"/>
                <a:cs typeface="Times New Roman" panose="02020603050405020304" pitchFamily="18" charset="0"/>
              </a:rPr>
              <a:t>A-men. A-men. </a:t>
            </a:r>
            <a:endParaRPr lang="vi-VN" sz="4900" b="0" dirty="0">
              <a:solidFill>
                <a:srgbClr val="FF0000"/>
              </a:solidFill>
              <a:effectLst/>
              <a:latin typeface="+mj-lt"/>
              <a:cs typeface="Times New Roman" panose="02020603050405020304" pitchFamily="18" charset="0"/>
            </a:endParaRPr>
          </a:p>
          <a:p>
            <a:pPr algn="just" eaLnBrk="1" hangingPunct="1">
              <a:lnSpc>
                <a:spcPct val="120000"/>
              </a:lnSpc>
            </a:pPr>
            <a:endParaRPr lang="vi-VN" sz="4900" b="0" dirty="0">
              <a:solidFill>
                <a:srgbClr val="003399"/>
              </a:solidFill>
              <a:effectLst/>
              <a:latin typeface="+mj-lt"/>
              <a:cs typeface="Times New Roman" panose="02020603050405020304" pitchFamily="18" charset="0"/>
            </a:endParaRPr>
          </a:p>
          <a:p>
            <a:pPr algn="just" eaLnBrk="1" hangingPunct="1">
              <a:lnSpc>
                <a:spcPct val="120000"/>
              </a:lnSpc>
            </a:pPr>
            <a:endParaRPr lang="vi-VN" sz="49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28828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78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2907743" y="509647"/>
            <a:ext cx="5855257" cy="2062103"/>
          </a:xfrm>
          <a:prstGeom prst="rect">
            <a:avLst/>
          </a:prstGeom>
          <a:noFill/>
        </p:spPr>
        <p:txBody>
          <a:bodyPr wrap="non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dirty="0" smtClean="0">
                <a:solidFill>
                  <a:prstClr val="white"/>
                </a:solidFill>
              </a:rPr>
              <a:t>Ân </a:t>
            </a:r>
            <a:r>
              <a:rPr lang="vi-VN" sz="3200" dirty="0">
                <a:solidFill>
                  <a:prstClr val="white"/>
                </a:solidFill>
              </a:rPr>
              <a:t>tình </a:t>
            </a:r>
            <a:r>
              <a:rPr lang="en-US" sz="3200" dirty="0" smtClean="0">
                <a:solidFill>
                  <a:prstClr val="white"/>
                </a:solidFill>
              </a:rPr>
              <a:t>C</a:t>
            </a:r>
            <a:r>
              <a:rPr lang="vi-VN" sz="3200" dirty="0" smtClean="0">
                <a:solidFill>
                  <a:prstClr val="white"/>
                </a:solidFill>
              </a:rPr>
              <a:t>húa </a:t>
            </a:r>
            <a:r>
              <a:rPr lang="vi-VN" sz="3200" dirty="0">
                <a:solidFill>
                  <a:prstClr val="white"/>
                </a:solidFill>
              </a:rPr>
              <a:t>thiên thu vạn đại,</a:t>
            </a:r>
          </a:p>
          <a:p>
            <a:r>
              <a:rPr lang="vi-VN" sz="3200" dirty="0">
                <a:solidFill>
                  <a:prstClr val="white"/>
                </a:solidFill>
              </a:rPr>
              <a:t>Chúa dành cho ai kính sợ Người.</a:t>
            </a:r>
          </a:p>
          <a:p>
            <a:r>
              <a:rPr lang="vi-VN" sz="3200" dirty="0">
                <a:solidFill>
                  <a:prstClr val="white"/>
                </a:solidFill>
              </a:rPr>
              <a:t>                                    </a:t>
            </a:r>
            <a:r>
              <a:rPr lang="vi-VN" sz="3200" dirty="0" smtClean="0">
                <a:solidFill>
                  <a:schemeClr val="bg1"/>
                </a:solidFill>
              </a:rPr>
              <a:t>Tv</a:t>
            </a:r>
            <a:r>
              <a:rPr lang="vi-VN" sz="3200" dirty="0">
                <a:solidFill>
                  <a:schemeClr val="bg1"/>
                </a:solidFill>
              </a:rPr>
              <a:t>. 102</a:t>
            </a:r>
          </a:p>
        </p:txBody>
      </p:sp>
      <p:sp>
        <p:nvSpPr>
          <p:cNvPr id="4" name="TextBox 3"/>
          <p:cNvSpPr txBox="1"/>
          <p:nvPr/>
        </p:nvSpPr>
        <p:spPr>
          <a:xfrm>
            <a:off x="4038600" y="2876550"/>
            <a:ext cx="3491084" cy="461665"/>
          </a:xfrm>
          <a:prstGeom prst="rect">
            <a:avLst/>
          </a:prstGeom>
          <a:noFill/>
        </p:spPr>
        <p:txBody>
          <a:bodyPr wrap="none" rtlCol="0">
            <a:spAutoFit/>
          </a:bodyPr>
          <a:lstStyle/>
          <a:p>
            <a:r>
              <a:rPr lang="vi-VN" sz="2400" dirty="0">
                <a:solidFill>
                  <a:schemeClr val="bg1"/>
                </a:solidFill>
              </a:rPr>
              <a:t>Bài trích </a:t>
            </a:r>
            <a:r>
              <a:rPr lang="en-US" sz="2400" dirty="0" err="1" smtClean="0">
                <a:solidFill>
                  <a:schemeClr val="bg1"/>
                </a:solidFill>
              </a:rPr>
              <a:t>sách</a:t>
            </a:r>
            <a:r>
              <a:rPr lang="en-US" sz="2400" dirty="0" smtClean="0">
                <a:solidFill>
                  <a:schemeClr val="bg1"/>
                </a:solidFill>
              </a:rPr>
              <a:t> </a:t>
            </a:r>
            <a:r>
              <a:rPr lang="en-US" sz="2400" dirty="0" err="1" smtClean="0">
                <a:solidFill>
                  <a:schemeClr val="bg1"/>
                </a:solidFill>
              </a:rPr>
              <a:t>Đệ</a:t>
            </a:r>
            <a:r>
              <a:rPr lang="en-US" sz="2400" dirty="0" smtClean="0">
                <a:solidFill>
                  <a:schemeClr val="bg1"/>
                </a:solidFill>
              </a:rPr>
              <a:t> </a:t>
            </a:r>
            <a:r>
              <a:rPr lang="en-US" sz="2400" dirty="0" err="1" smtClean="0">
                <a:solidFill>
                  <a:schemeClr val="bg1"/>
                </a:solidFill>
              </a:rPr>
              <a:t>Nhị</a:t>
            </a:r>
            <a:r>
              <a:rPr lang="en-US" sz="2400" dirty="0" smtClean="0">
                <a:solidFill>
                  <a:schemeClr val="bg1"/>
                </a:solidFill>
              </a:rPr>
              <a:t> </a:t>
            </a:r>
            <a:r>
              <a:rPr lang="en-US" sz="2400" dirty="0" err="1" smtClean="0">
                <a:solidFill>
                  <a:schemeClr val="bg1"/>
                </a:solidFill>
              </a:rPr>
              <a:t>Luật</a:t>
            </a:r>
            <a:endParaRPr lang="vi-VN" sz="2400"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38350"/>
            <a:ext cx="3181350" cy="3181350"/>
          </a:xfrm>
          <a:prstGeom prst="rect">
            <a:avLst/>
          </a:prstGeom>
        </p:spPr>
      </p:pic>
    </p:spTree>
    <p:extLst>
      <p:ext uri="{BB962C8B-B14F-4D97-AF65-F5344CB8AC3E}">
        <p14:creationId xmlns:p14="http://schemas.microsoft.com/office/powerpoint/2010/main" val="150157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6600" b="0" dirty="0" err="1" smtClean="0">
                <a:solidFill>
                  <a:srgbClr val="FF0000"/>
                </a:solidFill>
                <a:effectLst/>
                <a:latin typeface="+mj-lt"/>
                <a:cs typeface="Times New Roman" panose="02020603050405020304" pitchFamily="18" charset="0"/>
              </a:rPr>
              <a:t>Đáp</a:t>
            </a:r>
            <a:r>
              <a:rPr lang="en-US" sz="6600" b="0" dirty="0" smtClean="0">
                <a:solidFill>
                  <a:srgbClr val="FF0000"/>
                </a:solidFill>
                <a:effectLst/>
                <a:latin typeface="+mj-lt"/>
                <a:cs typeface="Times New Roman" panose="02020603050405020304" pitchFamily="18" charset="0"/>
              </a:rPr>
              <a:t> ca</a:t>
            </a:r>
          </a:p>
          <a:p>
            <a:pPr eaLnBrk="1" hangingPunct="1"/>
            <a:r>
              <a:rPr lang="en-US" sz="7800" b="0" dirty="0" smtClean="0">
                <a:solidFill>
                  <a:srgbClr val="FF0000"/>
                </a:solidFill>
                <a:effectLst/>
                <a:latin typeface="+mj-lt"/>
                <a:cs typeface="Times New Roman" panose="02020603050405020304" pitchFamily="18" charset="0"/>
              </a:rPr>
              <a:t>THÁNH VỊNH 102</a:t>
            </a:r>
          </a:p>
          <a:p>
            <a:pPr eaLnBrk="1" hangingPunct="1"/>
            <a:r>
              <a:rPr lang="en-US" sz="5000" b="0" dirty="0" smtClean="0">
                <a:solidFill>
                  <a:srgbClr val="003399"/>
                </a:solidFill>
                <a:effectLst/>
                <a:latin typeface="+mj-lt"/>
                <a:cs typeface="Times New Roman" panose="02020603050405020304" pitchFamily="18" charset="0"/>
              </a:rPr>
              <a:t>Lm. Kim Long</a:t>
            </a:r>
          </a:p>
          <a:p>
            <a:pPr eaLnBrk="1" hangingPunct="1"/>
            <a:r>
              <a:rPr lang="en-US" sz="5000" b="0" dirty="0" smtClean="0">
                <a:solidFill>
                  <a:srgbClr val="003399"/>
                </a:solidFill>
                <a:effectLst/>
                <a:latin typeface="+mj-lt"/>
                <a:cs typeface="Times New Roman" panose="02020603050405020304" pitchFamily="18" charset="0"/>
              </a:rPr>
              <a:t>(4 </a:t>
            </a:r>
            <a:r>
              <a:rPr lang="en-US" sz="5000" b="0" dirty="0" err="1" smtClean="0">
                <a:solidFill>
                  <a:srgbClr val="003399"/>
                </a:solidFill>
                <a:effectLst/>
                <a:latin typeface="+mj-lt"/>
                <a:cs typeface="Times New Roman" panose="02020603050405020304" pitchFamily="18" charset="0"/>
              </a:rPr>
              <a:t>câu</a:t>
            </a:r>
            <a:r>
              <a:rPr lang="en-US" sz="5000" b="0" dirty="0" smtClean="0">
                <a:solidFill>
                  <a:srgbClr val="003399"/>
                </a:solidFill>
                <a:effectLst/>
                <a:latin typeface="+mj-lt"/>
                <a:cs typeface="Times New Roman" panose="02020603050405020304" pitchFamily="18" charset="0"/>
              </a:rPr>
              <a:t>)</a:t>
            </a:r>
            <a:endParaRPr lang="vi-VN"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46574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Autofit/>
          </a:bodyPr>
          <a:lstStyle/>
          <a:p>
            <a:pPr algn="just">
              <a:lnSpc>
                <a:spcPct val="130000"/>
              </a:lnSpc>
            </a:pPr>
            <a:r>
              <a:rPr lang="en-US" sz="7500" b="0" dirty="0" err="1" smtClean="0">
                <a:solidFill>
                  <a:srgbClr val="003399"/>
                </a:solidFill>
                <a:effectLst/>
                <a:latin typeface="+mj-lt"/>
                <a:cs typeface="Times New Roman" pitchFamily="18" charset="0"/>
              </a:rPr>
              <a:t>Ân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tình</a:t>
            </a:r>
            <a:r>
              <a:rPr lang="en-US" sz="7500" b="0" dirty="0" smtClean="0">
                <a:solidFill>
                  <a:srgbClr val="003399"/>
                </a:solidFill>
                <a:effectLst/>
                <a:latin typeface="+mj-lt"/>
                <a:cs typeface="Times New Roman" pitchFamily="18" charset="0"/>
              </a:rPr>
              <a:t> </a:t>
            </a:r>
            <a:r>
              <a:rPr lang="en-US" sz="7500" b="0" dirty="0" err="1">
                <a:solidFill>
                  <a:srgbClr val="003399"/>
                </a:solidFill>
                <a:effectLst/>
                <a:latin typeface="+mj-lt"/>
                <a:cs typeface="Times New Roman" pitchFamily="18" charset="0"/>
              </a:rPr>
              <a:t>C</a:t>
            </a:r>
            <a:r>
              <a:rPr lang="en-US" sz="7500" b="0" dirty="0" err="1" smtClean="0">
                <a:solidFill>
                  <a:srgbClr val="003399"/>
                </a:solidFill>
                <a:effectLst/>
                <a:latin typeface="+mj-lt"/>
                <a:cs typeface="Times New Roman" pitchFamily="18" charset="0"/>
              </a:rPr>
              <a:t>húa</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vạn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đại</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thiên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thu</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dành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kẻ</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nào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hết</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dạ</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kính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tôn</a:t>
            </a:r>
            <a:r>
              <a:rPr lang="en-US" sz="7500" b="0" dirty="0" smtClean="0">
                <a:solidFill>
                  <a:srgbClr val="003399"/>
                </a:solidFill>
                <a:effectLst/>
                <a:latin typeface="+mj-lt"/>
                <a:cs typeface="Times New Roman" pitchFamily="18" charset="0"/>
              </a:rPr>
              <a:t>.</a:t>
            </a:r>
            <a:endParaRPr lang="en-US" sz="75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C00000"/>
                </a:solidFill>
                <a:effectLst>
                  <a:outerShdw blurRad="38100" dist="38100" dir="2700000" algn="tl">
                    <a:srgbClr val="000000">
                      <a:alpha val="43137"/>
                    </a:srgbClr>
                  </a:outerShdw>
                </a:effectLst>
                <a:cs typeface="Times New Roman" pitchFamily="18" charset="0"/>
              </a:rPr>
              <a:t>Đáp</a:t>
            </a:r>
            <a:r>
              <a:rPr lang="en-US" sz="4400" b="1" u="sng" dirty="0">
                <a:solidFill>
                  <a:srgbClr val="C00000"/>
                </a:solidFill>
                <a:effectLst>
                  <a:outerShdw blurRad="38100" dist="38100" dir="2700000" algn="tl">
                    <a:srgbClr val="000000">
                      <a:alpha val="43137"/>
                    </a:srgbClr>
                  </a:outerShdw>
                </a:effectLst>
                <a:cs typeface="Times New Roman" pitchFamily="18" charset="0"/>
              </a:rPr>
              <a:t> ca:</a:t>
            </a:r>
          </a:p>
        </p:txBody>
      </p:sp>
    </p:spTree>
    <p:extLst>
      <p:ext uri="{BB962C8B-B14F-4D97-AF65-F5344CB8AC3E}">
        <p14:creationId xmlns:p14="http://schemas.microsoft.com/office/powerpoint/2010/main" val="3046417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304800"/>
            <a:ext cx="9144000" cy="3867150"/>
          </a:xfrm>
        </p:spPr>
        <p:txBody>
          <a:bodyPr/>
          <a:lstStyle/>
          <a:p>
            <a:pPr eaLnBrk="1" hangingPunct="1">
              <a:lnSpc>
                <a:spcPct val="150000"/>
              </a:lnSpc>
            </a:pPr>
            <a:r>
              <a:rPr lang="en-US" sz="6000" b="0" dirty="0" smtClean="0">
                <a:solidFill>
                  <a:srgbClr val="FF0000"/>
                </a:solidFill>
                <a:effectLst/>
                <a:latin typeface="+mj-lt"/>
                <a:cs typeface="Times New Roman" panose="02020603050405020304" pitchFamily="18" charset="0"/>
              </a:rPr>
              <a:t>Ca </a:t>
            </a:r>
            <a:r>
              <a:rPr lang="en-US" sz="6000" b="0" dirty="0" err="1" smtClean="0">
                <a:solidFill>
                  <a:srgbClr val="FF0000"/>
                </a:solidFill>
                <a:effectLst/>
                <a:latin typeface="+mj-lt"/>
                <a:cs typeface="Times New Roman" panose="02020603050405020304" pitchFamily="18" charset="0"/>
              </a:rPr>
              <a:t>nhập</a:t>
            </a:r>
            <a:r>
              <a:rPr lang="en-US" sz="6000" b="0" dirty="0" smtClean="0">
                <a:solidFill>
                  <a:srgbClr val="FF0000"/>
                </a:solidFill>
                <a:effectLst/>
                <a:latin typeface="+mj-lt"/>
                <a:cs typeface="Times New Roman" panose="02020603050405020304" pitchFamily="18" charset="0"/>
              </a:rPr>
              <a:t> </a:t>
            </a:r>
            <a:r>
              <a:rPr lang="en-US" sz="6000" b="0" dirty="0" err="1" smtClean="0">
                <a:solidFill>
                  <a:srgbClr val="FF0000"/>
                </a:solidFill>
                <a:effectLst/>
                <a:latin typeface="+mj-lt"/>
                <a:cs typeface="Times New Roman" panose="02020603050405020304" pitchFamily="18" charset="0"/>
              </a:rPr>
              <a:t>lễ</a:t>
            </a:r>
            <a:endParaRPr lang="en-US" sz="6000" b="0" dirty="0" smtClean="0">
              <a:solidFill>
                <a:srgbClr val="FF0000"/>
              </a:solidFill>
              <a:effectLst/>
              <a:latin typeface="+mj-lt"/>
              <a:cs typeface="Times New Roman" panose="02020603050405020304" pitchFamily="18" charset="0"/>
            </a:endParaRPr>
          </a:p>
          <a:p>
            <a:pPr eaLnBrk="1" hangingPunct="1">
              <a:lnSpc>
                <a:spcPct val="150000"/>
              </a:lnSpc>
            </a:pPr>
            <a:r>
              <a:rPr lang="en-US" sz="8000" b="0" dirty="0" smtClean="0">
                <a:solidFill>
                  <a:srgbClr val="FF0000"/>
                </a:solidFill>
                <a:effectLst/>
                <a:latin typeface="+mj-lt"/>
                <a:cs typeface="Times New Roman" panose="02020603050405020304" pitchFamily="18" charset="0"/>
              </a:rPr>
              <a:t>VỀ NƠI ĐÂY</a:t>
            </a:r>
            <a:endParaRPr lang="vi-VN" sz="8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797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30000"/>
              </a:lnSpc>
            </a:pPr>
            <a:r>
              <a:rPr lang="en-US" sz="5000" b="0" dirty="0" smtClean="0">
                <a:solidFill>
                  <a:srgbClr val="C00000"/>
                </a:solidFill>
                <a:effectLst/>
                <a:latin typeface="+mj-lt"/>
                <a:cs typeface="Times New Roman" pitchFamily="18" charset="0"/>
              </a:rPr>
              <a:t>1. </a:t>
            </a:r>
            <a:r>
              <a:rPr lang="vi-VN" sz="5000" b="0" dirty="0" smtClean="0">
                <a:solidFill>
                  <a:srgbClr val="003399"/>
                </a:solidFill>
                <a:effectLst/>
                <a:latin typeface="+mj-lt"/>
                <a:cs typeface="Times New Roman" pitchFamily="18" charset="0"/>
              </a:rPr>
              <a:t>Linh </a:t>
            </a:r>
            <a:r>
              <a:rPr lang="vi-VN" sz="5000" b="0" dirty="0">
                <a:solidFill>
                  <a:srgbClr val="003399"/>
                </a:solidFill>
                <a:effectLst/>
                <a:latin typeface="+mj-lt"/>
                <a:cs typeface="Times New Roman" pitchFamily="18" charset="0"/>
              </a:rPr>
              <a:t>hồn tôi ơi hãy ngợi khen Thiên Chúa, toàn thân tôi tán dương Danh Ngài. Linh hồn tôi ơi hãy ngợi khen Thiên Chúa và đừng quên các ân huệ </a:t>
            </a:r>
            <a:r>
              <a:rPr lang="vi-VN" sz="5000" b="0" dirty="0" smtClean="0">
                <a:solidFill>
                  <a:srgbClr val="003399"/>
                </a:solidFill>
                <a:effectLst/>
                <a:latin typeface="+mj-lt"/>
                <a:cs typeface="Times New Roman" pitchFamily="18" charset="0"/>
              </a:rPr>
              <a:t>N</a:t>
            </a:r>
            <a:r>
              <a:rPr lang="en-US" sz="5000" b="0" dirty="0" err="1" smtClean="0">
                <a:solidFill>
                  <a:srgbClr val="003399"/>
                </a:solidFill>
                <a:effectLst/>
                <a:latin typeface="+mj-lt"/>
                <a:cs typeface="Times New Roman" pitchFamily="18" charset="0"/>
              </a:rPr>
              <a:t>gười</a:t>
            </a:r>
            <a:r>
              <a:rPr lang="vi-VN" sz="5000" b="0" dirty="0" smtClean="0">
                <a:solidFill>
                  <a:srgbClr val="003399"/>
                </a:solidFill>
                <a:effectLst/>
                <a:latin typeface="+mj-lt"/>
                <a:cs typeface="Times New Roman" pitchFamily="18" charset="0"/>
              </a:rPr>
              <a:t>.</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6417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Autofit/>
          </a:bodyPr>
          <a:lstStyle/>
          <a:p>
            <a:pPr algn="just">
              <a:lnSpc>
                <a:spcPct val="130000"/>
              </a:lnSpc>
            </a:pPr>
            <a:r>
              <a:rPr lang="en-US" sz="7500" b="0" dirty="0" err="1" smtClean="0">
                <a:solidFill>
                  <a:srgbClr val="003399"/>
                </a:solidFill>
                <a:effectLst/>
                <a:latin typeface="+mj-lt"/>
                <a:cs typeface="Times New Roman" pitchFamily="18" charset="0"/>
              </a:rPr>
              <a:t>Ân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tình</a:t>
            </a:r>
            <a:r>
              <a:rPr lang="en-US" sz="7500" b="0" dirty="0" smtClean="0">
                <a:solidFill>
                  <a:srgbClr val="003399"/>
                </a:solidFill>
                <a:effectLst/>
                <a:latin typeface="+mj-lt"/>
                <a:cs typeface="Times New Roman" pitchFamily="18" charset="0"/>
              </a:rPr>
              <a:t> </a:t>
            </a:r>
            <a:r>
              <a:rPr lang="en-US" sz="7500" b="0" dirty="0" err="1">
                <a:solidFill>
                  <a:srgbClr val="003399"/>
                </a:solidFill>
                <a:effectLst/>
                <a:latin typeface="+mj-lt"/>
                <a:cs typeface="Times New Roman" pitchFamily="18" charset="0"/>
              </a:rPr>
              <a:t>C</a:t>
            </a:r>
            <a:r>
              <a:rPr lang="en-US" sz="7500" b="0" dirty="0" err="1" smtClean="0">
                <a:solidFill>
                  <a:srgbClr val="003399"/>
                </a:solidFill>
                <a:effectLst/>
                <a:latin typeface="+mj-lt"/>
                <a:cs typeface="Times New Roman" pitchFamily="18" charset="0"/>
              </a:rPr>
              <a:t>húa</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vạn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đại</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thiên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thu</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dành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kẻ</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nào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hết</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dạ</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kính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tôn</a:t>
            </a:r>
            <a:r>
              <a:rPr lang="en-US" sz="7500" b="0" dirty="0" smtClean="0">
                <a:solidFill>
                  <a:srgbClr val="003399"/>
                </a:solidFill>
                <a:effectLst/>
                <a:latin typeface="+mj-lt"/>
                <a:cs typeface="Times New Roman" pitchFamily="18" charset="0"/>
              </a:rPr>
              <a:t>.</a:t>
            </a:r>
            <a:endParaRPr lang="en-US" sz="75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72453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30000"/>
              </a:lnSpc>
            </a:pPr>
            <a:r>
              <a:rPr lang="en-US" sz="5000" b="0" dirty="0">
                <a:solidFill>
                  <a:srgbClr val="C00000"/>
                </a:solidFill>
                <a:effectLst/>
                <a:latin typeface="+mj-lt"/>
                <a:cs typeface="Times New Roman" pitchFamily="18" charset="0"/>
              </a:rPr>
              <a:t>2</a:t>
            </a:r>
            <a:r>
              <a:rPr lang="en-US" sz="5000" b="0" dirty="0" smtClean="0">
                <a:solidFill>
                  <a:srgbClr val="C00000"/>
                </a:solidFill>
                <a:effectLst/>
                <a:latin typeface="+mj-lt"/>
                <a:cs typeface="Times New Roman" pitchFamily="18" charset="0"/>
              </a:rPr>
              <a:t>. </a:t>
            </a:r>
            <a:r>
              <a:rPr lang="vi-VN" sz="5000" b="0" dirty="0" smtClean="0">
                <a:solidFill>
                  <a:srgbClr val="003399"/>
                </a:solidFill>
                <a:effectLst/>
                <a:latin typeface="+mj-lt"/>
                <a:cs typeface="Times New Roman" pitchFamily="18" charset="0"/>
              </a:rPr>
              <a:t>Bao </a:t>
            </a:r>
            <a:r>
              <a:rPr lang="vi-VN" sz="5000" b="0" dirty="0">
                <a:solidFill>
                  <a:srgbClr val="003399"/>
                </a:solidFill>
                <a:effectLst/>
                <a:latin typeface="+mj-lt"/>
                <a:cs typeface="Times New Roman" pitchFamily="18" charset="0"/>
              </a:rPr>
              <a:t>tội khiên ngươi Chúa dủ tình tha thứ và còn thương chữa khỏi tật </a:t>
            </a:r>
            <a:r>
              <a:rPr lang="vi-VN" sz="5000" b="0" dirty="0" smtClean="0">
                <a:solidFill>
                  <a:srgbClr val="003399"/>
                </a:solidFill>
                <a:effectLst/>
                <a:latin typeface="+mj-lt"/>
                <a:cs typeface="Times New Roman" pitchFamily="18" charset="0"/>
              </a:rPr>
              <a:t>nguyền</a:t>
            </a:r>
            <a:r>
              <a:rPr lang="en-US" sz="5000" b="0" dirty="0" smtClean="0">
                <a:solidFill>
                  <a:srgbClr val="003399"/>
                </a:solidFill>
                <a:effectLst/>
                <a:latin typeface="+mj-lt"/>
                <a:cs typeface="Times New Roman" pitchFamily="18" charset="0"/>
              </a:rPr>
              <a:t>.</a:t>
            </a:r>
            <a:r>
              <a:rPr lang="vi-VN" sz="5000" b="0" dirty="0" smtClean="0">
                <a:solidFill>
                  <a:srgbClr val="003399"/>
                </a:solidFill>
                <a:effectLst/>
                <a:latin typeface="+mj-lt"/>
                <a:cs typeface="Times New Roman" pitchFamily="18" charset="0"/>
              </a:rPr>
              <a:t> </a:t>
            </a:r>
            <a:r>
              <a:rPr lang="en-US" sz="5000" b="0" dirty="0">
                <a:solidFill>
                  <a:srgbClr val="003399"/>
                </a:solidFill>
                <a:effectLst/>
                <a:latin typeface="+mj-lt"/>
                <a:cs typeface="Times New Roman" pitchFamily="18" charset="0"/>
              </a:rPr>
              <a:t>T</a:t>
            </a:r>
            <a:r>
              <a:rPr lang="vi-VN" sz="5000" b="0" dirty="0" smtClean="0">
                <a:solidFill>
                  <a:srgbClr val="003399"/>
                </a:solidFill>
                <a:effectLst/>
                <a:latin typeface="+mj-lt"/>
                <a:cs typeface="Times New Roman" pitchFamily="18" charset="0"/>
              </a:rPr>
              <a:t>ay N</a:t>
            </a:r>
            <a:r>
              <a:rPr lang="en-US" sz="5000" b="0" dirty="0" err="1" smtClean="0">
                <a:solidFill>
                  <a:srgbClr val="003399"/>
                </a:solidFill>
                <a:effectLst/>
                <a:latin typeface="+mj-lt"/>
                <a:cs typeface="Times New Roman" pitchFamily="18" charset="0"/>
              </a:rPr>
              <a:t>gười</a:t>
            </a:r>
            <a:r>
              <a:rPr lang="vi-VN" sz="5000" b="0" dirty="0" smtClean="0">
                <a:solidFill>
                  <a:srgbClr val="003399"/>
                </a:solidFill>
                <a:effectLst/>
                <a:latin typeface="+mj-lt"/>
                <a:cs typeface="Times New Roman" pitchFamily="18" charset="0"/>
              </a:rPr>
              <a:t> </a:t>
            </a:r>
            <a:r>
              <a:rPr lang="vi-VN" sz="5000" b="0" dirty="0">
                <a:solidFill>
                  <a:srgbClr val="003399"/>
                </a:solidFill>
                <a:effectLst/>
                <a:latin typeface="+mj-lt"/>
                <a:cs typeface="Times New Roman" pitchFamily="18" charset="0"/>
              </a:rPr>
              <a:t>đưa ngươi thoát mồ sâu tăm tối, và rộng ban nghĩa ân hải</a:t>
            </a:r>
            <a:r>
              <a:rPr lang="en-US" sz="5000" b="0" dirty="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hà</a:t>
            </a:r>
            <a:r>
              <a:rPr lang="en-US" sz="5000" b="0" dirty="0" smtClean="0">
                <a:solidFill>
                  <a:srgbClr val="003399"/>
                </a:solidFill>
                <a:effectLst/>
                <a:latin typeface="+mj-lt"/>
                <a:cs typeface="Times New Roman" pitchFamily="18" charset="0"/>
              </a:rPr>
              <a:t>.</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091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Autofit/>
          </a:bodyPr>
          <a:lstStyle/>
          <a:p>
            <a:pPr algn="just">
              <a:lnSpc>
                <a:spcPct val="130000"/>
              </a:lnSpc>
            </a:pPr>
            <a:r>
              <a:rPr lang="en-US" sz="7500" b="0" dirty="0" err="1" smtClean="0">
                <a:solidFill>
                  <a:srgbClr val="003399"/>
                </a:solidFill>
                <a:effectLst/>
                <a:latin typeface="+mj-lt"/>
                <a:cs typeface="Times New Roman" pitchFamily="18" charset="0"/>
              </a:rPr>
              <a:t>Ân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tình</a:t>
            </a:r>
            <a:r>
              <a:rPr lang="en-US" sz="7500" b="0" dirty="0" smtClean="0">
                <a:solidFill>
                  <a:srgbClr val="003399"/>
                </a:solidFill>
                <a:effectLst/>
                <a:latin typeface="+mj-lt"/>
                <a:cs typeface="Times New Roman" pitchFamily="18" charset="0"/>
              </a:rPr>
              <a:t> </a:t>
            </a:r>
            <a:r>
              <a:rPr lang="en-US" sz="7500" b="0" dirty="0" err="1">
                <a:solidFill>
                  <a:srgbClr val="003399"/>
                </a:solidFill>
                <a:effectLst/>
                <a:latin typeface="+mj-lt"/>
                <a:cs typeface="Times New Roman" pitchFamily="18" charset="0"/>
              </a:rPr>
              <a:t>C</a:t>
            </a:r>
            <a:r>
              <a:rPr lang="en-US" sz="7500" b="0" dirty="0" err="1" smtClean="0">
                <a:solidFill>
                  <a:srgbClr val="003399"/>
                </a:solidFill>
                <a:effectLst/>
                <a:latin typeface="+mj-lt"/>
                <a:cs typeface="Times New Roman" pitchFamily="18" charset="0"/>
              </a:rPr>
              <a:t>húa</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vạn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đại</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thiên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thu</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dành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kẻ</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nào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hết</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dạ</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kính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tôn</a:t>
            </a:r>
            <a:r>
              <a:rPr lang="en-US" sz="7500" b="0" dirty="0" smtClean="0">
                <a:solidFill>
                  <a:srgbClr val="003399"/>
                </a:solidFill>
                <a:effectLst/>
                <a:latin typeface="+mj-lt"/>
                <a:cs typeface="Times New Roman" pitchFamily="18" charset="0"/>
              </a:rPr>
              <a:t>.</a:t>
            </a:r>
            <a:endParaRPr lang="en-US" sz="75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71202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30000"/>
              </a:lnSpc>
            </a:pPr>
            <a:r>
              <a:rPr lang="en-US" sz="5000" b="0" dirty="0">
                <a:solidFill>
                  <a:srgbClr val="C00000"/>
                </a:solidFill>
                <a:effectLst/>
                <a:latin typeface="+mj-lt"/>
                <a:cs typeface="Times New Roman" pitchFamily="18" charset="0"/>
              </a:rPr>
              <a:t>3</a:t>
            </a:r>
            <a:r>
              <a:rPr lang="en-US" sz="5000" b="0" dirty="0" smtClean="0">
                <a:solidFill>
                  <a:srgbClr val="C00000"/>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Bênh</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quyền</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lợi</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cho</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những</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kẻ</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bị</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uy</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hiếp</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và</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thực</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thi</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lẽ</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công</a:t>
            </a:r>
            <a:r>
              <a:rPr lang="en-US" sz="5000" b="0" dirty="0" smtClean="0">
                <a:solidFill>
                  <a:srgbClr val="003399"/>
                </a:solidFill>
                <a:effectLst/>
                <a:latin typeface="+mj-lt"/>
                <a:cs typeface="Times New Roman" pitchFamily="18" charset="0"/>
              </a:rPr>
              <a:t> minh </a:t>
            </a:r>
            <a:r>
              <a:rPr lang="en-US" sz="5000" b="0" dirty="0" err="1" smtClean="0">
                <a:solidFill>
                  <a:srgbClr val="003399"/>
                </a:solidFill>
                <a:effectLst/>
                <a:latin typeface="+mj-lt"/>
                <a:cs typeface="Times New Roman" pitchFamily="18" charset="0"/>
              </a:rPr>
              <a:t>hoài</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Soi</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dậy</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Mô-sê</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biết</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đường</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ngay</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nẻo</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chính</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và</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thần</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dân</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thấy</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uy</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công</a:t>
            </a:r>
            <a:r>
              <a:rPr lang="en-US" sz="5000" b="0" dirty="0" smtClean="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Người</a:t>
            </a:r>
            <a:r>
              <a:rPr lang="en-US" sz="5000" b="0" dirty="0" smtClean="0">
                <a:solidFill>
                  <a:srgbClr val="003399"/>
                </a:solidFill>
                <a:effectLst/>
                <a:latin typeface="+mj-lt"/>
                <a:cs typeface="Times New Roman" pitchFamily="18" charset="0"/>
              </a:rPr>
              <a:t>.</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63269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Autofit/>
          </a:bodyPr>
          <a:lstStyle/>
          <a:p>
            <a:pPr algn="just">
              <a:lnSpc>
                <a:spcPct val="130000"/>
              </a:lnSpc>
            </a:pPr>
            <a:r>
              <a:rPr lang="en-US" sz="7500" b="0" dirty="0" err="1" smtClean="0">
                <a:solidFill>
                  <a:srgbClr val="003399"/>
                </a:solidFill>
                <a:effectLst/>
                <a:latin typeface="+mj-lt"/>
                <a:cs typeface="Times New Roman" pitchFamily="18" charset="0"/>
              </a:rPr>
              <a:t>Ân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tình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Chúa</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vạn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đại</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thiên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thu</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dành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kẻ</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nào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hết</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dạ</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kính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tôn</a:t>
            </a:r>
            <a:r>
              <a:rPr lang="en-US" sz="7500" b="0" dirty="0" smtClean="0">
                <a:solidFill>
                  <a:srgbClr val="003399"/>
                </a:solidFill>
                <a:effectLst/>
                <a:latin typeface="+mj-lt"/>
                <a:cs typeface="Times New Roman" pitchFamily="18" charset="0"/>
              </a:rPr>
              <a:t>.</a:t>
            </a:r>
            <a:endParaRPr lang="en-US" sz="75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2509615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30000"/>
              </a:lnSpc>
            </a:pPr>
            <a:r>
              <a:rPr lang="en-US" sz="5000" b="0" dirty="0" smtClean="0">
                <a:solidFill>
                  <a:srgbClr val="C00000"/>
                </a:solidFill>
                <a:effectLst/>
                <a:latin typeface="+mj-lt"/>
                <a:cs typeface="Times New Roman" pitchFamily="18" charset="0"/>
              </a:rPr>
              <a:t>4. </a:t>
            </a:r>
            <a:r>
              <a:rPr lang="vi-VN" sz="5000" b="0" dirty="0" smtClean="0">
                <a:solidFill>
                  <a:srgbClr val="003399"/>
                </a:solidFill>
                <a:effectLst/>
                <a:latin typeface="+mj-lt"/>
                <a:cs typeface="Times New Roman" pitchFamily="18" charset="0"/>
              </a:rPr>
              <a:t>Xưng </a:t>
            </a:r>
            <a:r>
              <a:rPr lang="vi-VN" sz="5000" b="0" dirty="0">
                <a:solidFill>
                  <a:srgbClr val="003399"/>
                </a:solidFill>
                <a:effectLst/>
                <a:latin typeface="+mj-lt"/>
                <a:cs typeface="Times New Roman" pitchFamily="18" charset="0"/>
              </a:rPr>
              <a:t>tụng uy danh Chúa từ bi nhân ái, chậm giận nhưng mến thương khôn lường. Không xử phân theo những gì ta sai lỗi, chẳng phạt </a:t>
            </a:r>
            <a:r>
              <a:rPr lang="en-US" sz="5000" b="0" dirty="0" smtClean="0">
                <a:solidFill>
                  <a:srgbClr val="003399"/>
                </a:solidFill>
                <a:effectLst/>
                <a:latin typeface="+mj-lt"/>
                <a:cs typeface="Times New Roman" pitchFamily="18" charset="0"/>
              </a:rPr>
              <a:t>ta </a:t>
            </a:r>
            <a:r>
              <a:rPr lang="vi-VN" sz="5000" b="0" dirty="0" smtClean="0">
                <a:solidFill>
                  <a:srgbClr val="003399"/>
                </a:solidFill>
                <a:effectLst/>
                <a:latin typeface="+mj-lt"/>
                <a:cs typeface="Times New Roman" pitchFamily="18" charset="0"/>
              </a:rPr>
              <a:t>đúng </a:t>
            </a:r>
            <a:r>
              <a:rPr lang="vi-VN" sz="5000" b="0" dirty="0">
                <a:solidFill>
                  <a:srgbClr val="003399"/>
                </a:solidFill>
                <a:effectLst/>
                <a:latin typeface="+mj-lt"/>
                <a:cs typeface="Times New Roman" pitchFamily="18" charset="0"/>
              </a:rPr>
              <a:t>như tội</a:t>
            </a:r>
            <a:r>
              <a:rPr lang="en-US" sz="5000" b="0" dirty="0">
                <a:solidFill>
                  <a:srgbClr val="003399"/>
                </a:solidFill>
                <a:effectLst/>
                <a:latin typeface="+mj-lt"/>
                <a:cs typeface="Times New Roman" pitchFamily="18" charset="0"/>
              </a:rPr>
              <a:t> </a:t>
            </a:r>
            <a:r>
              <a:rPr lang="en-US" sz="5000" b="0" dirty="0" err="1" smtClean="0">
                <a:solidFill>
                  <a:srgbClr val="003399"/>
                </a:solidFill>
                <a:effectLst/>
                <a:latin typeface="+mj-lt"/>
                <a:cs typeface="Times New Roman" pitchFamily="18" charset="0"/>
              </a:rPr>
              <a:t>tình</a:t>
            </a:r>
            <a:r>
              <a:rPr lang="en-US" sz="5000" b="0" dirty="0" smtClean="0">
                <a:solidFill>
                  <a:srgbClr val="003399"/>
                </a:solidFill>
                <a:effectLst/>
                <a:latin typeface="+mj-lt"/>
                <a:cs typeface="Times New Roman" pitchFamily="18" charset="0"/>
              </a:rPr>
              <a:t>.</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189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Autofit/>
          </a:bodyPr>
          <a:lstStyle/>
          <a:p>
            <a:pPr algn="just">
              <a:lnSpc>
                <a:spcPct val="130000"/>
              </a:lnSpc>
            </a:pPr>
            <a:r>
              <a:rPr lang="en-US" sz="7500" b="0" dirty="0" err="1" smtClean="0">
                <a:solidFill>
                  <a:srgbClr val="003399"/>
                </a:solidFill>
                <a:effectLst/>
                <a:latin typeface="+mj-lt"/>
                <a:cs typeface="Times New Roman" pitchFamily="18" charset="0"/>
              </a:rPr>
              <a:t>Ân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tình</a:t>
            </a:r>
            <a:r>
              <a:rPr lang="en-US" sz="7500" b="0" dirty="0" smtClean="0">
                <a:solidFill>
                  <a:srgbClr val="003399"/>
                </a:solidFill>
                <a:effectLst/>
                <a:latin typeface="+mj-lt"/>
                <a:cs typeface="Times New Roman" pitchFamily="18" charset="0"/>
              </a:rPr>
              <a:t> </a:t>
            </a:r>
            <a:r>
              <a:rPr lang="en-US" sz="7500" b="0" dirty="0" err="1">
                <a:solidFill>
                  <a:srgbClr val="003399"/>
                </a:solidFill>
                <a:effectLst/>
                <a:latin typeface="+mj-lt"/>
                <a:cs typeface="Times New Roman" pitchFamily="18" charset="0"/>
              </a:rPr>
              <a:t>C</a:t>
            </a:r>
            <a:r>
              <a:rPr lang="en-US" sz="7500" b="0" dirty="0" err="1" smtClean="0">
                <a:solidFill>
                  <a:srgbClr val="003399"/>
                </a:solidFill>
                <a:effectLst/>
                <a:latin typeface="+mj-lt"/>
                <a:cs typeface="Times New Roman" pitchFamily="18" charset="0"/>
              </a:rPr>
              <a:t>húa</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vạn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đại</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thiên</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thu</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dành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cho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kẻ</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nào</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hết</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dạ</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kính</a:t>
            </a:r>
            <a:r>
              <a:rPr lang="en-US" sz="7500" b="0" dirty="0" smtClean="0">
                <a:solidFill>
                  <a:srgbClr val="003399"/>
                </a:solidFill>
                <a:effectLst/>
                <a:latin typeface="+mj-lt"/>
                <a:cs typeface="Times New Roman" pitchFamily="18" charset="0"/>
              </a:rPr>
              <a:t> </a:t>
            </a:r>
            <a:r>
              <a:rPr lang="en-US" sz="7500" b="0" dirty="0" err="1" smtClean="0">
                <a:solidFill>
                  <a:srgbClr val="003399"/>
                </a:solidFill>
                <a:effectLst/>
                <a:latin typeface="+mj-lt"/>
                <a:cs typeface="Times New Roman" pitchFamily="18" charset="0"/>
              </a:rPr>
              <a:t>tôn</a:t>
            </a:r>
            <a:r>
              <a:rPr lang="en-US" sz="7500" b="0" dirty="0" smtClean="0">
                <a:solidFill>
                  <a:srgbClr val="003399"/>
                </a:solidFill>
                <a:effectLst/>
                <a:latin typeface="+mj-lt"/>
                <a:cs typeface="Times New Roman" pitchFamily="18" charset="0"/>
              </a:rPr>
              <a:t>.</a:t>
            </a:r>
            <a:endParaRPr lang="en-US" sz="75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3556483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2819400" y="556558"/>
            <a:ext cx="5700600" cy="1938992"/>
          </a:xfrm>
          <a:prstGeom prst="rect">
            <a:avLst/>
          </a:prstGeom>
          <a:noFill/>
        </p:spPr>
        <p:txBody>
          <a:bodyPr wrap="none" rtlCol="0">
            <a:spAutoFit/>
          </a:bodyPr>
          <a:lstStyle/>
          <a:p>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đọc</a:t>
            </a:r>
            <a:r>
              <a:rPr lang="en-US" sz="3200" dirty="0" smtClean="0">
                <a:solidFill>
                  <a:srgbClr val="FF0000"/>
                </a:solidFill>
              </a:rPr>
              <a:t> 2</a:t>
            </a:r>
          </a:p>
          <a:p>
            <a:r>
              <a:rPr lang="vi-VN" sz="3200" dirty="0" smtClean="0">
                <a:solidFill>
                  <a:prstClr val="white"/>
                </a:solidFill>
              </a:rPr>
              <a:t>Các </a:t>
            </a:r>
            <a:r>
              <a:rPr lang="vi-VN" sz="3200" dirty="0">
                <a:solidFill>
                  <a:prstClr val="white"/>
                </a:solidFill>
              </a:rPr>
              <a:t>bạn sẽ vui mừng múc nước </a:t>
            </a:r>
            <a:endParaRPr lang="en-US" sz="3200" dirty="0" smtClean="0">
              <a:solidFill>
                <a:prstClr val="white"/>
              </a:solidFill>
            </a:endParaRPr>
          </a:p>
          <a:p>
            <a:r>
              <a:rPr lang="vi-VN" sz="3200" dirty="0" smtClean="0">
                <a:solidFill>
                  <a:prstClr val="white"/>
                </a:solidFill>
              </a:rPr>
              <a:t>tận </a:t>
            </a:r>
            <a:r>
              <a:rPr lang="vi-VN" sz="3200" dirty="0">
                <a:solidFill>
                  <a:prstClr val="white"/>
                </a:solidFill>
              </a:rPr>
              <a:t>nguồn ơn cứu độ.</a:t>
            </a:r>
          </a:p>
          <a:p>
            <a:r>
              <a:rPr lang="en-US" sz="2400" dirty="0" smtClean="0">
                <a:solidFill>
                  <a:prstClr val="white"/>
                </a:solidFill>
              </a:rPr>
              <a:t>                                               </a:t>
            </a:r>
            <a:r>
              <a:rPr lang="en-US" sz="2400" dirty="0" err="1" smtClean="0">
                <a:solidFill>
                  <a:prstClr val="white"/>
                </a:solidFill>
              </a:rPr>
              <a:t>Tv</a:t>
            </a:r>
            <a:r>
              <a:rPr lang="en-US" sz="2400" dirty="0" smtClean="0">
                <a:solidFill>
                  <a:prstClr val="white"/>
                </a:solidFill>
              </a:rPr>
              <a:t>. 84</a:t>
            </a:r>
            <a:endParaRPr lang="en-US" sz="2400" dirty="0">
              <a:solidFill>
                <a:prstClr val="white"/>
              </a:solidFill>
            </a:endParaRPr>
          </a:p>
        </p:txBody>
      </p:sp>
      <p:sp>
        <p:nvSpPr>
          <p:cNvPr id="4" name="TextBox 3"/>
          <p:cNvSpPr txBox="1"/>
          <p:nvPr/>
        </p:nvSpPr>
        <p:spPr>
          <a:xfrm>
            <a:off x="3968782" y="2800350"/>
            <a:ext cx="3651218" cy="830997"/>
          </a:xfrm>
          <a:prstGeom prst="rect">
            <a:avLst/>
          </a:prstGeom>
          <a:noFill/>
        </p:spPr>
        <p:txBody>
          <a:bodyPr wrap="square" rtlCol="0">
            <a:spAutoFit/>
          </a:bodyPr>
          <a:lstStyle/>
          <a:p>
            <a:r>
              <a:rPr lang="vi-VN" sz="2400" dirty="0">
                <a:solidFill>
                  <a:prstClr val="white"/>
                </a:solidFill>
              </a:rPr>
              <a:t>Bài trích </a:t>
            </a:r>
            <a:r>
              <a:rPr lang="en-US" sz="2400" dirty="0" err="1" smtClean="0">
                <a:solidFill>
                  <a:prstClr val="white"/>
                </a:solidFill>
              </a:rPr>
              <a:t>thứ</a:t>
            </a:r>
            <a:r>
              <a:rPr lang="en-US" sz="2400" dirty="0" smtClean="0">
                <a:solidFill>
                  <a:prstClr val="white"/>
                </a:solidFill>
              </a:rPr>
              <a:t> </a:t>
            </a:r>
            <a:r>
              <a:rPr lang="en-US" sz="2400" dirty="0" err="1" smtClean="0">
                <a:solidFill>
                  <a:prstClr val="white"/>
                </a:solidFill>
              </a:rPr>
              <a:t>nhất</a:t>
            </a:r>
            <a:endParaRPr lang="en-US" sz="2400" dirty="0" smtClean="0">
              <a:solidFill>
                <a:prstClr val="white"/>
              </a:solidFill>
            </a:endParaRPr>
          </a:p>
          <a:p>
            <a:r>
              <a:rPr lang="en-US" sz="2400" dirty="0" err="1" smtClean="0">
                <a:solidFill>
                  <a:prstClr val="white"/>
                </a:solidFill>
              </a:rPr>
              <a:t>của</a:t>
            </a:r>
            <a:r>
              <a:rPr lang="en-US" sz="2400" dirty="0" smtClean="0">
                <a:solidFill>
                  <a:prstClr val="white"/>
                </a:solidFill>
              </a:rPr>
              <a:t> </a:t>
            </a:r>
            <a:r>
              <a:rPr lang="en-US" sz="2400" dirty="0" err="1" smtClean="0">
                <a:solidFill>
                  <a:prstClr val="white"/>
                </a:solidFill>
              </a:rPr>
              <a:t>thánh</a:t>
            </a:r>
            <a:r>
              <a:rPr lang="en-US" sz="2400" dirty="0" smtClean="0">
                <a:solidFill>
                  <a:prstClr val="white"/>
                </a:solidFill>
              </a:rPr>
              <a:t> </a:t>
            </a:r>
            <a:r>
              <a:rPr lang="en-US" sz="2400" dirty="0" err="1" smtClean="0">
                <a:solidFill>
                  <a:prstClr val="white"/>
                </a:solidFill>
              </a:rPr>
              <a:t>Gioan</a:t>
            </a:r>
            <a:r>
              <a:rPr lang="en-US" sz="2400" dirty="0" smtClean="0">
                <a:solidFill>
                  <a:prstClr val="white"/>
                </a:solidFill>
              </a:rPr>
              <a:t> </a:t>
            </a:r>
            <a:r>
              <a:rPr lang="en-US" sz="2400" dirty="0" err="1" smtClean="0">
                <a:solidFill>
                  <a:prstClr val="white"/>
                </a:solidFill>
              </a:rPr>
              <a:t>tông</a:t>
            </a:r>
            <a:r>
              <a:rPr lang="en-US" sz="2400" dirty="0" smtClean="0">
                <a:solidFill>
                  <a:prstClr val="white"/>
                </a:solidFill>
              </a:rPr>
              <a:t> </a:t>
            </a:r>
            <a:r>
              <a:rPr lang="en-US" sz="2400" dirty="0" err="1" smtClean="0">
                <a:solidFill>
                  <a:prstClr val="white"/>
                </a:solidFill>
              </a:rPr>
              <a:t>đồ</a:t>
            </a:r>
            <a:r>
              <a:rPr lang="en-US" sz="2400" dirty="0" smtClean="0">
                <a:solidFill>
                  <a:prstClr val="white"/>
                </a:solidFill>
              </a:rPr>
              <a:t>. </a:t>
            </a:r>
            <a:endParaRPr lang="vi-VN" sz="2400" dirty="0" smtClean="0">
              <a:solidFill>
                <a:prstClr val="white"/>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515639"/>
            <a:ext cx="2626822" cy="2626822"/>
          </a:xfrm>
          <a:prstGeom prst="rect">
            <a:avLst/>
          </a:prstGeom>
        </p:spPr>
      </p:pic>
    </p:spTree>
    <p:extLst>
      <p:ext uri="{BB962C8B-B14F-4D97-AF65-F5344CB8AC3E}">
        <p14:creationId xmlns:p14="http://schemas.microsoft.com/office/powerpoint/2010/main" val="128384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1"/>
            <a:ext cx="9144000" cy="4347923"/>
          </a:xfrm>
        </p:spPr>
        <p:txBody>
          <a:bodyPr>
            <a:noAutofit/>
          </a:bodyPr>
          <a:lstStyle/>
          <a:p>
            <a:pPr algn="just"/>
            <a:r>
              <a:rPr lang="en-US" sz="6600" b="0" dirty="0" err="1" smtClean="0">
                <a:solidFill>
                  <a:srgbClr val="003399"/>
                </a:solidFill>
                <a:effectLst/>
                <a:latin typeface="+mj-lt"/>
                <a:cs typeface="Times New Roman" pitchFamily="18" charset="0"/>
              </a:rPr>
              <a:t>Chúa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nói</a:t>
            </a:r>
            <a:r>
              <a:rPr lang="en-US" sz="6600" b="0" dirty="0" smtClean="0">
                <a:solidFill>
                  <a:srgbClr val="003399"/>
                </a:solidFill>
                <a:effectLst/>
                <a:latin typeface="+mj-lt"/>
                <a:cs typeface="Times New Roman" pitchFamily="18" charset="0"/>
              </a:rPr>
              <a:t>: Anh </a:t>
            </a:r>
            <a:r>
              <a:rPr lang="en-US" sz="6600" b="0" dirty="0" err="1" smtClean="0">
                <a:solidFill>
                  <a:srgbClr val="003399"/>
                </a:solidFill>
                <a:effectLst/>
                <a:latin typeface="+mj-lt"/>
                <a:cs typeface="Times New Roman" pitchFamily="18" charset="0"/>
              </a:rPr>
              <a:t>em</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hãy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mang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lấy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ách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của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tôi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vì</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tôi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lòng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hiền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hậu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và</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khiêm</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nhường</a:t>
            </a:r>
            <a:r>
              <a:rPr lang="en-US" sz="6600" b="0" dirty="0" smtClean="0">
                <a:solidFill>
                  <a:srgbClr val="003399"/>
                </a:solidFill>
                <a:effectLst/>
                <a:latin typeface="+mj-lt"/>
                <a:cs typeface="Times New Roman" pitchFamily="18" charset="0"/>
              </a:rPr>
              <a:t>.</a:t>
            </a:r>
            <a:endParaRPr lang="en-US" sz="6600" b="0" dirty="0">
              <a:solidFill>
                <a:srgbClr val="003399"/>
              </a:solidFill>
              <a:effectLst/>
              <a:latin typeface="+mj-lt"/>
              <a:cs typeface="Times New Roman" pitchFamily="18" charset="0"/>
            </a:endParaRPr>
          </a:p>
        </p:txBody>
      </p:sp>
      <p:sp>
        <p:nvSpPr>
          <p:cNvPr id="2" name="TextBox 1"/>
          <p:cNvSpPr txBox="1"/>
          <p:nvPr/>
        </p:nvSpPr>
        <p:spPr>
          <a:xfrm>
            <a:off x="0" y="0"/>
            <a:ext cx="4398961" cy="861774"/>
          </a:xfrm>
          <a:prstGeom prst="rect">
            <a:avLst/>
          </a:prstGeom>
          <a:noFill/>
        </p:spPr>
        <p:txBody>
          <a:bodyPr wrap="none" rtlCol="0">
            <a:spAutoFit/>
          </a:bodyPr>
          <a:lstStyle/>
          <a:p>
            <a:r>
              <a:rPr lang="en-US" sz="50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171138" y="4324350"/>
            <a:ext cx="2210862" cy="861774"/>
          </a:xfrm>
          <a:prstGeom prst="rect">
            <a:avLst/>
          </a:prstGeom>
        </p:spPr>
        <p:txBody>
          <a:bodyPr wrap="none">
            <a:spAutoFit/>
          </a:bodyPr>
          <a:lstStyle/>
          <a:p>
            <a:pPr algn="r"/>
            <a:r>
              <a:rPr lang="en-US" sz="5000" b="1" u="sng" dirty="0" smtClean="0">
                <a:solidFill>
                  <a:srgbClr val="C00000"/>
                </a:solidFill>
                <a:effectLst>
                  <a:outerShdw blurRad="38100" dist="38100" dir="2700000" algn="tl">
                    <a:srgbClr val="000000">
                      <a:alpha val="43137"/>
                    </a:srgbClr>
                  </a:outerShdw>
                </a:effectLst>
                <a:latin typeface="+mj-lt"/>
                <a:cs typeface="Times New Roman" pitchFamily="18" charset="0"/>
              </a:rPr>
              <a:t>Alleluia.</a:t>
            </a:r>
            <a:endParaRPr lang="en-US" sz="5000" b="1" u="sng"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068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lnSpc>
                <a:spcPct val="110000"/>
              </a:lnSpc>
            </a:pPr>
            <a:r>
              <a:rPr lang="en-US" sz="4900" b="0" u="sng" dirty="0" smtClean="0">
                <a:solidFill>
                  <a:srgbClr val="FF0000"/>
                </a:solidFill>
                <a:effectLst/>
                <a:latin typeface="+mj-lt"/>
                <a:cs typeface="Times New Roman" panose="02020603050405020304" pitchFamily="18" charset="0"/>
              </a:rPr>
              <a:t>ĐK:</a:t>
            </a:r>
            <a:r>
              <a:rPr lang="en-US" sz="4900" b="0" dirty="0" smtClean="0">
                <a:solidFill>
                  <a:srgbClr val="003399"/>
                </a:solidFill>
                <a:effectLst/>
                <a:latin typeface="+mj-lt"/>
                <a:cs typeface="Times New Roman" panose="02020603050405020304" pitchFamily="18" charset="0"/>
              </a:rPr>
              <a:t> </a:t>
            </a:r>
            <a:r>
              <a:rPr lang="vi-VN" sz="4900" b="0" dirty="0" smtClean="0">
                <a:solidFill>
                  <a:srgbClr val="003399"/>
                </a:solidFill>
                <a:effectLst/>
                <a:latin typeface="+mj-lt"/>
                <a:cs typeface="Times New Roman" panose="02020603050405020304" pitchFamily="18" charset="0"/>
              </a:rPr>
              <a:t>Chúng con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dâng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ngàn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tiếng</a:t>
            </a:r>
            <a:r>
              <a:rPr lang="en-US" sz="4900" b="0" dirty="0" smtClean="0">
                <a:solidFill>
                  <a:srgbClr val="003399"/>
                </a:solidFill>
                <a:effectLst/>
                <a:latin typeface="+mj-lt"/>
                <a:cs typeface="Times New Roman" panose="02020603050405020304" pitchFamily="18" charset="0"/>
              </a:rPr>
              <a:t> ca, </a:t>
            </a:r>
            <a:r>
              <a:rPr lang="en-US" sz="4900" b="0" dirty="0" err="1" smtClean="0">
                <a:solidFill>
                  <a:srgbClr val="003399"/>
                </a:solidFill>
                <a:effectLst/>
                <a:latin typeface="+mj-lt"/>
                <a:cs typeface="Times New Roman" panose="02020603050405020304" pitchFamily="18" charset="0"/>
              </a:rPr>
              <a:t>chúng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để</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tạ</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ơn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Thiên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qua </a:t>
            </a:r>
            <a:r>
              <a:rPr lang="en-US" sz="4900" b="0" dirty="0" err="1" smtClean="0">
                <a:solidFill>
                  <a:srgbClr val="003399"/>
                </a:solidFill>
                <a:effectLst/>
                <a:latin typeface="+mj-lt"/>
                <a:cs typeface="Times New Roman" panose="02020603050405020304" pitchFamily="18" charset="0"/>
              </a:rPr>
              <a:t>bao</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tháng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năm</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mong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chờ</a:t>
            </a:r>
            <a:r>
              <a:rPr lang="en-US" sz="4900" b="0" dirty="0" smtClean="0">
                <a:solidFill>
                  <a:srgbClr val="003399"/>
                </a:solidFill>
                <a:effectLst/>
                <a:latin typeface="+mj-lt"/>
                <a:cs typeface="Times New Roman" panose="02020603050405020304" pitchFamily="18" charset="0"/>
              </a:rPr>
              <a:t>, say </a:t>
            </a:r>
            <a:r>
              <a:rPr lang="en-US" sz="4900" b="0" dirty="0" err="1" smtClean="0">
                <a:solidFill>
                  <a:srgbClr val="003399"/>
                </a:solidFill>
                <a:effectLst/>
                <a:latin typeface="+mj-lt"/>
                <a:cs typeface="Times New Roman" panose="02020603050405020304" pitchFamily="18" charset="0"/>
              </a:rPr>
              <a:t>sưa</a:t>
            </a:r>
            <a:r>
              <a:rPr lang="en-US" sz="4900" b="0" dirty="0" smtClean="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a:t>
            </a:r>
            <a:r>
              <a:rPr lang="en-US" sz="4900" b="0" dirty="0" err="1" smtClean="0">
                <a:solidFill>
                  <a:srgbClr val="003399"/>
                </a:solidFill>
                <a:effectLst/>
                <a:latin typeface="+mj-lt"/>
                <a:cs typeface="Times New Roman" panose="02020603050405020304" pitchFamily="18" charset="0"/>
              </a:rPr>
              <a:t>hánh</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ân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vô</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bờ</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được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cùng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nhau</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thỏa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lòng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ước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mơ</a:t>
            </a:r>
            <a:r>
              <a:rPr lang="en-US" sz="4900" b="0" dirty="0" smtClean="0">
                <a:solidFill>
                  <a:srgbClr val="003399"/>
                </a:solidFill>
                <a:effectLst/>
                <a:latin typeface="+mj-lt"/>
                <a:cs typeface="Times New Roman" panose="02020603050405020304" pitchFamily="18" charset="0"/>
              </a:rPr>
              <a:t>.</a:t>
            </a:r>
            <a:endParaRPr lang="en-US" sz="49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8045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9867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545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59238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23576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92134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158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2171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38266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741012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3904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r>
              <a:rPr lang="en-US" sz="4700" b="0" u="sng" dirty="0" smtClean="0">
                <a:solidFill>
                  <a:srgbClr val="FF0000"/>
                </a:solidFill>
                <a:effectLst/>
                <a:latin typeface="+mj-lt"/>
                <a:cs typeface="Times New Roman" panose="02020603050405020304" pitchFamily="18" charset="0"/>
              </a:rPr>
              <a:t>TK1:</a:t>
            </a:r>
            <a:r>
              <a:rPr lang="en-US" sz="4700" b="0" dirty="0">
                <a:solidFill>
                  <a:srgbClr val="003399"/>
                </a:solidFill>
                <a:effectLst/>
                <a:latin typeface="+mj-lt"/>
                <a:cs typeface="Times New Roman" panose="02020603050405020304" pitchFamily="18" charset="0"/>
              </a:rPr>
              <a:t> </a:t>
            </a:r>
            <a:r>
              <a:rPr lang="vi-VN" sz="4700" b="0" dirty="0" smtClean="0">
                <a:solidFill>
                  <a:srgbClr val="003399"/>
                </a:solidFill>
                <a:effectLst/>
                <a:latin typeface="+mj-lt"/>
                <a:cs typeface="Times New Roman" panose="02020603050405020304" pitchFamily="18" charset="0"/>
              </a:rPr>
              <a:t>Với </a:t>
            </a:r>
            <a:r>
              <a:rPr lang="vi-VN" sz="4700" b="0" dirty="0">
                <a:solidFill>
                  <a:srgbClr val="003399"/>
                </a:solidFill>
                <a:effectLst/>
                <a:latin typeface="+mj-lt"/>
                <a:cs typeface="Times New Roman" panose="02020603050405020304" pitchFamily="18" charset="0"/>
              </a:rPr>
              <a:t>tiếng hát rạo rực niềm tin, với ánh mắt đọng lời nguyện xin, chúng con dâng muôn ngàn ý tình. Từng lời kinh hay từng cuộc sống, cùng hòa chung trong tình hiệp </a:t>
            </a:r>
            <a:r>
              <a:rPr lang="vi-VN" sz="4700" b="0" dirty="0" smtClean="0">
                <a:solidFill>
                  <a:srgbClr val="003399"/>
                </a:solidFill>
                <a:effectLst/>
                <a:latin typeface="+mj-lt"/>
                <a:cs typeface="Times New Roman" panose="02020603050405020304" pitchFamily="18" charset="0"/>
              </a:rPr>
              <a:t>nhấ</a:t>
            </a:r>
            <a:r>
              <a:rPr lang="en-US" sz="4700" b="0" dirty="0" smtClean="0">
                <a:solidFill>
                  <a:srgbClr val="003399"/>
                </a:solidFill>
                <a:effectLst/>
                <a:latin typeface="+mj-lt"/>
                <a:cs typeface="Times New Roman" panose="02020603050405020304" pitchFamily="18" charset="0"/>
              </a:rPr>
              <a:t>t</a:t>
            </a:r>
            <a:r>
              <a:rPr lang="vi-VN" sz="4700" b="0" dirty="0" smtClean="0">
                <a:solidFill>
                  <a:srgbClr val="003399"/>
                </a:solidFill>
                <a:effectLst/>
                <a:latin typeface="+mj-lt"/>
                <a:cs typeface="Times New Roman" panose="02020603050405020304" pitchFamily="18" charset="0"/>
              </a:rPr>
              <a:t>, </a:t>
            </a:r>
            <a:r>
              <a:rPr lang="vi-VN" sz="4700" b="0" dirty="0">
                <a:solidFill>
                  <a:srgbClr val="003399"/>
                </a:solidFill>
                <a:effectLst/>
                <a:latin typeface="+mj-lt"/>
                <a:cs typeface="Times New Roman" panose="02020603050405020304" pitchFamily="18" charset="0"/>
              </a:rPr>
              <a:t>nguyện dâng lên Thiên Chúa tình thương.</a:t>
            </a:r>
            <a:endParaRPr lang="en-US" sz="47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94730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59404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626882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426360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53832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96458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9630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9050"/>
            <a:ext cx="2057400" cy="2057400"/>
          </a:xfrm>
          <a:prstGeom prst="rect">
            <a:avLst/>
          </a:prstGeom>
        </p:spPr>
      </p:pic>
      <p:sp>
        <p:nvSpPr>
          <p:cNvPr id="4" name="Rectangle 3"/>
          <p:cNvSpPr/>
          <p:nvPr/>
        </p:nvSpPr>
        <p:spPr>
          <a:xfrm>
            <a:off x="4419600" y="2876550"/>
            <a:ext cx="4572000" cy="1077218"/>
          </a:xfrm>
          <a:prstGeom prst="rect">
            <a:avLst/>
          </a:prstGeom>
        </p:spPr>
        <p:txBody>
          <a:bodyPr>
            <a:spAutoFit/>
          </a:bodyPr>
          <a:lstStyle/>
          <a:p>
            <a:pPr algn="ctr"/>
            <a:r>
              <a:rPr lang="vi-VN" sz="3600">
                <a:solidFill>
                  <a:srgbClr val="C00000"/>
                </a:solidFill>
              </a:rPr>
              <a:t>TRẦM HƯƠNG</a:t>
            </a:r>
          </a:p>
          <a:p>
            <a:pPr algn="ctr"/>
            <a:r>
              <a:rPr lang="vi-VN" sz="2800" i="1">
                <a:solidFill>
                  <a:srgbClr val="003399"/>
                </a:solidFill>
              </a:rPr>
              <a:t>Nguyễn Duy Vi</a:t>
            </a:r>
          </a:p>
        </p:txBody>
      </p:sp>
    </p:spTree>
    <p:extLst>
      <p:ext uri="{BB962C8B-B14F-4D97-AF65-F5344CB8AC3E}">
        <p14:creationId xmlns:p14="http://schemas.microsoft.com/office/powerpoint/2010/main" val="1669867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5400" b="0" u="sng" spc="-150" dirty="0">
                <a:solidFill>
                  <a:srgbClr val="FF0000"/>
                </a:solidFill>
                <a:effectLst/>
              </a:rPr>
              <a:t>ĐK</a:t>
            </a:r>
            <a:r>
              <a:rPr lang="en-US" sz="5400" b="0" spc="-150" dirty="0">
                <a:solidFill>
                  <a:srgbClr val="FF0000"/>
                </a:solidFill>
                <a:effectLst/>
              </a:rPr>
              <a:t>:</a:t>
            </a:r>
            <a:r>
              <a:rPr lang="vi-VN" sz="5400" b="0" spc="-150" dirty="0">
                <a:solidFill>
                  <a:srgbClr val="FF0000"/>
                </a:solidFill>
                <a:effectLst/>
              </a:rPr>
              <a:t> </a:t>
            </a:r>
            <a:r>
              <a:rPr lang="vi-VN" sz="5400" b="0" spc="-150" dirty="0">
                <a:solidFill>
                  <a:srgbClr val="003399"/>
                </a:solidFill>
                <a:effectLst/>
              </a:rPr>
              <a:t>Này</a:t>
            </a:r>
            <a:r>
              <a:rPr lang="en-US" sz="5400" b="0" spc="-150" dirty="0">
                <a:solidFill>
                  <a:srgbClr val="003399"/>
                </a:solidFill>
                <a:effectLst/>
              </a:rPr>
              <a:t> </a:t>
            </a:r>
            <a:r>
              <a:rPr lang="en-US" sz="5400" b="0" spc="-150" dirty="0" err="1">
                <a:solidFill>
                  <a:srgbClr val="003399"/>
                </a:solidFill>
                <a:effectLst/>
              </a:rPr>
              <a:t>giờ</a:t>
            </a:r>
            <a:r>
              <a:rPr lang="en-US" sz="5400" b="0" spc="-150" dirty="0">
                <a:solidFill>
                  <a:srgbClr val="003399"/>
                </a:solidFill>
                <a:effectLst/>
              </a:rPr>
              <a:t> </a:t>
            </a:r>
            <a:r>
              <a:rPr lang="en-US" sz="5400" b="0" spc="-150" dirty="0" err="1">
                <a:solidFill>
                  <a:srgbClr val="003399"/>
                </a:solidFill>
                <a:effectLst/>
              </a:rPr>
              <a:t>nhiệm</a:t>
            </a:r>
            <a:r>
              <a:rPr lang="en-US" sz="5400" b="0" spc="-150" dirty="0">
                <a:solidFill>
                  <a:srgbClr val="003399"/>
                </a:solidFill>
                <a:effectLst/>
              </a:rPr>
              <a:t> </a:t>
            </a:r>
            <a:r>
              <a:rPr lang="en-US" sz="5400" b="0" spc="-150" dirty="0" err="1">
                <a:solidFill>
                  <a:srgbClr val="003399"/>
                </a:solidFill>
                <a:effectLst/>
              </a:rPr>
              <a:t>mầu</a:t>
            </a:r>
            <a:r>
              <a:rPr lang="en-US" sz="5400" b="0" spc="-150" dirty="0">
                <a:solidFill>
                  <a:srgbClr val="003399"/>
                </a:solidFill>
                <a:effectLst/>
              </a:rPr>
              <a:t>! Cao sang </a:t>
            </a:r>
            <a:r>
              <a:rPr lang="en-US" sz="5400" b="0" spc="-150" dirty="0" err="1">
                <a:solidFill>
                  <a:srgbClr val="003399"/>
                </a:solidFill>
                <a:effectLst/>
              </a:rPr>
              <a:t>uy</a:t>
            </a:r>
            <a:r>
              <a:rPr lang="en-US" sz="5400" b="0" spc="-150" dirty="0">
                <a:solidFill>
                  <a:srgbClr val="003399"/>
                </a:solidFill>
                <a:effectLst/>
              </a:rPr>
              <a:t> </a:t>
            </a:r>
            <a:r>
              <a:rPr lang="en-US" sz="5400" b="0" spc="-150" dirty="0" err="1">
                <a:solidFill>
                  <a:srgbClr val="003399"/>
                </a:solidFill>
                <a:effectLst/>
              </a:rPr>
              <a:t>linh</a:t>
            </a:r>
            <a:r>
              <a:rPr lang="en-US" sz="5400" b="0" spc="-150" dirty="0">
                <a:solidFill>
                  <a:srgbClr val="003399"/>
                </a:solidFill>
                <a:effectLst/>
              </a:rPr>
              <a:t> </a:t>
            </a:r>
            <a:r>
              <a:rPr lang="en-US" sz="5400" b="0" spc="-150" dirty="0" err="1">
                <a:solidFill>
                  <a:srgbClr val="003399"/>
                </a:solidFill>
                <a:effectLst/>
              </a:rPr>
              <a:t>Chúa</a:t>
            </a:r>
            <a:r>
              <a:rPr lang="en-US" sz="5400" b="0" spc="-150" dirty="0">
                <a:solidFill>
                  <a:srgbClr val="003399"/>
                </a:solidFill>
                <a:effectLst/>
              </a:rPr>
              <a:t> </a:t>
            </a:r>
            <a:r>
              <a:rPr lang="en-US" sz="5400" b="0" spc="-150" dirty="0" err="1">
                <a:solidFill>
                  <a:srgbClr val="003399"/>
                </a:solidFill>
                <a:effectLst/>
              </a:rPr>
              <a:t>Cả</a:t>
            </a:r>
            <a:r>
              <a:rPr lang="en-US" sz="5400" b="0" spc="-150" dirty="0">
                <a:solidFill>
                  <a:srgbClr val="003399"/>
                </a:solidFill>
                <a:effectLst/>
              </a:rPr>
              <a:t> </a:t>
            </a:r>
            <a:r>
              <a:rPr lang="en-US" sz="5400" b="0" spc="-150" dirty="0" err="1">
                <a:solidFill>
                  <a:srgbClr val="003399"/>
                </a:solidFill>
                <a:effectLst/>
              </a:rPr>
              <a:t>Thiên</a:t>
            </a:r>
            <a:r>
              <a:rPr lang="en-US" sz="5400" b="0" spc="-150" dirty="0">
                <a:solidFill>
                  <a:srgbClr val="003399"/>
                </a:solidFill>
                <a:effectLst/>
              </a:rPr>
              <a:t> </a:t>
            </a:r>
            <a:r>
              <a:rPr lang="en-US" sz="5400" b="0" spc="-150" dirty="0" err="1">
                <a:solidFill>
                  <a:srgbClr val="003399"/>
                </a:solidFill>
                <a:effectLst/>
              </a:rPr>
              <a:t>Đình</a:t>
            </a:r>
            <a:r>
              <a:rPr lang="en-US" sz="5400" b="0" spc="-150" dirty="0">
                <a:solidFill>
                  <a:srgbClr val="003399"/>
                </a:solidFill>
                <a:effectLst/>
              </a:rPr>
              <a:t> </a:t>
            </a:r>
            <a:r>
              <a:rPr lang="en-US" sz="5400" b="0" spc="-150" dirty="0" err="1">
                <a:solidFill>
                  <a:srgbClr val="003399"/>
                </a:solidFill>
                <a:effectLst/>
              </a:rPr>
              <a:t>nên</a:t>
            </a:r>
            <a:r>
              <a:rPr lang="en-US" sz="5400" b="0" spc="-150" dirty="0">
                <a:solidFill>
                  <a:srgbClr val="003399"/>
                </a:solidFill>
                <a:effectLst/>
              </a:rPr>
              <a:t> </a:t>
            </a:r>
            <a:r>
              <a:rPr lang="en-US" sz="5400" b="0" spc="-150" dirty="0" err="1">
                <a:solidFill>
                  <a:srgbClr val="003399"/>
                </a:solidFill>
                <a:effectLst/>
              </a:rPr>
              <a:t>Chiên</a:t>
            </a:r>
            <a:r>
              <a:rPr lang="en-US" sz="5400" b="0" spc="-150" dirty="0">
                <a:solidFill>
                  <a:srgbClr val="003399"/>
                </a:solidFill>
                <a:effectLst/>
              </a:rPr>
              <a:t> </a:t>
            </a:r>
            <a:r>
              <a:rPr lang="en-US" sz="5400" b="0" spc="-150" dirty="0" err="1">
                <a:solidFill>
                  <a:srgbClr val="003399"/>
                </a:solidFill>
                <a:effectLst/>
              </a:rPr>
              <a:t>hy</a:t>
            </a:r>
            <a:r>
              <a:rPr lang="en-US" sz="5400" b="0" spc="-150" dirty="0">
                <a:solidFill>
                  <a:srgbClr val="003399"/>
                </a:solidFill>
                <a:effectLst/>
              </a:rPr>
              <a:t> </a:t>
            </a:r>
            <a:r>
              <a:rPr lang="en-US" sz="5400" b="0" spc="-150" dirty="0" err="1">
                <a:solidFill>
                  <a:srgbClr val="003399"/>
                </a:solidFill>
                <a:effectLst/>
              </a:rPr>
              <a:t>sinh</a:t>
            </a:r>
            <a:r>
              <a:rPr lang="en-US" sz="5400" b="0" spc="-150" dirty="0">
                <a:solidFill>
                  <a:srgbClr val="003399"/>
                </a:solidFill>
                <a:effectLst/>
              </a:rPr>
              <a:t> </a:t>
            </a:r>
            <a:r>
              <a:rPr lang="en-US" sz="5400" b="0" spc="-150" dirty="0" err="1">
                <a:solidFill>
                  <a:srgbClr val="003399"/>
                </a:solidFill>
                <a:effectLst/>
              </a:rPr>
              <a:t>lễ</a:t>
            </a:r>
            <a:r>
              <a:rPr lang="en-US" sz="5400" b="0" spc="-150" dirty="0">
                <a:solidFill>
                  <a:srgbClr val="003399"/>
                </a:solidFill>
                <a:effectLst/>
              </a:rPr>
              <a:t> </a:t>
            </a:r>
            <a:r>
              <a:rPr lang="en-US" sz="5400" b="0" spc="-150" dirty="0" err="1">
                <a:solidFill>
                  <a:srgbClr val="003399"/>
                </a:solidFill>
                <a:effectLst/>
              </a:rPr>
              <a:t>thờ</a:t>
            </a:r>
            <a:r>
              <a:rPr lang="en-US" sz="5400" b="0" spc="-150" dirty="0">
                <a:solidFill>
                  <a:srgbClr val="003399"/>
                </a:solidFill>
                <a:effectLst/>
              </a:rPr>
              <a:t> </a:t>
            </a:r>
            <a:r>
              <a:rPr lang="en-US" sz="5400" b="0" spc="-150" dirty="0" err="1">
                <a:solidFill>
                  <a:srgbClr val="003399"/>
                </a:solidFill>
                <a:effectLst/>
              </a:rPr>
              <a:t>thanh</a:t>
            </a:r>
            <a:r>
              <a:rPr lang="en-US" sz="5400" b="0" spc="-150" dirty="0">
                <a:solidFill>
                  <a:srgbClr val="003399"/>
                </a:solidFill>
                <a:effectLst/>
              </a:rPr>
              <a:t> </a:t>
            </a:r>
            <a:r>
              <a:rPr lang="en-US" sz="5400" b="0" spc="-150" dirty="0" err="1">
                <a:solidFill>
                  <a:srgbClr val="003399"/>
                </a:solidFill>
                <a:effectLst/>
              </a:rPr>
              <a:t>khiết</a:t>
            </a:r>
            <a:r>
              <a:rPr lang="en-US" sz="5400" b="0" spc="-150" dirty="0">
                <a:solidFill>
                  <a:srgbClr val="003399"/>
                </a:solidFill>
                <a:effectLst/>
              </a:rPr>
              <a:t>. </a:t>
            </a:r>
            <a:r>
              <a:rPr lang="en-US" sz="5400" b="0" spc="-150" dirty="0" err="1">
                <a:solidFill>
                  <a:srgbClr val="003399"/>
                </a:solidFill>
                <a:effectLst/>
              </a:rPr>
              <a:t>Ôi</a:t>
            </a:r>
            <a:r>
              <a:rPr lang="en-US" sz="5400" b="0" spc="-150" dirty="0">
                <a:solidFill>
                  <a:srgbClr val="003399"/>
                </a:solidFill>
                <a:effectLst/>
              </a:rPr>
              <a:t> </a:t>
            </a:r>
            <a:r>
              <a:rPr lang="en-US" sz="5400" b="0" spc="-150" dirty="0" err="1">
                <a:solidFill>
                  <a:srgbClr val="003399"/>
                </a:solidFill>
                <a:effectLst/>
              </a:rPr>
              <a:t>đàn</a:t>
            </a:r>
            <a:r>
              <a:rPr lang="en-US" sz="5400" b="0" spc="-150" dirty="0">
                <a:solidFill>
                  <a:srgbClr val="003399"/>
                </a:solidFill>
                <a:effectLst/>
              </a:rPr>
              <a:t> ca Si-on </a:t>
            </a:r>
            <a:r>
              <a:rPr lang="en-US" sz="5400" b="0" spc="-150" dirty="0" err="1">
                <a:solidFill>
                  <a:srgbClr val="003399"/>
                </a:solidFill>
                <a:effectLst/>
              </a:rPr>
              <a:t>lừng</a:t>
            </a:r>
            <a:r>
              <a:rPr lang="en-US" sz="5400" b="0" spc="-150" dirty="0">
                <a:solidFill>
                  <a:srgbClr val="003399"/>
                </a:solidFill>
                <a:effectLst/>
              </a:rPr>
              <a:t> </a:t>
            </a:r>
            <a:r>
              <a:rPr lang="en-US" sz="5400" b="0" spc="-150" dirty="0" err="1">
                <a:solidFill>
                  <a:srgbClr val="003399"/>
                </a:solidFill>
                <a:effectLst/>
              </a:rPr>
              <a:t>hoan</a:t>
            </a:r>
            <a:r>
              <a:rPr lang="en-US" sz="5400" b="0" spc="-150" dirty="0">
                <a:solidFill>
                  <a:srgbClr val="003399"/>
                </a:solidFill>
                <a:effectLst/>
              </a:rPr>
              <a:t> </a:t>
            </a:r>
            <a:r>
              <a:rPr lang="en-US" sz="5400" b="0" spc="-150" dirty="0" err="1" smtClean="0">
                <a:solidFill>
                  <a:srgbClr val="003399"/>
                </a:solidFill>
                <a:effectLst/>
              </a:rPr>
              <a:t>hỷ</a:t>
            </a:r>
            <a:r>
              <a:rPr lang="en-US" sz="5400" b="0" spc="-150" dirty="0" smtClean="0">
                <a:solidFill>
                  <a:srgbClr val="003399"/>
                </a:solidFill>
                <a:effectLst/>
              </a:rPr>
              <a:t> </a:t>
            </a:r>
            <a:r>
              <a:rPr lang="en-US" sz="5400" b="0" spc="-150" dirty="0" err="1">
                <a:solidFill>
                  <a:srgbClr val="003399"/>
                </a:solidFill>
                <a:effectLst/>
              </a:rPr>
              <a:t>Giê-su</a:t>
            </a:r>
            <a:r>
              <a:rPr lang="en-US" sz="5400" b="0" spc="-150" dirty="0">
                <a:solidFill>
                  <a:srgbClr val="003399"/>
                </a:solidFill>
                <a:effectLst/>
              </a:rPr>
              <a:t> </a:t>
            </a:r>
            <a:r>
              <a:rPr lang="en-US" sz="5400" b="0" spc="-150" dirty="0" err="1">
                <a:solidFill>
                  <a:srgbClr val="003399"/>
                </a:solidFill>
                <a:effectLst/>
              </a:rPr>
              <a:t>mến</a:t>
            </a:r>
            <a:r>
              <a:rPr lang="en-US" sz="5400" b="0" spc="-150" dirty="0">
                <a:solidFill>
                  <a:srgbClr val="003399"/>
                </a:solidFill>
                <a:effectLst/>
              </a:rPr>
              <a:t> </a:t>
            </a:r>
            <a:r>
              <a:rPr lang="en-US" sz="5400" b="0" spc="-150" dirty="0" err="1">
                <a:solidFill>
                  <a:srgbClr val="003399"/>
                </a:solidFill>
                <a:effectLst/>
              </a:rPr>
              <a:t>yêu</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a:solidFill>
                  <a:srgbClr val="003399"/>
                </a:solidFill>
                <a:effectLst/>
              </a:rPr>
              <a:t>bến</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smtClean="0">
                <a:solidFill>
                  <a:srgbClr val="003399"/>
                </a:solidFill>
                <a:effectLst/>
              </a:rPr>
              <a:t>bờ</a:t>
            </a:r>
            <a:r>
              <a:rPr lang="en-US" sz="5400" b="0" spc="-150" dirty="0" smtClean="0">
                <a:solidFill>
                  <a:srgbClr val="003399"/>
                </a:solidFill>
                <a:effectLst/>
              </a:rPr>
              <a:t>.</a:t>
            </a:r>
            <a:endParaRPr lang="vi-VN" sz="5400" b="0" spc="-150" dirty="0">
              <a:solidFill>
                <a:srgbClr val="003399"/>
              </a:solidFill>
              <a:effectLst/>
            </a:endParaRPr>
          </a:p>
        </p:txBody>
      </p:sp>
    </p:spTree>
    <p:extLst>
      <p:ext uri="{BB962C8B-B14F-4D97-AF65-F5344CB8AC3E}">
        <p14:creationId xmlns:p14="http://schemas.microsoft.com/office/powerpoint/2010/main" val="24438841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10000"/>
              </a:lnSpc>
              <a:spcBef>
                <a:spcPts val="0"/>
              </a:spcBef>
            </a:pPr>
            <a:r>
              <a:rPr lang="en-US" sz="5800" b="0" spc="-150" dirty="0" smtClean="0">
                <a:solidFill>
                  <a:srgbClr val="FF0000"/>
                </a:solidFill>
                <a:effectLst/>
              </a:rPr>
              <a:t>…</a:t>
            </a:r>
            <a:r>
              <a:rPr lang="en-US" sz="5800" b="0" spc="-150" dirty="0" err="1" smtClean="0">
                <a:solidFill>
                  <a:srgbClr val="003399"/>
                </a:solidFill>
                <a:effectLst/>
              </a:rPr>
              <a:t>Ngày</a:t>
            </a:r>
            <a:r>
              <a:rPr lang="en-US" sz="5800" b="0" spc="-150" dirty="0" smtClean="0">
                <a:solidFill>
                  <a:srgbClr val="003399"/>
                </a:solidFill>
                <a:effectLst/>
              </a:rPr>
              <a:t> </a:t>
            </a:r>
            <a:r>
              <a:rPr lang="en-US" sz="5800" b="0" spc="-150" dirty="0" err="1">
                <a:solidFill>
                  <a:srgbClr val="003399"/>
                </a:solidFill>
                <a:effectLst/>
              </a:rPr>
              <a:t>ngày</a:t>
            </a:r>
            <a:r>
              <a:rPr lang="en-US" sz="5800" b="0" spc="-150" dirty="0">
                <a:solidFill>
                  <a:srgbClr val="003399"/>
                </a:solidFill>
                <a:effectLst/>
              </a:rPr>
              <a:t> </a:t>
            </a:r>
            <a:r>
              <a:rPr lang="en-US" sz="5800" b="0" spc="-150" dirty="0" err="1">
                <a:solidFill>
                  <a:srgbClr val="003399"/>
                </a:solidFill>
                <a:effectLst/>
              </a:rPr>
              <a:t>dâng</a:t>
            </a:r>
            <a:r>
              <a:rPr lang="en-US" sz="5800" b="0" spc="-150" dirty="0">
                <a:solidFill>
                  <a:srgbClr val="003399"/>
                </a:solidFill>
                <a:effectLst/>
              </a:rPr>
              <a:t> </a:t>
            </a:r>
            <a:r>
              <a:rPr lang="en-US" sz="5800" b="0" spc="-150" dirty="0" err="1">
                <a:solidFill>
                  <a:srgbClr val="003399"/>
                </a:solidFill>
                <a:effectLst/>
              </a:rPr>
              <a:t>hiến</a:t>
            </a:r>
            <a:r>
              <a:rPr lang="en-US" sz="5800" b="0" spc="-150" dirty="0">
                <a:solidFill>
                  <a:srgbClr val="003399"/>
                </a:solidFill>
                <a:effectLst/>
              </a:rPr>
              <a:t> </a:t>
            </a:r>
            <a:r>
              <a:rPr lang="en-US" sz="5800" b="0" spc="-150" dirty="0" err="1">
                <a:solidFill>
                  <a:srgbClr val="003399"/>
                </a:solidFill>
                <a:effectLst/>
              </a:rPr>
              <a:t>trên</a:t>
            </a:r>
            <a:r>
              <a:rPr lang="en-US" sz="5800" b="0" spc="-150" dirty="0">
                <a:solidFill>
                  <a:srgbClr val="003399"/>
                </a:solidFill>
                <a:effectLst/>
              </a:rPr>
              <a:t> </a:t>
            </a:r>
            <a:r>
              <a:rPr lang="en-US" sz="5800" b="0" spc="-150" dirty="0" err="1">
                <a:solidFill>
                  <a:srgbClr val="003399"/>
                </a:solidFill>
                <a:effectLst/>
              </a:rPr>
              <a:t>khắp</a:t>
            </a:r>
            <a:r>
              <a:rPr lang="en-US" sz="5800" b="0" spc="-150" dirty="0">
                <a:solidFill>
                  <a:srgbClr val="003399"/>
                </a:solidFill>
                <a:effectLst/>
              </a:rPr>
              <a:t> </a:t>
            </a:r>
            <a:r>
              <a:rPr lang="en-US" sz="5800" b="0" spc="-150" dirty="0" err="1">
                <a:solidFill>
                  <a:srgbClr val="003399"/>
                </a:solidFill>
                <a:effectLst/>
              </a:rPr>
              <a:t>bàn</a:t>
            </a:r>
            <a:r>
              <a:rPr lang="en-US" sz="5800" b="0" spc="-150" dirty="0">
                <a:solidFill>
                  <a:srgbClr val="003399"/>
                </a:solidFill>
                <a:effectLst/>
              </a:rPr>
              <a:t> </a:t>
            </a:r>
            <a:r>
              <a:rPr lang="en-US" sz="5800" b="0" spc="-150" dirty="0" err="1">
                <a:solidFill>
                  <a:srgbClr val="003399"/>
                </a:solidFill>
                <a:effectLst/>
              </a:rPr>
              <a:t>thờ</a:t>
            </a:r>
            <a:r>
              <a:rPr lang="en-US" sz="5800" b="0" spc="-150" dirty="0">
                <a:solidFill>
                  <a:srgbClr val="003399"/>
                </a:solidFill>
                <a:effectLst/>
              </a:rPr>
              <a:t>. </a:t>
            </a:r>
            <a:r>
              <a:rPr lang="en-US" sz="5800" b="0" spc="-150" dirty="0" err="1">
                <a:solidFill>
                  <a:srgbClr val="003399"/>
                </a:solidFill>
                <a:effectLst/>
              </a:rPr>
              <a:t>Ôi</a:t>
            </a:r>
            <a:r>
              <a:rPr lang="en-US" sz="5800" b="0" spc="-150" dirty="0">
                <a:solidFill>
                  <a:srgbClr val="003399"/>
                </a:solidFill>
                <a:effectLst/>
              </a:rPr>
              <a:t> Con </a:t>
            </a:r>
            <a:r>
              <a:rPr lang="en-US" sz="5800" b="0" spc="-150" dirty="0" err="1">
                <a:solidFill>
                  <a:srgbClr val="003399"/>
                </a:solidFill>
                <a:effectLst/>
              </a:rPr>
              <a:t>Chúa</a:t>
            </a:r>
            <a:r>
              <a:rPr lang="en-US" sz="5800" b="0" spc="-150" dirty="0">
                <a:solidFill>
                  <a:srgbClr val="003399"/>
                </a:solidFill>
                <a:effectLst/>
              </a:rPr>
              <a:t> ban </a:t>
            </a:r>
            <a:r>
              <a:rPr lang="en-US" sz="5800" b="0" spc="-150" dirty="0" err="1">
                <a:solidFill>
                  <a:srgbClr val="003399"/>
                </a:solidFill>
                <a:effectLst/>
              </a:rPr>
              <a:t>Thịt</a:t>
            </a:r>
            <a:r>
              <a:rPr lang="en-US" sz="5800" b="0" spc="-150" dirty="0">
                <a:solidFill>
                  <a:srgbClr val="003399"/>
                </a:solidFill>
                <a:effectLst/>
              </a:rPr>
              <a:t> </a:t>
            </a:r>
            <a:r>
              <a:rPr lang="en-US" sz="5800" b="0" spc="-150" dirty="0" err="1">
                <a:solidFill>
                  <a:srgbClr val="003399"/>
                </a:solidFill>
                <a:effectLst/>
              </a:rPr>
              <a:t>Máu</a:t>
            </a:r>
            <a:r>
              <a:rPr lang="en-US" sz="5800" b="0" spc="-150" dirty="0">
                <a:solidFill>
                  <a:srgbClr val="003399"/>
                </a:solidFill>
                <a:effectLst/>
              </a:rPr>
              <a:t> </a:t>
            </a:r>
            <a:r>
              <a:rPr lang="en-US" sz="5800" b="0" spc="-150" dirty="0" err="1">
                <a:solidFill>
                  <a:srgbClr val="003399"/>
                </a:solidFill>
                <a:effectLst/>
              </a:rPr>
              <a:t>nuôi</a:t>
            </a:r>
            <a:r>
              <a:rPr lang="en-US" sz="5800" b="0" spc="-150" dirty="0">
                <a:solidFill>
                  <a:srgbClr val="003399"/>
                </a:solidFill>
                <a:effectLst/>
              </a:rPr>
              <a:t> </a:t>
            </a:r>
            <a:r>
              <a:rPr lang="en-US" sz="5800" b="0" spc="-150" dirty="0" err="1">
                <a:solidFill>
                  <a:srgbClr val="003399"/>
                </a:solidFill>
                <a:effectLst/>
              </a:rPr>
              <a:t>hồn</a:t>
            </a:r>
            <a:r>
              <a:rPr lang="en-US" sz="5800" b="0" spc="-150" dirty="0">
                <a:solidFill>
                  <a:srgbClr val="003399"/>
                </a:solidFill>
                <a:effectLst/>
              </a:rPr>
              <a:t>! </a:t>
            </a:r>
            <a:r>
              <a:rPr lang="en-US" sz="5800" b="0" spc="-150" dirty="0" err="1">
                <a:solidFill>
                  <a:srgbClr val="003399"/>
                </a:solidFill>
                <a:effectLst/>
              </a:rPr>
              <a:t>Nào</a:t>
            </a:r>
            <a:r>
              <a:rPr lang="en-US" sz="5800" b="0" spc="-150" dirty="0">
                <a:solidFill>
                  <a:srgbClr val="003399"/>
                </a:solidFill>
                <a:effectLst/>
              </a:rPr>
              <a:t> </a:t>
            </a:r>
            <a:r>
              <a:rPr lang="en-US" sz="5800" b="0" spc="-150" dirty="0" err="1">
                <a:solidFill>
                  <a:srgbClr val="003399"/>
                </a:solidFill>
                <a:effectLst/>
              </a:rPr>
              <a:t>người</a:t>
            </a:r>
            <a:r>
              <a:rPr lang="en-US" sz="5800" b="0" spc="-150" dirty="0">
                <a:solidFill>
                  <a:srgbClr val="003399"/>
                </a:solidFill>
                <a:effectLst/>
              </a:rPr>
              <a:t> </a:t>
            </a:r>
            <a:r>
              <a:rPr lang="en-US" sz="5800" b="0" spc="-150" dirty="0" err="1">
                <a:solidFill>
                  <a:srgbClr val="003399"/>
                </a:solidFill>
                <a:effectLst/>
              </a:rPr>
              <a:t>suy</a:t>
            </a:r>
            <a:r>
              <a:rPr lang="en-US" sz="5800" b="0" spc="-150" dirty="0">
                <a:solidFill>
                  <a:srgbClr val="003399"/>
                </a:solidFill>
                <a:effectLst/>
              </a:rPr>
              <a:t> </a:t>
            </a:r>
            <a:r>
              <a:rPr lang="en-US" sz="5800" b="0" spc="-150" dirty="0" err="1">
                <a:solidFill>
                  <a:srgbClr val="003399"/>
                </a:solidFill>
                <a:effectLst/>
              </a:rPr>
              <a:t>thấu</a:t>
            </a:r>
            <a:r>
              <a:rPr lang="en-US" sz="5800" b="0" spc="-150" dirty="0">
                <a:solidFill>
                  <a:srgbClr val="003399"/>
                </a:solidFill>
                <a:effectLst/>
              </a:rPr>
              <a:t> </a:t>
            </a:r>
            <a:r>
              <a:rPr lang="en-US" sz="5800" b="0" spc="-150" dirty="0" err="1">
                <a:solidFill>
                  <a:srgbClr val="003399"/>
                </a:solidFill>
                <a:effectLst/>
              </a:rPr>
              <a:t>nhiệm</a:t>
            </a:r>
            <a:r>
              <a:rPr lang="en-US" sz="5800" b="0" spc="-150" dirty="0">
                <a:solidFill>
                  <a:srgbClr val="003399"/>
                </a:solidFill>
                <a:effectLst/>
              </a:rPr>
              <a:t> </a:t>
            </a:r>
            <a:r>
              <a:rPr lang="en-US" sz="5800" b="0" spc="-150" dirty="0" err="1">
                <a:solidFill>
                  <a:srgbClr val="003399"/>
                </a:solidFill>
                <a:effectLst/>
              </a:rPr>
              <a:t>mầu</a:t>
            </a:r>
            <a:r>
              <a:rPr lang="en-US" sz="5800" b="0" spc="-150" dirty="0">
                <a:solidFill>
                  <a:srgbClr val="003399"/>
                </a:solidFill>
                <a:effectLst/>
              </a:rPr>
              <a:t> </a:t>
            </a:r>
            <a:r>
              <a:rPr lang="en-US" sz="5800" b="0" spc="-150" dirty="0" err="1">
                <a:solidFill>
                  <a:srgbClr val="003399"/>
                </a:solidFill>
                <a:effectLst/>
              </a:rPr>
              <a:t>yêu</a:t>
            </a:r>
            <a:r>
              <a:rPr lang="en-US" sz="5800" b="0" spc="-150" dirty="0">
                <a:solidFill>
                  <a:srgbClr val="003399"/>
                </a:solidFill>
                <a:effectLst/>
              </a:rPr>
              <a:t> </a:t>
            </a:r>
            <a:r>
              <a:rPr lang="en-US" sz="5800" b="0" spc="-150" dirty="0" err="1">
                <a:solidFill>
                  <a:srgbClr val="003399"/>
                </a:solidFill>
                <a:effectLst/>
              </a:rPr>
              <a:t>thương</a:t>
            </a:r>
            <a:r>
              <a:rPr lang="en-US" sz="5800" b="0" spc="-150" dirty="0">
                <a:solidFill>
                  <a:srgbClr val="003399"/>
                </a:solidFill>
                <a:effectLst/>
              </a:rPr>
              <a:t>.</a:t>
            </a:r>
            <a:endParaRPr lang="vi-VN" sz="5800" b="0" spc="-150" dirty="0">
              <a:solidFill>
                <a:srgbClr val="003399"/>
              </a:solidFill>
              <a:effectLst/>
            </a:endParaRPr>
          </a:p>
        </p:txBody>
      </p:sp>
    </p:spTree>
    <p:extLst>
      <p:ext uri="{BB962C8B-B14F-4D97-AF65-F5344CB8AC3E}">
        <p14:creationId xmlns:p14="http://schemas.microsoft.com/office/powerpoint/2010/main" val="2141720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5150" b="0" u="sng" spc="-150" dirty="0" smtClean="0">
                <a:solidFill>
                  <a:srgbClr val="FF0000"/>
                </a:solidFill>
                <a:effectLst/>
              </a:rPr>
              <a:t>TK1:</a:t>
            </a:r>
            <a:r>
              <a:rPr lang="vi-VN" sz="5150" b="0" spc="-150" dirty="0" smtClean="0">
                <a:solidFill>
                  <a:srgbClr val="FF0000"/>
                </a:solidFill>
                <a:effectLst/>
              </a:rPr>
              <a:t> </a:t>
            </a:r>
            <a:r>
              <a:rPr lang="en-US" sz="5150" b="0" spc="-150" dirty="0" err="1">
                <a:solidFill>
                  <a:srgbClr val="003399"/>
                </a:solidFill>
                <a:effectLst/>
              </a:rPr>
              <a:t>Đền</a:t>
            </a:r>
            <a:r>
              <a:rPr lang="en-US" sz="5150" b="0" spc="-150" dirty="0">
                <a:solidFill>
                  <a:srgbClr val="003399"/>
                </a:solidFill>
                <a:effectLst/>
              </a:rPr>
              <a:t> </a:t>
            </a:r>
            <a:r>
              <a:rPr lang="en-US" sz="5150" b="0" spc="-150" dirty="0" err="1">
                <a:solidFill>
                  <a:srgbClr val="003399"/>
                </a:solidFill>
                <a:effectLst/>
              </a:rPr>
              <a:t>thánh</a:t>
            </a:r>
            <a:r>
              <a:rPr lang="en-US" sz="5150" b="0" spc="-150" dirty="0">
                <a:solidFill>
                  <a:srgbClr val="003399"/>
                </a:solidFill>
                <a:effectLst/>
              </a:rPr>
              <a:t> </a:t>
            </a:r>
            <a:r>
              <a:rPr lang="en-US" sz="5150" b="0" spc="-150" dirty="0" err="1">
                <a:solidFill>
                  <a:srgbClr val="003399"/>
                </a:solidFill>
                <a:effectLst/>
              </a:rPr>
              <a:t>trầm</a:t>
            </a:r>
            <a:r>
              <a:rPr lang="en-US" sz="5150" b="0" spc="-150" dirty="0">
                <a:solidFill>
                  <a:srgbClr val="003399"/>
                </a:solidFill>
                <a:effectLst/>
              </a:rPr>
              <a:t> </a:t>
            </a:r>
            <a:r>
              <a:rPr lang="en-US" sz="5150" b="0" spc="-150" dirty="0" err="1">
                <a:solidFill>
                  <a:srgbClr val="003399"/>
                </a:solidFill>
                <a:effectLst/>
              </a:rPr>
              <a:t>hương</a:t>
            </a:r>
            <a:r>
              <a:rPr lang="en-US" sz="5150" b="0" spc="-150" dirty="0">
                <a:solidFill>
                  <a:srgbClr val="003399"/>
                </a:solidFill>
                <a:effectLst/>
              </a:rPr>
              <a:t> </a:t>
            </a:r>
            <a:r>
              <a:rPr lang="en-US" sz="5150" b="0" spc="-150" dirty="0" err="1">
                <a:solidFill>
                  <a:srgbClr val="003399"/>
                </a:solidFill>
                <a:effectLst/>
              </a:rPr>
              <a:t>Chúa</a:t>
            </a:r>
            <a:r>
              <a:rPr lang="en-US" sz="5150" b="0" spc="-150" dirty="0">
                <a:solidFill>
                  <a:srgbClr val="003399"/>
                </a:solidFill>
                <a:effectLst/>
              </a:rPr>
              <a:t> </a:t>
            </a:r>
            <a:r>
              <a:rPr lang="en-US" sz="5150" b="0" spc="-150" dirty="0" err="1">
                <a:solidFill>
                  <a:srgbClr val="003399"/>
                </a:solidFill>
                <a:effectLst/>
              </a:rPr>
              <a:t>tôi</a:t>
            </a:r>
            <a:r>
              <a:rPr lang="en-US" sz="5150" b="0" spc="-150" dirty="0">
                <a:solidFill>
                  <a:srgbClr val="003399"/>
                </a:solidFill>
                <a:effectLst/>
              </a:rPr>
              <a:t> </a:t>
            </a:r>
            <a:r>
              <a:rPr lang="en-US" sz="5150" b="0" spc="-150" dirty="0" err="1">
                <a:solidFill>
                  <a:srgbClr val="003399"/>
                </a:solidFill>
                <a:effectLst/>
              </a:rPr>
              <a:t>ngự</a:t>
            </a:r>
            <a:r>
              <a:rPr lang="en-US" sz="5150" b="0" spc="-150" dirty="0">
                <a:solidFill>
                  <a:srgbClr val="003399"/>
                </a:solidFill>
                <a:effectLst/>
              </a:rPr>
              <a:t> </a:t>
            </a:r>
            <a:r>
              <a:rPr lang="en-US" sz="5150" b="0" spc="-150" dirty="0" err="1">
                <a:solidFill>
                  <a:srgbClr val="003399"/>
                </a:solidFill>
                <a:effectLst/>
              </a:rPr>
              <a:t>xuống</a:t>
            </a:r>
            <a:r>
              <a:rPr lang="en-US" sz="5150" b="0" spc="-150" dirty="0">
                <a:solidFill>
                  <a:srgbClr val="003399"/>
                </a:solidFill>
                <a:effectLst/>
              </a:rPr>
              <a:t>. </a:t>
            </a:r>
            <a:r>
              <a:rPr lang="en-US" sz="5150" b="0" spc="-150" dirty="0" err="1">
                <a:solidFill>
                  <a:srgbClr val="003399"/>
                </a:solidFill>
                <a:effectLst/>
              </a:rPr>
              <a:t>Tối</a:t>
            </a:r>
            <a:r>
              <a:rPr lang="en-US" sz="5150" b="0" spc="-150" dirty="0">
                <a:solidFill>
                  <a:srgbClr val="003399"/>
                </a:solidFill>
                <a:effectLst/>
              </a:rPr>
              <a:t> </a:t>
            </a:r>
            <a:r>
              <a:rPr lang="en-US" sz="5150" b="0" spc="-150" dirty="0" err="1">
                <a:solidFill>
                  <a:srgbClr val="003399"/>
                </a:solidFill>
                <a:effectLst/>
              </a:rPr>
              <a:t>cao</a:t>
            </a:r>
            <a:r>
              <a:rPr lang="en-US" sz="5150" b="0" spc="-150" dirty="0">
                <a:solidFill>
                  <a:srgbClr val="003399"/>
                </a:solidFill>
                <a:effectLst/>
              </a:rPr>
              <a:t> Linh </a:t>
            </a:r>
            <a:r>
              <a:rPr lang="en-US" sz="5150" b="0" spc="-150" dirty="0" err="1">
                <a:solidFill>
                  <a:srgbClr val="003399"/>
                </a:solidFill>
                <a:effectLst/>
              </a:rPr>
              <a:t>Mục</a:t>
            </a:r>
            <a:r>
              <a:rPr lang="en-US" sz="5150" b="0" spc="-150" dirty="0">
                <a:solidFill>
                  <a:srgbClr val="003399"/>
                </a:solidFill>
                <a:effectLst/>
              </a:rPr>
              <a:t>, </a:t>
            </a:r>
            <a:r>
              <a:rPr lang="en-US" sz="5150" b="0" spc="-150" dirty="0" err="1">
                <a:solidFill>
                  <a:srgbClr val="003399"/>
                </a:solidFill>
                <a:effectLst/>
              </a:rPr>
              <a:t>tối</a:t>
            </a:r>
            <a:r>
              <a:rPr lang="en-US" sz="5150" b="0" spc="-150" dirty="0">
                <a:solidFill>
                  <a:srgbClr val="003399"/>
                </a:solidFill>
                <a:effectLst/>
              </a:rPr>
              <a:t> </a:t>
            </a:r>
            <a:r>
              <a:rPr lang="en-US" sz="5150" b="0" spc="-150" dirty="0" err="1">
                <a:solidFill>
                  <a:srgbClr val="003399"/>
                </a:solidFill>
                <a:effectLst/>
              </a:rPr>
              <a:t>cao</a:t>
            </a:r>
            <a:r>
              <a:rPr lang="en-US" sz="5150" b="0" spc="-150" dirty="0">
                <a:solidFill>
                  <a:srgbClr val="003399"/>
                </a:solidFill>
                <a:effectLst/>
              </a:rPr>
              <a:t> </a:t>
            </a:r>
            <a:r>
              <a:rPr lang="en-US" sz="5150" b="0" spc="-150" dirty="0" err="1">
                <a:solidFill>
                  <a:srgbClr val="003399"/>
                </a:solidFill>
                <a:effectLst/>
              </a:rPr>
              <a:t>Lễ</a:t>
            </a:r>
            <a:r>
              <a:rPr lang="en-US" sz="5150" b="0" spc="-150" dirty="0">
                <a:solidFill>
                  <a:srgbClr val="003399"/>
                </a:solidFill>
                <a:effectLst/>
              </a:rPr>
              <a:t> </a:t>
            </a:r>
            <a:r>
              <a:rPr lang="en-US" sz="5150" b="0" spc="-150" dirty="0" err="1">
                <a:solidFill>
                  <a:srgbClr val="003399"/>
                </a:solidFill>
                <a:effectLst/>
              </a:rPr>
              <a:t>Vật</a:t>
            </a:r>
            <a:r>
              <a:rPr lang="en-US" sz="5150" b="0" spc="-150" dirty="0">
                <a:solidFill>
                  <a:srgbClr val="003399"/>
                </a:solidFill>
                <a:effectLst/>
              </a:rPr>
              <a:t>! </a:t>
            </a:r>
            <a:r>
              <a:rPr lang="en-US" sz="5150" b="0" spc="-150" dirty="0" err="1">
                <a:solidFill>
                  <a:srgbClr val="003399"/>
                </a:solidFill>
                <a:effectLst/>
              </a:rPr>
              <a:t>Dâng</a:t>
            </a:r>
            <a:r>
              <a:rPr lang="en-US" sz="5150" b="0" spc="-150" dirty="0">
                <a:solidFill>
                  <a:srgbClr val="003399"/>
                </a:solidFill>
                <a:effectLst/>
              </a:rPr>
              <a:t> </a:t>
            </a:r>
            <a:r>
              <a:rPr lang="en-US" sz="5150" b="0" spc="-150" dirty="0" err="1">
                <a:solidFill>
                  <a:srgbClr val="003399"/>
                </a:solidFill>
                <a:effectLst/>
              </a:rPr>
              <a:t>lên</a:t>
            </a:r>
            <a:r>
              <a:rPr lang="en-US" sz="5150" b="0" spc="-150" dirty="0">
                <a:solidFill>
                  <a:srgbClr val="003399"/>
                </a:solidFill>
                <a:effectLst/>
              </a:rPr>
              <a:t>, </a:t>
            </a:r>
            <a:r>
              <a:rPr lang="en-US" sz="5150" b="0" spc="-150" dirty="0" err="1">
                <a:solidFill>
                  <a:srgbClr val="003399"/>
                </a:solidFill>
                <a:effectLst/>
              </a:rPr>
              <a:t>dâng</a:t>
            </a:r>
            <a:r>
              <a:rPr lang="en-US" sz="5150" b="0" spc="-150" dirty="0">
                <a:solidFill>
                  <a:srgbClr val="003399"/>
                </a:solidFill>
                <a:effectLst/>
              </a:rPr>
              <a:t> </a:t>
            </a:r>
            <a:r>
              <a:rPr lang="en-US" sz="5150" b="0" spc="-150" dirty="0" err="1">
                <a:solidFill>
                  <a:srgbClr val="003399"/>
                </a:solidFill>
                <a:effectLst/>
              </a:rPr>
              <a:t>lên</a:t>
            </a:r>
            <a:r>
              <a:rPr lang="en-US" sz="5150" b="0" spc="-150" dirty="0">
                <a:solidFill>
                  <a:srgbClr val="003399"/>
                </a:solidFill>
                <a:effectLst/>
              </a:rPr>
              <a:t> </a:t>
            </a:r>
            <a:r>
              <a:rPr lang="en-US" sz="5150" b="0" spc="-150" dirty="0" err="1">
                <a:solidFill>
                  <a:srgbClr val="003399"/>
                </a:solidFill>
                <a:effectLst/>
              </a:rPr>
              <a:t>Chiên</a:t>
            </a:r>
            <a:r>
              <a:rPr lang="en-US" sz="5150" b="0" spc="-150" dirty="0">
                <a:solidFill>
                  <a:srgbClr val="003399"/>
                </a:solidFill>
                <a:effectLst/>
              </a:rPr>
              <a:t> </a:t>
            </a:r>
            <a:r>
              <a:rPr lang="en-US" sz="5150" b="0" spc="-150" dirty="0" err="1">
                <a:solidFill>
                  <a:srgbClr val="003399"/>
                </a:solidFill>
                <a:effectLst/>
              </a:rPr>
              <a:t>hy</a:t>
            </a:r>
            <a:r>
              <a:rPr lang="en-US" sz="5150" b="0" spc="-150" dirty="0">
                <a:solidFill>
                  <a:srgbClr val="003399"/>
                </a:solidFill>
                <a:effectLst/>
              </a:rPr>
              <a:t> </a:t>
            </a:r>
            <a:r>
              <a:rPr lang="en-US" sz="5150" b="0" spc="-150" dirty="0" err="1">
                <a:solidFill>
                  <a:srgbClr val="003399"/>
                </a:solidFill>
                <a:effectLst/>
              </a:rPr>
              <a:t>sinh</a:t>
            </a:r>
            <a:r>
              <a:rPr lang="en-US" sz="5150" b="0" spc="-150" dirty="0">
                <a:solidFill>
                  <a:srgbClr val="003399"/>
                </a:solidFill>
                <a:effectLst/>
              </a:rPr>
              <a:t>. </a:t>
            </a:r>
            <a:r>
              <a:rPr lang="en-US" sz="5150" b="0" spc="-150" dirty="0" err="1">
                <a:solidFill>
                  <a:srgbClr val="003399"/>
                </a:solidFill>
                <a:effectLst/>
              </a:rPr>
              <a:t>Hầu</a:t>
            </a:r>
            <a:r>
              <a:rPr lang="en-US" sz="5150" b="0" spc="-150" dirty="0">
                <a:solidFill>
                  <a:srgbClr val="003399"/>
                </a:solidFill>
                <a:effectLst/>
              </a:rPr>
              <a:t> </a:t>
            </a:r>
            <a:r>
              <a:rPr lang="en-US" sz="5150" b="0" spc="-150" dirty="0" err="1">
                <a:solidFill>
                  <a:srgbClr val="003399"/>
                </a:solidFill>
                <a:effectLst/>
              </a:rPr>
              <a:t>chuộc</a:t>
            </a:r>
            <a:r>
              <a:rPr lang="en-US" sz="5150" b="0" spc="-150" dirty="0">
                <a:solidFill>
                  <a:srgbClr val="003399"/>
                </a:solidFill>
                <a:effectLst/>
              </a:rPr>
              <a:t> </a:t>
            </a:r>
            <a:r>
              <a:rPr lang="en-US" sz="5150" b="0" spc="-150" dirty="0" err="1">
                <a:solidFill>
                  <a:srgbClr val="003399"/>
                </a:solidFill>
                <a:effectLst/>
              </a:rPr>
              <a:t>nhân</a:t>
            </a:r>
            <a:r>
              <a:rPr lang="en-US" sz="5150" b="0" spc="-150" dirty="0">
                <a:solidFill>
                  <a:srgbClr val="003399"/>
                </a:solidFill>
                <a:effectLst/>
              </a:rPr>
              <a:t> </a:t>
            </a:r>
            <a:r>
              <a:rPr lang="en-US" sz="5150" b="0" spc="-150" dirty="0" err="1">
                <a:solidFill>
                  <a:srgbClr val="003399"/>
                </a:solidFill>
                <a:effectLst/>
              </a:rPr>
              <a:t>thế</a:t>
            </a:r>
            <a:r>
              <a:rPr lang="en-US" sz="5150" b="0" spc="-150" dirty="0">
                <a:solidFill>
                  <a:srgbClr val="003399"/>
                </a:solidFill>
                <a:effectLst/>
              </a:rPr>
              <a:t> </a:t>
            </a:r>
            <a:r>
              <a:rPr lang="en-US" sz="5150" b="0" spc="-150" dirty="0" err="1">
                <a:solidFill>
                  <a:srgbClr val="003399"/>
                </a:solidFill>
                <a:effectLst/>
              </a:rPr>
              <a:t>muôn</a:t>
            </a:r>
            <a:r>
              <a:rPr lang="en-US" sz="5150" b="0" spc="-150" dirty="0">
                <a:solidFill>
                  <a:srgbClr val="003399"/>
                </a:solidFill>
                <a:effectLst/>
              </a:rPr>
              <a:t> </a:t>
            </a:r>
            <a:r>
              <a:rPr lang="en-US" sz="5150" b="0" spc="-150" dirty="0" err="1">
                <a:solidFill>
                  <a:srgbClr val="003399"/>
                </a:solidFill>
                <a:effectLst/>
              </a:rPr>
              <a:t>chốn</a:t>
            </a:r>
            <a:r>
              <a:rPr lang="en-US" sz="5150" b="0" spc="-150" dirty="0">
                <a:solidFill>
                  <a:srgbClr val="003399"/>
                </a:solidFill>
                <a:effectLst/>
              </a:rPr>
              <a:t> </a:t>
            </a:r>
            <a:r>
              <a:rPr lang="en-US" sz="5150" b="0" spc="-150" dirty="0" err="1">
                <a:solidFill>
                  <a:srgbClr val="003399"/>
                </a:solidFill>
                <a:effectLst/>
              </a:rPr>
              <a:t>còn</a:t>
            </a:r>
            <a:r>
              <a:rPr lang="en-US" sz="5150" b="0" spc="-150" dirty="0">
                <a:solidFill>
                  <a:srgbClr val="003399"/>
                </a:solidFill>
                <a:effectLst/>
              </a:rPr>
              <a:t> </a:t>
            </a:r>
            <a:r>
              <a:rPr lang="en-US" sz="5150" b="0" spc="-150" dirty="0" err="1">
                <a:solidFill>
                  <a:srgbClr val="003399"/>
                </a:solidFill>
                <a:effectLst/>
              </a:rPr>
              <a:t>vương</a:t>
            </a:r>
            <a:r>
              <a:rPr lang="en-US" sz="5150" b="0" spc="-150" dirty="0">
                <a:solidFill>
                  <a:srgbClr val="003399"/>
                </a:solidFill>
                <a:effectLst/>
              </a:rPr>
              <a:t>! </a:t>
            </a:r>
            <a:r>
              <a:rPr lang="en-US" sz="5150" b="0" spc="-150" dirty="0" err="1">
                <a:solidFill>
                  <a:srgbClr val="003399"/>
                </a:solidFill>
                <a:effectLst/>
              </a:rPr>
              <a:t>Đền</a:t>
            </a:r>
            <a:r>
              <a:rPr lang="en-US" sz="5150" b="0" spc="-150" dirty="0">
                <a:solidFill>
                  <a:srgbClr val="003399"/>
                </a:solidFill>
                <a:effectLst/>
              </a:rPr>
              <a:t> </a:t>
            </a:r>
            <a:r>
              <a:rPr lang="en-US" sz="5150" b="0" spc="-150" dirty="0" err="1">
                <a:solidFill>
                  <a:srgbClr val="003399"/>
                </a:solidFill>
                <a:effectLst/>
              </a:rPr>
              <a:t>Thánh</a:t>
            </a:r>
            <a:r>
              <a:rPr lang="en-US" sz="5150" b="0" spc="-150" dirty="0">
                <a:solidFill>
                  <a:srgbClr val="003399"/>
                </a:solidFill>
                <a:effectLst/>
              </a:rPr>
              <a:t> </a:t>
            </a:r>
            <a:r>
              <a:rPr lang="en-US" sz="5150" b="0" spc="-150" dirty="0" err="1">
                <a:solidFill>
                  <a:srgbClr val="003399"/>
                </a:solidFill>
                <a:effectLst/>
              </a:rPr>
              <a:t>trầm</a:t>
            </a:r>
            <a:r>
              <a:rPr lang="en-US" sz="5150" b="0" spc="-150" dirty="0">
                <a:solidFill>
                  <a:srgbClr val="003399"/>
                </a:solidFill>
                <a:effectLst/>
              </a:rPr>
              <a:t> </a:t>
            </a:r>
            <a:r>
              <a:rPr lang="en-US" sz="5150" b="0" spc="-150" dirty="0" err="1">
                <a:solidFill>
                  <a:srgbClr val="003399"/>
                </a:solidFill>
                <a:effectLst/>
              </a:rPr>
              <a:t>hương</a:t>
            </a:r>
            <a:r>
              <a:rPr lang="en-US" sz="5150" b="0" spc="-150" dirty="0">
                <a:solidFill>
                  <a:srgbClr val="003399"/>
                </a:solidFill>
                <a:effectLst/>
              </a:rPr>
              <a:t> </a:t>
            </a:r>
            <a:r>
              <a:rPr lang="en-US" sz="5150" b="0" spc="-150" dirty="0" err="1">
                <a:solidFill>
                  <a:srgbClr val="003399"/>
                </a:solidFill>
                <a:effectLst/>
              </a:rPr>
              <a:t>Chúa</a:t>
            </a:r>
            <a:r>
              <a:rPr lang="en-US" sz="5150" b="0" spc="-150" dirty="0">
                <a:solidFill>
                  <a:srgbClr val="003399"/>
                </a:solidFill>
                <a:effectLst/>
              </a:rPr>
              <a:t> </a:t>
            </a:r>
            <a:r>
              <a:rPr lang="en-US" sz="5150" b="0" spc="-150" dirty="0" err="1">
                <a:solidFill>
                  <a:srgbClr val="003399"/>
                </a:solidFill>
                <a:effectLst/>
              </a:rPr>
              <a:t>tôi</a:t>
            </a:r>
            <a:r>
              <a:rPr lang="en-US" sz="5150" b="0" spc="-150" dirty="0">
                <a:solidFill>
                  <a:srgbClr val="003399"/>
                </a:solidFill>
                <a:effectLst/>
              </a:rPr>
              <a:t> </a:t>
            </a:r>
            <a:r>
              <a:rPr lang="en-US" sz="5150" b="0" spc="-150" dirty="0" err="1">
                <a:solidFill>
                  <a:srgbClr val="003399"/>
                </a:solidFill>
                <a:effectLst/>
              </a:rPr>
              <a:t>ngự</a:t>
            </a:r>
            <a:r>
              <a:rPr lang="en-US" sz="5150" b="0" spc="-150" dirty="0">
                <a:solidFill>
                  <a:srgbClr val="003399"/>
                </a:solidFill>
                <a:effectLst/>
              </a:rPr>
              <a:t> </a:t>
            </a:r>
            <a:r>
              <a:rPr lang="en-US" sz="5150" b="0" spc="-150" dirty="0" err="1">
                <a:solidFill>
                  <a:srgbClr val="003399"/>
                </a:solidFill>
                <a:effectLst/>
              </a:rPr>
              <a:t>xuống</a:t>
            </a:r>
            <a:r>
              <a:rPr lang="en-US" sz="5150" b="0" spc="-150" dirty="0">
                <a:solidFill>
                  <a:srgbClr val="003399"/>
                </a:solidFill>
                <a:effectLst/>
              </a:rPr>
              <a:t>!</a:t>
            </a:r>
            <a:endParaRPr lang="vi-VN" sz="5150" b="0" spc="-150" dirty="0">
              <a:solidFill>
                <a:srgbClr val="003399"/>
              </a:solidFill>
              <a:effectLst/>
            </a:endParaRPr>
          </a:p>
        </p:txBody>
      </p:sp>
    </p:spTree>
    <p:extLst>
      <p:ext uri="{BB962C8B-B14F-4D97-AF65-F5344CB8AC3E}">
        <p14:creationId xmlns:p14="http://schemas.microsoft.com/office/powerpoint/2010/main" val="2141720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lnSpc>
                <a:spcPct val="110000"/>
              </a:lnSpc>
            </a:pPr>
            <a:r>
              <a:rPr lang="en-US" sz="4900" b="0" u="sng" dirty="0" smtClean="0">
                <a:solidFill>
                  <a:srgbClr val="FF0000"/>
                </a:solidFill>
                <a:effectLst/>
                <a:latin typeface="+mj-lt"/>
                <a:cs typeface="Times New Roman" panose="02020603050405020304" pitchFamily="18" charset="0"/>
              </a:rPr>
              <a:t>ĐK:</a:t>
            </a:r>
            <a:r>
              <a:rPr lang="en-US" sz="4900" b="0" dirty="0" smtClean="0">
                <a:solidFill>
                  <a:srgbClr val="003399"/>
                </a:solidFill>
                <a:effectLst/>
                <a:latin typeface="+mj-lt"/>
                <a:cs typeface="Times New Roman" panose="02020603050405020304" pitchFamily="18" charset="0"/>
              </a:rPr>
              <a:t> </a:t>
            </a:r>
            <a:r>
              <a:rPr lang="vi-VN" sz="4900" b="0" dirty="0" smtClean="0">
                <a:solidFill>
                  <a:srgbClr val="003399"/>
                </a:solidFill>
                <a:effectLst/>
                <a:latin typeface="+mj-lt"/>
                <a:cs typeface="Times New Roman" panose="02020603050405020304" pitchFamily="18" charset="0"/>
              </a:rPr>
              <a:t>Chúng con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dâng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ngàn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tiếng</a:t>
            </a:r>
            <a:r>
              <a:rPr lang="en-US" sz="4900" b="0" dirty="0" smtClean="0">
                <a:solidFill>
                  <a:srgbClr val="003399"/>
                </a:solidFill>
                <a:effectLst/>
                <a:latin typeface="+mj-lt"/>
                <a:cs typeface="Times New Roman" panose="02020603050405020304" pitchFamily="18" charset="0"/>
              </a:rPr>
              <a:t> ca, </a:t>
            </a:r>
            <a:r>
              <a:rPr lang="en-US" sz="4900" b="0" dirty="0" err="1" smtClean="0">
                <a:solidFill>
                  <a:srgbClr val="003399"/>
                </a:solidFill>
                <a:effectLst/>
                <a:latin typeface="+mj-lt"/>
                <a:cs typeface="Times New Roman" panose="02020603050405020304" pitchFamily="18" charset="0"/>
              </a:rPr>
              <a:t>chúng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để</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tạ</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ơn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Thiên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qua </a:t>
            </a:r>
            <a:r>
              <a:rPr lang="en-US" sz="4900" b="0" dirty="0" err="1" smtClean="0">
                <a:solidFill>
                  <a:srgbClr val="003399"/>
                </a:solidFill>
                <a:effectLst/>
                <a:latin typeface="+mj-lt"/>
                <a:cs typeface="Times New Roman" panose="02020603050405020304" pitchFamily="18" charset="0"/>
              </a:rPr>
              <a:t>bao</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tháng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năm</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mong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chờ</a:t>
            </a:r>
            <a:r>
              <a:rPr lang="en-US" sz="4900" b="0" dirty="0" smtClean="0">
                <a:solidFill>
                  <a:srgbClr val="003399"/>
                </a:solidFill>
                <a:effectLst/>
                <a:latin typeface="+mj-lt"/>
                <a:cs typeface="Times New Roman" panose="02020603050405020304" pitchFamily="18" charset="0"/>
              </a:rPr>
              <a:t>, say </a:t>
            </a:r>
            <a:r>
              <a:rPr lang="en-US" sz="4900" b="0" dirty="0" err="1" smtClean="0">
                <a:solidFill>
                  <a:srgbClr val="003399"/>
                </a:solidFill>
                <a:effectLst/>
                <a:latin typeface="+mj-lt"/>
                <a:cs typeface="Times New Roman" panose="02020603050405020304" pitchFamily="18" charset="0"/>
              </a:rPr>
              <a:t>sưa</a:t>
            </a:r>
            <a:r>
              <a:rPr lang="en-US" sz="4900" b="0" dirty="0" smtClean="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a:t>
            </a:r>
            <a:r>
              <a:rPr lang="en-US" sz="4900" b="0" dirty="0" err="1" smtClean="0">
                <a:solidFill>
                  <a:srgbClr val="003399"/>
                </a:solidFill>
                <a:effectLst/>
                <a:latin typeface="+mj-lt"/>
                <a:cs typeface="Times New Roman" panose="02020603050405020304" pitchFamily="18" charset="0"/>
              </a:rPr>
              <a:t>hánh</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ân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vô</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bờ</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được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cùng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nhau</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thỏa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lòng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ước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mơ</a:t>
            </a:r>
            <a:r>
              <a:rPr lang="en-US" sz="4900" b="0" dirty="0" smtClean="0">
                <a:solidFill>
                  <a:srgbClr val="003399"/>
                </a:solidFill>
                <a:effectLst/>
                <a:latin typeface="+mj-lt"/>
                <a:cs typeface="Times New Roman" panose="02020603050405020304" pitchFamily="18" charset="0"/>
              </a:rPr>
              <a:t>.</a:t>
            </a:r>
            <a:endParaRPr lang="en-US" sz="49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68388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5400" b="0" u="sng" spc="-150" dirty="0">
                <a:solidFill>
                  <a:srgbClr val="FF0000"/>
                </a:solidFill>
                <a:effectLst/>
              </a:rPr>
              <a:t>ĐK</a:t>
            </a:r>
            <a:r>
              <a:rPr lang="en-US" sz="5400" b="0" spc="-150" dirty="0">
                <a:solidFill>
                  <a:srgbClr val="FF0000"/>
                </a:solidFill>
                <a:effectLst/>
              </a:rPr>
              <a:t>:</a:t>
            </a:r>
            <a:r>
              <a:rPr lang="vi-VN" sz="5400" b="0" spc="-150" dirty="0">
                <a:solidFill>
                  <a:srgbClr val="FF0000"/>
                </a:solidFill>
                <a:effectLst/>
              </a:rPr>
              <a:t> </a:t>
            </a:r>
            <a:r>
              <a:rPr lang="vi-VN" sz="5400" b="0" spc="-150" dirty="0">
                <a:solidFill>
                  <a:srgbClr val="003399"/>
                </a:solidFill>
                <a:effectLst/>
              </a:rPr>
              <a:t>Này</a:t>
            </a:r>
            <a:r>
              <a:rPr lang="en-US" sz="5400" b="0" spc="-150" dirty="0">
                <a:solidFill>
                  <a:srgbClr val="003399"/>
                </a:solidFill>
                <a:effectLst/>
              </a:rPr>
              <a:t> </a:t>
            </a:r>
            <a:r>
              <a:rPr lang="en-US" sz="5400" b="0" spc="-150" dirty="0" err="1">
                <a:solidFill>
                  <a:srgbClr val="003399"/>
                </a:solidFill>
                <a:effectLst/>
              </a:rPr>
              <a:t>giờ</a:t>
            </a:r>
            <a:r>
              <a:rPr lang="en-US" sz="5400" b="0" spc="-150" dirty="0">
                <a:solidFill>
                  <a:srgbClr val="003399"/>
                </a:solidFill>
                <a:effectLst/>
              </a:rPr>
              <a:t> </a:t>
            </a:r>
            <a:r>
              <a:rPr lang="en-US" sz="5400" b="0" spc="-150" dirty="0" err="1">
                <a:solidFill>
                  <a:srgbClr val="003399"/>
                </a:solidFill>
                <a:effectLst/>
              </a:rPr>
              <a:t>nhiệm</a:t>
            </a:r>
            <a:r>
              <a:rPr lang="en-US" sz="5400" b="0" spc="-150" dirty="0">
                <a:solidFill>
                  <a:srgbClr val="003399"/>
                </a:solidFill>
                <a:effectLst/>
              </a:rPr>
              <a:t> </a:t>
            </a:r>
            <a:r>
              <a:rPr lang="en-US" sz="5400" b="0" spc="-150" dirty="0" err="1">
                <a:solidFill>
                  <a:srgbClr val="003399"/>
                </a:solidFill>
                <a:effectLst/>
              </a:rPr>
              <a:t>mầu</a:t>
            </a:r>
            <a:r>
              <a:rPr lang="en-US" sz="5400" b="0" spc="-150" dirty="0">
                <a:solidFill>
                  <a:srgbClr val="003399"/>
                </a:solidFill>
                <a:effectLst/>
              </a:rPr>
              <a:t>! Cao sang </a:t>
            </a:r>
            <a:r>
              <a:rPr lang="en-US" sz="5400" b="0" spc="-150" dirty="0" err="1">
                <a:solidFill>
                  <a:srgbClr val="003399"/>
                </a:solidFill>
                <a:effectLst/>
              </a:rPr>
              <a:t>uy</a:t>
            </a:r>
            <a:r>
              <a:rPr lang="en-US" sz="5400" b="0" spc="-150" dirty="0">
                <a:solidFill>
                  <a:srgbClr val="003399"/>
                </a:solidFill>
                <a:effectLst/>
              </a:rPr>
              <a:t> </a:t>
            </a:r>
            <a:r>
              <a:rPr lang="en-US" sz="5400" b="0" spc="-150" dirty="0" err="1">
                <a:solidFill>
                  <a:srgbClr val="003399"/>
                </a:solidFill>
                <a:effectLst/>
              </a:rPr>
              <a:t>linh</a:t>
            </a:r>
            <a:r>
              <a:rPr lang="en-US" sz="5400" b="0" spc="-150" dirty="0">
                <a:solidFill>
                  <a:srgbClr val="003399"/>
                </a:solidFill>
                <a:effectLst/>
              </a:rPr>
              <a:t> </a:t>
            </a:r>
            <a:r>
              <a:rPr lang="en-US" sz="5400" b="0" spc="-150" dirty="0" err="1">
                <a:solidFill>
                  <a:srgbClr val="003399"/>
                </a:solidFill>
                <a:effectLst/>
              </a:rPr>
              <a:t>Chúa</a:t>
            </a:r>
            <a:r>
              <a:rPr lang="en-US" sz="5400" b="0" spc="-150" dirty="0">
                <a:solidFill>
                  <a:srgbClr val="003399"/>
                </a:solidFill>
                <a:effectLst/>
              </a:rPr>
              <a:t> </a:t>
            </a:r>
            <a:r>
              <a:rPr lang="en-US" sz="5400" b="0" spc="-150" dirty="0" err="1">
                <a:solidFill>
                  <a:srgbClr val="003399"/>
                </a:solidFill>
                <a:effectLst/>
              </a:rPr>
              <a:t>Cả</a:t>
            </a:r>
            <a:r>
              <a:rPr lang="en-US" sz="5400" b="0" spc="-150" dirty="0">
                <a:solidFill>
                  <a:srgbClr val="003399"/>
                </a:solidFill>
                <a:effectLst/>
              </a:rPr>
              <a:t> </a:t>
            </a:r>
            <a:r>
              <a:rPr lang="en-US" sz="5400" b="0" spc="-150" dirty="0" err="1">
                <a:solidFill>
                  <a:srgbClr val="003399"/>
                </a:solidFill>
                <a:effectLst/>
              </a:rPr>
              <a:t>Thiên</a:t>
            </a:r>
            <a:r>
              <a:rPr lang="en-US" sz="5400" b="0" spc="-150" dirty="0">
                <a:solidFill>
                  <a:srgbClr val="003399"/>
                </a:solidFill>
                <a:effectLst/>
              </a:rPr>
              <a:t> </a:t>
            </a:r>
            <a:r>
              <a:rPr lang="en-US" sz="5400" b="0" spc="-150" dirty="0" err="1">
                <a:solidFill>
                  <a:srgbClr val="003399"/>
                </a:solidFill>
                <a:effectLst/>
              </a:rPr>
              <a:t>Đình</a:t>
            </a:r>
            <a:r>
              <a:rPr lang="en-US" sz="5400" b="0" spc="-150" dirty="0">
                <a:solidFill>
                  <a:srgbClr val="003399"/>
                </a:solidFill>
                <a:effectLst/>
              </a:rPr>
              <a:t> </a:t>
            </a:r>
            <a:r>
              <a:rPr lang="en-US" sz="5400" b="0" spc="-150" dirty="0" err="1">
                <a:solidFill>
                  <a:srgbClr val="003399"/>
                </a:solidFill>
                <a:effectLst/>
              </a:rPr>
              <a:t>nên</a:t>
            </a:r>
            <a:r>
              <a:rPr lang="en-US" sz="5400" b="0" spc="-150" dirty="0">
                <a:solidFill>
                  <a:srgbClr val="003399"/>
                </a:solidFill>
                <a:effectLst/>
              </a:rPr>
              <a:t> </a:t>
            </a:r>
            <a:r>
              <a:rPr lang="en-US" sz="5400" b="0" spc="-150" dirty="0" err="1">
                <a:solidFill>
                  <a:srgbClr val="003399"/>
                </a:solidFill>
                <a:effectLst/>
              </a:rPr>
              <a:t>Chiên</a:t>
            </a:r>
            <a:r>
              <a:rPr lang="en-US" sz="5400" b="0" spc="-150" dirty="0">
                <a:solidFill>
                  <a:srgbClr val="003399"/>
                </a:solidFill>
                <a:effectLst/>
              </a:rPr>
              <a:t> </a:t>
            </a:r>
            <a:r>
              <a:rPr lang="en-US" sz="5400" b="0" spc="-150" dirty="0" err="1">
                <a:solidFill>
                  <a:srgbClr val="003399"/>
                </a:solidFill>
                <a:effectLst/>
              </a:rPr>
              <a:t>hy</a:t>
            </a:r>
            <a:r>
              <a:rPr lang="en-US" sz="5400" b="0" spc="-150" dirty="0">
                <a:solidFill>
                  <a:srgbClr val="003399"/>
                </a:solidFill>
                <a:effectLst/>
              </a:rPr>
              <a:t> </a:t>
            </a:r>
            <a:r>
              <a:rPr lang="en-US" sz="5400" b="0" spc="-150" dirty="0" err="1">
                <a:solidFill>
                  <a:srgbClr val="003399"/>
                </a:solidFill>
                <a:effectLst/>
              </a:rPr>
              <a:t>sinh</a:t>
            </a:r>
            <a:r>
              <a:rPr lang="en-US" sz="5400" b="0" spc="-150" dirty="0">
                <a:solidFill>
                  <a:srgbClr val="003399"/>
                </a:solidFill>
                <a:effectLst/>
              </a:rPr>
              <a:t> </a:t>
            </a:r>
            <a:r>
              <a:rPr lang="en-US" sz="5400" b="0" spc="-150" dirty="0" err="1">
                <a:solidFill>
                  <a:srgbClr val="003399"/>
                </a:solidFill>
                <a:effectLst/>
              </a:rPr>
              <a:t>lễ</a:t>
            </a:r>
            <a:r>
              <a:rPr lang="en-US" sz="5400" b="0" spc="-150" dirty="0">
                <a:solidFill>
                  <a:srgbClr val="003399"/>
                </a:solidFill>
                <a:effectLst/>
              </a:rPr>
              <a:t> </a:t>
            </a:r>
            <a:r>
              <a:rPr lang="en-US" sz="5400" b="0" spc="-150" dirty="0" err="1">
                <a:solidFill>
                  <a:srgbClr val="003399"/>
                </a:solidFill>
                <a:effectLst/>
              </a:rPr>
              <a:t>thờ</a:t>
            </a:r>
            <a:r>
              <a:rPr lang="en-US" sz="5400" b="0" spc="-150" dirty="0">
                <a:solidFill>
                  <a:srgbClr val="003399"/>
                </a:solidFill>
                <a:effectLst/>
              </a:rPr>
              <a:t> </a:t>
            </a:r>
            <a:r>
              <a:rPr lang="en-US" sz="5400" b="0" spc="-150" dirty="0" err="1">
                <a:solidFill>
                  <a:srgbClr val="003399"/>
                </a:solidFill>
                <a:effectLst/>
              </a:rPr>
              <a:t>thanh</a:t>
            </a:r>
            <a:r>
              <a:rPr lang="en-US" sz="5400" b="0" spc="-150" dirty="0">
                <a:solidFill>
                  <a:srgbClr val="003399"/>
                </a:solidFill>
                <a:effectLst/>
              </a:rPr>
              <a:t> </a:t>
            </a:r>
            <a:r>
              <a:rPr lang="en-US" sz="5400" b="0" spc="-150" dirty="0" err="1">
                <a:solidFill>
                  <a:srgbClr val="003399"/>
                </a:solidFill>
                <a:effectLst/>
              </a:rPr>
              <a:t>khiết</a:t>
            </a:r>
            <a:r>
              <a:rPr lang="en-US" sz="5400" b="0" spc="-150" dirty="0">
                <a:solidFill>
                  <a:srgbClr val="003399"/>
                </a:solidFill>
                <a:effectLst/>
              </a:rPr>
              <a:t>. </a:t>
            </a:r>
            <a:r>
              <a:rPr lang="en-US" sz="5400" b="0" spc="-150" dirty="0" err="1">
                <a:solidFill>
                  <a:srgbClr val="003399"/>
                </a:solidFill>
                <a:effectLst/>
              </a:rPr>
              <a:t>Ôi</a:t>
            </a:r>
            <a:r>
              <a:rPr lang="en-US" sz="5400" b="0" spc="-150" dirty="0">
                <a:solidFill>
                  <a:srgbClr val="003399"/>
                </a:solidFill>
                <a:effectLst/>
              </a:rPr>
              <a:t> </a:t>
            </a:r>
            <a:r>
              <a:rPr lang="en-US" sz="5400" b="0" spc="-150" dirty="0" err="1">
                <a:solidFill>
                  <a:srgbClr val="003399"/>
                </a:solidFill>
                <a:effectLst/>
              </a:rPr>
              <a:t>đàn</a:t>
            </a:r>
            <a:r>
              <a:rPr lang="en-US" sz="5400" b="0" spc="-150" dirty="0">
                <a:solidFill>
                  <a:srgbClr val="003399"/>
                </a:solidFill>
                <a:effectLst/>
              </a:rPr>
              <a:t> ca Si-on </a:t>
            </a:r>
            <a:r>
              <a:rPr lang="en-US" sz="5400" b="0" spc="-150" dirty="0" err="1">
                <a:solidFill>
                  <a:srgbClr val="003399"/>
                </a:solidFill>
                <a:effectLst/>
              </a:rPr>
              <a:t>lừng</a:t>
            </a:r>
            <a:r>
              <a:rPr lang="en-US" sz="5400" b="0" spc="-150" dirty="0">
                <a:solidFill>
                  <a:srgbClr val="003399"/>
                </a:solidFill>
                <a:effectLst/>
              </a:rPr>
              <a:t> </a:t>
            </a:r>
            <a:r>
              <a:rPr lang="en-US" sz="5400" b="0" spc="-150" dirty="0" err="1">
                <a:solidFill>
                  <a:srgbClr val="003399"/>
                </a:solidFill>
                <a:effectLst/>
              </a:rPr>
              <a:t>hoan</a:t>
            </a:r>
            <a:r>
              <a:rPr lang="en-US" sz="5400" b="0" spc="-150" dirty="0">
                <a:solidFill>
                  <a:srgbClr val="003399"/>
                </a:solidFill>
                <a:effectLst/>
              </a:rPr>
              <a:t> </a:t>
            </a:r>
            <a:r>
              <a:rPr lang="en-US" sz="5400" b="0" spc="-150" dirty="0" err="1" smtClean="0">
                <a:solidFill>
                  <a:srgbClr val="003399"/>
                </a:solidFill>
                <a:effectLst/>
              </a:rPr>
              <a:t>hỷ</a:t>
            </a:r>
            <a:r>
              <a:rPr lang="en-US" sz="5400" b="0" spc="-150" dirty="0" smtClean="0">
                <a:solidFill>
                  <a:srgbClr val="003399"/>
                </a:solidFill>
                <a:effectLst/>
              </a:rPr>
              <a:t> </a:t>
            </a:r>
            <a:r>
              <a:rPr lang="en-US" sz="5400" b="0" spc="-150" dirty="0" err="1">
                <a:solidFill>
                  <a:srgbClr val="003399"/>
                </a:solidFill>
                <a:effectLst/>
              </a:rPr>
              <a:t>Giê-su</a:t>
            </a:r>
            <a:r>
              <a:rPr lang="en-US" sz="5400" b="0" spc="-150" dirty="0">
                <a:solidFill>
                  <a:srgbClr val="003399"/>
                </a:solidFill>
                <a:effectLst/>
              </a:rPr>
              <a:t> </a:t>
            </a:r>
            <a:r>
              <a:rPr lang="en-US" sz="5400" b="0" spc="-150" dirty="0" err="1">
                <a:solidFill>
                  <a:srgbClr val="003399"/>
                </a:solidFill>
                <a:effectLst/>
              </a:rPr>
              <a:t>mến</a:t>
            </a:r>
            <a:r>
              <a:rPr lang="en-US" sz="5400" b="0" spc="-150" dirty="0">
                <a:solidFill>
                  <a:srgbClr val="003399"/>
                </a:solidFill>
                <a:effectLst/>
              </a:rPr>
              <a:t> </a:t>
            </a:r>
            <a:r>
              <a:rPr lang="en-US" sz="5400" b="0" spc="-150" dirty="0" err="1">
                <a:solidFill>
                  <a:srgbClr val="003399"/>
                </a:solidFill>
                <a:effectLst/>
              </a:rPr>
              <a:t>yêu</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a:solidFill>
                  <a:srgbClr val="003399"/>
                </a:solidFill>
                <a:effectLst/>
              </a:rPr>
              <a:t>bến</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smtClean="0">
                <a:solidFill>
                  <a:srgbClr val="003399"/>
                </a:solidFill>
                <a:effectLst/>
              </a:rPr>
              <a:t>bờ</a:t>
            </a:r>
            <a:r>
              <a:rPr lang="en-US" sz="5400" b="0" spc="-150" dirty="0" smtClean="0">
                <a:solidFill>
                  <a:srgbClr val="003399"/>
                </a:solidFill>
                <a:effectLst/>
              </a:rPr>
              <a:t>.</a:t>
            </a:r>
            <a:endParaRPr lang="vi-VN" sz="5400" b="0" spc="-150" dirty="0">
              <a:solidFill>
                <a:srgbClr val="003399"/>
              </a:solidFill>
              <a:effectLst/>
            </a:endParaRPr>
          </a:p>
        </p:txBody>
      </p:sp>
    </p:spTree>
    <p:extLst>
      <p:ext uri="{BB962C8B-B14F-4D97-AF65-F5344CB8AC3E}">
        <p14:creationId xmlns:p14="http://schemas.microsoft.com/office/powerpoint/2010/main" val="3013403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10000"/>
              </a:lnSpc>
              <a:spcBef>
                <a:spcPts val="0"/>
              </a:spcBef>
            </a:pPr>
            <a:r>
              <a:rPr lang="en-US" sz="5800" b="0" spc="-150" dirty="0" smtClean="0">
                <a:solidFill>
                  <a:srgbClr val="FF0000"/>
                </a:solidFill>
                <a:effectLst/>
              </a:rPr>
              <a:t>…</a:t>
            </a:r>
            <a:r>
              <a:rPr lang="en-US" sz="5800" b="0" spc="-150" dirty="0" err="1" smtClean="0">
                <a:solidFill>
                  <a:srgbClr val="003399"/>
                </a:solidFill>
                <a:effectLst/>
              </a:rPr>
              <a:t>Ngày</a:t>
            </a:r>
            <a:r>
              <a:rPr lang="en-US" sz="5800" b="0" spc="-150" dirty="0" smtClean="0">
                <a:solidFill>
                  <a:srgbClr val="003399"/>
                </a:solidFill>
                <a:effectLst/>
              </a:rPr>
              <a:t> </a:t>
            </a:r>
            <a:r>
              <a:rPr lang="en-US" sz="5800" b="0" spc="-150" dirty="0" err="1">
                <a:solidFill>
                  <a:srgbClr val="003399"/>
                </a:solidFill>
                <a:effectLst/>
              </a:rPr>
              <a:t>ngày</a:t>
            </a:r>
            <a:r>
              <a:rPr lang="en-US" sz="5800" b="0" spc="-150" dirty="0">
                <a:solidFill>
                  <a:srgbClr val="003399"/>
                </a:solidFill>
                <a:effectLst/>
              </a:rPr>
              <a:t> </a:t>
            </a:r>
            <a:r>
              <a:rPr lang="en-US" sz="5800" b="0" spc="-150" dirty="0" err="1">
                <a:solidFill>
                  <a:srgbClr val="003399"/>
                </a:solidFill>
                <a:effectLst/>
              </a:rPr>
              <a:t>dâng</a:t>
            </a:r>
            <a:r>
              <a:rPr lang="en-US" sz="5800" b="0" spc="-150" dirty="0">
                <a:solidFill>
                  <a:srgbClr val="003399"/>
                </a:solidFill>
                <a:effectLst/>
              </a:rPr>
              <a:t> </a:t>
            </a:r>
            <a:r>
              <a:rPr lang="en-US" sz="5800" b="0" spc="-150" dirty="0" err="1">
                <a:solidFill>
                  <a:srgbClr val="003399"/>
                </a:solidFill>
                <a:effectLst/>
              </a:rPr>
              <a:t>hiến</a:t>
            </a:r>
            <a:r>
              <a:rPr lang="en-US" sz="5800" b="0" spc="-150" dirty="0">
                <a:solidFill>
                  <a:srgbClr val="003399"/>
                </a:solidFill>
                <a:effectLst/>
              </a:rPr>
              <a:t> </a:t>
            </a:r>
            <a:r>
              <a:rPr lang="en-US" sz="5800" b="0" spc="-150" dirty="0" err="1">
                <a:solidFill>
                  <a:srgbClr val="003399"/>
                </a:solidFill>
                <a:effectLst/>
              </a:rPr>
              <a:t>trên</a:t>
            </a:r>
            <a:r>
              <a:rPr lang="en-US" sz="5800" b="0" spc="-150" dirty="0">
                <a:solidFill>
                  <a:srgbClr val="003399"/>
                </a:solidFill>
                <a:effectLst/>
              </a:rPr>
              <a:t> </a:t>
            </a:r>
            <a:r>
              <a:rPr lang="en-US" sz="5800" b="0" spc="-150" dirty="0" err="1">
                <a:solidFill>
                  <a:srgbClr val="003399"/>
                </a:solidFill>
                <a:effectLst/>
              </a:rPr>
              <a:t>khắp</a:t>
            </a:r>
            <a:r>
              <a:rPr lang="en-US" sz="5800" b="0" spc="-150" dirty="0">
                <a:solidFill>
                  <a:srgbClr val="003399"/>
                </a:solidFill>
                <a:effectLst/>
              </a:rPr>
              <a:t> </a:t>
            </a:r>
            <a:r>
              <a:rPr lang="en-US" sz="5800" b="0" spc="-150" dirty="0" err="1">
                <a:solidFill>
                  <a:srgbClr val="003399"/>
                </a:solidFill>
                <a:effectLst/>
              </a:rPr>
              <a:t>bàn</a:t>
            </a:r>
            <a:r>
              <a:rPr lang="en-US" sz="5800" b="0" spc="-150" dirty="0">
                <a:solidFill>
                  <a:srgbClr val="003399"/>
                </a:solidFill>
                <a:effectLst/>
              </a:rPr>
              <a:t> </a:t>
            </a:r>
            <a:r>
              <a:rPr lang="en-US" sz="5800" b="0" spc="-150" dirty="0" err="1">
                <a:solidFill>
                  <a:srgbClr val="003399"/>
                </a:solidFill>
                <a:effectLst/>
              </a:rPr>
              <a:t>thờ</a:t>
            </a:r>
            <a:r>
              <a:rPr lang="en-US" sz="5800" b="0" spc="-150" dirty="0">
                <a:solidFill>
                  <a:srgbClr val="003399"/>
                </a:solidFill>
                <a:effectLst/>
              </a:rPr>
              <a:t>. </a:t>
            </a:r>
            <a:r>
              <a:rPr lang="en-US" sz="5800" b="0" spc="-150" dirty="0" err="1">
                <a:solidFill>
                  <a:srgbClr val="003399"/>
                </a:solidFill>
                <a:effectLst/>
              </a:rPr>
              <a:t>Ôi</a:t>
            </a:r>
            <a:r>
              <a:rPr lang="en-US" sz="5800" b="0" spc="-150" dirty="0">
                <a:solidFill>
                  <a:srgbClr val="003399"/>
                </a:solidFill>
                <a:effectLst/>
              </a:rPr>
              <a:t> Con </a:t>
            </a:r>
            <a:r>
              <a:rPr lang="en-US" sz="5800" b="0" spc="-150" dirty="0" err="1">
                <a:solidFill>
                  <a:srgbClr val="003399"/>
                </a:solidFill>
                <a:effectLst/>
              </a:rPr>
              <a:t>Chúa</a:t>
            </a:r>
            <a:r>
              <a:rPr lang="en-US" sz="5800" b="0" spc="-150" dirty="0">
                <a:solidFill>
                  <a:srgbClr val="003399"/>
                </a:solidFill>
                <a:effectLst/>
              </a:rPr>
              <a:t> ban </a:t>
            </a:r>
            <a:r>
              <a:rPr lang="en-US" sz="5800" b="0" spc="-150" dirty="0" err="1">
                <a:solidFill>
                  <a:srgbClr val="003399"/>
                </a:solidFill>
                <a:effectLst/>
              </a:rPr>
              <a:t>Thịt</a:t>
            </a:r>
            <a:r>
              <a:rPr lang="en-US" sz="5800" b="0" spc="-150" dirty="0">
                <a:solidFill>
                  <a:srgbClr val="003399"/>
                </a:solidFill>
                <a:effectLst/>
              </a:rPr>
              <a:t> </a:t>
            </a:r>
            <a:r>
              <a:rPr lang="en-US" sz="5800" b="0" spc="-150" dirty="0" err="1">
                <a:solidFill>
                  <a:srgbClr val="003399"/>
                </a:solidFill>
                <a:effectLst/>
              </a:rPr>
              <a:t>Máu</a:t>
            </a:r>
            <a:r>
              <a:rPr lang="en-US" sz="5800" b="0" spc="-150" dirty="0">
                <a:solidFill>
                  <a:srgbClr val="003399"/>
                </a:solidFill>
                <a:effectLst/>
              </a:rPr>
              <a:t> </a:t>
            </a:r>
            <a:r>
              <a:rPr lang="en-US" sz="5800" b="0" spc="-150" dirty="0" err="1">
                <a:solidFill>
                  <a:srgbClr val="003399"/>
                </a:solidFill>
                <a:effectLst/>
              </a:rPr>
              <a:t>nuôi</a:t>
            </a:r>
            <a:r>
              <a:rPr lang="en-US" sz="5800" b="0" spc="-150" dirty="0">
                <a:solidFill>
                  <a:srgbClr val="003399"/>
                </a:solidFill>
                <a:effectLst/>
              </a:rPr>
              <a:t> </a:t>
            </a:r>
            <a:r>
              <a:rPr lang="en-US" sz="5800" b="0" spc="-150" dirty="0" err="1">
                <a:solidFill>
                  <a:srgbClr val="003399"/>
                </a:solidFill>
                <a:effectLst/>
              </a:rPr>
              <a:t>hồn</a:t>
            </a:r>
            <a:r>
              <a:rPr lang="en-US" sz="5800" b="0" spc="-150" dirty="0">
                <a:solidFill>
                  <a:srgbClr val="003399"/>
                </a:solidFill>
                <a:effectLst/>
              </a:rPr>
              <a:t>! </a:t>
            </a:r>
            <a:r>
              <a:rPr lang="en-US" sz="5800" b="0" spc="-150" dirty="0" err="1">
                <a:solidFill>
                  <a:srgbClr val="003399"/>
                </a:solidFill>
                <a:effectLst/>
              </a:rPr>
              <a:t>Nào</a:t>
            </a:r>
            <a:r>
              <a:rPr lang="en-US" sz="5800" b="0" spc="-150" dirty="0">
                <a:solidFill>
                  <a:srgbClr val="003399"/>
                </a:solidFill>
                <a:effectLst/>
              </a:rPr>
              <a:t> </a:t>
            </a:r>
            <a:r>
              <a:rPr lang="en-US" sz="5800" b="0" spc="-150" dirty="0" err="1">
                <a:solidFill>
                  <a:srgbClr val="003399"/>
                </a:solidFill>
                <a:effectLst/>
              </a:rPr>
              <a:t>người</a:t>
            </a:r>
            <a:r>
              <a:rPr lang="en-US" sz="5800" b="0" spc="-150" dirty="0">
                <a:solidFill>
                  <a:srgbClr val="003399"/>
                </a:solidFill>
                <a:effectLst/>
              </a:rPr>
              <a:t> </a:t>
            </a:r>
            <a:r>
              <a:rPr lang="en-US" sz="5800" b="0" spc="-150" dirty="0" err="1">
                <a:solidFill>
                  <a:srgbClr val="003399"/>
                </a:solidFill>
                <a:effectLst/>
              </a:rPr>
              <a:t>suy</a:t>
            </a:r>
            <a:r>
              <a:rPr lang="en-US" sz="5800" b="0" spc="-150" dirty="0">
                <a:solidFill>
                  <a:srgbClr val="003399"/>
                </a:solidFill>
                <a:effectLst/>
              </a:rPr>
              <a:t> </a:t>
            </a:r>
            <a:r>
              <a:rPr lang="en-US" sz="5800" b="0" spc="-150" dirty="0" err="1">
                <a:solidFill>
                  <a:srgbClr val="003399"/>
                </a:solidFill>
                <a:effectLst/>
              </a:rPr>
              <a:t>thấu</a:t>
            </a:r>
            <a:r>
              <a:rPr lang="en-US" sz="5800" b="0" spc="-150" dirty="0">
                <a:solidFill>
                  <a:srgbClr val="003399"/>
                </a:solidFill>
                <a:effectLst/>
              </a:rPr>
              <a:t> </a:t>
            </a:r>
            <a:r>
              <a:rPr lang="en-US" sz="5800" b="0" spc="-150" dirty="0" err="1">
                <a:solidFill>
                  <a:srgbClr val="003399"/>
                </a:solidFill>
                <a:effectLst/>
              </a:rPr>
              <a:t>nhiệm</a:t>
            </a:r>
            <a:r>
              <a:rPr lang="en-US" sz="5800" b="0" spc="-150" dirty="0">
                <a:solidFill>
                  <a:srgbClr val="003399"/>
                </a:solidFill>
                <a:effectLst/>
              </a:rPr>
              <a:t> </a:t>
            </a:r>
            <a:r>
              <a:rPr lang="en-US" sz="5800" b="0" spc="-150" dirty="0" err="1">
                <a:solidFill>
                  <a:srgbClr val="003399"/>
                </a:solidFill>
                <a:effectLst/>
              </a:rPr>
              <a:t>mầu</a:t>
            </a:r>
            <a:r>
              <a:rPr lang="en-US" sz="5800" b="0" spc="-150" dirty="0">
                <a:solidFill>
                  <a:srgbClr val="003399"/>
                </a:solidFill>
                <a:effectLst/>
              </a:rPr>
              <a:t> </a:t>
            </a:r>
            <a:r>
              <a:rPr lang="en-US" sz="5800" b="0" spc="-150" dirty="0" err="1">
                <a:solidFill>
                  <a:srgbClr val="003399"/>
                </a:solidFill>
                <a:effectLst/>
              </a:rPr>
              <a:t>yêu</a:t>
            </a:r>
            <a:r>
              <a:rPr lang="en-US" sz="5800" b="0" spc="-150" dirty="0">
                <a:solidFill>
                  <a:srgbClr val="003399"/>
                </a:solidFill>
                <a:effectLst/>
              </a:rPr>
              <a:t> </a:t>
            </a:r>
            <a:r>
              <a:rPr lang="en-US" sz="5800" b="0" spc="-150" dirty="0" err="1">
                <a:solidFill>
                  <a:srgbClr val="003399"/>
                </a:solidFill>
                <a:effectLst/>
              </a:rPr>
              <a:t>thương</a:t>
            </a:r>
            <a:r>
              <a:rPr lang="en-US" sz="5800" b="0" spc="-150" dirty="0">
                <a:solidFill>
                  <a:srgbClr val="003399"/>
                </a:solidFill>
                <a:effectLst/>
              </a:rPr>
              <a:t>.</a:t>
            </a:r>
            <a:endParaRPr lang="vi-VN" sz="5800" b="0" spc="-150" dirty="0">
              <a:solidFill>
                <a:srgbClr val="003399"/>
              </a:solidFill>
              <a:effectLst/>
            </a:endParaRPr>
          </a:p>
        </p:txBody>
      </p:sp>
    </p:spTree>
    <p:extLst>
      <p:ext uri="{BB962C8B-B14F-4D97-AF65-F5344CB8AC3E}">
        <p14:creationId xmlns:p14="http://schemas.microsoft.com/office/powerpoint/2010/main" val="2143559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100" b="0" u="sng" spc="-150" dirty="0" smtClean="0">
                <a:solidFill>
                  <a:srgbClr val="FF0000"/>
                </a:solidFill>
                <a:effectLst/>
              </a:rPr>
              <a:t>TK2:</a:t>
            </a:r>
            <a:r>
              <a:rPr lang="en-US" sz="5100" b="0" spc="-150" dirty="0">
                <a:solidFill>
                  <a:srgbClr val="FF0000"/>
                </a:solidFill>
                <a:effectLst/>
              </a:rPr>
              <a:t> </a:t>
            </a:r>
            <a:r>
              <a:rPr lang="en-US" sz="5100" b="0" spc="-150" dirty="0" err="1" smtClean="0">
                <a:solidFill>
                  <a:srgbClr val="003399"/>
                </a:solidFill>
                <a:effectLst/>
              </a:rPr>
              <a:t>Hợp</a:t>
            </a:r>
            <a:r>
              <a:rPr lang="en-US" sz="5100" b="0" spc="-150" dirty="0" smtClean="0">
                <a:solidFill>
                  <a:srgbClr val="003399"/>
                </a:solidFill>
                <a:effectLst/>
              </a:rPr>
              <a:t> </a:t>
            </a:r>
            <a:r>
              <a:rPr lang="en-US" sz="5100" b="0" spc="-150" dirty="0" err="1">
                <a:solidFill>
                  <a:srgbClr val="003399"/>
                </a:solidFill>
                <a:effectLst/>
              </a:rPr>
              <a:t>với</a:t>
            </a:r>
            <a:r>
              <a:rPr lang="en-US" sz="5100" b="0" spc="-150" dirty="0">
                <a:solidFill>
                  <a:srgbClr val="003399"/>
                </a:solidFill>
                <a:effectLst/>
              </a:rPr>
              <a:t> </a:t>
            </a:r>
            <a:r>
              <a:rPr lang="en-US" sz="5100" b="0" spc="-150" dirty="0" err="1">
                <a:solidFill>
                  <a:srgbClr val="003399"/>
                </a:solidFill>
                <a:effectLst/>
              </a:rPr>
              <a:t>lễ</a:t>
            </a:r>
            <a:r>
              <a:rPr lang="en-US" sz="5100" b="0" spc="-150" dirty="0">
                <a:solidFill>
                  <a:srgbClr val="003399"/>
                </a:solidFill>
                <a:effectLst/>
              </a:rPr>
              <a:t> </a:t>
            </a:r>
            <a:r>
              <a:rPr lang="en-US" sz="5100" b="0" spc="-150" dirty="0" err="1">
                <a:solidFill>
                  <a:srgbClr val="003399"/>
                </a:solidFill>
                <a:effectLst/>
              </a:rPr>
              <a:t>thiêu</a:t>
            </a:r>
            <a:r>
              <a:rPr lang="en-US" sz="5100" b="0" spc="-150" dirty="0">
                <a:solidFill>
                  <a:srgbClr val="003399"/>
                </a:solidFill>
                <a:effectLst/>
              </a:rPr>
              <a:t> </a:t>
            </a:r>
            <a:r>
              <a:rPr lang="en-US" sz="5100" b="0" spc="-150" dirty="0" err="1">
                <a:solidFill>
                  <a:srgbClr val="003399"/>
                </a:solidFill>
                <a:effectLst/>
              </a:rPr>
              <a:t>Chúa</a:t>
            </a:r>
            <a:r>
              <a:rPr lang="en-US" sz="5100" b="0" spc="-150" dirty="0">
                <a:solidFill>
                  <a:srgbClr val="003399"/>
                </a:solidFill>
                <a:effectLst/>
              </a:rPr>
              <a:t> </a:t>
            </a:r>
            <a:r>
              <a:rPr lang="en-US" sz="5100" b="0" spc="-150" dirty="0" err="1">
                <a:solidFill>
                  <a:srgbClr val="003399"/>
                </a:solidFill>
                <a:effectLst/>
              </a:rPr>
              <a:t>tôi</a:t>
            </a:r>
            <a:r>
              <a:rPr lang="en-US" sz="5100" b="0" spc="-150" dirty="0">
                <a:solidFill>
                  <a:srgbClr val="003399"/>
                </a:solidFill>
                <a:effectLst/>
              </a:rPr>
              <a:t> </a:t>
            </a:r>
            <a:r>
              <a:rPr lang="en-US" sz="5100" b="0" spc="-150" dirty="0" err="1">
                <a:solidFill>
                  <a:srgbClr val="003399"/>
                </a:solidFill>
                <a:effectLst/>
              </a:rPr>
              <a:t>tận</a:t>
            </a:r>
            <a:r>
              <a:rPr lang="en-US" sz="5100" b="0" spc="-150" dirty="0">
                <a:solidFill>
                  <a:srgbClr val="003399"/>
                </a:solidFill>
                <a:effectLst/>
              </a:rPr>
              <a:t> </a:t>
            </a:r>
            <a:r>
              <a:rPr lang="en-US" sz="5100" b="0" spc="-150" dirty="0" err="1">
                <a:solidFill>
                  <a:srgbClr val="003399"/>
                </a:solidFill>
                <a:effectLst/>
              </a:rPr>
              <a:t>hiến</a:t>
            </a:r>
            <a:r>
              <a:rPr lang="en-US" sz="5100" b="0" spc="-150" dirty="0">
                <a:solidFill>
                  <a:srgbClr val="003399"/>
                </a:solidFill>
                <a:effectLst/>
              </a:rPr>
              <a:t>. </a:t>
            </a:r>
            <a:r>
              <a:rPr lang="en-US" sz="5100" b="0" spc="-150" dirty="0" err="1">
                <a:solidFill>
                  <a:srgbClr val="003399"/>
                </a:solidFill>
                <a:effectLst/>
              </a:rPr>
              <a:t>Hết</a:t>
            </a:r>
            <a:r>
              <a:rPr lang="en-US" sz="5100" b="0" spc="-150" dirty="0">
                <a:solidFill>
                  <a:srgbClr val="003399"/>
                </a:solidFill>
                <a:effectLst/>
              </a:rPr>
              <a:t> </a:t>
            </a:r>
            <a:r>
              <a:rPr lang="en-US" sz="5100" b="0" spc="-150" dirty="0" err="1">
                <a:solidFill>
                  <a:srgbClr val="003399"/>
                </a:solidFill>
                <a:effectLst/>
              </a:rPr>
              <a:t>cả</a:t>
            </a:r>
            <a:r>
              <a:rPr lang="en-US" sz="5100" b="0" spc="-150" dirty="0">
                <a:solidFill>
                  <a:srgbClr val="003399"/>
                </a:solidFill>
                <a:effectLst/>
              </a:rPr>
              <a:t> </a:t>
            </a:r>
            <a:r>
              <a:rPr lang="en-US" sz="5100" b="0" spc="-150" dirty="0" err="1">
                <a:solidFill>
                  <a:srgbClr val="003399"/>
                </a:solidFill>
                <a:effectLst/>
              </a:rPr>
              <a:t>xác</a:t>
            </a:r>
            <a:r>
              <a:rPr lang="en-US" sz="5100" b="0" spc="-150" dirty="0">
                <a:solidFill>
                  <a:srgbClr val="003399"/>
                </a:solidFill>
                <a:effectLst/>
              </a:rPr>
              <a:t> </a:t>
            </a:r>
            <a:r>
              <a:rPr lang="en-US" sz="5100" b="0" spc="-150" dirty="0" err="1">
                <a:solidFill>
                  <a:srgbClr val="003399"/>
                </a:solidFill>
                <a:effectLst/>
              </a:rPr>
              <a:t>hồn</a:t>
            </a:r>
            <a:r>
              <a:rPr lang="en-US" sz="5100" b="0" spc="-150" dirty="0">
                <a:solidFill>
                  <a:srgbClr val="003399"/>
                </a:solidFill>
                <a:effectLst/>
              </a:rPr>
              <a:t>, </a:t>
            </a:r>
            <a:r>
              <a:rPr lang="en-US" sz="5100" b="0" spc="-150" dirty="0" err="1">
                <a:solidFill>
                  <a:srgbClr val="003399"/>
                </a:solidFill>
                <a:effectLst/>
              </a:rPr>
              <a:t>hết</a:t>
            </a:r>
            <a:r>
              <a:rPr lang="en-US" sz="5100" b="0" spc="-150" dirty="0">
                <a:solidFill>
                  <a:srgbClr val="003399"/>
                </a:solidFill>
                <a:effectLst/>
              </a:rPr>
              <a:t> </a:t>
            </a:r>
            <a:r>
              <a:rPr lang="en-US" sz="5100" b="0" spc="-150" dirty="0" err="1">
                <a:solidFill>
                  <a:srgbClr val="003399"/>
                </a:solidFill>
                <a:effectLst/>
              </a:rPr>
              <a:t>cả</a:t>
            </a:r>
            <a:r>
              <a:rPr lang="en-US" sz="5100" b="0" spc="-150" dirty="0">
                <a:solidFill>
                  <a:srgbClr val="003399"/>
                </a:solidFill>
                <a:effectLst/>
              </a:rPr>
              <a:t> con </a:t>
            </a:r>
            <a:r>
              <a:rPr lang="en-US" sz="5100" b="0" spc="-150" dirty="0" err="1">
                <a:solidFill>
                  <a:srgbClr val="003399"/>
                </a:solidFill>
                <a:effectLst/>
              </a:rPr>
              <a:t>hèn</a:t>
            </a:r>
            <a:r>
              <a:rPr lang="en-US" sz="5100" b="0" spc="-150" dirty="0">
                <a:solidFill>
                  <a:srgbClr val="003399"/>
                </a:solidFill>
                <a:effectLst/>
              </a:rPr>
              <a:t>. </a:t>
            </a:r>
            <a:r>
              <a:rPr lang="en-US" sz="5100" b="0" spc="-150" dirty="0" err="1">
                <a:solidFill>
                  <a:srgbClr val="003399"/>
                </a:solidFill>
                <a:effectLst/>
              </a:rPr>
              <a:t>Dâng</a:t>
            </a:r>
            <a:r>
              <a:rPr lang="en-US" sz="5100" b="0" spc="-150" dirty="0">
                <a:solidFill>
                  <a:srgbClr val="003399"/>
                </a:solidFill>
                <a:effectLst/>
              </a:rPr>
              <a:t> </a:t>
            </a:r>
            <a:r>
              <a:rPr lang="en-US" sz="5100" b="0" spc="-150" dirty="0" err="1">
                <a:solidFill>
                  <a:srgbClr val="003399"/>
                </a:solidFill>
                <a:effectLst/>
              </a:rPr>
              <a:t>lên</a:t>
            </a:r>
            <a:r>
              <a:rPr lang="en-US" sz="5100" b="0" spc="-150" dirty="0">
                <a:solidFill>
                  <a:srgbClr val="003399"/>
                </a:solidFill>
                <a:effectLst/>
              </a:rPr>
              <a:t>, </a:t>
            </a:r>
            <a:r>
              <a:rPr lang="en-US" sz="5100" b="0" spc="-150" dirty="0" err="1">
                <a:solidFill>
                  <a:srgbClr val="003399"/>
                </a:solidFill>
                <a:effectLst/>
              </a:rPr>
              <a:t>dâng</a:t>
            </a:r>
            <a:r>
              <a:rPr lang="en-US" sz="5100" b="0" spc="-150" dirty="0">
                <a:solidFill>
                  <a:srgbClr val="003399"/>
                </a:solidFill>
                <a:effectLst/>
              </a:rPr>
              <a:t> </a:t>
            </a:r>
            <a:r>
              <a:rPr lang="en-US" sz="5100" b="0" spc="-150" dirty="0" err="1">
                <a:solidFill>
                  <a:srgbClr val="003399"/>
                </a:solidFill>
                <a:effectLst/>
              </a:rPr>
              <a:t>lên</a:t>
            </a:r>
            <a:r>
              <a:rPr lang="en-US" sz="5100" b="0" spc="-150" dirty="0">
                <a:solidFill>
                  <a:srgbClr val="003399"/>
                </a:solidFill>
                <a:effectLst/>
              </a:rPr>
              <a:t> </a:t>
            </a:r>
            <a:r>
              <a:rPr lang="en-US" sz="5100" b="0" spc="-150" dirty="0" err="1">
                <a:solidFill>
                  <a:srgbClr val="003399"/>
                </a:solidFill>
                <a:effectLst/>
              </a:rPr>
              <a:t>ngai</a:t>
            </a:r>
            <a:r>
              <a:rPr lang="en-US" sz="5100" b="0" spc="-150" dirty="0">
                <a:solidFill>
                  <a:srgbClr val="003399"/>
                </a:solidFill>
                <a:effectLst/>
              </a:rPr>
              <a:t> </a:t>
            </a:r>
            <a:r>
              <a:rPr lang="en-US" sz="5100" b="0" spc="-150" dirty="0" err="1">
                <a:solidFill>
                  <a:srgbClr val="003399"/>
                </a:solidFill>
                <a:effectLst/>
              </a:rPr>
              <a:t>uy</a:t>
            </a:r>
            <a:r>
              <a:rPr lang="en-US" sz="5100" b="0" spc="-150" dirty="0">
                <a:solidFill>
                  <a:srgbClr val="003399"/>
                </a:solidFill>
                <a:effectLst/>
              </a:rPr>
              <a:t> </a:t>
            </a:r>
            <a:r>
              <a:rPr lang="en-US" sz="5100" b="0" spc="-150" dirty="0" err="1">
                <a:solidFill>
                  <a:srgbClr val="003399"/>
                </a:solidFill>
                <a:effectLst/>
              </a:rPr>
              <a:t>linh</a:t>
            </a:r>
            <a:r>
              <a:rPr lang="en-US" sz="5100" b="0" spc="-150" dirty="0">
                <a:solidFill>
                  <a:srgbClr val="003399"/>
                </a:solidFill>
                <a:effectLst/>
              </a:rPr>
              <a:t> </a:t>
            </a:r>
            <a:r>
              <a:rPr lang="en-US" sz="5100" b="0" spc="-150" dirty="0" err="1">
                <a:solidFill>
                  <a:srgbClr val="003399"/>
                </a:solidFill>
                <a:effectLst/>
              </a:rPr>
              <a:t>thành</a:t>
            </a:r>
            <a:r>
              <a:rPr lang="en-US" sz="5100" b="0" spc="-150" dirty="0">
                <a:solidFill>
                  <a:srgbClr val="003399"/>
                </a:solidFill>
                <a:effectLst/>
              </a:rPr>
              <a:t> </a:t>
            </a:r>
            <a:r>
              <a:rPr lang="en-US" sz="5100" b="0" spc="-150" dirty="0" err="1">
                <a:solidFill>
                  <a:srgbClr val="003399"/>
                </a:solidFill>
                <a:effectLst/>
              </a:rPr>
              <a:t>làn</a:t>
            </a:r>
            <a:r>
              <a:rPr lang="en-US" sz="5100" b="0" spc="-150" dirty="0">
                <a:solidFill>
                  <a:srgbClr val="003399"/>
                </a:solidFill>
                <a:effectLst/>
              </a:rPr>
              <a:t> </a:t>
            </a:r>
            <a:r>
              <a:rPr lang="en-US" sz="5100" b="0" spc="-150" dirty="0" err="1">
                <a:solidFill>
                  <a:srgbClr val="003399"/>
                </a:solidFill>
                <a:effectLst/>
              </a:rPr>
              <a:t>hương</a:t>
            </a:r>
            <a:r>
              <a:rPr lang="en-US" sz="5100" b="0" spc="-150" dirty="0">
                <a:solidFill>
                  <a:srgbClr val="003399"/>
                </a:solidFill>
                <a:effectLst/>
              </a:rPr>
              <a:t> </a:t>
            </a:r>
            <a:r>
              <a:rPr lang="en-US" sz="5100" b="0" spc="-150" dirty="0" err="1">
                <a:solidFill>
                  <a:srgbClr val="003399"/>
                </a:solidFill>
                <a:effectLst/>
              </a:rPr>
              <a:t>mến</a:t>
            </a:r>
            <a:r>
              <a:rPr lang="en-US" sz="5100" b="0" spc="-150" dirty="0">
                <a:solidFill>
                  <a:srgbClr val="003399"/>
                </a:solidFill>
                <a:effectLst/>
              </a:rPr>
              <a:t> </a:t>
            </a:r>
            <a:r>
              <a:rPr lang="en-US" sz="5100" b="0" spc="-150" dirty="0" err="1">
                <a:solidFill>
                  <a:srgbClr val="003399"/>
                </a:solidFill>
                <a:effectLst/>
              </a:rPr>
              <a:t>thơm</a:t>
            </a:r>
            <a:r>
              <a:rPr lang="en-US" sz="5100" b="0" spc="-150" dirty="0">
                <a:solidFill>
                  <a:srgbClr val="003399"/>
                </a:solidFill>
                <a:effectLst/>
              </a:rPr>
              <a:t> </a:t>
            </a:r>
            <a:r>
              <a:rPr lang="en-US" sz="5100" b="0" spc="-150" dirty="0" err="1">
                <a:solidFill>
                  <a:srgbClr val="003399"/>
                </a:solidFill>
                <a:effectLst/>
              </a:rPr>
              <a:t>ngát</a:t>
            </a:r>
            <a:r>
              <a:rPr lang="en-US" sz="5100" b="0" spc="-150" dirty="0">
                <a:solidFill>
                  <a:srgbClr val="003399"/>
                </a:solidFill>
                <a:effectLst/>
              </a:rPr>
              <a:t> </a:t>
            </a:r>
            <a:r>
              <a:rPr lang="en-US" sz="5100" b="0" spc="-150" dirty="0" err="1">
                <a:solidFill>
                  <a:srgbClr val="003399"/>
                </a:solidFill>
                <a:effectLst/>
              </a:rPr>
              <a:t>triền</a:t>
            </a:r>
            <a:r>
              <a:rPr lang="en-US" sz="5100" b="0" spc="-150" dirty="0">
                <a:solidFill>
                  <a:srgbClr val="003399"/>
                </a:solidFill>
                <a:effectLst/>
              </a:rPr>
              <a:t> </a:t>
            </a:r>
            <a:r>
              <a:rPr lang="en-US" sz="5100" b="0" spc="-150" dirty="0" err="1">
                <a:solidFill>
                  <a:srgbClr val="003399"/>
                </a:solidFill>
                <a:effectLst/>
              </a:rPr>
              <a:t>miên</a:t>
            </a:r>
            <a:r>
              <a:rPr lang="en-US" sz="5100" b="0" spc="-150" dirty="0">
                <a:solidFill>
                  <a:srgbClr val="003399"/>
                </a:solidFill>
                <a:effectLst/>
              </a:rPr>
              <a:t>! </a:t>
            </a:r>
            <a:r>
              <a:rPr lang="en-US" sz="5100" b="0" spc="-150" dirty="0" err="1">
                <a:solidFill>
                  <a:srgbClr val="003399"/>
                </a:solidFill>
                <a:effectLst/>
              </a:rPr>
              <a:t>Đền</a:t>
            </a:r>
            <a:r>
              <a:rPr lang="en-US" sz="5100" b="0" spc="-150" dirty="0">
                <a:solidFill>
                  <a:srgbClr val="003399"/>
                </a:solidFill>
                <a:effectLst/>
              </a:rPr>
              <a:t> </a:t>
            </a:r>
            <a:r>
              <a:rPr lang="en-US" sz="5100" b="0" spc="-150" dirty="0" err="1">
                <a:solidFill>
                  <a:srgbClr val="003399"/>
                </a:solidFill>
                <a:effectLst/>
              </a:rPr>
              <a:t>Thánh</a:t>
            </a:r>
            <a:r>
              <a:rPr lang="en-US" sz="5100" b="0" spc="-150" dirty="0">
                <a:solidFill>
                  <a:srgbClr val="003399"/>
                </a:solidFill>
                <a:effectLst/>
              </a:rPr>
              <a:t> </a:t>
            </a:r>
            <a:r>
              <a:rPr lang="en-US" sz="5100" b="0" spc="-150" dirty="0" err="1">
                <a:solidFill>
                  <a:srgbClr val="003399"/>
                </a:solidFill>
                <a:effectLst/>
              </a:rPr>
              <a:t>trầm</a:t>
            </a:r>
            <a:r>
              <a:rPr lang="en-US" sz="5100" b="0" spc="-150" dirty="0">
                <a:solidFill>
                  <a:srgbClr val="003399"/>
                </a:solidFill>
                <a:effectLst/>
              </a:rPr>
              <a:t> </a:t>
            </a:r>
            <a:r>
              <a:rPr lang="en-US" sz="5100" b="0" spc="-150" dirty="0" err="1">
                <a:solidFill>
                  <a:srgbClr val="003399"/>
                </a:solidFill>
                <a:effectLst/>
              </a:rPr>
              <a:t>hương</a:t>
            </a:r>
            <a:r>
              <a:rPr lang="en-US" sz="5100" b="0" spc="-150" dirty="0">
                <a:solidFill>
                  <a:srgbClr val="003399"/>
                </a:solidFill>
                <a:effectLst/>
              </a:rPr>
              <a:t> </a:t>
            </a:r>
            <a:r>
              <a:rPr lang="en-US" sz="5100" b="0" spc="-150" dirty="0" err="1">
                <a:solidFill>
                  <a:srgbClr val="003399"/>
                </a:solidFill>
                <a:effectLst/>
              </a:rPr>
              <a:t>Chúa</a:t>
            </a:r>
            <a:r>
              <a:rPr lang="en-US" sz="5100" b="0" spc="-150" dirty="0">
                <a:solidFill>
                  <a:srgbClr val="003399"/>
                </a:solidFill>
                <a:effectLst/>
              </a:rPr>
              <a:t> </a:t>
            </a:r>
            <a:r>
              <a:rPr lang="en-US" sz="5100" b="0" spc="-150" dirty="0" err="1">
                <a:solidFill>
                  <a:srgbClr val="003399"/>
                </a:solidFill>
                <a:effectLst/>
              </a:rPr>
              <a:t>tôi</a:t>
            </a:r>
            <a:r>
              <a:rPr lang="en-US" sz="5100" b="0" spc="-150" dirty="0">
                <a:solidFill>
                  <a:srgbClr val="003399"/>
                </a:solidFill>
                <a:effectLst/>
              </a:rPr>
              <a:t> </a:t>
            </a:r>
            <a:r>
              <a:rPr lang="en-US" sz="5100" b="0" spc="-150" dirty="0" err="1">
                <a:solidFill>
                  <a:srgbClr val="003399"/>
                </a:solidFill>
                <a:effectLst/>
              </a:rPr>
              <a:t>ngự</a:t>
            </a:r>
            <a:r>
              <a:rPr lang="en-US" sz="5100" b="0" spc="-150" dirty="0">
                <a:solidFill>
                  <a:srgbClr val="003399"/>
                </a:solidFill>
                <a:effectLst/>
              </a:rPr>
              <a:t> </a:t>
            </a:r>
            <a:r>
              <a:rPr lang="en-US" sz="5100" b="0" spc="-150" dirty="0" err="1">
                <a:solidFill>
                  <a:srgbClr val="003399"/>
                </a:solidFill>
                <a:effectLst/>
              </a:rPr>
              <a:t>xuống</a:t>
            </a:r>
            <a:r>
              <a:rPr lang="en-US" sz="5100" b="0" spc="-150" dirty="0">
                <a:solidFill>
                  <a:srgbClr val="003399"/>
                </a:solidFill>
                <a:effectLst/>
              </a:rPr>
              <a:t>.</a:t>
            </a:r>
            <a:endParaRPr lang="vi-VN" sz="5100" b="0" spc="-150" dirty="0">
              <a:solidFill>
                <a:srgbClr val="003399"/>
              </a:solidFill>
              <a:effectLst/>
            </a:endParaRPr>
          </a:p>
        </p:txBody>
      </p:sp>
    </p:spTree>
    <p:extLst>
      <p:ext uri="{BB962C8B-B14F-4D97-AF65-F5344CB8AC3E}">
        <p14:creationId xmlns:p14="http://schemas.microsoft.com/office/powerpoint/2010/main" val="1331728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5400" b="0" u="sng" spc="-150" dirty="0">
                <a:solidFill>
                  <a:srgbClr val="FF0000"/>
                </a:solidFill>
                <a:effectLst/>
              </a:rPr>
              <a:t>ĐK</a:t>
            </a:r>
            <a:r>
              <a:rPr lang="en-US" sz="5400" b="0" spc="-150" dirty="0">
                <a:solidFill>
                  <a:srgbClr val="FF0000"/>
                </a:solidFill>
                <a:effectLst/>
              </a:rPr>
              <a:t>:</a:t>
            </a:r>
            <a:r>
              <a:rPr lang="vi-VN" sz="5400" b="0" spc="-150" dirty="0">
                <a:solidFill>
                  <a:srgbClr val="FF0000"/>
                </a:solidFill>
                <a:effectLst/>
              </a:rPr>
              <a:t> </a:t>
            </a:r>
            <a:r>
              <a:rPr lang="vi-VN" sz="5400" b="0" spc="-150" dirty="0">
                <a:solidFill>
                  <a:srgbClr val="003399"/>
                </a:solidFill>
                <a:effectLst/>
              </a:rPr>
              <a:t>Này</a:t>
            </a:r>
            <a:r>
              <a:rPr lang="en-US" sz="5400" b="0" spc="-150" dirty="0">
                <a:solidFill>
                  <a:srgbClr val="003399"/>
                </a:solidFill>
                <a:effectLst/>
              </a:rPr>
              <a:t> </a:t>
            </a:r>
            <a:r>
              <a:rPr lang="en-US" sz="5400" b="0" spc="-150" dirty="0" err="1">
                <a:solidFill>
                  <a:srgbClr val="003399"/>
                </a:solidFill>
                <a:effectLst/>
              </a:rPr>
              <a:t>giờ</a:t>
            </a:r>
            <a:r>
              <a:rPr lang="en-US" sz="5400" b="0" spc="-150" dirty="0">
                <a:solidFill>
                  <a:srgbClr val="003399"/>
                </a:solidFill>
                <a:effectLst/>
              </a:rPr>
              <a:t> </a:t>
            </a:r>
            <a:r>
              <a:rPr lang="en-US" sz="5400" b="0" spc="-150" dirty="0" err="1">
                <a:solidFill>
                  <a:srgbClr val="003399"/>
                </a:solidFill>
                <a:effectLst/>
              </a:rPr>
              <a:t>nhiệm</a:t>
            </a:r>
            <a:r>
              <a:rPr lang="en-US" sz="5400" b="0" spc="-150" dirty="0">
                <a:solidFill>
                  <a:srgbClr val="003399"/>
                </a:solidFill>
                <a:effectLst/>
              </a:rPr>
              <a:t> </a:t>
            </a:r>
            <a:r>
              <a:rPr lang="en-US" sz="5400" b="0" spc="-150" dirty="0" err="1">
                <a:solidFill>
                  <a:srgbClr val="003399"/>
                </a:solidFill>
                <a:effectLst/>
              </a:rPr>
              <a:t>mầu</a:t>
            </a:r>
            <a:r>
              <a:rPr lang="en-US" sz="5400" b="0" spc="-150" dirty="0">
                <a:solidFill>
                  <a:srgbClr val="003399"/>
                </a:solidFill>
                <a:effectLst/>
              </a:rPr>
              <a:t>! Cao sang </a:t>
            </a:r>
            <a:r>
              <a:rPr lang="en-US" sz="5400" b="0" spc="-150" dirty="0" err="1">
                <a:solidFill>
                  <a:srgbClr val="003399"/>
                </a:solidFill>
                <a:effectLst/>
              </a:rPr>
              <a:t>uy</a:t>
            </a:r>
            <a:r>
              <a:rPr lang="en-US" sz="5400" b="0" spc="-150" dirty="0">
                <a:solidFill>
                  <a:srgbClr val="003399"/>
                </a:solidFill>
                <a:effectLst/>
              </a:rPr>
              <a:t> </a:t>
            </a:r>
            <a:r>
              <a:rPr lang="en-US" sz="5400" b="0" spc="-150" dirty="0" err="1">
                <a:solidFill>
                  <a:srgbClr val="003399"/>
                </a:solidFill>
                <a:effectLst/>
              </a:rPr>
              <a:t>linh</a:t>
            </a:r>
            <a:r>
              <a:rPr lang="en-US" sz="5400" b="0" spc="-150" dirty="0">
                <a:solidFill>
                  <a:srgbClr val="003399"/>
                </a:solidFill>
                <a:effectLst/>
              </a:rPr>
              <a:t> </a:t>
            </a:r>
            <a:r>
              <a:rPr lang="en-US" sz="5400" b="0" spc="-150" dirty="0" err="1">
                <a:solidFill>
                  <a:srgbClr val="003399"/>
                </a:solidFill>
                <a:effectLst/>
              </a:rPr>
              <a:t>Chúa</a:t>
            </a:r>
            <a:r>
              <a:rPr lang="en-US" sz="5400" b="0" spc="-150" dirty="0">
                <a:solidFill>
                  <a:srgbClr val="003399"/>
                </a:solidFill>
                <a:effectLst/>
              </a:rPr>
              <a:t> </a:t>
            </a:r>
            <a:r>
              <a:rPr lang="en-US" sz="5400" b="0" spc="-150" dirty="0" err="1">
                <a:solidFill>
                  <a:srgbClr val="003399"/>
                </a:solidFill>
                <a:effectLst/>
              </a:rPr>
              <a:t>Cả</a:t>
            </a:r>
            <a:r>
              <a:rPr lang="en-US" sz="5400" b="0" spc="-150" dirty="0">
                <a:solidFill>
                  <a:srgbClr val="003399"/>
                </a:solidFill>
                <a:effectLst/>
              </a:rPr>
              <a:t> </a:t>
            </a:r>
            <a:r>
              <a:rPr lang="en-US" sz="5400" b="0" spc="-150" dirty="0" err="1">
                <a:solidFill>
                  <a:srgbClr val="003399"/>
                </a:solidFill>
                <a:effectLst/>
              </a:rPr>
              <a:t>Thiên</a:t>
            </a:r>
            <a:r>
              <a:rPr lang="en-US" sz="5400" b="0" spc="-150" dirty="0">
                <a:solidFill>
                  <a:srgbClr val="003399"/>
                </a:solidFill>
                <a:effectLst/>
              </a:rPr>
              <a:t> </a:t>
            </a:r>
            <a:r>
              <a:rPr lang="en-US" sz="5400" b="0" spc="-150" dirty="0" err="1">
                <a:solidFill>
                  <a:srgbClr val="003399"/>
                </a:solidFill>
                <a:effectLst/>
              </a:rPr>
              <a:t>Đình</a:t>
            </a:r>
            <a:r>
              <a:rPr lang="en-US" sz="5400" b="0" spc="-150" dirty="0">
                <a:solidFill>
                  <a:srgbClr val="003399"/>
                </a:solidFill>
                <a:effectLst/>
              </a:rPr>
              <a:t> </a:t>
            </a:r>
            <a:r>
              <a:rPr lang="en-US" sz="5400" b="0" spc="-150" dirty="0" err="1">
                <a:solidFill>
                  <a:srgbClr val="003399"/>
                </a:solidFill>
                <a:effectLst/>
              </a:rPr>
              <a:t>nên</a:t>
            </a:r>
            <a:r>
              <a:rPr lang="en-US" sz="5400" b="0" spc="-150" dirty="0">
                <a:solidFill>
                  <a:srgbClr val="003399"/>
                </a:solidFill>
                <a:effectLst/>
              </a:rPr>
              <a:t> </a:t>
            </a:r>
            <a:r>
              <a:rPr lang="en-US" sz="5400" b="0" spc="-150" dirty="0" err="1">
                <a:solidFill>
                  <a:srgbClr val="003399"/>
                </a:solidFill>
                <a:effectLst/>
              </a:rPr>
              <a:t>Chiên</a:t>
            </a:r>
            <a:r>
              <a:rPr lang="en-US" sz="5400" b="0" spc="-150" dirty="0">
                <a:solidFill>
                  <a:srgbClr val="003399"/>
                </a:solidFill>
                <a:effectLst/>
              </a:rPr>
              <a:t> </a:t>
            </a:r>
            <a:r>
              <a:rPr lang="en-US" sz="5400" b="0" spc="-150" dirty="0" err="1">
                <a:solidFill>
                  <a:srgbClr val="003399"/>
                </a:solidFill>
                <a:effectLst/>
              </a:rPr>
              <a:t>hy</a:t>
            </a:r>
            <a:r>
              <a:rPr lang="en-US" sz="5400" b="0" spc="-150" dirty="0">
                <a:solidFill>
                  <a:srgbClr val="003399"/>
                </a:solidFill>
                <a:effectLst/>
              </a:rPr>
              <a:t> </a:t>
            </a:r>
            <a:r>
              <a:rPr lang="en-US" sz="5400" b="0" spc="-150" dirty="0" err="1">
                <a:solidFill>
                  <a:srgbClr val="003399"/>
                </a:solidFill>
                <a:effectLst/>
              </a:rPr>
              <a:t>sinh</a:t>
            </a:r>
            <a:r>
              <a:rPr lang="en-US" sz="5400" b="0" spc="-150" dirty="0">
                <a:solidFill>
                  <a:srgbClr val="003399"/>
                </a:solidFill>
                <a:effectLst/>
              </a:rPr>
              <a:t> </a:t>
            </a:r>
            <a:r>
              <a:rPr lang="en-US" sz="5400" b="0" spc="-150" dirty="0" err="1">
                <a:solidFill>
                  <a:srgbClr val="003399"/>
                </a:solidFill>
                <a:effectLst/>
              </a:rPr>
              <a:t>lễ</a:t>
            </a:r>
            <a:r>
              <a:rPr lang="en-US" sz="5400" b="0" spc="-150" dirty="0">
                <a:solidFill>
                  <a:srgbClr val="003399"/>
                </a:solidFill>
                <a:effectLst/>
              </a:rPr>
              <a:t> </a:t>
            </a:r>
            <a:r>
              <a:rPr lang="en-US" sz="5400" b="0" spc="-150" dirty="0" err="1">
                <a:solidFill>
                  <a:srgbClr val="003399"/>
                </a:solidFill>
                <a:effectLst/>
              </a:rPr>
              <a:t>thờ</a:t>
            </a:r>
            <a:r>
              <a:rPr lang="en-US" sz="5400" b="0" spc="-150" dirty="0">
                <a:solidFill>
                  <a:srgbClr val="003399"/>
                </a:solidFill>
                <a:effectLst/>
              </a:rPr>
              <a:t> </a:t>
            </a:r>
            <a:r>
              <a:rPr lang="en-US" sz="5400" b="0" spc="-150" dirty="0" err="1">
                <a:solidFill>
                  <a:srgbClr val="003399"/>
                </a:solidFill>
                <a:effectLst/>
              </a:rPr>
              <a:t>thanh</a:t>
            </a:r>
            <a:r>
              <a:rPr lang="en-US" sz="5400" b="0" spc="-150" dirty="0">
                <a:solidFill>
                  <a:srgbClr val="003399"/>
                </a:solidFill>
                <a:effectLst/>
              </a:rPr>
              <a:t> </a:t>
            </a:r>
            <a:r>
              <a:rPr lang="en-US" sz="5400" b="0" spc="-150" dirty="0" err="1">
                <a:solidFill>
                  <a:srgbClr val="003399"/>
                </a:solidFill>
                <a:effectLst/>
              </a:rPr>
              <a:t>khiết</a:t>
            </a:r>
            <a:r>
              <a:rPr lang="en-US" sz="5400" b="0" spc="-150" dirty="0">
                <a:solidFill>
                  <a:srgbClr val="003399"/>
                </a:solidFill>
                <a:effectLst/>
              </a:rPr>
              <a:t>. </a:t>
            </a:r>
            <a:r>
              <a:rPr lang="en-US" sz="5400" b="0" spc="-150" dirty="0" err="1">
                <a:solidFill>
                  <a:srgbClr val="003399"/>
                </a:solidFill>
                <a:effectLst/>
              </a:rPr>
              <a:t>Ôi</a:t>
            </a:r>
            <a:r>
              <a:rPr lang="en-US" sz="5400" b="0" spc="-150" dirty="0">
                <a:solidFill>
                  <a:srgbClr val="003399"/>
                </a:solidFill>
                <a:effectLst/>
              </a:rPr>
              <a:t> </a:t>
            </a:r>
            <a:r>
              <a:rPr lang="en-US" sz="5400" b="0" spc="-150" dirty="0" err="1">
                <a:solidFill>
                  <a:srgbClr val="003399"/>
                </a:solidFill>
                <a:effectLst/>
              </a:rPr>
              <a:t>đàn</a:t>
            </a:r>
            <a:r>
              <a:rPr lang="en-US" sz="5400" b="0" spc="-150" dirty="0">
                <a:solidFill>
                  <a:srgbClr val="003399"/>
                </a:solidFill>
                <a:effectLst/>
              </a:rPr>
              <a:t> ca Si-on </a:t>
            </a:r>
            <a:r>
              <a:rPr lang="en-US" sz="5400" b="0" spc="-150" dirty="0" err="1">
                <a:solidFill>
                  <a:srgbClr val="003399"/>
                </a:solidFill>
                <a:effectLst/>
              </a:rPr>
              <a:t>lừng</a:t>
            </a:r>
            <a:r>
              <a:rPr lang="en-US" sz="5400" b="0" spc="-150" dirty="0">
                <a:solidFill>
                  <a:srgbClr val="003399"/>
                </a:solidFill>
                <a:effectLst/>
              </a:rPr>
              <a:t> </a:t>
            </a:r>
            <a:r>
              <a:rPr lang="en-US" sz="5400" b="0" spc="-150" dirty="0" err="1">
                <a:solidFill>
                  <a:srgbClr val="003399"/>
                </a:solidFill>
                <a:effectLst/>
              </a:rPr>
              <a:t>hoan</a:t>
            </a:r>
            <a:r>
              <a:rPr lang="en-US" sz="5400" b="0" spc="-150" dirty="0">
                <a:solidFill>
                  <a:srgbClr val="003399"/>
                </a:solidFill>
                <a:effectLst/>
              </a:rPr>
              <a:t> </a:t>
            </a:r>
            <a:r>
              <a:rPr lang="en-US" sz="5400" b="0" spc="-150" dirty="0" err="1" smtClean="0">
                <a:solidFill>
                  <a:srgbClr val="003399"/>
                </a:solidFill>
                <a:effectLst/>
              </a:rPr>
              <a:t>hỷ</a:t>
            </a:r>
            <a:r>
              <a:rPr lang="en-US" sz="5400" b="0" spc="-150" dirty="0" smtClean="0">
                <a:solidFill>
                  <a:srgbClr val="003399"/>
                </a:solidFill>
                <a:effectLst/>
              </a:rPr>
              <a:t> </a:t>
            </a:r>
            <a:r>
              <a:rPr lang="en-US" sz="5400" b="0" spc="-150" dirty="0" err="1">
                <a:solidFill>
                  <a:srgbClr val="003399"/>
                </a:solidFill>
                <a:effectLst/>
              </a:rPr>
              <a:t>Giê-su</a:t>
            </a:r>
            <a:r>
              <a:rPr lang="en-US" sz="5400" b="0" spc="-150" dirty="0">
                <a:solidFill>
                  <a:srgbClr val="003399"/>
                </a:solidFill>
                <a:effectLst/>
              </a:rPr>
              <a:t> </a:t>
            </a:r>
            <a:r>
              <a:rPr lang="en-US" sz="5400" b="0" spc="-150" dirty="0" err="1">
                <a:solidFill>
                  <a:srgbClr val="003399"/>
                </a:solidFill>
                <a:effectLst/>
              </a:rPr>
              <a:t>mến</a:t>
            </a:r>
            <a:r>
              <a:rPr lang="en-US" sz="5400" b="0" spc="-150" dirty="0">
                <a:solidFill>
                  <a:srgbClr val="003399"/>
                </a:solidFill>
                <a:effectLst/>
              </a:rPr>
              <a:t> </a:t>
            </a:r>
            <a:r>
              <a:rPr lang="en-US" sz="5400" b="0" spc="-150" dirty="0" err="1">
                <a:solidFill>
                  <a:srgbClr val="003399"/>
                </a:solidFill>
                <a:effectLst/>
              </a:rPr>
              <a:t>yêu</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a:solidFill>
                  <a:srgbClr val="003399"/>
                </a:solidFill>
                <a:effectLst/>
              </a:rPr>
              <a:t>bến</a:t>
            </a:r>
            <a:r>
              <a:rPr lang="en-US" sz="5400" b="0" spc="-150" dirty="0">
                <a:solidFill>
                  <a:srgbClr val="003399"/>
                </a:solidFill>
                <a:effectLst/>
              </a:rPr>
              <a:t> </a:t>
            </a:r>
            <a:r>
              <a:rPr lang="en-US" sz="5400" b="0" spc="-150" dirty="0" err="1">
                <a:solidFill>
                  <a:srgbClr val="003399"/>
                </a:solidFill>
                <a:effectLst/>
              </a:rPr>
              <a:t>không</a:t>
            </a:r>
            <a:r>
              <a:rPr lang="en-US" sz="5400" b="0" spc="-150" dirty="0">
                <a:solidFill>
                  <a:srgbClr val="003399"/>
                </a:solidFill>
                <a:effectLst/>
              </a:rPr>
              <a:t> </a:t>
            </a:r>
            <a:r>
              <a:rPr lang="en-US" sz="5400" b="0" spc="-150" dirty="0" err="1" smtClean="0">
                <a:solidFill>
                  <a:srgbClr val="003399"/>
                </a:solidFill>
                <a:effectLst/>
              </a:rPr>
              <a:t>bờ</a:t>
            </a:r>
            <a:r>
              <a:rPr lang="en-US" sz="5400" b="0" spc="-150" dirty="0" smtClean="0">
                <a:solidFill>
                  <a:srgbClr val="003399"/>
                </a:solidFill>
                <a:effectLst/>
              </a:rPr>
              <a:t>.</a:t>
            </a:r>
            <a:endParaRPr lang="vi-VN" sz="5400" b="0" spc="-150" dirty="0">
              <a:solidFill>
                <a:srgbClr val="003399"/>
              </a:solidFill>
              <a:effectLst/>
            </a:endParaRPr>
          </a:p>
        </p:txBody>
      </p:sp>
    </p:spTree>
    <p:extLst>
      <p:ext uri="{BB962C8B-B14F-4D97-AF65-F5344CB8AC3E}">
        <p14:creationId xmlns:p14="http://schemas.microsoft.com/office/powerpoint/2010/main" val="1046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lnSpc>
                <a:spcPct val="110000"/>
              </a:lnSpc>
              <a:spcBef>
                <a:spcPts val="0"/>
              </a:spcBef>
            </a:pPr>
            <a:r>
              <a:rPr lang="en-US" sz="5800" b="0" spc="-150" dirty="0" smtClean="0">
                <a:solidFill>
                  <a:srgbClr val="FF0000"/>
                </a:solidFill>
                <a:effectLst/>
              </a:rPr>
              <a:t>…</a:t>
            </a:r>
            <a:r>
              <a:rPr lang="en-US" sz="5800" b="0" spc="-150" dirty="0" err="1" smtClean="0">
                <a:solidFill>
                  <a:srgbClr val="003399"/>
                </a:solidFill>
                <a:effectLst/>
              </a:rPr>
              <a:t>Ngày</a:t>
            </a:r>
            <a:r>
              <a:rPr lang="en-US" sz="5800" b="0" spc="-150" dirty="0" smtClean="0">
                <a:solidFill>
                  <a:srgbClr val="003399"/>
                </a:solidFill>
                <a:effectLst/>
              </a:rPr>
              <a:t> </a:t>
            </a:r>
            <a:r>
              <a:rPr lang="en-US" sz="5800" b="0" spc="-150" dirty="0" err="1">
                <a:solidFill>
                  <a:srgbClr val="003399"/>
                </a:solidFill>
                <a:effectLst/>
              </a:rPr>
              <a:t>ngày</a:t>
            </a:r>
            <a:r>
              <a:rPr lang="en-US" sz="5800" b="0" spc="-150" dirty="0">
                <a:solidFill>
                  <a:srgbClr val="003399"/>
                </a:solidFill>
                <a:effectLst/>
              </a:rPr>
              <a:t> </a:t>
            </a:r>
            <a:r>
              <a:rPr lang="en-US" sz="5800" b="0" spc="-150" dirty="0" err="1">
                <a:solidFill>
                  <a:srgbClr val="003399"/>
                </a:solidFill>
                <a:effectLst/>
              </a:rPr>
              <a:t>dâng</a:t>
            </a:r>
            <a:r>
              <a:rPr lang="en-US" sz="5800" b="0" spc="-150" dirty="0">
                <a:solidFill>
                  <a:srgbClr val="003399"/>
                </a:solidFill>
                <a:effectLst/>
              </a:rPr>
              <a:t> </a:t>
            </a:r>
            <a:r>
              <a:rPr lang="en-US" sz="5800" b="0" spc="-150" dirty="0" err="1">
                <a:solidFill>
                  <a:srgbClr val="003399"/>
                </a:solidFill>
                <a:effectLst/>
              </a:rPr>
              <a:t>hiến</a:t>
            </a:r>
            <a:r>
              <a:rPr lang="en-US" sz="5800" b="0" spc="-150" dirty="0">
                <a:solidFill>
                  <a:srgbClr val="003399"/>
                </a:solidFill>
                <a:effectLst/>
              </a:rPr>
              <a:t> </a:t>
            </a:r>
            <a:r>
              <a:rPr lang="en-US" sz="5800" b="0" spc="-150" dirty="0" err="1">
                <a:solidFill>
                  <a:srgbClr val="003399"/>
                </a:solidFill>
                <a:effectLst/>
              </a:rPr>
              <a:t>trên</a:t>
            </a:r>
            <a:r>
              <a:rPr lang="en-US" sz="5800" b="0" spc="-150" dirty="0">
                <a:solidFill>
                  <a:srgbClr val="003399"/>
                </a:solidFill>
                <a:effectLst/>
              </a:rPr>
              <a:t> </a:t>
            </a:r>
            <a:r>
              <a:rPr lang="en-US" sz="5800" b="0" spc="-150" dirty="0" err="1">
                <a:solidFill>
                  <a:srgbClr val="003399"/>
                </a:solidFill>
                <a:effectLst/>
              </a:rPr>
              <a:t>khắp</a:t>
            </a:r>
            <a:r>
              <a:rPr lang="en-US" sz="5800" b="0" spc="-150" dirty="0">
                <a:solidFill>
                  <a:srgbClr val="003399"/>
                </a:solidFill>
                <a:effectLst/>
              </a:rPr>
              <a:t> </a:t>
            </a:r>
            <a:r>
              <a:rPr lang="en-US" sz="5800" b="0" spc="-150" dirty="0" err="1">
                <a:solidFill>
                  <a:srgbClr val="003399"/>
                </a:solidFill>
                <a:effectLst/>
              </a:rPr>
              <a:t>bàn</a:t>
            </a:r>
            <a:r>
              <a:rPr lang="en-US" sz="5800" b="0" spc="-150" dirty="0">
                <a:solidFill>
                  <a:srgbClr val="003399"/>
                </a:solidFill>
                <a:effectLst/>
              </a:rPr>
              <a:t> </a:t>
            </a:r>
            <a:r>
              <a:rPr lang="en-US" sz="5800" b="0" spc="-150" dirty="0" err="1">
                <a:solidFill>
                  <a:srgbClr val="003399"/>
                </a:solidFill>
                <a:effectLst/>
              </a:rPr>
              <a:t>thờ</a:t>
            </a:r>
            <a:r>
              <a:rPr lang="en-US" sz="5800" b="0" spc="-150" dirty="0">
                <a:solidFill>
                  <a:srgbClr val="003399"/>
                </a:solidFill>
                <a:effectLst/>
              </a:rPr>
              <a:t>. </a:t>
            </a:r>
            <a:r>
              <a:rPr lang="en-US" sz="5800" b="0" spc="-150" dirty="0" err="1">
                <a:solidFill>
                  <a:srgbClr val="003399"/>
                </a:solidFill>
                <a:effectLst/>
              </a:rPr>
              <a:t>Ôi</a:t>
            </a:r>
            <a:r>
              <a:rPr lang="en-US" sz="5800" b="0" spc="-150" dirty="0">
                <a:solidFill>
                  <a:srgbClr val="003399"/>
                </a:solidFill>
                <a:effectLst/>
              </a:rPr>
              <a:t> Con </a:t>
            </a:r>
            <a:r>
              <a:rPr lang="en-US" sz="5800" b="0" spc="-150" dirty="0" err="1">
                <a:solidFill>
                  <a:srgbClr val="003399"/>
                </a:solidFill>
                <a:effectLst/>
              </a:rPr>
              <a:t>Chúa</a:t>
            </a:r>
            <a:r>
              <a:rPr lang="en-US" sz="5800" b="0" spc="-150" dirty="0">
                <a:solidFill>
                  <a:srgbClr val="003399"/>
                </a:solidFill>
                <a:effectLst/>
              </a:rPr>
              <a:t> ban </a:t>
            </a:r>
            <a:r>
              <a:rPr lang="en-US" sz="5800" b="0" spc="-150" dirty="0" err="1">
                <a:solidFill>
                  <a:srgbClr val="003399"/>
                </a:solidFill>
                <a:effectLst/>
              </a:rPr>
              <a:t>Thịt</a:t>
            </a:r>
            <a:r>
              <a:rPr lang="en-US" sz="5800" b="0" spc="-150" dirty="0">
                <a:solidFill>
                  <a:srgbClr val="003399"/>
                </a:solidFill>
                <a:effectLst/>
              </a:rPr>
              <a:t> </a:t>
            </a:r>
            <a:r>
              <a:rPr lang="en-US" sz="5800" b="0" spc="-150" dirty="0" err="1">
                <a:solidFill>
                  <a:srgbClr val="003399"/>
                </a:solidFill>
                <a:effectLst/>
              </a:rPr>
              <a:t>Máu</a:t>
            </a:r>
            <a:r>
              <a:rPr lang="en-US" sz="5800" b="0" spc="-150" dirty="0">
                <a:solidFill>
                  <a:srgbClr val="003399"/>
                </a:solidFill>
                <a:effectLst/>
              </a:rPr>
              <a:t> </a:t>
            </a:r>
            <a:r>
              <a:rPr lang="en-US" sz="5800" b="0" spc="-150" dirty="0" err="1">
                <a:solidFill>
                  <a:srgbClr val="003399"/>
                </a:solidFill>
                <a:effectLst/>
              </a:rPr>
              <a:t>nuôi</a:t>
            </a:r>
            <a:r>
              <a:rPr lang="en-US" sz="5800" b="0" spc="-150" dirty="0">
                <a:solidFill>
                  <a:srgbClr val="003399"/>
                </a:solidFill>
                <a:effectLst/>
              </a:rPr>
              <a:t> </a:t>
            </a:r>
            <a:r>
              <a:rPr lang="en-US" sz="5800" b="0" spc="-150" dirty="0" err="1">
                <a:solidFill>
                  <a:srgbClr val="003399"/>
                </a:solidFill>
                <a:effectLst/>
              </a:rPr>
              <a:t>hồn</a:t>
            </a:r>
            <a:r>
              <a:rPr lang="en-US" sz="5800" b="0" spc="-150" dirty="0">
                <a:solidFill>
                  <a:srgbClr val="003399"/>
                </a:solidFill>
                <a:effectLst/>
              </a:rPr>
              <a:t>! </a:t>
            </a:r>
            <a:r>
              <a:rPr lang="en-US" sz="5800" b="0" spc="-150" dirty="0" err="1">
                <a:solidFill>
                  <a:srgbClr val="003399"/>
                </a:solidFill>
                <a:effectLst/>
              </a:rPr>
              <a:t>Nào</a:t>
            </a:r>
            <a:r>
              <a:rPr lang="en-US" sz="5800" b="0" spc="-150" dirty="0">
                <a:solidFill>
                  <a:srgbClr val="003399"/>
                </a:solidFill>
                <a:effectLst/>
              </a:rPr>
              <a:t> </a:t>
            </a:r>
            <a:r>
              <a:rPr lang="en-US" sz="5800" b="0" spc="-150" dirty="0" err="1">
                <a:solidFill>
                  <a:srgbClr val="003399"/>
                </a:solidFill>
                <a:effectLst/>
              </a:rPr>
              <a:t>người</a:t>
            </a:r>
            <a:r>
              <a:rPr lang="en-US" sz="5800" b="0" spc="-150" dirty="0">
                <a:solidFill>
                  <a:srgbClr val="003399"/>
                </a:solidFill>
                <a:effectLst/>
              </a:rPr>
              <a:t> </a:t>
            </a:r>
            <a:r>
              <a:rPr lang="en-US" sz="5800" b="0" spc="-150" dirty="0" err="1">
                <a:solidFill>
                  <a:srgbClr val="003399"/>
                </a:solidFill>
                <a:effectLst/>
              </a:rPr>
              <a:t>suy</a:t>
            </a:r>
            <a:r>
              <a:rPr lang="en-US" sz="5800" b="0" spc="-150" dirty="0">
                <a:solidFill>
                  <a:srgbClr val="003399"/>
                </a:solidFill>
                <a:effectLst/>
              </a:rPr>
              <a:t> </a:t>
            </a:r>
            <a:r>
              <a:rPr lang="en-US" sz="5800" b="0" spc="-150" dirty="0" err="1">
                <a:solidFill>
                  <a:srgbClr val="003399"/>
                </a:solidFill>
                <a:effectLst/>
              </a:rPr>
              <a:t>thấu</a:t>
            </a:r>
            <a:r>
              <a:rPr lang="en-US" sz="5800" b="0" spc="-150" dirty="0">
                <a:solidFill>
                  <a:srgbClr val="003399"/>
                </a:solidFill>
                <a:effectLst/>
              </a:rPr>
              <a:t> </a:t>
            </a:r>
            <a:r>
              <a:rPr lang="en-US" sz="5800" b="0" spc="-150" dirty="0" err="1">
                <a:solidFill>
                  <a:srgbClr val="003399"/>
                </a:solidFill>
                <a:effectLst/>
              </a:rPr>
              <a:t>nhiệm</a:t>
            </a:r>
            <a:r>
              <a:rPr lang="en-US" sz="5800" b="0" spc="-150" dirty="0">
                <a:solidFill>
                  <a:srgbClr val="003399"/>
                </a:solidFill>
                <a:effectLst/>
              </a:rPr>
              <a:t> </a:t>
            </a:r>
            <a:r>
              <a:rPr lang="en-US" sz="5800" b="0" spc="-150" dirty="0" err="1">
                <a:solidFill>
                  <a:srgbClr val="003399"/>
                </a:solidFill>
                <a:effectLst/>
              </a:rPr>
              <a:t>mầu</a:t>
            </a:r>
            <a:r>
              <a:rPr lang="en-US" sz="5800" b="0" spc="-150" dirty="0">
                <a:solidFill>
                  <a:srgbClr val="003399"/>
                </a:solidFill>
                <a:effectLst/>
              </a:rPr>
              <a:t> </a:t>
            </a:r>
            <a:r>
              <a:rPr lang="en-US" sz="5800" b="0" spc="-150" dirty="0" err="1">
                <a:solidFill>
                  <a:srgbClr val="003399"/>
                </a:solidFill>
                <a:effectLst/>
              </a:rPr>
              <a:t>yêu</a:t>
            </a:r>
            <a:r>
              <a:rPr lang="en-US" sz="5800" b="0" spc="-150" dirty="0">
                <a:solidFill>
                  <a:srgbClr val="003399"/>
                </a:solidFill>
                <a:effectLst/>
              </a:rPr>
              <a:t> </a:t>
            </a:r>
            <a:r>
              <a:rPr lang="en-US" sz="5800" b="0" spc="-150" dirty="0" err="1">
                <a:solidFill>
                  <a:srgbClr val="003399"/>
                </a:solidFill>
                <a:effectLst/>
              </a:rPr>
              <a:t>thương</a:t>
            </a:r>
            <a:r>
              <a:rPr lang="en-US" sz="5800" b="0" spc="-150" dirty="0">
                <a:solidFill>
                  <a:srgbClr val="003399"/>
                </a:solidFill>
                <a:effectLst/>
              </a:rPr>
              <a:t>.</a:t>
            </a:r>
            <a:endParaRPr lang="vi-VN" sz="5800" b="0" spc="-150" dirty="0">
              <a:solidFill>
                <a:srgbClr val="003399"/>
              </a:solidFill>
              <a:effectLst/>
            </a:endParaRPr>
          </a:p>
        </p:txBody>
      </p:sp>
    </p:spTree>
    <p:extLst>
      <p:ext uri="{BB962C8B-B14F-4D97-AF65-F5344CB8AC3E}">
        <p14:creationId xmlns:p14="http://schemas.microsoft.com/office/powerpoint/2010/main" val="3696584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91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2751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533400"/>
            <a:ext cx="9144000" cy="3867150"/>
          </a:xfrm>
        </p:spPr>
        <p:txBody>
          <a:bodyPr/>
          <a:lstStyle/>
          <a:p>
            <a:pPr eaLnBrk="1" hangingPunct="1"/>
            <a:r>
              <a:rPr lang="en-US" sz="6000" b="0" dirty="0" smtClean="0">
                <a:solidFill>
                  <a:srgbClr val="FF0000"/>
                </a:solidFill>
                <a:effectLst/>
                <a:latin typeface="+mj-lt"/>
                <a:cs typeface="Times New Roman" panose="02020603050405020304" pitchFamily="18" charset="0"/>
              </a:rPr>
              <a:t>Ca </a:t>
            </a:r>
            <a:r>
              <a:rPr lang="en-US" sz="6000" b="0" dirty="0" err="1" smtClean="0">
                <a:solidFill>
                  <a:srgbClr val="FF0000"/>
                </a:solidFill>
                <a:effectLst/>
                <a:latin typeface="+mj-lt"/>
                <a:cs typeface="Times New Roman" panose="02020603050405020304" pitchFamily="18" charset="0"/>
              </a:rPr>
              <a:t>hiệp</a:t>
            </a:r>
            <a:r>
              <a:rPr lang="en-US" sz="6000" b="0" dirty="0" smtClean="0">
                <a:solidFill>
                  <a:srgbClr val="FF0000"/>
                </a:solidFill>
                <a:effectLst/>
                <a:latin typeface="+mj-lt"/>
                <a:cs typeface="Times New Roman" panose="02020603050405020304" pitchFamily="18" charset="0"/>
              </a:rPr>
              <a:t> </a:t>
            </a:r>
            <a:r>
              <a:rPr lang="en-US" sz="6000" b="0" dirty="0" err="1" smtClean="0">
                <a:solidFill>
                  <a:srgbClr val="FF0000"/>
                </a:solidFill>
                <a:effectLst/>
                <a:latin typeface="+mj-lt"/>
                <a:cs typeface="Times New Roman" panose="02020603050405020304" pitchFamily="18" charset="0"/>
              </a:rPr>
              <a:t>lễ</a:t>
            </a:r>
            <a:endParaRPr lang="en-US" sz="6000" b="0" dirty="0" smtClean="0">
              <a:solidFill>
                <a:srgbClr val="FF0000"/>
              </a:solidFill>
              <a:effectLst/>
              <a:latin typeface="+mj-lt"/>
              <a:cs typeface="Times New Roman" panose="02020603050405020304" pitchFamily="18" charset="0"/>
            </a:endParaRPr>
          </a:p>
          <a:p>
            <a:pPr eaLnBrk="1" hangingPunct="1"/>
            <a:r>
              <a:rPr lang="en-US" sz="7000" b="0" dirty="0" smtClean="0">
                <a:solidFill>
                  <a:srgbClr val="FF0000"/>
                </a:solidFill>
                <a:effectLst/>
                <a:latin typeface="+mj-lt"/>
                <a:cs typeface="Times New Roman" panose="02020603050405020304" pitchFamily="18" charset="0"/>
              </a:rPr>
              <a:t>THÁNH TÂM TÌNH YÊU</a:t>
            </a:r>
          </a:p>
          <a:p>
            <a:pPr eaLnBrk="1" hangingPunct="1"/>
            <a:r>
              <a:rPr lang="en-US" sz="5000" b="0" i="1" dirty="0" err="1" smtClean="0">
                <a:solidFill>
                  <a:srgbClr val="003399"/>
                </a:solidFill>
                <a:effectLst/>
                <a:latin typeface="+mj-lt"/>
                <a:cs typeface="Times New Roman" panose="02020603050405020304" pitchFamily="18" charset="0"/>
              </a:rPr>
              <a:t>Đinh</a:t>
            </a:r>
            <a:r>
              <a:rPr lang="en-US" sz="5000" b="0" i="1" dirty="0" smtClean="0">
                <a:solidFill>
                  <a:srgbClr val="003399"/>
                </a:solidFill>
                <a:effectLst/>
                <a:latin typeface="+mj-lt"/>
                <a:cs typeface="Times New Roman" panose="02020603050405020304" pitchFamily="18" charset="0"/>
              </a:rPr>
              <a:t> </a:t>
            </a:r>
            <a:r>
              <a:rPr lang="en-US" sz="5000" b="0" i="1" dirty="0" err="1" smtClean="0">
                <a:solidFill>
                  <a:srgbClr val="003399"/>
                </a:solidFill>
                <a:effectLst/>
                <a:latin typeface="+mj-lt"/>
                <a:cs typeface="Times New Roman" panose="02020603050405020304" pitchFamily="18" charset="0"/>
              </a:rPr>
              <a:t>Công</a:t>
            </a:r>
            <a:r>
              <a:rPr lang="en-US" sz="5000" b="0" i="1" dirty="0" smtClean="0">
                <a:solidFill>
                  <a:srgbClr val="003399"/>
                </a:solidFill>
                <a:effectLst/>
                <a:latin typeface="+mj-lt"/>
                <a:cs typeface="Times New Roman" panose="02020603050405020304" pitchFamily="18" charset="0"/>
              </a:rPr>
              <a:t> </a:t>
            </a:r>
            <a:r>
              <a:rPr lang="en-US" sz="5000" b="0" i="1" dirty="0" err="1">
                <a:solidFill>
                  <a:srgbClr val="003399"/>
                </a:solidFill>
                <a:effectLst/>
                <a:latin typeface="+mj-lt"/>
                <a:cs typeface="Times New Roman" panose="02020603050405020304" pitchFamily="18" charset="0"/>
              </a:rPr>
              <a:t>H</a:t>
            </a:r>
            <a:r>
              <a:rPr lang="en-US" sz="5000" b="0" i="1" dirty="0" err="1" smtClean="0">
                <a:solidFill>
                  <a:srgbClr val="003399"/>
                </a:solidFill>
                <a:effectLst/>
                <a:latin typeface="+mj-lt"/>
                <a:cs typeface="Times New Roman" panose="02020603050405020304" pitchFamily="18" charset="0"/>
              </a:rPr>
              <a:t>uỳnh</a:t>
            </a:r>
            <a:endParaRPr lang="vi-VN" sz="50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76771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oAutofit/>
          </a:bodyPr>
          <a:lstStyle/>
          <a:p>
            <a:pPr algn="just">
              <a:spcBef>
                <a:spcPts val="0"/>
              </a:spcBef>
            </a:pPr>
            <a:r>
              <a:rPr lang="en-US" sz="4800" b="0" u="sng" spc="-150" dirty="0" smtClean="0">
                <a:solidFill>
                  <a:srgbClr val="FF0000"/>
                </a:solidFill>
                <a:effectLst/>
              </a:rPr>
              <a:t>TK1:</a:t>
            </a:r>
            <a:r>
              <a:rPr lang="vi-VN" sz="4800" b="0" spc="-150" dirty="0" smtClean="0">
                <a:solidFill>
                  <a:srgbClr val="FF0000"/>
                </a:solidFill>
                <a:effectLst/>
              </a:rPr>
              <a:t> </a:t>
            </a:r>
            <a:r>
              <a:rPr lang="vi-VN" sz="4800" b="0" spc="-150" dirty="0">
                <a:solidFill>
                  <a:srgbClr val="003399"/>
                </a:solidFill>
                <a:effectLst/>
              </a:rPr>
              <a:t>Lạy Thánh Tâm tình yêu đã trở nên sức mạnh nuôi sống. Lạy Thánh Tâm tình yêu niềm ủi an cho khắp nhân trần. Đoàn chúng con mong chờ nguồn tình yêu </a:t>
            </a:r>
            <a:r>
              <a:rPr lang="en-US" sz="4800" b="0" spc="-150" dirty="0" err="1" smtClean="0">
                <a:solidFill>
                  <a:srgbClr val="003399"/>
                </a:solidFill>
                <a:effectLst/>
              </a:rPr>
              <a:t>chứa</a:t>
            </a:r>
            <a:r>
              <a:rPr lang="en-US" sz="4800" b="0" spc="-150" dirty="0" smtClean="0">
                <a:solidFill>
                  <a:srgbClr val="003399"/>
                </a:solidFill>
                <a:effectLst/>
              </a:rPr>
              <a:t> </a:t>
            </a:r>
            <a:r>
              <a:rPr lang="en-US" sz="4800" b="0" spc="-150" dirty="0" err="1" smtClean="0">
                <a:solidFill>
                  <a:srgbClr val="003399"/>
                </a:solidFill>
                <a:effectLst/>
              </a:rPr>
              <a:t>chan</a:t>
            </a:r>
            <a:r>
              <a:rPr lang="en-US" sz="4800" b="0" spc="-150" dirty="0" smtClean="0">
                <a:solidFill>
                  <a:srgbClr val="003399"/>
                </a:solidFill>
                <a:effectLst/>
              </a:rPr>
              <a:t> </a:t>
            </a:r>
            <a:r>
              <a:rPr lang="vi-VN" sz="4800" b="0" spc="-150" dirty="0" smtClean="0">
                <a:solidFill>
                  <a:srgbClr val="003399"/>
                </a:solidFill>
                <a:effectLst/>
              </a:rPr>
              <a:t>vô </a:t>
            </a:r>
            <a:r>
              <a:rPr lang="vi-VN" sz="4800" b="0" spc="-150" dirty="0">
                <a:solidFill>
                  <a:srgbClr val="003399"/>
                </a:solidFill>
                <a:effectLst/>
              </a:rPr>
              <a:t>bờ. Là hạnh phúc trường sinh sẽ cho ta no thỏa đầy dư.</a:t>
            </a:r>
          </a:p>
        </p:txBody>
      </p:sp>
    </p:spTree>
    <p:extLst>
      <p:ext uri="{BB962C8B-B14F-4D97-AF65-F5344CB8AC3E}">
        <p14:creationId xmlns:p14="http://schemas.microsoft.com/office/powerpoint/2010/main" val="2412605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ĐK: </a:t>
            </a:r>
            <a:r>
              <a:rPr lang="vi-VN" sz="4700" b="0" spc="-150" dirty="0" smtClean="0">
                <a:solidFill>
                  <a:srgbClr val="003399"/>
                </a:solidFill>
                <a:effectLst/>
              </a:rPr>
              <a:t>Ôi </a:t>
            </a:r>
            <a:r>
              <a:rPr lang="vi-VN" sz="4700" b="0" spc="-150" dirty="0">
                <a:solidFill>
                  <a:srgbClr val="003399"/>
                </a:solidFill>
                <a:effectLst/>
              </a:rPr>
              <a:t>Thánh Tâm tình yêu cúi thương ban sự sống trường sinh. Ôi Thánh Tâm tình yêu đoàn con luôn tôn kính ngày đêm. Giúp chúng con nhận biết tình yêu Chúa hiến trao chính mình. Ngài ngự giữa đoàn con sống yêu thương kết chặt mối tình.</a:t>
            </a:r>
          </a:p>
        </p:txBody>
      </p:sp>
    </p:spTree>
    <p:extLst>
      <p:ext uri="{BB962C8B-B14F-4D97-AF65-F5344CB8AC3E}">
        <p14:creationId xmlns:p14="http://schemas.microsoft.com/office/powerpoint/2010/main" val="241260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lnSpc>
                <a:spcPct val="110000"/>
              </a:lnSpc>
            </a:pPr>
            <a:r>
              <a:rPr lang="en-US" sz="4800" b="0" u="sng" dirty="0" smtClean="0">
                <a:solidFill>
                  <a:srgbClr val="FF0000"/>
                </a:solidFill>
                <a:effectLst/>
                <a:latin typeface="+mj-lt"/>
                <a:cs typeface="Times New Roman" panose="02020603050405020304" pitchFamily="18" charset="0"/>
              </a:rPr>
              <a:t>TK2:</a:t>
            </a:r>
            <a:r>
              <a:rPr lang="en-US" sz="4800" b="0" dirty="0" smtClean="0">
                <a:solidFill>
                  <a:srgbClr val="003399"/>
                </a:solidFill>
                <a:effectLst/>
                <a:latin typeface="+mj-lt"/>
                <a:cs typeface="Times New Roman" panose="02020603050405020304" pitchFamily="18" charset="0"/>
              </a:rPr>
              <a:t> </a:t>
            </a:r>
            <a:r>
              <a:rPr lang="vi-VN" sz="4800" b="0" dirty="0" smtClean="0">
                <a:solidFill>
                  <a:srgbClr val="003399"/>
                </a:solidFill>
                <a:effectLst/>
                <a:latin typeface="+mj-lt"/>
                <a:cs typeface="Times New Roman" panose="02020603050405020304" pitchFamily="18" charset="0"/>
              </a:rPr>
              <a:t>Hãy </a:t>
            </a:r>
            <a:r>
              <a:rPr lang="vi-VN" sz="4800" b="0" dirty="0">
                <a:solidFill>
                  <a:srgbClr val="003399"/>
                </a:solidFill>
                <a:effectLst/>
                <a:latin typeface="+mj-lt"/>
                <a:cs typeface="Times New Roman" panose="02020603050405020304" pitchFamily="18" charset="0"/>
              </a:rPr>
              <a:t>đón lấy một trời hồng ân, hãy giữ lấy cả một mùa </a:t>
            </a:r>
            <a:r>
              <a:rPr lang="en-US" sz="4800" b="0" dirty="0" smtClean="0">
                <a:solidFill>
                  <a:srgbClr val="003399"/>
                </a:solidFill>
                <a:effectLst/>
                <a:latin typeface="+mj-lt"/>
                <a:cs typeface="Times New Roman" panose="02020603050405020304" pitchFamily="18" charset="0"/>
              </a:rPr>
              <a:t>x</a:t>
            </a:r>
            <a:r>
              <a:rPr lang="vi-VN" sz="4800" b="0" dirty="0" smtClean="0">
                <a:solidFill>
                  <a:srgbClr val="003399"/>
                </a:solidFill>
                <a:effectLst/>
                <a:latin typeface="+mj-lt"/>
                <a:cs typeface="Times New Roman" panose="02020603050405020304" pitchFamily="18" charset="0"/>
              </a:rPr>
              <a:t>uân</a:t>
            </a:r>
            <a:r>
              <a:rPr lang="vi-VN" sz="4800" b="0" dirty="0">
                <a:solidFill>
                  <a:srgbClr val="003399"/>
                </a:solidFill>
                <a:effectLst/>
                <a:latin typeface="+mj-lt"/>
                <a:cs typeface="Times New Roman" panose="02020603050405020304" pitchFamily="18" charset="0"/>
              </a:rPr>
              <a:t>, Chúa thương ban cho người thế trần. Một lần ta đến dự tiệc thánh, thì đời ta no thỏa hạnh phúc, nguồn bình an chan chứa đời ta.</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6047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5150" b="0" u="sng" spc="-150" dirty="0" smtClean="0">
                <a:solidFill>
                  <a:srgbClr val="FF0000"/>
                </a:solidFill>
                <a:effectLst/>
              </a:rPr>
              <a:t>TK2:</a:t>
            </a:r>
            <a:r>
              <a:rPr lang="vi-VN" sz="5150" b="0" spc="-150" dirty="0" smtClean="0">
                <a:solidFill>
                  <a:srgbClr val="FF0000"/>
                </a:solidFill>
                <a:effectLst/>
              </a:rPr>
              <a:t> </a:t>
            </a:r>
            <a:r>
              <a:rPr lang="vi-VN" sz="4700" b="0" spc="-150" dirty="0">
                <a:solidFill>
                  <a:srgbClr val="003399"/>
                </a:solidFill>
                <a:effectLst/>
              </a:rPr>
              <a:t>Lạy Thánh Tâm từ nhân nguồn tình yêu vô bờ vô bến. Đoàn chúng con ngày đêm hằng cầu xin ơn Chúa giữ gìn. Ẩn náu trong tim Ngài nguồn tình yêu xóa tan ưu phiền. Đoàn con thấy bình yên nép thân bên Thánh Tâm cực linh.</a:t>
            </a:r>
          </a:p>
        </p:txBody>
      </p:sp>
    </p:spTree>
    <p:extLst>
      <p:ext uri="{BB962C8B-B14F-4D97-AF65-F5344CB8AC3E}">
        <p14:creationId xmlns:p14="http://schemas.microsoft.com/office/powerpoint/2010/main" val="2412605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ĐK: </a:t>
            </a:r>
            <a:r>
              <a:rPr lang="vi-VN" sz="4700" b="0" spc="-150" dirty="0" smtClean="0">
                <a:solidFill>
                  <a:srgbClr val="003399"/>
                </a:solidFill>
                <a:effectLst/>
              </a:rPr>
              <a:t>Ôi </a:t>
            </a:r>
            <a:r>
              <a:rPr lang="vi-VN" sz="4700" b="0" spc="-150" dirty="0">
                <a:solidFill>
                  <a:srgbClr val="003399"/>
                </a:solidFill>
                <a:effectLst/>
              </a:rPr>
              <a:t>Thánh Tâm tình yêu cúi thương ban sự sống trường sinh. Ôi Thánh Tâm tình yêu đoàn con luôn tôn kính ngày đêm. Giúp chúng con nhận biết tình yêu Chúa hiến trao chính mình. Ngài ngự giữa đoàn con sống yêu thương kết chặt mối tình.</a:t>
            </a:r>
          </a:p>
        </p:txBody>
      </p:sp>
    </p:spTree>
    <p:extLst>
      <p:ext uri="{BB962C8B-B14F-4D97-AF65-F5344CB8AC3E}">
        <p14:creationId xmlns:p14="http://schemas.microsoft.com/office/powerpoint/2010/main" val="34177949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TK3:</a:t>
            </a:r>
            <a:r>
              <a:rPr lang="vi-VN" sz="4700" b="0" spc="-150" dirty="0" smtClean="0">
                <a:solidFill>
                  <a:srgbClr val="FF0000"/>
                </a:solidFill>
                <a:effectLst/>
              </a:rPr>
              <a:t> </a:t>
            </a:r>
            <a:r>
              <a:rPr lang="vi-VN" sz="4700" b="0" spc="-150" dirty="0">
                <a:solidFill>
                  <a:srgbClr val="003399"/>
                </a:solidFill>
                <a:effectLst/>
              </a:rPr>
              <a:t>Lạy Thánh Tâm huyền siêu giờ đoàn con tôn thờ cung kính. Vì Chúa luôn ẩn thân ngự thật trong Bí tích cao trọng. Hằng mến yêu nhân loại ngày và đêm hiến dâng thân mình. Để trần gian nhận biết Chúa hy sinh hiến ban tình thương.</a:t>
            </a:r>
          </a:p>
        </p:txBody>
      </p:sp>
    </p:spTree>
    <p:extLst>
      <p:ext uri="{BB962C8B-B14F-4D97-AF65-F5344CB8AC3E}">
        <p14:creationId xmlns:p14="http://schemas.microsoft.com/office/powerpoint/2010/main" val="24126054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ĐK: </a:t>
            </a:r>
            <a:r>
              <a:rPr lang="vi-VN" sz="4700" b="0" spc="-150" dirty="0" smtClean="0">
                <a:solidFill>
                  <a:srgbClr val="003399"/>
                </a:solidFill>
                <a:effectLst/>
              </a:rPr>
              <a:t>Ôi </a:t>
            </a:r>
            <a:r>
              <a:rPr lang="vi-VN" sz="4700" b="0" spc="-150" dirty="0">
                <a:solidFill>
                  <a:srgbClr val="003399"/>
                </a:solidFill>
                <a:effectLst/>
              </a:rPr>
              <a:t>Thánh Tâm tình yêu cúi thương ban sự sống trường sinh. Ôi Thánh Tâm tình yêu đoàn con luôn tôn kính ngày đêm. Giúp chúng con nhận biết tình yêu Chúa hiến trao chính mình. Ngài ngự giữa đoàn con sống yêu thương kết chặt mối tình.</a:t>
            </a:r>
          </a:p>
        </p:txBody>
      </p:sp>
    </p:spTree>
    <p:extLst>
      <p:ext uri="{BB962C8B-B14F-4D97-AF65-F5344CB8AC3E}">
        <p14:creationId xmlns:p14="http://schemas.microsoft.com/office/powerpoint/2010/main" val="3417794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TK4:</a:t>
            </a:r>
            <a:r>
              <a:rPr lang="vi-VN" sz="4700" b="0" spc="-150" dirty="0" smtClean="0">
                <a:solidFill>
                  <a:srgbClr val="FF0000"/>
                </a:solidFill>
                <a:effectLst/>
              </a:rPr>
              <a:t> </a:t>
            </a:r>
            <a:r>
              <a:rPr lang="vi-VN" sz="4700" b="0" spc="-150" dirty="0">
                <a:solidFill>
                  <a:srgbClr val="003399"/>
                </a:solidFill>
                <a:effectLst/>
              </a:rPr>
              <a:t>Quỳ dưới chân thập giá để hồn luôn say nguồn ân thánh. Lòng ngẫm suy tình yêu mà ngày nao Chúa đã hiến mình. </a:t>
            </a:r>
            <a:r>
              <a:rPr lang="en-US" sz="4700" b="0" spc="-150" dirty="0" err="1" smtClean="0">
                <a:solidFill>
                  <a:srgbClr val="003399"/>
                </a:solidFill>
                <a:effectLst/>
              </a:rPr>
              <a:t>Thật</a:t>
            </a:r>
            <a:r>
              <a:rPr lang="vi-VN" sz="4700" b="0" spc="-150" dirty="0" smtClean="0">
                <a:solidFill>
                  <a:srgbClr val="003399"/>
                </a:solidFill>
                <a:effectLst/>
              </a:rPr>
              <a:t> </a:t>
            </a:r>
            <a:r>
              <a:rPr lang="vi-VN" sz="4700" b="0" spc="-150" dirty="0">
                <a:solidFill>
                  <a:srgbClr val="003399"/>
                </a:solidFill>
                <a:effectLst/>
              </a:rPr>
              <a:t>qúy thay ân tình ngài vì yêu hóa nên xác phàm. Để đoàn con </a:t>
            </a:r>
            <a:r>
              <a:rPr lang="en-US" sz="4700" b="0" spc="-150" dirty="0" err="1" smtClean="0">
                <a:solidFill>
                  <a:srgbClr val="003399"/>
                </a:solidFill>
                <a:effectLst/>
              </a:rPr>
              <a:t>được</a:t>
            </a:r>
            <a:r>
              <a:rPr lang="en-US" sz="4700" b="0" spc="-150" dirty="0" smtClean="0">
                <a:solidFill>
                  <a:srgbClr val="003399"/>
                </a:solidFill>
                <a:effectLst/>
              </a:rPr>
              <a:t> s</a:t>
            </a:r>
            <a:r>
              <a:rPr lang="vi-VN" sz="4700" b="0" spc="-150" dirty="0" smtClean="0">
                <a:solidFill>
                  <a:srgbClr val="003399"/>
                </a:solidFill>
                <a:effectLst/>
              </a:rPr>
              <a:t>ống </a:t>
            </a:r>
            <a:r>
              <a:rPr lang="vi-VN" sz="4700" b="0" spc="-150" dirty="0">
                <a:solidFill>
                  <a:srgbClr val="003399"/>
                </a:solidFill>
                <a:effectLst/>
              </a:rPr>
              <a:t>biết yêu thương những ai lầm than.</a:t>
            </a:r>
          </a:p>
        </p:txBody>
      </p:sp>
    </p:spTree>
    <p:extLst>
      <p:ext uri="{BB962C8B-B14F-4D97-AF65-F5344CB8AC3E}">
        <p14:creationId xmlns:p14="http://schemas.microsoft.com/office/powerpoint/2010/main" val="3480573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spcBef>
                <a:spcPts val="0"/>
              </a:spcBef>
            </a:pPr>
            <a:r>
              <a:rPr lang="en-US" sz="4700" b="0" u="sng" spc="-150" dirty="0" smtClean="0">
                <a:solidFill>
                  <a:srgbClr val="FF0000"/>
                </a:solidFill>
                <a:effectLst/>
              </a:rPr>
              <a:t>ĐK: </a:t>
            </a:r>
            <a:r>
              <a:rPr lang="vi-VN" sz="4700" b="0" spc="-150" dirty="0" smtClean="0">
                <a:solidFill>
                  <a:srgbClr val="003399"/>
                </a:solidFill>
                <a:effectLst/>
              </a:rPr>
              <a:t>Ôi </a:t>
            </a:r>
            <a:r>
              <a:rPr lang="vi-VN" sz="4700" b="0" spc="-150" dirty="0">
                <a:solidFill>
                  <a:srgbClr val="003399"/>
                </a:solidFill>
                <a:effectLst/>
              </a:rPr>
              <a:t>Thánh Tâm tình yêu cúi thương ban sự sống trường sinh. Ôi Thánh Tâm tình yêu đoàn con luôn tôn kính ngày đêm. Giúp chúng con nhận biết tình yêu Chúa hiến trao chính mình. Ngài ngự giữa đoàn con sống yêu thương kết chặt mối tình.</a:t>
            </a:r>
          </a:p>
        </p:txBody>
      </p:sp>
    </p:spTree>
    <p:extLst>
      <p:ext uri="{BB962C8B-B14F-4D97-AF65-F5344CB8AC3E}">
        <p14:creationId xmlns:p14="http://schemas.microsoft.com/office/powerpoint/2010/main" val="3417794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4878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533400"/>
            <a:ext cx="9144000" cy="3867150"/>
          </a:xfrm>
        </p:spPr>
        <p:txBody>
          <a:bodyPr/>
          <a:lstStyle/>
          <a:p>
            <a:pPr eaLnBrk="1" hangingPunct="1"/>
            <a:r>
              <a:rPr lang="en-US" sz="7000" b="0" smtClean="0">
                <a:solidFill>
                  <a:srgbClr val="FF0000"/>
                </a:solidFill>
                <a:effectLst/>
                <a:latin typeface="+mj-lt"/>
                <a:cs typeface="Times New Roman" panose="02020603050405020304" pitchFamily="18" charset="0"/>
              </a:rPr>
              <a:t>KINH CẦU</a:t>
            </a:r>
          </a:p>
          <a:p>
            <a:pPr eaLnBrk="1" hangingPunct="1"/>
            <a:r>
              <a:rPr lang="en-US" sz="7000" b="0" smtClean="0">
                <a:solidFill>
                  <a:srgbClr val="FF0000"/>
                </a:solidFill>
                <a:effectLst/>
                <a:latin typeface="+mj-lt"/>
                <a:cs typeface="Times New Roman" panose="02020603050405020304" pitchFamily="18" charset="0"/>
              </a:rPr>
              <a:t>CHO CÁC LINH MỤC</a:t>
            </a:r>
            <a:endParaRPr lang="en-US" sz="7000" b="0" dirty="0" smtClean="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65095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vi-VN" sz="4000">
                <a:solidFill>
                  <a:srgbClr val="003399"/>
                </a:solidFill>
              </a:rPr>
              <a:t>Lạy Thiên Chúa toàn năng hằng hữu,/ </a:t>
            </a:r>
            <a:r>
              <a:rPr lang="vi-VN" sz="4000">
                <a:solidFill>
                  <a:srgbClr val="FF0000"/>
                </a:solidFill>
              </a:rPr>
              <a:t>xin nhìn đến Đức Kitô Con Chúa / là vị Linh mục Thượng phẩm đời đời / và vì yêu quý Người</a:t>
            </a:r>
            <a:r>
              <a:rPr lang="vi-VN" sz="4000" smtClean="0">
                <a:solidFill>
                  <a:srgbClr val="FF0000"/>
                </a:solidFill>
              </a:rPr>
              <a:t>,/ </a:t>
            </a:r>
            <a:r>
              <a:rPr lang="vi-VN" sz="4000">
                <a:solidFill>
                  <a:srgbClr val="FF0000"/>
                </a:solidFill>
              </a:rPr>
              <a:t>mà thương xót giữ gìn các linh mục của Chúa./ Lạy Thiên Chúa giàu lòng thương xót,/ xin nhớ đến các linh mục / bởi các ngài cũng chỉ là tạo vật yếu đuối thấp hèn./ </a:t>
            </a:r>
            <a:endParaRPr lang="vi-VN" sz="4000" dirty="0">
              <a:solidFill>
                <a:srgbClr val="FF0000"/>
              </a:solidFill>
            </a:endParaRPr>
          </a:p>
        </p:txBody>
      </p:sp>
    </p:spTree>
    <p:extLst>
      <p:ext uri="{BB962C8B-B14F-4D97-AF65-F5344CB8AC3E}">
        <p14:creationId xmlns:p14="http://schemas.microsoft.com/office/powerpoint/2010/main" val="2727894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4400">
                <a:solidFill>
                  <a:srgbClr val="FF0000"/>
                </a:solidFill>
              </a:rPr>
              <a:t>Chúa hằng khơi dậy nơi tâm hồn các ngài / hồng ân đã lãnh nhận trong ngày chịu chức thánh./ Xin gìn giữ các ngài thật gần Chúa / để kẻ thù không lấn át được / và cũng để các ngài biết bảo vệ toàn vẹn </a:t>
            </a:r>
            <a:r>
              <a:rPr lang="vi-VN" sz="4400" smtClean="0">
                <a:solidFill>
                  <a:srgbClr val="FF0000"/>
                </a:solidFill>
              </a:rPr>
              <a:t>sự </a:t>
            </a:r>
            <a:r>
              <a:rPr lang="vi-VN" sz="4400">
                <a:solidFill>
                  <a:srgbClr val="FF0000"/>
                </a:solidFill>
              </a:rPr>
              <a:t>trong sáng của ơn gọi cao cả trong chức linh mục./ </a:t>
            </a:r>
            <a:endParaRPr lang="vi-VN" sz="4400" dirty="0">
              <a:solidFill>
                <a:srgbClr val="FF0000"/>
              </a:solidFill>
            </a:endParaRPr>
          </a:p>
        </p:txBody>
      </p:sp>
    </p:spTree>
    <p:extLst>
      <p:ext uri="{BB962C8B-B14F-4D97-AF65-F5344CB8AC3E}">
        <p14:creationId xmlns:p14="http://schemas.microsoft.com/office/powerpoint/2010/main" val="349758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lnSpc>
                <a:spcPct val="110000"/>
              </a:lnSpc>
            </a:pPr>
            <a:r>
              <a:rPr lang="en-US" sz="4900" b="0" u="sng" dirty="0" smtClean="0">
                <a:solidFill>
                  <a:srgbClr val="FF0000"/>
                </a:solidFill>
                <a:effectLst/>
                <a:latin typeface="+mj-lt"/>
                <a:cs typeface="Times New Roman" panose="02020603050405020304" pitchFamily="18" charset="0"/>
              </a:rPr>
              <a:t>ĐK:</a:t>
            </a:r>
            <a:r>
              <a:rPr lang="en-US" sz="4900" b="0" dirty="0" smtClean="0">
                <a:solidFill>
                  <a:srgbClr val="003399"/>
                </a:solidFill>
                <a:effectLst/>
                <a:latin typeface="+mj-lt"/>
                <a:cs typeface="Times New Roman" panose="02020603050405020304" pitchFamily="18" charset="0"/>
              </a:rPr>
              <a:t> </a:t>
            </a:r>
            <a:r>
              <a:rPr lang="vi-VN" sz="4900" b="0" dirty="0" smtClean="0">
                <a:solidFill>
                  <a:srgbClr val="003399"/>
                </a:solidFill>
                <a:effectLst/>
                <a:latin typeface="+mj-lt"/>
                <a:cs typeface="Times New Roman" panose="02020603050405020304" pitchFamily="18" charset="0"/>
              </a:rPr>
              <a:t>Chúng con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dâng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ngàn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tiếng</a:t>
            </a:r>
            <a:r>
              <a:rPr lang="en-US" sz="4900" b="0" dirty="0" smtClean="0">
                <a:solidFill>
                  <a:srgbClr val="003399"/>
                </a:solidFill>
                <a:effectLst/>
                <a:latin typeface="+mj-lt"/>
                <a:cs typeface="Times New Roman" panose="02020603050405020304" pitchFamily="18" charset="0"/>
              </a:rPr>
              <a:t> ca, </a:t>
            </a:r>
            <a:r>
              <a:rPr lang="en-US" sz="4900" b="0" dirty="0" err="1" smtClean="0">
                <a:solidFill>
                  <a:srgbClr val="003399"/>
                </a:solidFill>
                <a:effectLst/>
                <a:latin typeface="+mj-lt"/>
                <a:cs typeface="Times New Roman" panose="02020603050405020304" pitchFamily="18" charset="0"/>
              </a:rPr>
              <a:t>chúng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về</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nơi</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đây</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để</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tạ</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ơn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Thiên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qua </a:t>
            </a:r>
            <a:r>
              <a:rPr lang="en-US" sz="4900" b="0" dirty="0" err="1" smtClean="0">
                <a:solidFill>
                  <a:srgbClr val="003399"/>
                </a:solidFill>
                <a:effectLst/>
                <a:latin typeface="+mj-lt"/>
                <a:cs typeface="Times New Roman" panose="02020603050405020304" pitchFamily="18" charset="0"/>
              </a:rPr>
              <a:t>bao</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tháng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năm</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mong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chờ</a:t>
            </a:r>
            <a:r>
              <a:rPr lang="en-US" sz="4900" b="0" dirty="0" smtClean="0">
                <a:solidFill>
                  <a:srgbClr val="003399"/>
                </a:solidFill>
                <a:effectLst/>
                <a:latin typeface="+mj-lt"/>
                <a:cs typeface="Times New Roman" panose="02020603050405020304" pitchFamily="18" charset="0"/>
              </a:rPr>
              <a:t>, say </a:t>
            </a:r>
            <a:r>
              <a:rPr lang="en-US" sz="4900" b="0" dirty="0" err="1" smtClean="0">
                <a:solidFill>
                  <a:srgbClr val="003399"/>
                </a:solidFill>
                <a:effectLst/>
                <a:latin typeface="+mj-lt"/>
                <a:cs typeface="Times New Roman" panose="02020603050405020304" pitchFamily="18" charset="0"/>
              </a:rPr>
              <a:t>sưa</a:t>
            </a:r>
            <a:r>
              <a:rPr lang="en-US" sz="4900" b="0" dirty="0" smtClean="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a:t>
            </a:r>
            <a:r>
              <a:rPr lang="en-US" sz="4900" b="0" dirty="0" err="1" smtClean="0">
                <a:solidFill>
                  <a:srgbClr val="003399"/>
                </a:solidFill>
                <a:effectLst/>
                <a:latin typeface="+mj-lt"/>
                <a:cs typeface="Times New Roman" panose="02020603050405020304" pitchFamily="18" charset="0"/>
              </a:rPr>
              <a:t>hánh</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ân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vô</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bờ</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được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cùng</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nhau</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bên</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Chúa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thỏa</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lòng</a:t>
            </a:r>
            <a:r>
              <a:rPr lang="en-US" sz="4900" b="0" dirty="0" smtClean="0">
                <a:solidFill>
                  <a:srgbClr val="003399"/>
                </a:solidFill>
                <a:effectLst/>
                <a:latin typeface="+mj-lt"/>
                <a:cs typeface="Times New Roman" panose="02020603050405020304" pitchFamily="18" charset="0"/>
              </a:rPr>
              <a:t> con </a:t>
            </a:r>
            <a:r>
              <a:rPr lang="en-US" sz="4900" b="0" dirty="0" err="1" smtClean="0">
                <a:solidFill>
                  <a:srgbClr val="003399"/>
                </a:solidFill>
                <a:effectLst/>
                <a:latin typeface="+mj-lt"/>
                <a:cs typeface="Times New Roman" panose="02020603050405020304" pitchFamily="18" charset="0"/>
              </a:rPr>
              <a:t>ước</a:t>
            </a:r>
            <a:r>
              <a:rPr lang="en-US" sz="4900" b="0" dirty="0" smtClean="0">
                <a:solidFill>
                  <a:srgbClr val="003399"/>
                </a:solidFill>
                <a:effectLst/>
                <a:latin typeface="+mj-lt"/>
                <a:cs typeface="Times New Roman" panose="02020603050405020304" pitchFamily="18" charset="0"/>
              </a:rPr>
              <a:t> </a:t>
            </a:r>
            <a:r>
              <a:rPr lang="en-US" sz="4900" b="0" dirty="0" err="1" smtClean="0">
                <a:solidFill>
                  <a:srgbClr val="003399"/>
                </a:solidFill>
                <a:effectLst/>
                <a:latin typeface="+mj-lt"/>
                <a:cs typeface="Times New Roman" panose="02020603050405020304" pitchFamily="18" charset="0"/>
              </a:rPr>
              <a:t>mơ</a:t>
            </a:r>
            <a:r>
              <a:rPr lang="en-US" sz="4900" b="0" dirty="0" smtClean="0">
                <a:solidFill>
                  <a:srgbClr val="003399"/>
                </a:solidFill>
                <a:effectLst/>
                <a:latin typeface="+mj-lt"/>
                <a:cs typeface="Times New Roman" panose="02020603050405020304" pitchFamily="18" charset="0"/>
              </a:rPr>
              <a:t>.</a:t>
            </a:r>
            <a:endParaRPr lang="en-US" sz="49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24820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4400">
                <a:solidFill>
                  <a:srgbClr val="FF0000"/>
                </a:solidFill>
              </a:rPr>
              <a:t>Lạy Chúa Giêsu,/ chúng con khẩn cầu cho các linh mục / là những vị trung tín và nhiệt tâm</a:t>
            </a:r>
            <a:r>
              <a:rPr lang="vi-VN" sz="4400" smtClean="0">
                <a:solidFill>
                  <a:srgbClr val="FF0000"/>
                </a:solidFill>
              </a:rPr>
              <a:t>,/ </a:t>
            </a:r>
            <a:r>
              <a:rPr lang="vi-VN" sz="4400">
                <a:solidFill>
                  <a:srgbClr val="FF0000"/>
                </a:solidFill>
              </a:rPr>
              <a:t>cũng như những vị bất tín và nguội lạnh;/ những vị đang làm việc nơi đây / vì Danh Chúa và lợi ích các linh hồn</a:t>
            </a:r>
            <a:r>
              <a:rPr lang="vi-VN" sz="4400" smtClean="0">
                <a:solidFill>
                  <a:srgbClr val="FF0000"/>
                </a:solidFill>
              </a:rPr>
              <a:t>,/ </a:t>
            </a:r>
            <a:r>
              <a:rPr lang="vi-VN" sz="4400">
                <a:solidFill>
                  <a:srgbClr val="FF0000"/>
                </a:solidFill>
              </a:rPr>
              <a:t>cũng như những vị đang miệt mài / </a:t>
            </a:r>
            <a:endParaRPr lang="vi-VN" sz="4400" dirty="0">
              <a:solidFill>
                <a:srgbClr val="FF0000"/>
              </a:solidFill>
            </a:endParaRPr>
          </a:p>
        </p:txBody>
      </p:sp>
    </p:spTree>
    <p:extLst>
      <p:ext uri="{BB962C8B-B14F-4D97-AF65-F5344CB8AC3E}">
        <p14:creationId xmlns:p14="http://schemas.microsoft.com/office/powerpoint/2010/main" val="18621624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vi-VN" sz="4300">
                <a:solidFill>
                  <a:srgbClr val="FF0000"/>
                </a:solidFill>
              </a:rPr>
              <a:t>trong vùng đất truyền giáo xa xôi;/ những vị đang bị tấn công bởi cám </a:t>
            </a:r>
            <a:r>
              <a:rPr lang="vi-VN" sz="4300" smtClean="0">
                <a:solidFill>
                  <a:srgbClr val="FF0000"/>
                </a:solidFill>
              </a:rPr>
              <a:t>dỗ/ </a:t>
            </a:r>
            <a:r>
              <a:rPr lang="vi-VN" sz="4300">
                <a:solidFill>
                  <a:srgbClr val="FF0000"/>
                </a:solidFill>
              </a:rPr>
              <a:t>nỗi buồn chán cô đơn và đau đớn ê chề,/ những vị trẻ tuổi và già cả,/ những vị đau yếu và đang hấp hối;/ cách riêng chúng con nhớ đến những vị đã góp phần đào tạo chúng </a:t>
            </a:r>
            <a:r>
              <a:rPr lang="vi-VN" sz="4300" smtClean="0">
                <a:solidFill>
                  <a:srgbClr val="FF0000"/>
                </a:solidFill>
              </a:rPr>
              <a:t>con</a:t>
            </a:r>
            <a:r>
              <a:rPr lang="en-US" sz="4300" smtClean="0">
                <a:solidFill>
                  <a:srgbClr val="FF0000"/>
                </a:solidFill>
              </a:rPr>
              <a:t> </a:t>
            </a:r>
            <a:r>
              <a:rPr lang="vi-VN" sz="4300" smtClean="0">
                <a:solidFill>
                  <a:srgbClr val="FF0000"/>
                </a:solidFill>
              </a:rPr>
              <a:t>/ </a:t>
            </a:r>
            <a:endParaRPr lang="vi-VN" sz="4300" dirty="0">
              <a:solidFill>
                <a:srgbClr val="FF0000"/>
              </a:solidFill>
            </a:endParaRPr>
          </a:p>
        </p:txBody>
      </p:sp>
    </p:spTree>
    <p:extLst>
      <p:ext uri="{BB962C8B-B14F-4D97-AF65-F5344CB8AC3E}">
        <p14:creationId xmlns:p14="http://schemas.microsoft.com/office/powerpoint/2010/main" val="22620878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4800">
                <a:solidFill>
                  <a:srgbClr val="FF0000"/>
                </a:solidFill>
              </a:rPr>
              <a:t>và những vị đã cử hành các bí tích cho chúng con hưởng nhờ;/ xin cho các ngài được tràn đầy sức mạnh Chúa Thánh Thần / nhờ đó ơn Chúa được trao ban cho con người trong thế giới hôm nay,/</a:t>
            </a:r>
            <a:endParaRPr lang="vi-VN" sz="4800" dirty="0">
              <a:solidFill>
                <a:srgbClr val="FF0000"/>
              </a:solidFill>
            </a:endParaRPr>
          </a:p>
        </p:txBody>
      </p:sp>
    </p:spTree>
    <p:extLst>
      <p:ext uri="{BB962C8B-B14F-4D97-AF65-F5344CB8AC3E}">
        <p14:creationId xmlns:p14="http://schemas.microsoft.com/office/powerpoint/2010/main" val="21822070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5400">
                <a:solidFill>
                  <a:srgbClr val="FF0000"/>
                </a:solidFill>
              </a:rPr>
              <a:t>Lạy Chúa Giêsu dịu hiền khiêm nhường,/ xin gìn giữ các linh mục gần Thánh Tâm Chúa,/ và xin chúc phúc dồi dào cho các ngài / bây giờ và mãi mãi. </a:t>
            </a:r>
            <a:r>
              <a:rPr lang="vi-VN" sz="5400">
                <a:solidFill>
                  <a:srgbClr val="003399"/>
                </a:solidFill>
              </a:rPr>
              <a:t>Amen.</a:t>
            </a:r>
            <a:endParaRPr lang="vi-VN" sz="5400" dirty="0">
              <a:solidFill>
                <a:srgbClr val="003399"/>
              </a:solidFill>
            </a:endParaRPr>
          </a:p>
        </p:txBody>
      </p:sp>
    </p:spTree>
    <p:extLst>
      <p:ext uri="{BB962C8B-B14F-4D97-AF65-F5344CB8AC3E}">
        <p14:creationId xmlns:p14="http://schemas.microsoft.com/office/powerpoint/2010/main" val="3568836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27519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533400"/>
            <a:ext cx="9144000" cy="3867150"/>
          </a:xfrm>
        </p:spPr>
        <p:txBody>
          <a:bodyPr>
            <a:normAutofit fontScale="85000" lnSpcReduction="10000"/>
          </a:bodyPr>
          <a:lstStyle/>
          <a:p>
            <a:pPr eaLnBrk="1" hangingPunct="1"/>
            <a:r>
              <a:rPr lang="en-US" sz="6000" b="0" dirty="0" smtClean="0">
                <a:solidFill>
                  <a:srgbClr val="FF0000"/>
                </a:solidFill>
                <a:effectLst/>
                <a:latin typeface="+mj-lt"/>
                <a:cs typeface="Times New Roman" panose="02020603050405020304" pitchFamily="18" charset="0"/>
              </a:rPr>
              <a:t>Ca </a:t>
            </a:r>
            <a:r>
              <a:rPr lang="en-US" sz="6000" b="0" dirty="0" err="1" smtClean="0">
                <a:solidFill>
                  <a:srgbClr val="FF0000"/>
                </a:solidFill>
                <a:effectLst/>
                <a:latin typeface="+mj-lt"/>
                <a:cs typeface="Times New Roman" panose="02020603050405020304" pitchFamily="18" charset="0"/>
              </a:rPr>
              <a:t>kết</a:t>
            </a:r>
            <a:r>
              <a:rPr lang="en-US" sz="6000" b="0" dirty="0" smtClean="0">
                <a:solidFill>
                  <a:srgbClr val="FF0000"/>
                </a:solidFill>
                <a:effectLst/>
                <a:latin typeface="+mj-lt"/>
                <a:cs typeface="Times New Roman" panose="02020603050405020304" pitchFamily="18" charset="0"/>
              </a:rPr>
              <a:t> </a:t>
            </a:r>
            <a:r>
              <a:rPr lang="en-US" sz="6000" b="0" dirty="0" err="1" smtClean="0">
                <a:solidFill>
                  <a:srgbClr val="FF0000"/>
                </a:solidFill>
                <a:effectLst/>
                <a:latin typeface="+mj-lt"/>
                <a:cs typeface="Times New Roman" panose="02020603050405020304" pitchFamily="18" charset="0"/>
              </a:rPr>
              <a:t>lễ</a:t>
            </a:r>
            <a:endParaRPr lang="en-US" sz="6000" b="0" dirty="0">
              <a:solidFill>
                <a:srgbClr val="FF0000"/>
              </a:solidFill>
              <a:effectLst/>
              <a:latin typeface="+mj-lt"/>
              <a:cs typeface="Times New Roman" panose="02020603050405020304" pitchFamily="18" charset="0"/>
            </a:endParaRPr>
          </a:p>
          <a:p>
            <a:pPr eaLnBrk="1" hangingPunct="1"/>
            <a:r>
              <a:rPr lang="en-US" sz="7000" b="0" dirty="0" smtClean="0">
                <a:solidFill>
                  <a:srgbClr val="FF0000"/>
                </a:solidFill>
                <a:effectLst/>
                <a:latin typeface="+mj-lt"/>
                <a:cs typeface="Times New Roman" panose="02020603050405020304" pitchFamily="18" charset="0"/>
              </a:rPr>
              <a:t>THÁNH TÂM</a:t>
            </a:r>
          </a:p>
          <a:p>
            <a:pPr eaLnBrk="1" hangingPunct="1"/>
            <a:r>
              <a:rPr lang="en-US" sz="7000" b="0" dirty="0" smtClean="0">
                <a:solidFill>
                  <a:srgbClr val="FF0000"/>
                </a:solidFill>
                <a:effectLst/>
                <a:latin typeface="+mj-lt"/>
                <a:cs typeface="Times New Roman" panose="02020603050405020304" pitchFamily="18" charset="0"/>
              </a:rPr>
              <a:t>NGUỒN TÌNH YÊU CỨU ĐỘ</a:t>
            </a:r>
          </a:p>
          <a:p>
            <a:pPr eaLnBrk="1" hangingPunct="1"/>
            <a:r>
              <a:rPr lang="en-US" sz="5000" b="0" i="1" dirty="0" err="1" smtClean="0">
                <a:solidFill>
                  <a:srgbClr val="003399"/>
                </a:solidFill>
                <a:effectLst/>
                <a:latin typeface="+mj-lt"/>
                <a:cs typeface="Times New Roman" panose="02020603050405020304" pitchFamily="18" charset="0"/>
              </a:rPr>
              <a:t>Dấu</a:t>
            </a:r>
            <a:r>
              <a:rPr lang="en-US" sz="5000" b="0" i="1" dirty="0" smtClean="0">
                <a:solidFill>
                  <a:srgbClr val="003399"/>
                </a:solidFill>
                <a:effectLst/>
                <a:latin typeface="+mj-lt"/>
                <a:cs typeface="Times New Roman" panose="02020603050405020304" pitchFamily="18" charset="0"/>
              </a:rPr>
              <a:t> </a:t>
            </a:r>
            <a:r>
              <a:rPr lang="en-US" sz="5000" b="0" i="1" dirty="0" err="1" smtClean="0">
                <a:solidFill>
                  <a:srgbClr val="003399"/>
                </a:solidFill>
                <a:effectLst/>
                <a:latin typeface="+mj-lt"/>
                <a:cs typeface="Times New Roman" panose="02020603050405020304" pitchFamily="18" charset="0"/>
              </a:rPr>
              <a:t>Chân</a:t>
            </a:r>
            <a:endParaRPr lang="vi-VN" sz="50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02180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0" u="sng" spc="-150" dirty="0" smtClean="0">
                <a:solidFill>
                  <a:srgbClr val="FF0000"/>
                </a:solidFill>
                <a:effectLst/>
              </a:rPr>
              <a:t>TK1:</a:t>
            </a:r>
            <a:r>
              <a:rPr lang="vi-VN" sz="5000" b="0" spc="-150" dirty="0" smtClean="0">
                <a:solidFill>
                  <a:srgbClr val="FF0000"/>
                </a:solidFill>
                <a:effectLst/>
              </a:rPr>
              <a:t> </a:t>
            </a:r>
            <a:r>
              <a:rPr lang="vi-VN" sz="5000" b="0" spc="-150" dirty="0">
                <a:solidFill>
                  <a:srgbClr val="003399"/>
                </a:solidFill>
                <a:effectLst/>
              </a:rPr>
              <a:t>Lạy Thánh Tâm </a:t>
            </a:r>
            <a:r>
              <a:rPr lang="en-US" sz="5000" b="0" spc="-150" dirty="0" err="1" smtClean="0">
                <a:solidFill>
                  <a:srgbClr val="003399"/>
                </a:solidFill>
                <a:effectLst/>
              </a:rPr>
              <a:t>Chúa</a:t>
            </a:r>
            <a:r>
              <a:rPr lang="en-US" sz="5000" b="0" spc="-150" dirty="0" smtClean="0">
                <a:solidFill>
                  <a:srgbClr val="003399"/>
                </a:solidFill>
                <a:effectLst/>
              </a:rPr>
              <a:t> </a:t>
            </a:r>
            <a:r>
              <a:rPr lang="en-US" sz="5000" b="0" spc="-150" dirty="0" err="1" smtClean="0">
                <a:solidFill>
                  <a:srgbClr val="003399"/>
                </a:solidFill>
                <a:effectLst/>
              </a:rPr>
              <a:t>ôi</a:t>
            </a:r>
            <a:r>
              <a:rPr lang="en-US" sz="5000" b="0" spc="-150" dirty="0" smtClean="0">
                <a:solidFill>
                  <a:srgbClr val="003399"/>
                </a:solidFill>
                <a:effectLst/>
              </a:rPr>
              <a:t> </a:t>
            </a:r>
            <a:r>
              <a:rPr lang="en-US" sz="5000" b="0" spc="-150" dirty="0" err="1" smtClean="0">
                <a:solidFill>
                  <a:srgbClr val="003399"/>
                </a:solidFill>
                <a:effectLst/>
              </a:rPr>
              <a:t>diệu</a:t>
            </a:r>
            <a:r>
              <a:rPr lang="en-US" sz="5000" b="0" spc="-150" dirty="0" smtClean="0">
                <a:solidFill>
                  <a:srgbClr val="003399"/>
                </a:solidFill>
                <a:effectLst/>
              </a:rPr>
              <a:t> </a:t>
            </a:r>
            <a:r>
              <a:rPr lang="en-US" sz="5000" b="0" spc="-150" dirty="0" err="1" smtClean="0">
                <a:solidFill>
                  <a:srgbClr val="003399"/>
                </a:solidFill>
                <a:effectLst/>
              </a:rPr>
              <a:t>vời</a:t>
            </a:r>
            <a:r>
              <a:rPr lang="en-US" sz="5000" b="0" spc="-150" dirty="0" smtClean="0">
                <a:solidFill>
                  <a:srgbClr val="003399"/>
                </a:solidFill>
                <a:effectLst/>
              </a:rPr>
              <a:t>, </a:t>
            </a:r>
            <a:r>
              <a:rPr lang="en-US" sz="5000" b="0" spc="-150" dirty="0" err="1" smtClean="0">
                <a:solidFill>
                  <a:srgbClr val="003399"/>
                </a:solidFill>
                <a:effectLst/>
              </a:rPr>
              <a:t>đời</a:t>
            </a:r>
            <a:r>
              <a:rPr lang="en-US" sz="5000" b="0" spc="-150" dirty="0" smtClean="0">
                <a:solidFill>
                  <a:srgbClr val="003399"/>
                </a:solidFill>
                <a:effectLst/>
              </a:rPr>
              <a:t> </a:t>
            </a:r>
            <a:r>
              <a:rPr lang="en-US" sz="5000" b="0" spc="-150" dirty="0" err="1" smtClean="0">
                <a:solidFill>
                  <a:srgbClr val="003399"/>
                </a:solidFill>
                <a:effectLst/>
              </a:rPr>
              <a:t>đời</a:t>
            </a:r>
            <a:r>
              <a:rPr lang="en-US" sz="5000" b="0" spc="-150" dirty="0" smtClean="0">
                <a:solidFill>
                  <a:srgbClr val="003399"/>
                </a:solidFill>
                <a:effectLst/>
              </a:rPr>
              <a:t> con </a:t>
            </a:r>
            <a:r>
              <a:rPr lang="en-US" sz="5000" b="0" spc="-150" dirty="0" err="1" smtClean="0">
                <a:solidFill>
                  <a:srgbClr val="003399"/>
                </a:solidFill>
                <a:effectLst/>
              </a:rPr>
              <a:t>hát</a:t>
            </a:r>
            <a:r>
              <a:rPr lang="en-US" sz="5000" b="0" spc="-150" dirty="0" smtClean="0">
                <a:solidFill>
                  <a:srgbClr val="003399"/>
                </a:solidFill>
                <a:effectLst/>
              </a:rPr>
              <a:t> </a:t>
            </a:r>
            <a:r>
              <a:rPr lang="en-US" sz="5000" b="0" spc="-150" dirty="0" err="1" smtClean="0">
                <a:solidFill>
                  <a:srgbClr val="003399"/>
                </a:solidFill>
                <a:effectLst/>
              </a:rPr>
              <a:t>kính</a:t>
            </a:r>
            <a:r>
              <a:rPr lang="en-US" sz="5000" b="0" spc="-150" dirty="0" smtClean="0">
                <a:solidFill>
                  <a:srgbClr val="003399"/>
                </a:solidFill>
                <a:effectLst/>
              </a:rPr>
              <a:t> </a:t>
            </a:r>
            <a:r>
              <a:rPr lang="en-US" sz="5000" b="0" spc="-150" dirty="0" err="1" smtClean="0">
                <a:solidFill>
                  <a:srgbClr val="003399"/>
                </a:solidFill>
                <a:effectLst/>
              </a:rPr>
              <a:t>tôn</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yêu</a:t>
            </a:r>
            <a:r>
              <a:rPr lang="en-US" sz="5000" b="0" spc="-150" dirty="0" smtClean="0">
                <a:solidFill>
                  <a:srgbClr val="003399"/>
                </a:solidFill>
                <a:effectLst/>
              </a:rPr>
              <a:t> con </a:t>
            </a:r>
            <a:r>
              <a:rPr lang="en-US" sz="5000" b="0" spc="-150" dirty="0" err="1" smtClean="0">
                <a:solidFill>
                  <a:srgbClr val="003399"/>
                </a:solidFill>
                <a:effectLst/>
              </a:rPr>
              <a:t>mãi</a:t>
            </a:r>
            <a:r>
              <a:rPr lang="en-US" sz="5000" b="0" spc="-150" dirty="0" smtClean="0">
                <a:solidFill>
                  <a:srgbClr val="003399"/>
                </a:solidFill>
                <a:effectLst/>
              </a:rPr>
              <a:t> </a:t>
            </a:r>
            <a:r>
              <a:rPr lang="en-US" sz="5000" b="0" spc="-150" dirty="0" err="1" smtClean="0">
                <a:solidFill>
                  <a:srgbClr val="003399"/>
                </a:solidFill>
                <a:effectLst/>
              </a:rPr>
              <a:t>không</a:t>
            </a:r>
            <a:r>
              <a:rPr lang="en-US" sz="5000" b="0" spc="-150" dirty="0" smtClean="0">
                <a:solidFill>
                  <a:srgbClr val="003399"/>
                </a:solidFill>
                <a:effectLst/>
              </a:rPr>
              <a:t> </a:t>
            </a:r>
            <a:r>
              <a:rPr lang="en-US" sz="5000" b="0" spc="-150" dirty="0" err="1" smtClean="0">
                <a:solidFill>
                  <a:srgbClr val="003399"/>
                </a:solidFill>
                <a:effectLst/>
              </a:rPr>
              <a:t>nhạt</a:t>
            </a:r>
            <a:r>
              <a:rPr lang="en-US" sz="5000" b="0" spc="-150" dirty="0" smtClean="0">
                <a:solidFill>
                  <a:srgbClr val="003399"/>
                </a:solidFill>
                <a:effectLst/>
              </a:rPr>
              <a:t> </a:t>
            </a:r>
            <a:r>
              <a:rPr lang="en-US" sz="5000" b="0" spc="-150" dirty="0" err="1" smtClean="0">
                <a:solidFill>
                  <a:srgbClr val="003399"/>
                </a:solidFill>
                <a:effectLst/>
              </a:rPr>
              <a:t>phai</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hy</a:t>
            </a:r>
            <a:r>
              <a:rPr lang="en-US" sz="5000" b="0" spc="-150" dirty="0" smtClean="0">
                <a:solidFill>
                  <a:srgbClr val="003399"/>
                </a:solidFill>
                <a:effectLst/>
              </a:rPr>
              <a:t> </a:t>
            </a:r>
            <a:r>
              <a:rPr lang="en-US" sz="5000" b="0" spc="-150" dirty="0" err="1" smtClean="0">
                <a:solidFill>
                  <a:srgbClr val="003399"/>
                </a:solidFill>
                <a:effectLst/>
              </a:rPr>
              <a:t>sinh</a:t>
            </a:r>
            <a:r>
              <a:rPr lang="en-US" sz="5000" b="0" spc="-150" dirty="0" smtClean="0">
                <a:solidFill>
                  <a:srgbClr val="003399"/>
                </a:solidFill>
                <a:effectLst/>
              </a:rPr>
              <a:t> </a:t>
            </a:r>
            <a:r>
              <a:rPr lang="en-US" sz="5000" b="0" spc="-150" dirty="0" err="1" smtClean="0">
                <a:solidFill>
                  <a:srgbClr val="003399"/>
                </a:solidFill>
                <a:effectLst/>
              </a:rPr>
              <a:t>chết</a:t>
            </a:r>
            <a:r>
              <a:rPr lang="en-US" sz="5000" b="0" spc="-150" dirty="0" smtClean="0">
                <a:solidFill>
                  <a:srgbClr val="003399"/>
                </a:solidFill>
                <a:effectLst/>
              </a:rPr>
              <a:t>, </a:t>
            </a:r>
            <a:r>
              <a:rPr lang="en-US" sz="5000" b="0" spc="-150" dirty="0" err="1" smtClean="0">
                <a:solidFill>
                  <a:srgbClr val="003399"/>
                </a:solidFill>
                <a:effectLst/>
              </a:rPr>
              <a:t>chết</a:t>
            </a:r>
            <a:r>
              <a:rPr lang="en-US" sz="5000" b="0" spc="-150" dirty="0" smtClean="0">
                <a:solidFill>
                  <a:srgbClr val="003399"/>
                </a:solidFill>
                <a:effectLst/>
              </a:rPr>
              <a:t> </a:t>
            </a:r>
            <a:r>
              <a:rPr lang="en-US" sz="5000" b="0" spc="-150" dirty="0" err="1" smtClean="0">
                <a:solidFill>
                  <a:srgbClr val="003399"/>
                </a:solidFill>
                <a:effectLst/>
              </a:rPr>
              <a:t>trên</a:t>
            </a:r>
            <a:r>
              <a:rPr lang="en-US" sz="5000" b="0" spc="-150" dirty="0" smtClean="0">
                <a:solidFill>
                  <a:srgbClr val="003399"/>
                </a:solidFill>
                <a:effectLst/>
              </a:rPr>
              <a:t> </a:t>
            </a:r>
            <a:r>
              <a:rPr lang="en-US" sz="5000" b="0" spc="-150" dirty="0" err="1" smtClean="0">
                <a:solidFill>
                  <a:srgbClr val="003399"/>
                </a:solidFill>
                <a:effectLst/>
              </a:rPr>
              <a:t>cây</a:t>
            </a:r>
            <a:r>
              <a:rPr lang="en-US" sz="5000" b="0" spc="-150" dirty="0" smtClean="0">
                <a:solidFill>
                  <a:srgbClr val="003399"/>
                </a:solidFill>
                <a:effectLst/>
              </a:rPr>
              <a:t> </a:t>
            </a:r>
            <a:r>
              <a:rPr lang="en-US" sz="5000" b="0" spc="-150" dirty="0" err="1" smtClean="0">
                <a:solidFill>
                  <a:srgbClr val="003399"/>
                </a:solidFill>
                <a:effectLst/>
              </a:rPr>
              <a:t>khổ</a:t>
            </a:r>
            <a:r>
              <a:rPr lang="en-US" sz="5000" b="0" spc="-150" dirty="0" smtClean="0">
                <a:solidFill>
                  <a:srgbClr val="003399"/>
                </a:solidFill>
                <a:effectLst/>
              </a:rPr>
              <a:t> </a:t>
            </a:r>
            <a:r>
              <a:rPr lang="en-US" sz="5000" b="0" spc="-150" dirty="0" err="1" smtClean="0">
                <a:solidFill>
                  <a:srgbClr val="003399"/>
                </a:solidFill>
                <a:effectLst/>
              </a:rPr>
              <a:t>hình</a:t>
            </a:r>
            <a:r>
              <a:rPr lang="en-US" sz="5000" b="0" spc="-150" dirty="0" smtClean="0">
                <a:solidFill>
                  <a:srgbClr val="003399"/>
                </a:solidFill>
                <a:effectLst/>
              </a:rPr>
              <a:t>, </a:t>
            </a:r>
            <a:r>
              <a:rPr lang="en-US" sz="5000" b="0" spc="-150" dirty="0" err="1" smtClean="0">
                <a:solidFill>
                  <a:srgbClr val="003399"/>
                </a:solidFill>
                <a:effectLst/>
              </a:rPr>
              <a:t>cứu</a:t>
            </a:r>
            <a:r>
              <a:rPr lang="en-US" sz="5000" b="0" spc="-150" dirty="0" smtClean="0">
                <a:solidFill>
                  <a:srgbClr val="003399"/>
                </a:solidFill>
                <a:effectLst/>
              </a:rPr>
              <a:t> </a:t>
            </a:r>
            <a:r>
              <a:rPr lang="en-US" sz="5000" b="0" spc="-150" dirty="0" err="1" smtClean="0">
                <a:solidFill>
                  <a:srgbClr val="003399"/>
                </a:solidFill>
                <a:effectLst/>
              </a:rPr>
              <a:t>chuộc</a:t>
            </a:r>
            <a:r>
              <a:rPr lang="en-US" sz="5000" b="0" spc="-150" dirty="0" smtClean="0">
                <a:solidFill>
                  <a:srgbClr val="003399"/>
                </a:solidFill>
                <a:effectLst/>
              </a:rPr>
              <a:t> </a:t>
            </a:r>
            <a:r>
              <a:rPr lang="en-US" sz="5000" b="0" spc="-150" dirty="0" err="1" smtClean="0">
                <a:solidFill>
                  <a:srgbClr val="003399"/>
                </a:solidFill>
                <a:effectLst/>
              </a:rPr>
              <a:t>trần</a:t>
            </a:r>
            <a:r>
              <a:rPr lang="en-US" sz="5000" b="0" spc="-150" dirty="0" smtClean="0">
                <a:solidFill>
                  <a:srgbClr val="003399"/>
                </a:solidFill>
                <a:effectLst/>
              </a:rPr>
              <a:t> </a:t>
            </a:r>
            <a:r>
              <a:rPr lang="en-US" sz="5000" b="0" spc="-150" dirty="0" err="1" smtClean="0">
                <a:solidFill>
                  <a:srgbClr val="003399"/>
                </a:solidFill>
                <a:effectLst/>
              </a:rPr>
              <a:t>gian</a:t>
            </a:r>
            <a:r>
              <a:rPr lang="en-US" sz="5000" b="0" spc="-150" dirty="0" smtClean="0">
                <a:solidFill>
                  <a:srgbClr val="003399"/>
                </a:solidFill>
                <a:effectLst/>
              </a:rPr>
              <a:t> </a:t>
            </a:r>
            <a:r>
              <a:rPr lang="en-US" sz="5000" b="0" spc="-150" dirty="0" err="1" smtClean="0">
                <a:solidFill>
                  <a:srgbClr val="003399"/>
                </a:solidFill>
                <a:effectLst/>
              </a:rPr>
              <a:t>đắm</a:t>
            </a:r>
            <a:r>
              <a:rPr lang="en-US" sz="5000" b="0" spc="-150" dirty="0" smtClean="0">
                <a:solidFill>
                  <a:srgbClr val="003399"/>
                </a:solidFill>
                <a:effectLst/>
              </a:rPr>
              <a:t> </a:t>
            </a:r>
            <a:r>
              <a:rPr lang="en-US" sz="5000" b="0" spc="-150" dirty="0" err="1" smtClean="0">
                <a:solidFill>
                  <a:srgbClr val="003399"/>
                </a:solidFill>
                <a:effectLst/>
              </a:rPr>
              <a:t>trong</a:t>
            </a:r>
            <a:r>
              <a:rPr lang="en-US" sz="5000" b="0" spc="-150" dirty="0" smtClean="0">
                <a:solidFill>
                  <a:srgbClr val="003399"/>
                </a:solidFill>
                <a:effectLst/>
              </a:rPr>
              <a:t> </a:t>
            </a:r>
            <a:r>
              <a:rPr lang="en-US" sz="5000" b="0" spc="-150" dirty="0" err="1" smtClean="0">
                <a:solidFill>
                  <a:srgbClr val="003399"/>
                </a:solidFill>
                <a:effectLst/>
              </a:rPr>
              <a:t>tội</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a:t>
            </a:r>
            <a:endParaRPr lang="vi-VN" sz="5000" b="0" spc="-150" dirty="0">
              <a:solidFill>
                <a:srgbClr val="003399"/>
              </a:solidFill>
              <a:effectLst/>
            </a:endParaRPr>
          </a:p>
        </p:txBody>
      </p:sp>
    </p:spTree>
    <p:extLst>
      <p:ext uri="{BB962C8B-B14F-4D97-AF65-F5344CB8AC3E}">
        <p14:creationId xmlns:p14="http://schemas.microsoft.com/office/powerpoint/2010/main" val="777212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0" u="sng" spc="-150" dirty="0" smtClean="0">
                <a:solidFill>
                  <a:srgbClr val="FF0000"/>
                </a:solidFill>
                <a:effectLst/>
              </a:rPr>
              <a:t>ĐK:</a:t>
            </a:r>
            <a:r>
              <a:rPr lang="vi-VN" sz="5000" b="0" spc="-150" dirty="0" smtClean="0">
                <a:solidFill>
                  <a:srgbClr val="FF0000"/>
                </a:solidFill>
                <a:effectLst/>
              </a:rPr>
              <a:t> </a:t>
            </a:r>
            <a:r>
              <a:rPr lang="en-US" sz="5000" b="0" spc="-150" dirty="0" err="1" smtClean="0">
                <a:solidFill>
                  <a:srgbClr val="003399"/>
                </a:solidFill>
                <a:effectLst/>
              </a:rPr>
              <a:t>Ôi</a:t>
            </a:r>
            <a:r>
              <a:rPr lang="en-US" sz="5000" b="0" spc="-150" dirty="0" smtClean="0">
                <a:solidFill>
                  <a:srgbClr val="003399"/>
                </a:solidFill>
                <a:effectLst/>
              </a:rPr>
              <a:t> </a:t>
            </a:r>
            <a:r>
              <a:rPr lang="en-US" sz="5000" b="0" spc="-150" dirty="0" err="1" smtClean="0">
                <a:solidFill>
                  <a:srgbClr val="003399"/>
                </a:solidFill>
                <a:effectLst/>
              </a:rPr>
              <a:t>Máu</a:t>
            </a:r>
            <a:r>
              <a:rPr lang="en-US" sz="5000" b="0" spc="-150" dirty="0" smtClean="0">
                <a:solidFill>
                  <a:srgbClr val="003399"/>
                </a:solidFill>
                <a:effectLst/>
              </a:rPr>
              <a:t> </a:t>
            </a:r>
            <a:r>
              <a:rPr lang="en-US" sz="5000" b="0" spc="-150" dirty="0" err="1" smtClean="0">
                <a:solidFill>
                  <a:srgbClr val="003399"/>
                </a:solidFill>
                <a:effectLst/>
              </a:rPr>
              <a:t>và</a:t>
            </a:r>
            <a:r>
              <a:rPr lang="en-US" sz="5000" b="0" spc="-150" dirty="0" smtClean="0">
                <a:solidFill>
                  <a:srgbClr val="003399"/>
                </a:solidFill>
                <a:effectLst/>
              </a:rPr>
              <a:t> </a:t>
            </a:r>
            <a:r>
              <a:rPr lang="en-US" sz="5000" b="0" spc="-150" dirty="0" err="1" smtClean="0">
                <a:solidFill>
                  <a:srgbClr val="003399"/>
                </a:solidFill>
                <a:effectLst/>
              </a:rPr>
              <a:t>Nước</a:t>
            </a:r>
            <a:r>
              <a:rPr lang="en-US" sz="5000" b="0" spc="-150" dirty="0" smtClean="0">
                <a:solidFill>
                  <a:srgbClr val="003399"/>
                </a:solidFill>
                <a:effectLst/>
              </a:rPr>
              <a:t> </a:t>
            </a:r>
            <a:r>
              <a:rPr lang="en-US" sz="5000" b="0" spc="-150" dirty="0" err="1" smtClean="0">
                <a:solidFill>
                  <a:srgbClr val="003399"/>
                </a:solidFill>
                <a:effectLst/>
              </a:rPr>
              <a:t>trào</a:t>
            </a:r>
            <a:r>
              <a:rPr lang="en-US" sz="5000" b="0" spc="-150" dirty="0" smtClean="0">
                <a:solidFill>
                  <a:srgbClr val="003399"/>
                </a:solidFill>
                <a:effectLst/>
              </a:rPr>
              <a:t> </a:t>
            </a:r>
            <a:r>
              <a:rPr lang="en-US" sz="5000" b="0" spc="-150" dirty="0" err="1" smtClean="0">
                <a:solidFill>
                  <a:srgbClr val="003399"/>
                </a:solidFill>
                <a:effectLst/>
              </a:rPr>
              <a:t>tuôn</a:t>
            </a:r>
            <a:r>
              <a:rPr lang="en-US" sz="5000" b="0" spc="-150" dirty="0" smtClean="0">
                <a:solidFill>
                  <a:srgbClr val="003399"/>
                </a:solidFill>
                <a:effectLst/>
              </a:rPr>
              <a:t> </a:t>
            </a:r>
            <a:r>
              <a:rPr lang="en-US" sz="5000" b="0" spc="-150" dirty="0" err="1" smtClean="0">
                <a:solidFill>
                  <a:srgbClr val="003399"/>
                </a:solidFill>
                <a:effectLst/>
              </a:rPr>
              <a:t>từ</a:t>
            </a:r>
            <a:r>
              <a:rPr lang="en-US" sz="5000" b="0" spc="-150" dirty="0" smtClean="0">
                <a:solidFill>
                  <a:srgbClr val="003399"/>
                </a:solidFill>
                <a:effectLst/>
              </a:rPr>
              <a:t> </a:t>
            </a:r>
            <a:r>
              <a:rPr lang="en-US" sz="5000" b="0" spc="-150" dirty="0" err="1" smtClean="0">
                <a:solidFill>
                  <a:srgbClr val="003399"/>
                </a:solidFill>
                <a:effectLst/>
              </a:rPr>
              <a:t>Thánh</a:t>
            </a:r>
            <a:r>
              <a:rPr lang="en-US" sz="5000" b="0" spc="-150" dirty="0" smtClean="0">
                <a:solidFill>
                  <a:srgbClr val="003399"/>
                </a:solidFill>
                <a:effectLst/>
              </a:rPr>
              <a:t> </a:t>
            </a:r>
            <a:r>
              <a:rPr lang="en-US" sz="5000" b="0" spc="-150" dirty="0" err="1" smtClean="0">
                <a:solidFill>
                  <a:srgbClr val="003399"/>
                </a:solidFill>
                <a:effectLst/>
              </a:rPr>
              <a:t>Tâm</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a:solidFill>
                  <a:srgbClr val="003399"/>
                </a:solidFill>
                <a:effectLst/>
              </a:rPr>
              <a:t> </a:t>
            </a:r>
            <a:r>
              <a:rPr lang="en-US" sz="5000" b="0" spc="-150" dirty="0" err="1" smtClean="0">
                <a:solidFill>
                  <a:srgbClr val="003399"/>
                </a:solidFill>
                <a:effectLst/>
              </a:rPr>
              <a:t>là</a:t>
            </a:r>
            <a:r>
              <a:rPr lang="en-US" sz="5000" b="0" spc="-150" dirty="0" smtClean="0">
                <a:solidFill>
                  <a:srgbClr val="003399"/>
                </a:solidFill>
                <a:effectLst/>
              </a:rPr>
              <a:t> </a:t>
            </a:r>
            <a:r>
              <a:rPr lang="en-US" sz="5000" b="0" spc="-150" dirty="0" err="1" smtClean="0">
                <a:solidFill>
                  <a:srgbClr val="003399"/>
                </a:solidFill>
                <a:effectLst/>
              </a:rPr>
              <a:t>nguồn</a:t>
            </a:r>
            <a:r>
              <a:rPr lang="en-US" sz="5000" b="0" spc="-150" dirty="0" smtClean="0">
                <a:solidFill>
                  <a:srgbClr val="003399"/>
                </a:solidFill>
                <a:effectLst/>
              </a:rPr>
              <a:t> </a:t>
            </a:r>
            <a:r>
              <a:rPr lang="en-US" sz="5000" b="0" spc="-150" dirty="0" err="1" smtClean="0">
                <a:solidFill>
                  <a:srgbClr val="003399"/>
                </a:solidFill>
                <a:effectLst/>
              </a:rPr>
              <a:t>mạch</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 </a:t>
            </a:r>
            <a:r>
              <a:rPr lang="en-US" sz="5000" b="0" spc="-150" dirty="0" err="1" smtClean="0">
                <a:solidFill>
                  <a:srgbClr val="003399"/>
                </a:solidFill>
                <a:effectLst/>
              </a:rPr>
              <a:t>yêu</a:t>
            </a:r>
            <a:r>
              <a:rPr lang="en-US" sz="5000" b="0" spc="-150" dirty="0" smtClean="0">
                <a:solidFill>
                  <a:srgbClr val="003399"/>
                </a:solidFill>
                <a:effectLst/>
              </a:rPr>
              <a:t> </a:t>
            </a:r>
            <a:r>
              <a:rPr lang="en-US" sz="5000" b="0" spc="-150" dirty="0" err="1" smtClean="0">
                <a:solidFill>
                  <a:srgbClr val="003399"/>
                </a:solidFill>
                <a:effectLst/>
              </a:rPr>
              <a:t>chan</a:t>
            </a:r>
            <a:r>
              <a:rPr lang="en-US" sz="5000" b="0" spc="-150" dirty="0" smtClean="0">
                <a:solidFill>
                  <a:srgbClr val="003399"/>
                </a:solidFill>
                <a:effectLst/>
              </a:rPr>
              <a:t> </a:t>
            </a:r>
            <a:r>
              <a:rPr lang="en-US" sz="5000" b="0" spc="-150" dirty="0" err="1" smtClean="0">
                <a:solidFill>
                  <a:srgbClr val="003399"/>
                </a:solidFill>
                <a:effectLst/>
              </a:rPr>
              <a:t>chứa</a:t>
            </a:r>
            <a:r>
              <a:rPr lang="en-US" sz="5000" b="0" spc="-150" dirty="0" smtClean="0">
                <a:solidFill>
                  <a:srgbClr val="003399"/>
                </a:solidFill>
                <a:effectLst/>
              </a:rPr>
              <a:t>. Con </a:t>
            </a:r>
            <a:r>
              <a:rPr lang="en-US" sz="5000" b="0" spc="-150" dirty="0" err="1" smtClean="0">
                <a:solidFill>
                  <a:srgbClr val="003399"/>
                </a:solidFill>
                <a:effectLst/>
              </a:rPr>
              <a:t>luôn</a:t>
            </a:r>
            <a:r>
              <a:rPr lang="en-US" sz="5000" b="0" spc="-150" dirty="0" smtClean="0">
                <a:solidFill>
                  <a:srgbClr val="003399"/>
                </a:solidFill>
                <a:effectLst/>
              </a:rPr>
              <a:t> </a:t>
            </a:r>
            <a:r>
              <a:rPr lang="en-US" sz="5000" b="0" spc="-150" dirty="0" err="1" smtClean="0">
                <a:solidFill>
                  <a:srgbClr val="003399"/>
                </a:solidFill>
                <a:effectLst/>
              </a:rPr>
              <a:t>thành</a:t>
            </a:r>
            <a:r>
              <a:rPr lang="en-US" sz="5000" b="0" spc="-150" dirty="0" smtClean="0">
                <a:solidFill>
                  <a:srgbClr val="003399"/>
                </a:solidFill>
                <a:effectLst/>
              </a:rPr>
              <a:t> </a:t>
            </a:r>
            <a:r>
              <a:rPr lang="en-US" sz="5000" b="0" spc="-150" dirty="0" err="1" smtClean="0">
                <a:solidFill>
                  <a:srgbClr val="003399"/>
                </a:solidFill>
                <a:effectLst/>
              </a:rPr>
              <a:t>tâm</a:t>
            </a:r>
            <a:r>
              <a:rPr lang="en-US" sz="5000" b="0" spc="-150" dirty="0" smtClean="0">
                <a:solidFill>
                  <a:srgbClr val="003399"/>
                </a:solidFill>
                <a:effectLst/>
              </a:rPr>
              <a:t> </a:t>
            </a:r>
            <a:r>
              <a:rPr lang="en-US" sz="5000" b="0" spc="-150" dirty="0" err="1" smtClean="0">
                <a:solidFill>
                  <a:srgbClr val="003399"/>
                </a:solidFill>
                <a:effectLst/>
              </a:rPr>
              <a:t>cậy</a:t>
            </a:r>
            <a:r>
              <a:rPr lang="en-US" sz="5000" b="0" spc="-150" dirty="0" smtClean="0">
                <a:solidFill>
                  <a:srgbClr val="003399"/>
                </a:solidFill>
                <a:effectLst/>
              </a:rPr>
              <a:t> tin </a:t>
            </a:r>
            <a:r>
              <a:rPr lang="en-US" sz="5000" b="0" spc="-150" dirty="0" err="1" smtClean="0">
                <a:solidFill>
                  <a:srgbClr val="003399"/>
                </a:solidFill>
                <a:effectLst/>
              </a:rPr>
              <a:t>và</a:t>
            </a:r>
            <a:r>
              <a:rPr lang="en-US" sz="5000" b="0" spc="-150" dirty="0" smtClean="0">
                <a:solidFill>
                  <a:srgbClr val="003399"/>
                </a:solidFill>
                <a:effectLst/>
              </a:rPr>
              <a:t> </a:t>
            </a:r>
            <a:r>
              <a:rPr lang="en-US" sz="5000" b="0" spc="-150" dirty="0" err="1" smtClean="0">
                <a:solidFill>
                  <a:srgbClr val="003399"/>
                </a:solidFill>
                <a:effectLst/>
              </a:rPr>
              <a:t>mến</a:t>
            </a:r>
            <a:r>
              <a:rPr lang="en-US" sz="5000" b="0" spc="-150" dirty="0" smtClean="0">
                <a:solidFill>
                  <a:srgbClr val="003399"/>
                </a:solidFill>
                <a:effectLst/>
              </a:rPr>
              <a:t> </a:t>
            </a:r>
            <a:r>
              <a:rPr lang="en-US" sz="5000" b="0" spc="-150" dirty="0" err="1" smtClean="0">
                <a:solidFill>
                  <a:srgbClr val="003399"/>
                </a:solidFill>
                <a:effectLst/>
              </a:rPr>
              <a:t>yêu</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diệu</a:t>
            </a:r>
            <a:r>
              <a:rPr lang="en-US" sz="5000" b="0" spc="-150" dirty="0" smtClean="0">
                <a:solidFill>
                  <a:srgbClr val="003399"/>
                </a:solidFill>
                <a:effectLst/>
              </a:rPr>
              <a:t> </a:t>
            </a:r>
            <a:r>
              <a:rPr lang="en-US" sz="5000" b="0" spc="-150" dirty="0" err="1" smtClean="0">
                <a:solidFill>
                  <a:srgbClr val="003399"/>
                </a:solidFill>
                <a:effectLst/>
              </a:rPr>
              <a:t>hiền</a:t>
            </a:r>
            <a:r>
              <a:rPr lang="en-US" sz="5000" b="0" spc="-150" dirty="0" smtClean="0">
                <a:solidFill>
                  <a:srgbClr val="003399"/>
                </a:solidFill>
                <a:effectLst/>
              </a:rPr>
              <a:t> </a:t>
            </a:r>
            <a:r>
              <a:rPr lang="en-US" sz="5000" b="0" spc="-150" dirty="0" err="1" smtClean="0">
                <a:solidFill>
                  <a:srgbClr val="003399"/>
                </a:solidFill>
                <a:effectLst/>
              </a:rPr>
              <a:t>khoan</a:t>
            </a:r>
            <a:r>
              <a:rPr lang="en-US" sz="5000" b="0" spc="-150" dirty="0" smtClean="0">
                <a:solidFill>
                  <a:srgbClr val="003399"/>
                </a:solidFill>
                <a:effectLst/>
              </a:rPr>
              <a:t> </a:t>
            </a:r>
            <a:r>
              <a:rPr lang="en-US" sz="5000" b="0" spc="-150" dirty="0" err="1" smtClean="0">
                <a:solidFill>
                  <a:srgbClr val="003399"/>
                </a:solidFill>
                <a:effectLst/>
              </a:rPr>
              <a:t>nhân</a:t>
            </a:r>
            <a:r>
              <a:rPr lang="en-US" sz="5000" b="0" spc="-150" dirty="0" smtClean="0">
                <a:solidFill>
                  <a:srgbClr val="003399"/>
                </a:solidFill>
                <a:effectLst/>
              </a:rPr>
              <a:t> </a:t>
            </a:r>
            <a:r>
              <a:rPr lang="en-US" sz="5000" b="0" spc="-150" dirty="0" err="1" smtClean="0">
                <a:solidFill>
                  <a:srgbClr val="003399"/>
                </a:solidFill>
                <a:effectLst/>
              </a:rPr>
              <a:t>luôn</a:t>
            </a:r>
            <a:r>
              <a:rPr lang="en-US" sz="5000" b="0" spc="-150" dirty="0" smtClean="0">
                <a:solidFill>
                  <a:srgbClr val="003399"/>
                </a:solidFill>
                <a:effectLst/>
              </a:rPr>
              <a:t> </a:t>
            </a:r>
            <a:r>
              <a:rPr lang="en-US" sz="5000" b="0" spc="-150" dirty="0" err="1" smtClean="0">
                <a:solidFill>
                  <a:srgbClr val="003399"/>
                </a:solidFill>
                <a:effectLst/>
              </a:rPr>
              <a:t>dủ</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 ban </a:t>
            </a:r>
            <a:r>
              <a:rPr lang="en-US" sz="5000" b="0" spc="-150" dirty="0" err="1" smtClean="0">
                <a:solidFill>
                  <a:srgbClr val="003399"/>
                </a:solidFill>
                <a:effectLst/>
              </a:rPr>
              <a:t>đầy</a:t>
            </a:r>
            <a:r>
              <a:rPr lang="en-US" sz="5000" b="0" spc="-150" dirty="0" smtClean="0">
                <a:solidFill>
                  <a:srgbClr val="003399"/>
                </a:solidFill>
                <a:effectLst/>
              </a:rPr>
              <a:t> </a:t>
            </a:r>
            <a:r>
              <a:rPr lang="en-US" sz="5000" b="0" spc="-150" dirty="0" err="1" smtClean="0">
                <a:solidFill>
                  <a:srgbClr val="003399"/>
                </a:solidFill>
                <a:effectLst/>
              </a:rPr>
              <a:t>hồng</a:t>
            </a:r>
            <a:r>
              <a:rPr lang="en-US" sz="5000" b="0" spc="-150" dirty="0" smtClean="0">
                <a:solidFill>
                  <a:srgbClr val="003399"/>
                </a:solidFill>
                <a:effectLst/>
              </a:rPr>
              <a:t> </a:t>
            </a:r>
            <a:r>
              <a:rPr lang="en-US" sz="5000" b="0" spc="-150" dirty="0" err="1" smtClean="0">
                <a:solidFill>
                  <a:srgbClr val="003399"/>
                </a:solidFill>
                <a:effectLst/>
              </a:rPr>
              <a:t>ân</a:t>
            </a:r>
            <a:r>
              <a:rPr lang="en-US" sz="5000" b="0" spc="-150" dirty="0" smtClean="0">
                <a:solidFill>
                  <a:srgbClr val="003399"/>
                </a:solidFill>
                <a:effectLst/>
              </a:rPr>
              <a:t>.</a:t>
            </a:r>
            <a:endParaRPr lang="vi-VN" sz="5000" b="0" spc="-150" dirty="0">
              <a:solidFill>
                <a:srgbClr val="003399"/>
              </a:solidFill>
              <a:effectLst/>
            </a:endParaRPr>
          </a:p>
        </p:txBody>
      </p:sp>
    </p:spTree>
    <p:extLst>
      <p:ext uri="{BB962C8B-B14F-4D97-AF65-F5344CB8AC3E}">
        <p14:creationId xmlns:p14="http://schemas.microsoft.com/office/powerpoint/2010/main" val="343984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4850" b="0" u="sng" spc="-150" dirty="0" smtClean="0">
                <a:solidFill>
                  <a:srgbClr val="FF0000"/>
                </a:solidFill>
                <a:effectLst/>
              </a:rPr>
              <a:t>TK2:</a:t>
            </a:r>
            <a:r>
              <a:rPr lang="vi-VN" sz="4850" b="0" spc="-150" dirty="0" smtClean="0">
                <a:solidFill>
                  <a:srgbClr val="FF0000"/>
                </a:solidFill>
                <a:effectLst/>
              </a:rPr>
              <a:t> </a:t>
            </a:r>
            <a:r>
              <a:rPr lang="en-US" sz="4850" b="0" spc="-150" dirty="0" err="1" smtClean="0">
                <a:solidFill>
                  <a:srgbClr val="003399"/>
                </a:solidFill>
                <a:effectLst/>
              </a:rPr>
              <a:t>Nguồn</a:t>
            </a:r>
            <a:r>
              <a:rPr lang="en-US" sz="4850" b="0" spc="-150" dirty="0" smtClean="0">
                <a:solidFill>
                  <a:srgbClr val="003399"/>
                </a:solidFill>
                <a:effectLst/>
              </a:rPr>
              <a:t> </a:t>
            </a:r>
            <a:r>
              <a:rPr lang="en-US" sz="4850" b="0" spc="-150" dirty="0" err="1" smtClean="0">
                <a:solidFill>
                  <a:srgbClr val="003399"/>
                </a:solidFill>
                <a:effectLst/>
              </a:rPr>
              <a:t>suối</a:t>
            </a:r>
            <a:r>
              <a:rPr lang="en-US" sz="4850" b="0" spc="-150" dirty="0" smtClean="0">
                <a:solidFill>
                  <a:srgbClr val="003399"/>
                </a:solidFill>
                <a:effectLst/>
              </a:rPr>
              <a:t> </a:t>
            </a:r>
            <a:r>
              <a:rPr lang="en-US" sz="4850" b="0" spc="-150" dirty="0" err="1" smtClean="0">
                <a:solidFill>
                  <a:srgbClr val="003399"/>
                </a:solidFill>
                <a:effectLst/>
              </a:rPr>
              <a:t>chan</a:t>
            </a:r>
            <a:r>
              <a:rPr lang="en-US" sz="4850" b="0" spc="-150" dirty="0" smtClean="0">
                <a:solidFill>
                  <a:srgbClr val="003399"/>
                </a:solidFill>
                <a:effectLst/>
              </a:rPr>
              <a:t> </a:t>
            </a:r>
            <a:r>
              <a:rPr lang="en-US" sz="4850" b="0" spc="-150" dirty="0" err="1" smtClean="0">
                <a:solidFill>
                  <a:srgbClr val="003399"/>
                </a:solidFill>
                <a:effectLst/>
              </a:rPr>
              <a:t>chứa</a:t>
            </a:r>
            <a:r>
              <a:rPr lang="en-US" sz="4850" b="0" spc="-150" dirty="0" smtClean="0">
                <a:solidFill>
                  <a:srgbClr val="003399"/>
                </a:solidFill>
                <a:effectLst/>
              </a:rPr>
              <a:t> </a:t>
            </a:r>
            <a:r>
              <a:rPr lang="en-US" sz="4850" b="0" spc="-150" dirty="0" err="1" smtClean="0">
                <a:solidFill>
                  <a:srgbClr val="003399"/>
                </a:solidFill>
                <a:effectLst/>
              </a:rPr>
              <a:t>ơn</a:t>
            </a:r>
            <a:r>
              <a:rPr lang="en-US" sz="4850" b="0" spc="-150" dirty="0" smtClean="0">
                <a:solidFill>
                  <a:srgbClr val="003399"/>
                </a:solidFill>
                <a:effectLst/>
              </a:rPr>
              <a:t> </a:t>
            </a:r>
            <a:r>
              <a:rPr lang="en-US" sz="4850" b="0" spc="-150" dirty="0" err="1" smtClean="0">
                <a:solidFill>
                  <a:srgbClr val="003399"/>
                </a:solidFill>
                <a:effectLst/>
              </a:rPr>
              <a:t>cứu</a:t>
            </a:r>
            <a:r>
              <a:rPr lang="en-US" sz="4850" b="0" spc="-150" dirty="0" smtClean="0">
                <a:solidFill>
                  <a:srgbClr val="003399"/>
                </a:solidFill>
                <a:effectLst/>
              </a:rPr>
              <a:t> </a:t>
            </a:r>
            <a:r>
              <a:rPr lang="en-US" sz="4850" b="0" spc="-150" dirty="0" err="1" smtClean="0">
                <a:solidFill>
                  <a:srgbClr val="003399"/>
                </a:solidFill>
                <a:effectLst/>
              </a:rPr>
              <a:t>độ</a:t>
            </a:r>
            <a:r>
              <a:rPr lang="en-US" sz="4850" b="0" spc="-150" dirty="0" smtClean="0">
                <a:solidFill>
                  <a:srgbClr val="003399"/>
                </a:solidFill>
                <a:effectLst/>
              </a:rPr>
              <a:t> </a:t>
            </a:r>
            <a:r>
              <a:rPr lang="en-US" sz="4850" b="0" spc="-150" dirty="0" err="1" smtClean="0">
                <a:solidFill>
                  <a:srgbClr val="003399"/>
                </a:solidFill>
                <a:effectLst/>
              </a:rPr>
              <a:t>chảy</a:t>
            </a:r>
            <a:r>
              <a:rPr lang="en-US" sz="4850" b="0" spc="-150" dirty="0" smtClean="0">
                <a:solidFill>
                  <a:srgbClr val="003399"/>
                </a:solidFill>
                <a:effectLst/>
              </a:rPr>
              <a:t> </a:t>
            </a:r>
            <a:r>
              <a:rPr lang="en-US" sz="4850" b="0" spc="-150" dirty="0" err="1" smtClean="0">
                <a:solidFill>
                  <a:srgbClr val="003399"/>
                </a:solidFill>
                <a:effectLst/>
              </a:rPr>
              <a:t>tuôn</a:t>
            </a:r>
            <a:r>
              <a:rPr lang="en-US" sz="4850" b="0" spc="-150" dirty="0" smtClean="0">
                <a:solidFill>
                  <a:srgbClr val="003399"/>
                </a:solidFill>
                <a:effectLst/>
              </a:rPr>
              <a:t> </a:t>
            </a:r>
            <a:r>
              <a:rPr lang="en-US" sz="4850" b="0" spc="-150" dirty="0" err="1" smtClean="0">
                <a:solidFill>
                  <a:srgbClr val="003399"/>
                </a:solidFill>
                <a:effectLst/>
              </a:rPr>
              <a:t>từ</a:t>
            </a:r>
            <a:r>
              <a:rPr lang="en-US" sz="4850" b="0" spc="-150" dirty="0" smtClean="0">
                <a:solidFill>
                  <a:srgbClr val="003399"/>
                </a:solidFill>
                <a:effectLst/>
              </a:rPr>
              <a:t> </a:t>
            </a:r>
            <a:r>
              <a:rPr lang="en-US" sz="4850" b="0" spc="-150" dirty="0" err="1" smtClean="0">
                <a:solidFill>
                  <a:srgbClr val="003399"/>
                </a:solidFill>
                <a:effectLst/>
              </a:rPr>
              <a:t>nơi</a:t>
            </a:r>
            <a:r>
              <a:rPr lang="en-US" sz="4850" b="0" spc="-150" dirty="0" smtClean="0">
                <a:solidFill>
                  <a:srgbClr val="003399"/>
                </a:solidFill>
                <a:effectLst/>
              </a:rPr>
              <a:t> </a:t>
            </a:r>
            <a:r>
              <a:rPr lang="en-US" sz="4850" b="0" spc="-150" dirty="0" err="1" smtClean="0">
                <a:solidFill>
                  <a:srgbClr val="003399"/>
                </a:solidFill>
                <a:effectLst/>
              </a:rPr>
              <a:t>Thánh</a:t>
            </a:r>
            <a:r>
              <a:rPr lang="en-US" sz="4850" b="0" spc="-150" dirty="0" smtClean="0">
                <a:solidFill>
                  <a:srgbClr val="003399"/>
                </a:solidFill>
                <a:effectLst/>
              </a:rPr>
              <a:t> </a:t>
            </a:r>
            <a:r>
              <a:rPr lang="en-US" sz="4850" b="0" spc="-150" dirty="0" err="1" smtClean="0">
                <a:solidFill>
                  <a:srgbClr val="003399"/>
                </a:solidFill>
                <a:effectLst/>
              </a:rPr>
              <a:t>Tâm</a:t>
            </a:r>
            <a:r>
              <a:rPr lang="en-US" sz="4850" b="0" spc="-150" dirty="0" smtClean="0">
                <a:solidFill>
                  <a:srgbClr val="003399"/>
                </a:solidFill>
                <a:effectLst/>
              </a:rPr>
              <a:t> </a:t>
            </a:r>
            <a:r>
              <a:rPr lang="en-US" sz="4850" b="0" spc="-150" dirty="0" err="1" smtClean="0">
                <a:solidFill>
                  <a:srgbClr val="003399"/>
                </a:solidFill>
                <a:effectLst/>
              </a:rPr>
              <a:t>Ngài</a:t>
            </a:r>
            <a:r>
              <a:rPr lang="en-US" sz="4850" b="0" spc="-150" dirty="0" smtClean="0">
                <a:solidFill>
                  <a:srgbClr val="003399"/>
                </a:solidFill>
                <a:effectLst/>
              </a:rPr>
              <a:t>. </a:t>
            </a:r>
            <a:r>
              <a:rPr lang="en-US" sz="4850" b="0" spc="-150" dirty="0" err="1" smtClean="0">
                <a:solidFill>
                  <a:srgbClr val="003399"/>
                </a:solidFill>
                <a:effectLst/>
              </a:rPr>
              <a:t>Đường</a:t>
            </a:r>
            <a:r>
              <a:rPr lang="en-US" sz="4850" b="0" spc="-150" dirty="0" smtClean="0">
                <a:solidFill>
                  <a:srgbClr val="003399"/>
                </a:solidFill>
                <a:effectLst/>
              </a:rPr>
              <a:t> </a:t>
            </a:r>
            <a:r>
              <a:rPr lang="en-US" sz="4850" b="0" spc="-150" dirty="0" err="1" smtClean="0">
                <a:solidFill>
                  <a:srgbClr val="003399"/>
                </a:solidFill>
                <a:effectLst/>
              </a:rPr>
              <a:t>đời</a:t>
            </a:r>
            <a:r>
              <a:rPr lang="en-US" sz="4850" b="0" spc="-150" dirty="0" smtClean="0">
                <a:solidFill>
                  <a:srgbClr val="003399"/>
                </a:solidFill>
                <a:effectLst/>
              </a:rPr>
              <a:t> </a:t>
            </a:r>
            <a:r>
              <a:rPr lang="en-US" sz="4850" b="0" spc="-150" dirty="0" err="1" smtClean="0">
                <a:solidFill>
                  <a:srgbClr val="003399"/>
                </a:solidFill>
                <a:effectLst/>
              </a:rPr>
              <a:t>tương</a:t>
            </a:r>
            <a:r>
              <a:rPr lang="en-US" sz="4850" b="0" spc="-150" dirty="0" smtClean="0">
                <a:solidFill>
                  <a:srgbClr val="003399"/>
                </a:solidFill>
                <a:effectLst/>
              </a:rPr>
              <a:t> </a:t>
            </a:r>
            <a:r>
              <a:rPr lang="en-US" sz="4850" b="0" spc="-150" dirty="0" err="1" smtClean="0">
                <a:solidFill>
                  <a:srgbClr val="003399"/>
                </a:solidFill>
                <a:effectLst/>
              </a:rPr>
              <a:t>lai</a:t>
            </a:r>
            <a:r>
              <a:rPr lang="en-US" sz="4850" b="0" spc="-150" dirty="0" smtClean="0">
                <a:solidFill>
                  <a:srgbClr val="003399"/>
                </a:solidFill>
                <a:effectLst/>
              </a:rPr>
              <a:t> </a:t>
            </a:r>
            <a:r>
              <a:rPr lang="en-US" sz="4850" b="0" spc="-150" dirty="0" err="1" smtClean="0">
                <a:solidFill>
                  <a:srgbClr val="003399"/>
                </a:solidFill>
                <a:effectLst/>
              </a:rPr>
              <a:t>luôn</a:t>
            </a:r>
            <a:r>
              <a:rPr lang="en-US" sz="4850" b="0" spc="-150" dirty="0" smtClean="0">
                <a:solidFill>
                  <a:srgbClr val="003399"/>
                </a:solidFill>
                <a:effectLst/>
              </a:rPr>
              <a:t> </a:t>
            </a:r>
            <a:r>
              <a:rPr lang="en-US" sz="4850" b="0" spc="-150" dirty="0" err="1" smtClean="0">
                <a:solidFill>
                  <a:srgbClr val="003399"/>
                </a:solidFill>
                <a:effectLst/>
              </a:rPr>
              <a:t>khiến</a:t>
            </a:r>
            <a:r>
              <a:rPr lang="en-US" sz="4850" b="0" spc="-150" dirty="0" smtClean="0">
                <a:solidFill>
                  <a:srgbClr val="003399"/>
                </a:solidFill>
                <a:effectLst/>
              </a:rPr>
              <a:t> con </a:t>
            </a:r>
            <a:r>
              <a:rPr lang="en-US" sz="4850" b="0" spc="-150" dirty="0" err="1" smtClean="0">
                <a:solidFill>
                  <a:srgbClr val="003399"/>
                </a:solidFill>
                <a:effectLst/>
              </a:rPr>
              <a:t>mệt</a:t>
            </a:r>
            <a:r>
              <a:rPr lang="en-US" sz="4850" b="0" spc="-150" dirty="0" smtClean="0">
                <a:solidFill>
                  <a:srgbClr val="003399"/>
                </a:solidFill>
                <a:effectLst/>
              </a:rPr>
              <a:t> </a:t>
            </a:r>
            <a:r>
              <a:rPr lang="en-US" sz="4850" b="0" spc="-150" dirty="0" err="1" smtClean="0">
                <a:solidFill>
                  <a:srgbClr val="003399"/>
                </a:solidFill>
                <a:effectLst/>
              </a:rPr>
              <a:t>nhoài</a:t>
            </a:r>
            <a:r>
              <a:rPr lang="en-US" sz="4850" b="0" spc="-150" dirty="0" smtClean="0">
                <a:solidFill>
                  <a:srgbClr val="003399"/>
                </a:solidFill>
                <a:effectLst/>
              </a:rPr>
              <a:t>. </a:t>
            </a:r>
            <a:r>
              <a:rPr lang="en-US" sz="4850" b="0" spc="-150" dirty="0" err="1" smtClean="0">
                <a:solidFill>
                  <a:srgbClr val="003399"/>
                </a:solidFill>
                <a:effectLst/>
              </a:rPr>
              <a:t>Về</a:t>
            </a:r>
            <a:r>
              <a:rPr lang="en-US" sz="4850" b="0" spc="-150" dirty="0" smtClean="0">
                <a:solidFill>
                  <a:srgbClr val="003399"/>
                </a:solidFill>
                <a:effectLst/>
              </a:rPr>
              <a:t> </a:t>
            </a:r>
            <a:r>
              <a:rPr lang="en-US" sz="4850" b="0" spc="-150" dirty="0" err="1" smtClean="0">
                <a:solidFill>
                  <a:srgbClr val="003399"/>
                </a:solidFill>
                <a:effectLst/>
              </a:rPr>
              <a:t>đây</a:t>
            </a:r>
            <a:r>
              <a:rPr lang="en-US" sz="4850" b="0" spc="-150" dirty="0" smtClean="0">
                <a:solidFill>
                  <a:srgbClr val="003399"/>
                </a:solidFill>
                <a:effectLst/>
              </a:rPr>
              <a:t> </a:t>
            </a:r>
            <a:r>
              <a:rPr lang="en-US" sz="4850" b="0" spc="-150" dirty="0" err="1" smtClean="0">
                <a:solidFill>
                  <a:srgbClr val="003399"/>
                </a:solidFill>
                <a:effectLst/>
              </a:rPr>
              <a:t>bên</a:t>
            </a:r>
            <a:r>
              <a:rPr lang="en-US" sz="4850" b="0" spc="-150" dirty="0" smtClean="0">
                <a:solidFill>
                  <a:srgbClr val="003399"/>
                </a:solidFill>
                <a:effectLst/>
              </a:rPr>
              <a:t> </a:t>
            </a:r>
            <a:r>
              <a:rPr lang="en-US" sz="4850" b="0" spc="-150" dirty="0" err="1" smtClean="0">
                <a:solidFill>
                  <a:srgbClr val="003399"/>
                </a:solidFill>
                <a:effectLst/>
              </a:rPr>
              <a:t>Chúa</a:t>
            </a:r>
            <a:r>
              <a:rPr lang="en-US" sz="4850" b="0" spc="-150" dirty="0" smtClean="0">
                <a:solidFill>
                  <a:srgbClr val="003399"/>
                </a:solidFill>
                <a:effectLst/>
              </a:rPr>
              <a:t>, </a:t>
            </a:r>
            <a:r>
              <a:rPr lang="en-US" sz="4850" b="0" spc="-150" dirty="0" err="1" smtClean="0">
                <a:solidFill>
                  <a:srgbClr val="003399"/>
                </a:solidFill>
                <a:effectLst/>
              </a:rPr>
              <a:t>Chúa</a:t>
            </a:r>
            <a:r>
              <a:rPr lang="en-US" sz="4850" b="0" spc="-150" dirty="0" smtClean="0">
                <a:solidFill>
                  <a:srgbClr val="003399"/>
                </a:solidFill>
                <a:effectLst/>
              </a:rPr>
              <a:t> </a:t>
            </a:r>
            <a:r>
              <a:rPr lang="en-US" sz="4850" b="0" spc="-150" dirty="0" err="1" smtClean="0">
                <a:solidFill>
                  <a:srgbClr val="003399"/>
                </a:solidFill>
                <a:effectLst/>
              </a:rPr>
              <a:t>yêu</a:t>
            </a:r>
            <a:r>
              <a:rPr lang="en-US" sz="4850" b="0" spc="-150" dirty="0" smtClean="0">
                <a:solidFill>
                  <a:srgbClr val="003399"/>
                </a:solidFill>
                <a:effectLst/>
              </a:rPr>
              <a:t> </a:t>
            </a:r>
            <a:r>
              <a:rPr lang="en-US" sz="4850" b="0" spc="-150" dirty="0" err="1" smtClean="0">
                <a:solidFill>
                  <a:srgbClr val="003399"/>
                </a:solidFill>
                <a:effectLst/>
              </a:rPr>
              <a:t>thương</a:t>
            </a:r>
            <a:r>
              <a:rPr lang="en-US" sz="4850" b="0" spc="-150" dirty="0" smtClean="0">
                <a:solidFill>
                  <a:srgbClr val="003399"/>
                </a:solidFill>
                <a:effectLst/>
              </a:rPr>
              <a:t> </a:t>
            </a:r>
            <a:r>
              <a:rPr lang="en-US" sz="4850" b="0" spc="-150" dirty="0" err="1" smtClean="0">
                <a:solidFill>
                  <a:srgbClr val="003399"/>
                </a:solidFill>
                <a:effectLst/>
              </a:rPr>
              <a:t>mến</a:t>
            </a:r>
            <a:r>
              <a:rPr lang="en-US" sz="4850" b="0" spc="-150" dirty="0" smtClean="0">
                <a:solidFill>
                  <a:srgbClr val="003399"/>
                </a:solidFill>
                <a:effectLst/>
              </a:rPr>
              <a:t> </a:t>
            </a:r>
            <a:r>
              <a:rPr lang="en-US" sz="4850" b="0" spc="-150" dirty="0" err="1" smtClean="0">
                <a:solidFill>
                  <a:srgbClr val="003399"/>
                </a:solidFill>
                <a:effectLst/>
              </a:rPr>
              <a:t>hoài</a:t>
            </a:r>
            <a:r>
              <a:rPr lang="en-US" sz="4850" b="0" spc="-150" dirty="0" smtClean="0">
                <a:solidFill>
                  <a:srgbClr val="003399"/>
                </a:solidFill>
                <a:effectLst/>
              </a:rPr>
              <a:t>. </a:t>
            </a:r>
            <a:r>
              <a:rPr lang="en-US" sz="4850" b="0" spc="-150" dirty="0" err="1" smtClean="0">
                <a:solidFill>
                  <a:srgbClr val="003399"/>
                </a:solidFill>
                <a:effectLst/>
              </a:rPr>
              <a:t>Vững</a:t>
            </a:r>
            <a:r>
              <a:rPr lang="en-US" sz="4850" b="0" spc="-150" dirty="0" smtClean="0">
                <a:solidFill>
                  <a:srgbClr val="003399"/>
                </a:solidFill>
                <a:effectLst/>
              </a:rPr>
              <a:t> </a:t>
            </a:r>
            <a:r>
              <a:rPr lang="en-US" sz="4850" b="0" spc="-150" dirty="0" err="1" smtClean="0">
                <a:solidFill>
                  <a:srgbClr val="003399"/>
                </a:solidFill>
                <a:effectLst/>
              </a:rPr>
              <a:t>lòng</a:t>
            </a:r>
            <a:r>
              <a:rPr lang="en-US" sz="4850" b="0" spc="-150" dirty="0" smtClean="0">
                <a:solidFill>
                  <a:srgbClr val="003399"/>
                </a:solidFill>
                <a:effectLst/>
              </a:rPr>
              <a:t> </a:t>
            </a:r>
            <a:r>
              <a:rPr lang="en-US" sz="4850" b="0" spc="-150" dirty="0" err="1" smtClean="0">
                <a:solidFill>
                  <a:srgbClr val="003399"/>
                </a:solidFill>
                <a:effectLst/>
              </a:rPr>
              <a:t>cậy</a:t>
            </a:r>
            <a:r>
              <a:rPr lang="en-US" sz="4850" b="0" spc="-150" dirty="0" smtClean="0">
                <a:solidFill>
                  <a:srgbClr val="003399"/>
                </a:solidFill>
                <a:effectLst/>
              </a:rPr>
              <a:t> </a:t>
            </a:r>
            <a:r>
              <a:rPr lang="en-US" sz="4850" b="0" spc="-150" dirty="0" err="1" smtClean="0">
                <a:solidFill>
                  <a:srgbClr val="003399"/>
                </a:solidFill>
                <a:effectLst/>
              </a:rPr>
              <a:t>trông</a:t>
            </a:r>
            <a:r>
              <a:rPr lang="en-US" sz="4850" b="0" spc="-150" dirty="0" smtClean="0">
                <a:solidFill>
                  <a:srgbClr val="003399"/>
                </a:solidFill>
                <a:effectLst/>
              </a:rPr>
              <a:t> </a:t>
            </a:r>
            <a:r>
              <a:rPr lang="en-US" sz="4850" b="0" spc="-150" dirty="0" err="1" smtClean="0">
                <a:solidFill>
                  <a:srgbClr val="003399"/>
                </a:solidFill>
                <a:effectLst/>
              </a:rPr>
              <a:t>phó</a:t>
            </a:r>
            <a:r>
              <a:rPr lang="en-US" sz="4850" b="0" spc="-150" dirty="0" smtClean="0">
                <a:solidFill>
                  <a:srgbClr val="003399"/>
                </a:solidFill>
                <a:effectLst/>
              </a:rPr>
              <a:t> </a:t>
            </a:r>
            <a:r>
              <a:rPr lang="en-US" sz="4850" b="0" spc="-150" dirty="0" err="1" smtClean="0">
                <a:solidFill>
                  <a:srgbClr val="003399"/>
                </a:solidFill>
                <a:effectLst/>
              </a:rPr>
              <a:t>dâng</a:t>
            </a:r>
            <a:r>
              <a:rPr lang="en-US" sz="4850" b="0" spc="-150" dirty="0" smtClean="0">
                <a:solidFill>
                  <a:srgbClr val="003399"/>
                </a:solidFill>
                <a:effectLst/>
              </a:rPr>
              <a:t> </a:t>
            </a:r>
            <a:r>
              <a:rPr lang="en-US" sz="4850" b="0" spc="-150" dirty="0" err="1" smtClean="0">
                <a:solidFill>
                  <a:srgbClr val="003399"/>
                </a:solidFill>
                <a:effectLst/>
              </a:rPr>
              <a:t>nơi</a:t>
            </a:r>
            <a:r>
              <a:rPr lang="en-US" sz="4850" b="0" spc="-150" dirty="0" smtClean="0">
                <a:solidFill>
                  <a:srgbClr val="003399"/>
                </a:solidFill>
                <a:effectLst/>
              </a:rPr>
              <a:t> </a:t>
            </a:r>
            <a:r>
              <a:rPr lang="en-US" sz="4850" b="0" spc="-150" dirty="0" err="1" smtClean="0">
                <a:solidFill>
                  <a:srgbClr val="003399"/>
                </a:solidFill>
                <a:effectLst/>
              </a:rPr>
              <a:t>Ngài</a:t>
            </a:r>
            <a:r>
              <a:rPr lang="en-US" sz="4850" b="0" spc="-150" dirty="0" smtClean="0">
                <a:solidFill>
                  <a:srgbClr val="003399"/>
                </a:solidFill>
                <a:effectLst/>
              </a:rPr>
              <a:t>.</a:t>
            </a:r>
            <a:endParaRPr lang="vi-VN" sz="4850" b="0" spc="-150" dirty="0">
              <a:solidFill>
                <a:srgbClr val="003399"/>
              </a:solidFill>
              <a:effectLst/>
            </a:endParaRPr>
          </a:p>
        </p:txBody>
      </p:sp>
    </p:spTree>
    <p:extLst>
      <p:ext uri="{BB962C8B-B14F-4D97-AF65-F5344CB8AC3E}">
        <p14:creationId xmlns:p14="http://schemas.microsoft.com/office/powerpoint/2010/main" val="34120922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0" u="sng" spc="-150" dirty="0" smtClean="0">
                <a:solidFill>
                  <a:srgbClr val="FF0000"/>
                </a:solidFill>
                <a:effectLst/>
              </a:rPr>
              <a:t>ĐK:</a:t>
            </a:r>
            <a:r>
              <a:rPr lang="vi-VN" sz="5000" b="0" spc="-150" dirty="0" smtClean="0">
                <a:solidFill>
                  <a:srgbClr val="FF0000"/>
                </a:solidFill>
                <a:effectLst/>
              </a:rPr>
              <a:t> </a:t>
            </a:r>
            <a:r>
              <a:rPr lang="en-US" sz="5000" b="0" spc="-150" dirty="0" err="1" smtClean="0">
                <a:solidFill>
                  <a:srgbClr val="003399"/>
                </a:solidFill>
                <a:effectLst/>
              </a:rPr>
              <a:t>Ôi</a:t>
            </a:r>
            <a:r>
              <a:rPr lang="en-US" sz="5000" b="0" spc="-150" dirty="0" smtClean="0">
                <a:solidFill>
                  <a:srgbClr val="003399"/>
                </a:solidFill>
                <a:effectLst/>
              </a:rPr>
              <a:t> </a:t>
            </a:r>
            <a:r>
              <a:rPr lang="en-US" sz="5000" b="0" spc="-150" dirty="0" err="1" smtClean="0">
                <a:solidFill>
                  <a:srgbClr val="003399"/>
                </a:solidFill>
                <a:effectLst/>
              </a:rPr>
              <a:t>Máu</a:t>
            </a:r>
            <a:r>
              <a:rPr lang="en-US" sz="5000" b="0" spc="-150" dirty="0" smtClean="0">
                <a:solidFill>
                  <a:srgbClr val="003399"/>
                </a:solidFill>
                <a:effectLst/>
              </a:rPr>
              <a:t> </a:t>
            </a:r>
            <a:r>
              <a:rPr lang="en-US" sz="5000" b="0" spc="-150" dirty="0" err="1" smtClean="0">
                <a:solidFill>
                  <a:srgbClr val="003399"/>
                </a:solidFill>
                <a:effectLst/>
              </a:rPr>
              <a:t>và</a:t>
            </a:r>
            <a:r>
              <a:rPr lang="en-US" sz="5000" b="0" spc="-150" dirty="0" smtClean="0">
                <a:solidFill>
                  <a:srgbClr val="003399"/>
                </a:solidFill>
                <a:effectLst/>
              </a:rPr>
              <a:t> </a:t>
            </a:r>
            <a:r>
              <a:rPr lang="en-US" sz="5000" b="0" spc="-150" dirty="0" err="1" smtClean="0">
                <a:solidFill>
                  <a:srgbClr val="003399"/>
                </a:solidFill>
                <a:effectLst/>
              </a:rPr>
              <a:t>Nước</a:t>
            </a:r>
            <a:r>
              <a:rPr lang="en-US" sz="5000" b="0" spc="-150" dirty="0" smtClean="0">
                <a:solidFill>
                  <a:srgbClr val="003399"/>
                </a:solidFill>
                <a:effectLst/>
              </a:rPr>
              <a:t> </a:t>
            </a:r>
            <a:r>
              <a:rPr lang="en-US" sz="5000" b="0" spc="-150" dirty="0" err="1" smtClean="0">
                <a:solidFill>
                  <a:srgbClr val="003399"/>
                </a:solidFill>
                <a:effectLst/>
              </a:rPr>
              <a:t>trào</a:t>
            </a:r>
            <a:r>
              <a:rPr lang="en-US" sz="5000" b="0" spc="-150" dirty="0" smtClean="0">
                <a:solidFill>
                  <a:srgbClr val="003399"/>
                </a:solidFill>
                <a:effectLst/>
              </a:rPr>
              <a:t> </a:t>
            </a:r>
            <a:r>
              <a:rPr lang="en-US" sz="5000" b="0" spc="-150" dirty="0" err="1" smtClean="0">
                <a:solidFill>
                  <a:srgbClr val="003399"/>
                </a:solidFill>
                <a:effectLst/>
              </a:rPr>
              <a:t>tuôn</a:t>
            </a:r>
            <a:r>
              <a:rPr lang="en-US" sz="5000" b="0" spc="-150" dirty="0" smtClean="0">
                <a:solidFill>
                  <a:srgbClr val="003399"/>
                </a:solidFill>
                <a:effectLst/>
              </a:rPr>
              <a:t> </a:t>
            </a:r>
            <a:r>
              <a:rPr lang="en-US" sz="5000" b="0" spc="-150" dirty="0" err="1" smtClean="0">
                <a:solidFill>
                  <a:srgbClr val="003399"/>
                </a:solidFill>
                <a:effectLst/>
              </a:rPr>
              <a:t>từ</a:t>
            </a:r>
            <a:r>
              <a:rPr lang="en-US" sz="5000" b="0" spc="-150" dirty="0" smtClean="0">
                <a:solidFill>
                  <a:srgbClr val="003399"/>
                </a:solidFill>
                <a:effectLst/>
              </a:rPr>
              <a:t> </a:t>
            </a:r>
            <a:r>
              <a:rPr lang="en-US" sz="5000" b="0" spc="-150" dirty="0" err="1" smtClean="0">
                <a:solidFill>
                  <a:srgbClr val="003399"/>
                </a:solidFill>
                <a:effectLst/>
              </a:rPr>
              <a:t>Thánh</a:t>
            </a:r>
            <a:r>
              <a:rPr lang="en-US" sz="5000" b="0" spc="-150" dirty="0" smtClean="0">
                <a:solidFill>
                  <a:srgbClr val="003399"/>
                </a:solidFill>
                <a:effectLst/>
              </a:rPr>
              <a:t> </a:t>
            </a:r>
            <a:r>
              <a:rPr lang="en-US" sz="5000" b="0" spc="-150" dirty="0" err="1" smtClean="0">
                <a:solidFill>
                  <a:srgbClr val="003399"/>
                </a:solidFill>
                <a:effectLst/>
              </a:rPr>
              <a:t>Tâm</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a:solidFill>
                  <a:srgbClr val="003399"/>
                </a:solidFill>
                <a:effectLst/>
              </a:rPr>
              <a:t> </a:t>
            </a:r>
            <a:r>
              <a:rPr lang="en-US" sz="5000" b="0" spc="-150" dirty="0" err="1" smtClean="0">
                <a:solidFill>
                  <a:srgbClr val="003399"/>
                </a:solidFill>
                <a:effectLst/>
              </a:rPr>
              <a:t>là</a:t>
            </a:r>
            <a:r>
              <a:rPr lang="en-US" sz="5000" b="0" spc="-150" dirty="0" smtClean="0">
                <a:solidFill>
                  <a:srgbClr val="003399"/>
                </a:solidFill>
                <a:effectLst/>
              </a:rPr>
              <a:t> </a:t>
            </a:r>
            <a:r>
              <a:rPr lang="en-US" sz="5000" b="0" spc="-150" dirty="0" err="1" smtClean="0">
                <a:solidFill>
                  <a:srgbClr val="003399"/>
                </a:solidFill>
                <a:effectLst/>
              </a:rPr>
              <a:t>nguồn</a:t>
            </a:r>
            <a:r>
              <a:rPr lang="en-US" sz="5000" b="0" spc="-150" dirty="0" smtClean="0">
                <a:solidFill>
                  <a:srgbClr val="003399"/>
                </a:solidFill>
                <a:effectLst/>
              </a:rPr>
              <a:t> </a:t>
            </a:r>
            <a:r>
              <a:rPr lang="en-US" sz="5000" b="0" spc="-150" dirty="0" err="1" smtClean="0">
                <a:solidFill>
                  <a:srgbClr val="003399"/>
                </a:solidFill>
                <a:effectLst/>
              </a:rPr>
              <a:t>mạch</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 </a:t>
            </a:r>
            <a:r>
              <a:rPr lang="en-US" sz="5000" b="0" spc="-150" dirty="0" err="1" smtClean="0">
                <a:solidFill>
                  <a:srgbClr val="003399"/>
                </a:solidFill>
                <a:effectLst/>
              </a:rPr>
              <a:t>yêu</a:t>
            </a:r>
            <a:r>
              <a:rPr lang="en-US" sz="5000" b="0" spc="-150" dirty="0" smtClean="0">
                <a:solidFill>
                  <a:srgbClr val="003399"/>
                </a:solidFill>
                <a:effectLst/>
              </a:rPr>
              <a:t> </a:t>
            </a:r>
            <a:r>
              <a:rPr lang="en-US" sz="5000" b="0" spc="-150" dirty="0" err="1" smtClean="0">
                <a:solidFill>
                  <a:srgbClr val="003399"/>
                </a:solidFill>
                <a:effectLst/>
              </a:rPr>
              <a:t>chan</a:t>
            </a:r>
            <a:r>
              <a:rPr lang="en-US" sz="5000" b="0" spc="-150" dirty="0" smtClean="0">
                <a:solidFill>
                  <a:srgbClr val="003399"/>
                </a:solidFill>
                <a:effectLst/>
              </a:rPr>
              <a:t> </a:t>
            </a:r>
            <a:r>
              <a:rPr lang="en-US" sz="5000" b="0" spc="-150" dirty="0" err="1" smtClean="0">
                <a:solidFill>
                  <a:srgbClr val="003399"/>
                </a:solidFill>
                <a:effectLst/>
              </a:rPr>
              <a:t>chứa</a:t>
            </a:r>
            <a:r>
              <a:rPr lang="en-US" sz="5000" b="0" spc="-150" dirty="0" smtClean="0">
                <a:solidFill>
                  <a:srgbClr val="003399"/>
                </a:solidFill>
                <a:effectLst/>
              </a:rPr>
              <a:t>. Con </a:t>
            </a:r>
            <a:r>
              <a:rPr lang="en-US" sz="5000" b="0" spc="-150" dirty="0" err="1" smtClean="0">
                <a:solidFill>
                  <a:srgbClr val="003399"/>
                </a:solidFill>
                <a:effectLst/>
              </a:rPr>
              <a:t>luôn</a:t>
            </a:r>
            <a:r>
              <a:rPr lang="en-US" sz="5000" b="0" spc="-150" dirty="0" smtClean="0">
                <a:solidFill>
                  <a:srgbClr val="003399"/>
                </a:solidFill>
                <a:effectLst/>
              </a:rPr>
              <a:t> </a:t>
            </a:r>
            <a:r>
              <a:rPr lang="en-US" sz="5000" b="0" spc="-150" dirty="0" err="1" smtClean="0">
                <a:solidFill>
                  <a:srgbClr val="003399"/>
                </a:solidFill>
                <a:effectLst/>
              </a:rPr>
              <a:t>thành</a:t>
            </a:r>
            <a:r>
              <a:rPr lang="en-US" sz="5000" b="0" spc="-150" dirty="0" smtClean="0">
                <a:solidFill>
                  <a:srgbClr val="003399"/>
                </a:solidFill>
                <a:effectLst/>
              </a:rPr>
              <a:t> </a:t>
            </a:r>
            <a:r>
              <a:rPr lang="en-US" sz="5000" b="0" spc="-150" dirty="0" err="1" smtClean="0">
                <a:solidFill>
                  <a:srgbClr val="003399"/>
                </a:solidFill>
                <a:effectLst/>
              </a:rPr>
              <a:t>tâm</a:t>
            </a:r>
            <a:r>
              <a:rPr lang="en-US" sz="5000" b="0" spc="-150" dirty="0" smtClean="0">
                <a:solidFill>
                  <a:srgbClr val="003399"/>
                </a:solidFill>
                <a:effectLst/>
              </a:rPr>
              <a:t> </a:t>
            </a:r>
            <a:r>
              <a:rPr lang="en-US" sz="5000" b="0" spc="-150" dirty="0" err="1" smtClean="0">
                <a:solidFill>
                  <a:srgbClr val="003399"/>
                </a:solidFill>
                <a:effectLst/>
              </a:rPr>
              <a:t>cậy</a:t>
            </a:r>
            <a:r>
              <a:rPr lang="en-US" sz="5000" b="0" spc="-150" dirty="0" smtClean="0">
                <a:solidFill>
                  <a:srgbClr val="003399"/>
                </a:solidFill>
                <a:effectLst/>
              </a:rPr>
              <a:t> tin </a:t>
            </a:r>
            <a:r>
              <a:rPr lang="en-US" sz="5000" b="0" spc="-150" dirty="0" err="1" smtClean="0">
                <a:solidFill>
                  <a:srgbClr val="003399"/>
                </a:solidFill>
                <a:effectLst/>
              </a:rPr>
              <a:t>và</a:t>
            </a:r>
            <a:r>
              <a:rPr lang="en-US" sz="5000" b="0" spc="-150" dirty="0" smtClean="0">
                <a:solidFill>
                  <a:srgbClr val="003399"/>
                </a:solidFill>
                <a:effectLst/>
              </a:rPr>
              <a:t> </a:t>
            </a:r>
            <a:r>
              <a:rPr lang="en-US" sz="5000" b="0" spc="-150" dirty="0" err="1" smtClean="0">
                <a:solidFill>
                  <a:srgbClr val="003399"/>
                </a:solidFill>
                <a:effectLst/>
              </a:rPr>
              <a:t>mến</a:t>
            </a:r>
            <a:r>
              <a:rPr lang="en-US" sz="5000" b="0" spc="-150" dirty="0" smtClean="0">
                <a:solidFill>
                  <a:srgbClr val="003399"/>
                </a:solidFill>
                <a:effectLst/>
              </a:rPr>
              <a:t> </a:t>
            </a:r>
            <a:r>
              <a:rPr lang="en-US" sz="5000" b="0" spc="-150" dirty="0" err="1" smtClean="0">
                <a:solidFill>
                  <a:srgbClr val="003399"/>
                </a:solidFill>
                <a:effectLst/>
              </a:rPr>
              <a:t>yêu</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Ngài</a:t>
            </a:r>
            <a:r>
              <a:rPr lang="en-US" sz="5000" b="0" spc="-150" dirty="0" smtClean="0">
                <a:solidFill>
                  <a:srgbClr val="003399"/>
                </a:solidFill>
                <a:effectLst/>
              </a:rPr>
              <a:t> </a:t>
            </a:r>
            <a:r>
              <a:rPr lang="en-US" sz="5000" b="0" spc="-150" dirty="0" err="1" smtClean="0">
                <a:solidFill>
                  <a:srgbClr val="003399"/>
                </a:solidFill>
                <a:effectLst/>
              </a:rPr>
              <a:t>diệu</a:t>
            </a:r>
            <a:r>
              <a:rPr lang="en-US" sz="5000" b="0" spc="-150" dirty="0" smtClean="0">
                <a:solidFill>
                  <a:srgbClr val="003399"/>
                </a:solidFill>
                <a:effectLst/>
              </a:rPr>
              <a:t> </a:t>
            </a:r>
            <a:r>
              <a:rPr lang="en-US" sz="5000" b="0" spc="-150" dirty="0" err="1" smtClean="0">
                <a:solidFill>
                  <a:srgbClr val="003399"/>
                </a:solidFill>
                <a:effectLst/>
              </a:rPr>
              <a:t>hiền</a:t>
            </a:r>
            <a:r>
              <a:rPr lang="en-US" sz="5000" b="0" spc="-150" dirty="0" smtClean="0">
                <a:solidFill>
                  <a:srgbClr val="003399"/>
                </a:solidFill>
                <a:effectLst/>
              </a:rPr>
              <a:t> </a:t>
            </a:r>
            <a:r>
              <a:rPr lang="en-US" sz="5000" b="0" spc="-150" dirty="0" err="1" smtClean="0">
                <a:solidFill>
                  <a:srgbClr val="003399"/>
                </a:solidFill>
                <a:effectLst/>
              </a:rPr>
              <a:t>khoan</a:t>
            </a:r>
            <a:r>
              <a:rPr lang="en-US" sz="5000" b="0" spc="-150" dirty="0" smtClean="0">
                <a:solidFill>
                  <a:srgbClr val="003399"/>
                </a:solidFill>
                <a:effectLst/>
              </a:rPr>
              <a:t> </a:t>
            </a:r>
            <a:r>
              <a:rPr lang="en-US" sz="5000" b="0" spc="-150" dirty="0" err="1" smtClean="0">
                <a:solidFill>
                  <a:srgbClr val="003399"/>
                </a:solidFill>
                <a:effectLst/>
              </a:rPr>
              <a:t>nhân</a:t>
            </a:r>
            <a:r>
              <a:rPr lang="en-US" sz="5000" b="0" spc="-150" dirty="0" smtClean="0">
                <a:solidFill>
                  <a:srgbClr val="003399"/>
                </a:solidFill>
                <a:effectLst/>
              </a:rPr>
              <a:t> </a:t>
            </a:r>
            <a:r>
              <a:rPr lang="en-US" sz="5000" b="0" spc="-150" dirty="0" err="1" smtClean="0">
                <a:solidFill>
                  <a:srgbClr val="003399"/>
                </a:solidFill>
                <a:effectLst/>
              </a:rPr>
              <a:t>luôn</a:t>
            </a:r>
            <a:r>
              <a:rPr lang="en-US" sz="5000" b="0" spc="-150" dirty="0" smtClean="0">
                <a:solidFill>
                  <a:srgbClr val="003399"/>
                </a:solidFill>
                <a:effectLst/>
              </a:rPr>
              <a:t> </a:t>
            </a:r>
            <a:r>
              <a:rPr lang="en-US" sz="5000" b="0" spc="-150" dirty="0" err="1" smtClean="0">
                <a:solidFill>
                  <a:srgbClr val="003399"/>
                </a:solidFill>
                <a:effectLst/>
              </a:rPr>
              <a:t>dủ</a:t>
            </a:r>
            <a:r>
              <a:rPr lang="en-US" sz="5000" b="0" spc="-150" dirty="0" smtClean="0">
                <a:solidFill>
                  <a:srgbClr val="003399"/>
                </a:solidFill>
                <a:effectLst/>
              </a:rPr>
              <a:t> </a:t>
            </a:r>
            <a:r>
              <a:rPr lang="en-US" sz="5000" b="0" spc="-150" dirty="0" err="1" smtClean="0">
                <a:solidFill>
                  <a:srgbClr val="003399"/>
                </a:solidFill>
                <a:effectLst/>
              </a:rPr>
              <a:t>tình</a:t>
            </a:r>
            <a:r>
              <a:rPr lang="en-US" sz="5000" b="0" spc="-150" dirty="0" smtClean="0">
                <a:solidFill>
                  <a:srgbClr val="003399"/>
                </a:solidFill>
                <a:effectLst/>
              </a:rPr>
              <a:t> ban </a:t>
            </a:r>
            <a:r>
              <a:rPr lang="en-US" sz="5000" b="0" spc="-150" dirty="0" err="1" smtClean="0">
                <a:solidFill>
                  <a:srgbClr val="003399"/>
                </a:solidFill>
                <a:effectLst/>
              </a:rPr>
              <a:t>đầy</a:t>
            </a:r>
            <a:r>
              <a:rPr lang="en-US" sz="5000" b="0" spc="-150" dirty="0" smtClean="0">
                <a:solidFill>
                  <a:srgbClr val="003399"/>
                </a:solidFill>
                <a:effectLst/>
              </a:rPr>
              <a:t> </a:t>
            </a:r>
            <a:r>
              <a:rPr lang="en-US" sz="5000" b="0" spc="-150" dirty="0" err="1" smtClean="0">
                <a:solidFill>
                  <a:srgbClr val="003399"/>
                </a:solidFill>
                <a:effectLst/>
              </a:rPr>
              <a:t>hồng</a:t>
            </a:r>
            <a:r>
              <a:rPr lang="en-US" sz="5000" b="0" spc="-150" dirty="0" smtClean="0">
                <a:solidFill>
                  <a:srgbClr val="003399"/>
                </a:solidFill>
                <a:effectLst/>
              </a:rPr>
              <a:t> </a:t>
            </a:r>
            <a:r>
              <a:rPr lang="en-US" sz="5000" b="0" spc="-150" dirty="0" err="1" smtClean="0">
                <a:solidFill>
                  <a:srgbClr val="003399"/>
                </a:solidFill>
                <a:effectLst/>
              </a:rPr>
              <a:t>ân</a:t>
            </a:r>
            <a:r>
              <a:rPr lang="en-US" sz="5000" b="0" spc="-150" dirty="0" smtClean="0">
                <a:solidFill>
                  <a:srgbClr val="003399"/>
                </a:solidFill>
                <a:effectLst/>
              </a:rPr>
              <a:t>.</a:t>
            </a:r>
            <a:endParaRPr lang="vi-VN" sz="5000" b="0" spc="-150" dirty="0">
              <a:solidFill>
                <a:srgbClr val="003399"/>
              </a:solidFill>
              <a:effectLst/>
            </a:endParaRPr>
          </a:p>
        </p:txBody>
      </p:sp>
    </p:spTree>
    <p:extLst>
      <p:ext uri="{BB962C8B-B14F-4D97-AF65-F5344CB8AC3E}">
        <p14:creationId xmlns:p14="http://schemas.microsoft.com/office/powerpoint/2010/main" val="166139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5586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27519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05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457200"/>
            <a:ext cx="9144000" cy="4095750"/>
          </a:xfrm>
        </p:spPr>
        <p:txBody>
          <a:bodyPr/>
          <a:lstStyle/>
          <a:p>
            <a:pPr eaLnBrk="1" hangingPunct="1">
              <a:lnSpc>
                <a:spcPct val="130000"/>
              </a:lnSpc>
            </a:pPr>
            <a:r>
              <a:rPr lang="en-US" sz="7800" b="0" dirty="0">
                <a:solidFill>
                  <a:srgbClr val="FF0000"/>
                </a:solidFill>
                <a:effectLst/>
                <a:latin typeface="+mj-lt"/>
                <a:cs typeface="Times New Roman" panose="02020603050405020304" pitchFamily="18" charset="0"/>
              </a:rPr>
              <a:t>KINH VINH DANH</a:t>
            </a:r>
          </a:p>
          <a:p>
            <a:pPr eaLnBrk="1" hangingPunct="1">
              <a:lnSpc>
                <a:spcPct val="130000"/>
              </a:lnSpc>
            </a:pPr>
            <a:r>
              <a:rPr lang="en-US" sz="7800" b="0" dirty="0">
                <a:solidFill>
                  <a:srgbClr val="FF0000"/>
                </a:solidFill>
                <a:effectLst/>
                <a:latin typeface="+mj-lt"/>
                <a:cs typeface="Times New Roman" panose="02020603050405020304" pitchFamily="18" charset="0"/>
              </a:rPr>
              <a:t>Ca </a:t>
            </a:r>
            <a:r>
              <a:rPr lang="en-US" sz="7800" b="0" dirty="0" err="1">
                <a:solidFill>
                  <a:srgbClr val="FF0000"/>
                </a:solidFill>
                <a:effectLst/>
                <a:latin typeface="+mj-lt"/>
                <a:cs typeface="Times New Roman" panose="02020603050405020304" pitchFamily="18" charset="0"/>
              </a:rPr>
              <a:t>Lên</a:t>
            </a:r>
            <a:r>
              <a:rPr lang="en-US" sz="7800" b="0" dirty="0">
                <a:solidFill>
                  <a:srgbClr val="FF0000"/>
                </a:solidFill>
                <a:effectLst/>
                <a:latin typeface="+mj-lt"/>
                <a:cs typeface="Times New Roman" panose="02020603050405020304" pitchFamily="18" charset="0"/>
              </a:rPr>
              <a:t> </a:t>
            </a:r>
            <a:r>
              <a:rPr lang="en-US" sz="7800" b="0" dirty="0" err="1">
                <a:solidFill>
                  <a:srgbClr val="FF0000"/>
                </a:solidFill>
                <a:effectLst/>
                <a:latin typeface="+mj-lt"/>
                <a:cs typeface="Times New Roman" panose="02020603050405020304" pitchFamily="18" charset="0"/>
              </a:rPr>
              <a:t>Đi</a:t>
            </a:r>
            <a:r>
              <a:rPr lang="en-US" sz="7800" b="0" dirty="0">
                <a:solidFill>
                  <a:srgbClr val="FF0000"/>
                </a:solidFill>
                <a:effectLst/>
                <a:latin typeface="+mj-lt"/>
                <a:cs typeface="Times New Roman" panose="02020603050405020304" pitchFamily="18" charset="0"/>
              </a:rPr>
              <a:t> 2</a:t>
            </a:r>
            <a:endParaRPr lang="vi-VN" sz="7800" b="0" dirty="0">
              <a:solidFill>
                <a:srgbClr val="FF0000"/>
              </a:solidFill>
              <a:effectLst/>
              <a:latin typeface="+mj-lt"/>
              <a:cs typeface="Times New Roman" panose="02020603050405020304" pitchFamily="18" charset="0"/>
            </a:endParaRPr>
          </a:p>
          <a:p>
            <a:pPr eaLnBrk="1" hangingPunct="1">
              <a:lnSpc>
                <a:spcPct val="130000"/>
              </a:lnSpc>
            </a:pPr>
            <a:endParaRPr lang="en-US" sz="36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7676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662</TotalTime>
  <Words>2387</Words>
  <Application>Microsoft Office PowerPoint</Application>
  <PresentationFormat>On-screen Show (16:9)</PresentationFormat>
  <Paragraphs>114</Paragraphs>
  <Slides>81</Slides>
  <Notes>0</Notes>
  <HiddenSlides>0</HiddenSlides>
  <MMClips>0</MMClips>
  <ScaleCrop>false</ScaleCrop>
  <HeadingPairs>
    <vt:vector size="4" baseType="variant">
      <vt:variant>
        <vt:lpstr>Theme</vt:lpstr>
      </vt:variant>
      <vt:variant>
        <vt:i4>24</vt:i4>
      </vt:variant>
      <vt:variant>
        <vt:lpstr>Slide Titles</vt:lpstr>
      </vt:variant>
      <vt:variant>
        <vt:i4>81</vt:i4>
      </vt:variant>
    </vt:vector>
  </HeadingPairs>
  <TitlesOfParts>
    <vt:vector size="105" baseType="lpstr">
      <vt:lpstr>Office Theme</vt:lpstr>
      <vt:lpstr>1_Office Theme</vt:lpstr>
      <vt:lpstr>11_Office Theme</vt:lpstr>
      <vt:lpstr>24_Office Theme</vt:lpstr>
      <vt:lpstr>36_Default Design</vt:lpstr>
      <vt:lpstr>2_Office Theme</vt:lpstr>
      <vt:lpstr>4_Office Theme</vt:lpstr>
      <vt:lpstr>5_Office Theme</vt:lpstr>
      <vt:lpstr>6_Office Theme</vt:lpstr>
      <vt:lpstr>7_Office Theme</vt:lpstr>
      <vt:lpstr>8_Office Theme</vt:lpstr>
      <vt:lpstr>9_Office Theme</vt:lpstr>
      <vt:lpstr>10_Office Theme</vt:lpstr>
      <vt:lpstr>13_Office Theme</vt:lpstr>
      <vt:lpstr>14_Office Theme</vt:lpstr>
      <vt:lpstr>15_Office Theme</vt:lpstr>
      <vt:lpstr>16_Office Theme</vt:lpstr>
      <vt:lpstr>17_Office Theme</vt:lpstr>
      <vt:lpstr>3_Office Theme</vt:lpstr>
      <vt:lpstr>12_Office Theme</vt:lpstr>
      <vt:lpstr>18_Office Theme</vt:lpstr>
      <vt:lpstr>19_Office Theme</vt:lpstr>
      <vt:lpstr>37_Default Design</vt:lpstr>
      <vt:lpstr>20_Office Theme</vt:lpstr>
      <vt:lpstr>PowerPoint Presentation</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170</cp:revision>
  <dcterms:created xsi:type="dcterms:W3CDTF">2022-10-30T00:36:35Z</dcterms:created>
  <dcterms:modified xsi:type="dcterms:W3CDTF">2023-06-15T22:45:37Z</dcterms:modified>
</cp:coreProperties>
</file>