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40" r:id="rId8"/>
    <p:sldMasterId id="2147483752" r:id="rId9"/>
    <p:sldMasterId id="2147483764" r:id="rId10"/>
    <p:sldMasterId id="2147483776" r:id="rId11"/>
    <p:sldMasterId id="2147483788" r:id="rId12"/>
    <p:sldMasterId id="2147483800" r:id="rId13"/>
    <p:sldMasterId id="2147483812" r:id="rId14"/>
    <p:sldMasterId id="2147483824" r:id="rId15"/>
  </p:sldMasterIdLst>
  <p:notesMasterIdLst>
    <p:notesMasterId r:id="rId101"/>
  </p:notesMasterIdLst>
  <p:sldIdLst>
    <p:sldId id="256" r:id="rId16"/>
    <p:sldId id="9600" r:id="rId17"/>
    <p:sldId id="9601" r:id="rId18"/>
    <p:sldId id="9602" r:id="rId19"/>
    <p:sldId id="9603" r:id="rId20"/>
    <p:sldId id="9604" r:id="rId21"/>
    <p:sldId id="9605" r:id="rId22"/>
    <p:sldId id="9606" r:id="rId23"/>
    <p:sldId id="9607" r:id="rId24"/>
    <p:sldId id="9686" r:id="rId25"/>
    <p:sldId id="2146" r:id="rId26"/>
    <p:sldId id="1982" r:id="rId27"/>
    <p:sldId id="1986" r:id="rId28"/>
    <p:sldId id="9670" r:id="rId29"/>
    <p:sldId id="9696" r:id="rId30"/>
    <p:sldId id="9687" r:id="rId31"/>
    <p:sldId id="9635" r:id="rId32"/>
    <p:sldId id="9636" r:id="rId33"/>
    <p:sldId id="9637" r:id="rId34"/>
    <p:sldId id="9638" r:id="rId35"/>
    <p:sldId id="9639" r:id="rId36"/>
    <p:sldId id="9640" r:id="rId37"/>
    <p:sldId id="9641" r:id="rId38"/>
    <p:sldId id="9642" r:id="rId39"/>
    <p:sldId id="9688" r:id="rId40"/>
    <p:sldId id="2361" r:id="rId41"/>
    <p:sldId id="9690" r:id="rId42"/>
    <p:sldId id="261" r:id="rId43"/>
    <p:sldId id="262" r:id="rId44"/>
    <p:sldId id="9674" r:id="rId45"/>
    <p:sldId id="9671" r:id="rId46"/>
    <p:sldId id="264" r:id="rId47"/>
    <p:sldId id="9675" r:id="rId48"/>
    <p:sldId id="9672" r:id="rId49"/>
    <p:sldId id="266" r:id="rId50"/>
    <p:sldId id="9676" r:id="rId51"/>
    <p:sldId id="9673" r:id="rId52"/>
    <p:sldId id="9689" r:id="rId53"/>
    <p:sldId id="9584" r:id="rId54"/>
    <p:sldId id="9658" r:id="rId55"/>
    <p:sldId id="9659" r:id="rId56"/>
    <p:sldId id="9644" r:id="rId57"/>
    <p:sldId id="9645" r:id="rId58"/>
    <p:sldId id="9646" r:id="rId59"/>
    <p:sldId id="9647" r:id="rId60"/>
    <p:sldId id="9648" r:id="rId61"/>
    <p:sldId id="9649" r:id="rId62"/>
    <p:sldId id="9650" r:id="rId63"/>
    <p:sldId id="9651" r:id="rId64"/>
    <p:sldId id="9652" r:id="rId65"/>
    <p:sldId id="9653" r:id="rId66"/>
    <p:sldId id="9654" r:id="rId67"/>
    <p:sldId id="9655" r:id="rId68"/>
    <p:sldId id="9656" r:id="rId69"/>
    <p:sldId id="9692" r:id="rId70"/>
    <p:sldId id="258" r:id="rId71"/>
    <p:sldId id="1134" r:id="rId72"/>
    <p:sldId id="1161" r:id="rId73"/>
    <p:sldId id="9678" r:id="rId74"/>
    <p:sldId id="1139" r:id="rId75"/>
    <p:sldId id="9553" r:id="rId76"/>
    <p:sldId id="9554" r:id="rId77"/>
    <p:sldId id="9679" r:id="rId78"/>
    <p:sldId id="9669" r:id="rId79"/>
    <p:sldId id="9693" r:id="rId80"/>
    <p:sldId id="9384" r:id="rId81"/>
    <p:sldId id="2344" r:id="rId82"/>
    <p:sldId id="9683" r:id="rId83"/>
    <p:sldId id="9555" r:id="rId84"/>
    <p:sldId id="9556" r:id="rId85"/>
    <p:sldId id="9684" r:id="rId86"/>
    <p:sldId id="9697" r:id="rId87"/>
    <p:sldId id="9680" r:id="rId88"/>
    <p:sldId id="2348" r:id="rId89"/>
    <p:sldId id="9698" r:id="rId90"/>
    <p:sldId id="9685" r:id="rId91"/>
    <p:sldId id="9681" r:id="rId92"/>
    <p:sldId id="9699" r:id="rId93"/>
    <p:sldId id="9691" r:id="rId94"/>
    <p:sldId id="9694" r:id="rId95"/>
    <p:sldId id="9390" r:id="rId96"/>
    <p:sldId id="2180" r:id="rId97"/>
    <p:sldId id="2182" r:id="rId98"/>
    <p:sldId id="9682" r:id="rId99"/>
    <p:sldId id="9695"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92" d="100"/>
          <a:sy n="92" d="100"/>
        </p:scale>
        <p:origin x="114" y="66"/>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Chung một niềm tin</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Đỗ Vy Hạ</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a:t>
            </a: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1</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Chung một niềm tin chúng con xum họp về đây. Quanh bàn thờ Cha dâng lên lời kinh thánh ái. Cảm tạ hồng ân Cha đã khứng ban đêm ngày. Giữ gì hồn thơ trong trắng như cành huệ tươi.</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51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1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100" b="1" dirty="0" smtClean="0">
                <a:solidFill>
                  <a:srgbClr val="003399"/>
                </a:solidFill>
                <a:latin typeface="+mj-lt"/>
                <a:cs typeface="Times New Roman" panose="02020603050405020304" pitchFamily="18" charset="0"/>
              </a:rPr>
              <a:t>Al-le-lu-ia Al-le-lu-ia Bao uy quyền vinh dự thuộc về Chúa chúng ta. Khắp thế giới muôn người khắp trái đất muôn loài hãy ca ngợi tình Ngài chan hòa ngàn nơi.</a:t>
            </a:r>
            <a:endParaRPr lang="en-US" sz="51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a:t>
            </a: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2</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Con cùng một Cha chúng con chung một Thần Linh. Quy tụ về đây chia nhau cùng một tấm bánh. Dâng lời tụng ca danh Chúa khắp nơi xa gần. Sáng tựa vầng dương sưởi ấm cõi lòng lạnh băng.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51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1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100" b="1" dirty="0" smtClean="0">
                <a:solidFill>
                  <a:srgbClr val="003399"/>
                </a:solidFill>
                <a:latin typeface="+mj-lt"/>
                <a:cs typeface="Times New Roman" panose="02020603050405020304" pitchFamily="18" charset="0"/>
              </a:rPr>
              <a:t>Al-le-lu-ia Al-le-lu-ia Bao uy quyền vinh dự thuộc về Chúa chúng ta. Khắp thế giới muôn người khắp trái đất muôn loài hãy ca ngợi tình Ngài chan hòa ngàn nơi.</a:t>
            </a:r>
            <a:endParaRPr lang="en-US" sz="51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45686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438150"/>
            <a:ext cx="9144000" cy="5143500"/>
          </a:xfrm>
        </p:spPr>
        <p:txBody>
          <a:bodyPr/>
          <a:lstStyle/>
          <a:p>
            <a:pPr algn="l" eaLnBrk="1" hangingPunct="1"/>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ca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623846"/>
            <a:ext cx="9144000" cy="4519654"/>
          </a:xfrm>
        </p:spPr>
        <p:txBody>
          <a:bodyPr/>
          <a:lstStyle/>
          <a:p>
            <a:pPr marL="0" indent="0" algn="just" eaLnBrk="1" hangingPunct="1">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cầu</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khẩn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205979"/>
            <a:ext cx="9144000" cy="5143500"/>
          </a:xfrm>
        </p:spPr>
        <p:txBody>
          <a:bodyPr/>
          <a:lstStyle/>
          <a:p>
            <a:pPr marL="0" indent="0" algn="just" eaLnBrk="1" hangingPunct="1">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361950"/>
            <a:ext cx="9144000" cy="4781550"/>
          </a:xfrm>
        </p:spPr>
        <p:txBody>
          <a:bodyPr/>
          <a:lstStyle/>
          <a:p>
            <a:pPr marL="0" indent="0" algn="just" eaLnBrk="1" hangingPunct="1">
              <a:buFontTx/>
              <a:buNone/>
            </a:pP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buNone/>
            </a:pPr>
            <a:r>
              <a:rPr lang="vi-VN" sz="52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2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2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r>
              <a:rPr lang="vi-VN" sz="52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a:p>
            <a:pPr marL="0" indent="0" algn="just" eaLnBrk="1" hangingPunct="1">
              <a:buFontTx/>
              <a:buNone/>
            </a:pPr>
            <a:endPar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smtClean="0">
                <a:solidFill>
                  <a:srgbClr val="003399"/>
                </a:solidFill>
              </a:rPr>
              <a:t>Bài Đọc 1</a:t>
            </a:r>
          </a:p>
          <a:p>
            <a:r>
              <a:rPr lang="en-US" sz="3200" smtClean="0">
                <a:solidFill>
                  <a:srgbClr val="003399"/>
                </a:solidFill>
              </a:rPr>
              <a:t>Bài trích sách công vụ Tông Đồ</a:t>
            </a:r>
            <a:endParaRPr lang="en-US" sz="3200">
              <a:solidFill>
                <a:srgbClr val="003399"/>
              </a:solidFill>
            </a:endParaRPr>
          </a:p>
        </p:txBody>
      </p:sp>
      <p:sp>
        <p:nvSpPr>
          <p:cNvPr id="5" name="TextBox 4"/>
          <p:cNvSpPr txBox="1"/>
          <p:nvPr/>
        </p:nvSpPr>
        <p:spPr>
          <a:xfrm>
            <a:off x="685800" y="3867150"/>
            <a:ext cx="7423827" cy="1200329"/>
          </a:xfrm>
          <a:prstGeom prst="rect">
            <a:avLst/>
          </a:prstGeom>
          <a:noFill/>
        </p:spPr>
        <p:txBody>
          <a:bodyPr wrap="none" rtlCol="0">
            <a:spAutoFit/>
          </a:bodyPr>
          <a:lstStyle/>
          <a:p>
            <a:r>
              <a:rPr lang="en-US" sz="3600" smtClean="0">
                <a:solidFill>
                  <a:schemeClr val="bg1"/>
                </a:solidFill>
              </a:rPr>
              <a:t>Tất cà các tín hữu hợp nhất với nhau,</a:t>
            </a:r>
          </a:p>
          <a:p>
            <a:r>
              <a:rPr lang="en-US" sz="3600" smtClean="0">
                <a:solidFill>
                  <a:schemeClr val="bg1"/>
                </a:solidFill>
              </a:rPr>
              <a:t>Và để mọi sự làm của chung.</a:t>
            </a:r>
            <a:endParaRPr lang="en-US" sz="36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smtClean="0">
                <a:solidFill>
                  <a:srgbClr val="FF0000"/>
                </a:solidFill>
                <a:latin typeface="+mj-lt"/>
                <a:cs typeface="Tahoma" pitchFamily="34" charset="0"/>
              </a:rPr>
              <a:t>THÁNH VỊNH 117</a:t>
            </a:r>
          </a:p>
          <a:p>
            <a:pPr eaLnBrk="1" hangingPunct="1">
              <a:lnSpc>
                <a:spcPct val="120000"/>
              </a:lnSpc>
            </a:pPr>
            <a:r>
              <a:rPr lang="en-US" sz="5400" b="1" smtClean="0">
                <a:solidFill>
                  <a:srgbClr val="FF0000"/>
                </a:solidFill>
                <a:latin typeface="+mj-lt"/>
                <a:cs typeface="Tahoma" pitchFamily="34" charset="0"/>
              </a:rPr>
              <a:t>Lm Kim Long</a:t>
            </a:r>
          </a:p>
          <a:p>
            <a:pPr eaLnBrk="1" hangingPunct="1">
              <a:lnSpc>
                <a:spcPct val="120000"/>
              </a:lnSpc>
            </a:pPr>
            <a:r>
              <a:rPr lang="en-US" sz="5400" b="1" smtClean="0">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b="1" dirty="0">
                <a:solidFill>
                  <a:srgbClr val="003399"/>
                </a:solidFill>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vi-VN" sz="5400" b="1" dirty="0" smtClean="0">
                <a:solidFill>
                  <a:srgbClr val="003399"/>
                </a:solidFill>
                <a:effectLst>
                  <a:outerShdw blurRad="38100" dist="38100" dir="2700000" algn="tl">
                    <a:srgbClr val="000000">
                      <a:alpha val="43137"/>
                    </a:srgbClr>
                  </a:outerShdw>
                </a:effectLst>
                <a:latin typeface="+mj-lt"/>
              </a:rPr>
              <a:t>,</a:t>
            </a:r>
            <a:r>
              <a:rPr lang="en-US" sz="5400" b="1" dirty="0" smtClean="0">
                <a:solidFill>
                  <a:srgbClr val="FF0000"/>
                </a:solidFill>
                <a:effectLst>
                  <a:outerShdw blurRad="38100" dist="38100" dir="2700000" algn="tl">
                    <a:srgbClr val="000000">
                      <a:alpha val="43137"/>
                    </a:srgbClr>
                  </a:outerShdw>
                </a:effectLst>
                <a:latin typeface="+mj-lt"/>
              </a:rPr>
              <a:t> </a:t>
            </a:r>
            <a:r>
              <a:rPr lang="vi-VN" sz="5400" b="1" dirty="0" smtClean="0">
                <a:solidFill>
                  <a:srgbClr val="000099"/>
                </a:solidFill>
                <a:effectLst>
                  <a:outerShdw blurRad="38100" dist="38100" dir="2700000" algn="tl">
                    <a:srgbClr val="000000">
                      <a:alpha val="43137"/>
                    </a:srgbClr>
                  </a:outerShdw>
                </a:effectLst>
                <a:latin typeface="+mj-lt"/>
              </a:rPr>
              <a:t>C</a:t>
            </a:r>
            <a:r>
              <a:rPr lang="vi-VN" sz="5400" b="1" dirty="0" smtClean="0">
                <a:solidFill>
                  <a:srgbClr val="003399"/>
                </a:solidFill>
                <a:effectLst>
                  <a:outerShdw blurRad="38100" dist="38100" dir="2700000" algn="tl">
                    <a:srgbClr val="000000">
                      <a:alpha val="43137"/>
                    </a:srgbClr>
                  </a:outerShdw>
                </a:effectLst>
                <a:latin typeface="+mj-lt"/>
              </a:rPr>
              <a:t>húa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vi-VN" sz="5400" b="1" dirty="0" smtClean="0">
                <a:solidFill>
                  <a:srgbClr val="003399"/>
                </a:solidFill>
                <a:effectLst>
                  <a:outerShdw blurRad="38100" dist="38100" dir="2700000" algn="tl">
                    <a:srgbClr val="000000">
                      <a:alpha val="43137"/>
                    </a:srgbClr>
                  </a:outerShdw>
                </a:effectLst>
                <a:latin typeface="+mj-lt"/>
              </a:rPr>
              <a:t>,</a:t>
            </a:r>
            <a:r>
              <a:rPr lang="en-US" sz="5400" b="1" dirty="0" smtClean="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r>
              <a:rPr lang="vi-VN" sz="5400" b="1" dirty="0" smtClean="0">
                <a:solidFill>
                  <a:srgbClr val="003399"/>
                </a:solidFill>
                <a:effectLst>
                  <a:outerShdw blurRad="38100" dist="38100" dir="2700000" algn="tl">
                    <a:srgbClr val="000000">
                      <a:alpha val="43137"/>
                    </a:srgbClr>
                  </a:outerShdw>
                </a:effectLst>
                <a:latin typeface="+mj-lt"/>
              </a:rPr>
              <a:t>,</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9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Ai tôn sợ Chúa hãy nói lên rằng: Ngàn </a:t>
            </a:r>
            <a:r>
              <a:rPr lang="en-US" sz="6600" b="1" dirty="0">
                <a:solidFill>
                  <a:srgbClr val="003399"/>
                </a:solidFill>
                <a:latin typeface="+mj-lt"/>
                <a:cs typeface="Times New Roman" panose="02020603050405020304" pitchFamily="18" charset="0"/>
              </a:rPr>
              <a:t>đ</a:t>
            </a:r>
            <a:r>
              <a:rPr lang="vi-VN" sz="6600" b="1" dirty="0">
                <a:solidFill>
                  <a:srgbClr val="003399"/>
                </a:solidFill>
                <a:latin typeface="+mj-lt"/>
                <a:cs typeface="Times New Roman" panose="02020603050405020304" pitchFamily="18" charset="0"/>
              </a:rPr>
              <a:t>ời Chúa vẫn trọn tình thương.</a:t>
            </a:r>
            <a:endParaRPr lang="en-US" sz="9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sửa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nỡ</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khiến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mạng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70100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5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tạo</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410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19037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smtClean="0">
                <a:solidFill>
                  <a:schemeClr val="bg1"/>
                </a:solidFill>
              </a:rPr>
              <a:t>Bài Đọc 2</a:t>
            </a:r>
          </a:p>
          <a:p>
            <a:r>
              <a:rPr lang="en-US" sz="3200" smtClean="0">
                <a:solidFill>
                  <a:schemeClr val="bg1"/>
                </a:solidFill>
              </a:rPr>
              <a:t>Bài trích thư thứ nhất của thánh Phê-rô tông đồ</a:t>
            </a:r>
            <a:endParaRPr lang="en-US" sz="3200">
              <a:solidFill>
                <a:schemeClr val="bg1"/>
              </a:solidFill>
            </a:endParaRPr>
          </a:p>
        </p:txBody>
      </p:sp>
      <p:sp>
        <p:nvSpPr>
          <p:cNvPr id="5" name="TextBox 4"/>
          <p:cNvSpPr txBox="1"/>
          <p:nvPr/>
        </p:nvSpPr>
        <p:spPr>
          <a:xfrm>
            <a:off x="228600" y="338341"/>
            <a:ext cx="8686800" cy="2308324"/>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square" rtlCol="0">
            <a:spAutoFit/>
          </a:bodyPr>
          <a:lstStyle/>
          <a:p>
            <a:r>
              <a:rPr lang="en-US" sz="3600" dirty="0" err="1" smtClean="0">
                <a:solidFill>
                  <a:srgbClr val="003399"/>
                </a:solidFill>
              </a:rPr>
              <a:t>Thiên</a:t>
            </a:r>
            <a:r>
              <a:rPr lang="en-US" sz="3600" dirty="0" smtClean="0">
                <a:solidFill>
                  <a:srgbClr val="003399"/>
                </a:solidFill>
              </a:rPr>
              <a:t> </a:t>
            </a:r>
            <a:r>
              <a:rPr lang="en-US" sz="3600" dirty="0" err="1" smtClean="0">
                <a:solidFill>
                  <a:srgbClr val="003399"/>
                </a:solidFill>
              </a:rPr>
              <a:t>Chúa</a:t>
            </a:r>
            <a:r>
              <a:rPr lang="en-US" sz="3600" dirty="0" smtClean="0">
                <a:solidFill>
                  <a:srgbClr val="003399"/>
                </a:solidFill>
              </a:rPr>
              <a:t> </a:t>
            </a:r>
            <a:r>
              <a:rPr lang="en-US" sz="3600" dirty="0" err="1" smtClean="0">
                <a:solidFill>
                  <a:srgbClr val="003399"/>
                </a:solidFill>
              </a:rPr>
              <a:t>cho</a:t>
            </a:r>
            <a:r>
              <a:rPr lang="en-US" sz="3600" dirty="0" smtClean="0">
                <a:solidFill>
                  <a:srgbClr val="003399"/>
                </a:solidFill>
              </a:rPr>
              <a:t> </a:t>
            </a:r>
            <a:r>
              <a:rPr lang="en-US" sz="3600" dirty="0" err="1" smtClean="0">
                <a:solidFill>
                  <a:srgbClr val="003399"/>
                </a:solidFill>
              </a:rPr>
              <a:t>chúng</a:t>
            </a:r>
            <a:r>
              <a:rPr lang="en-US" sz="3600" dirty="0" smtClean="0">
                <a:solidFill>
                  <a:srgbClr val="003399"/>
                </a:solidFill>
              </a:rPr>
              <a:t> ta </a:t>
            </a:r>
            <a:r>
              <a:rPr lang="en-US" sz="3600" dirty="0" err="1" smtClean="0">
                <a:solidFill>
                  <a:srgbClr val="003399"/>
                </a:solidFill>
              </a:rPr>
              <a:t>được</a:t>
            </a:r>
            <a:r>
              <a:rPr lang="en-US" sz="3600" dirty="0" smtClean="0">
                <a:solidFill>
                  <a:srgbClr val="003399"/>
                </a:solidFill>
              </a:rPr>
              <a:t> </a:t>
            </a:r>
            <a:r>
              <a:rPr lang="en-US" sz="3600" dirty="0" err="1" smtClean="0">
                <a:solidFill>
                  <a:srgbClr val="003399"/>
                </a:solidFill>
              </a:rPr>
              <a:t>tái</a:t>
            </a:r>
            <a:r>
              <a:rPr lang="en-US" sz="3600" dirty="0" smtClean="0">
                <a:solidFill>
                  <a:srgbClr val="003399"/>
                </a:solidFill>
              </a:rPr>
              <a:t> </a:t>
            </a:r>
            <a:r>
              <a:rPr lang="en-US" sz="3600" dirty="0" err="1" smtClean="0">
                <a:solidFill>
                  <a:srgbClr val="003399"/>
                </a:solidFill>
              </a:rPr>
              <a:t>sinh</a:t>
            </a:r>
            <a:endParaRPr lang="en-US" sz="3600" dirty="0" smtClean="0">
              <a:solidFill>
                <a:srgbClr val="003399"/>
              </a:solidFill>
            </a:endParaRPr>
          </a:p>
          <a:p>
            <a:r>
              <a:rPr lang="en-US" sz="3600" dirty="0" err="1" smtClean="0">
                <a:solidFill>
                  <a:srgbClr val="003399"/>
                </a:solidFill>
              </a:rPr>
              <a:t>Để</a:t>
            </a:r>
            <a:r>
              <a:rPr lang="en-US" sz="3600" dirty="0" smtClean="0">
                <a:solidFill>
                  <a:srgbClr val="003399"/>
                </a:solidFill>
              </a:rPr>
              <a:t> </a:t>
            </a:r>
            <a:r>
              <a:rPr lang="en-US" sz="3600" dirty="0" err="1" smtClean="0">
                <a:solidFill>
                  <a:srgbClr val="003399"/>
                </a:solidFill>
              </a:rPr>
              <a:t>nhận</a:t>
            </a:r>
            <a:r>
              <a:rPr lang="en-US" sz="3600" dirty="0" smtClean="0">
                <a:solidFill>
                  <a:srgbClr val="003399"/>
                </a:solidFill>
              </a:rPr>
              <a:t> </a:t>
            </a:r>
            <a:r>
              <a:rPr lang="en-US" sz="3600" dirty="0" err="1" smtClean="0">
                <a:solidFill>
                  <a:srgbClr val="003399"/>
                </a:solidFill>
              </a:rPr>
              <a:t>lãnh</a:t>
            </a:r>
            <a:r>
              <a:rPr lang="en-US" sz="3600" dirty="0" smtClean="0">
                <a:solidFill>
                  <a:srgbClr val="003399"/>
                </a:solidFill>
              </a:rPr>
              <a:t> </a:t>
            </a:r>
            <a:r>
              <a:rPr lang="en-US" sz="3600" dirty="0" err="1" smtClean="0">
                <a:solidFill>
                  <a:srgbClr val="003399"/>
                </a:solidFill>
              </a:rPr>
              <a:t>niềm</a:t>
            </a:r>
            <a:r>
              <a:rPr lang="en-US" sz="3600" dirty="0" smtClean="0">
                <a:solidFill>
                  <a:srgbClr val="003399"/>
                </a:solidFill>
              </a:rPr>
              <a:t> </a:t>
            </a:r>
            <a:r>
              <a:rPr lang="en-US" sz="3600" dirty="0" err="1" smtClean="0">
                <a:solidFill>
                  <a:srgbClr val="003399"/>
                </a:solidFill>
              </a:rPr>
              <a:t>hy</a:t>
            </a:r>
            <a:r>
              <a:rPr lang="en-US" sz="3600" dirty="0" smtClean="0">
                <a:solidFill>
                  <a:srgbClr val="003399"/>
                </a:solidFill>
              </a:rPr>
              <a:t> </a:t>
            </a:r>
            <a:r>
              <a:rPr lang="en-US" sz="3600" dirty="0" err="1" smtClean="0">
                <a:solidFill>
                  <a:srgbClr val="003399"/>
                </a:solidFill>
              </a:rPr>
              <a:t>vọng</a:t>
            </a:r>
            <a:r>
              <a:rPr lang="en-US" sz="3600" dirty="0" smtClean="0">
                <a:solidFill>
                  <a:srgbClr val="003399"/>
                </a:solidFill>
              </a:rPr>
              <a:t>, </a:t>
            </a:r>
          </a:p>
          <a:p>
            <a:r>
              <a:rPr lang="en-US" sz="3600" dirty="0" err="1" smtClean="0">
                <a:solidFill>
                  <a:srgbClr val="003399"/>
                </a:solidFill>
              </a:rPr>
              <a:t>nhờ</a:t>
            </a:r>
            <a:r>
              <a:rPr lang="en-US" sz="3600" dirty="0" smtClean="0">
                <a:solidFill>
                  <a:srgbClr val="003399"/>
                </a:solidFill>
              </a:rPr>
              <a:t> </a:t>
            </a:r>
            <a:r>
              <a:rPr lang="en-US" sz="3600" dirty="0" err="1" smtClean="0">
                <a:solidFill>
                  <a:srgbClr val="003399"/>
                </a:solidFill>
              </a:rPr>
              <a:t>Đức</a:t>
            </a:r>
            <a:r>
              <a:rPr lang="en-US" sz="3600" dirty="0" smtClean="0">
                <a:solidFill>
                  <a:srgbClr val="003399"/>
                </a:solidFill>
              </a:rPr>
              <a:t> </a:t>
            </a:r>
            <a:r>
              <a:rPr lang="en-US" sz="3600" dirty="0" err="1" smtClean="0">
                <a:solidFill>
                  <a:srgbClr val="003399"/>
                </a:solidFill>
              </a:rPr>
              <a:t>Giê-su</a:t>
            </a:r>
            <a:r>
              <a:rPr lang="en-US" sz="3600" dirty="0" smtClean="0">
                <a:solidFill>
                  <a:srgbClr val="003399"/>
                </a:solidFill>
              </a:rPr>
              <a:t> Ki-</a:t>
            </a:r>
            <a:r>
              <a:rPr lang="en-US" sz="3600" dirty="0" err="1" smtClean="0">
                <a:solidFill>
                  <a:srgbClr val="003399"/>
                </a:solidFill>
              </a:rPr>
              <a:t>tô</a:t>
            </a:r>
            <a:r>
              <a:rPr lang="en-US" sz="3600" dirty="0" smtClean="0">
                <a:solidFill>
                  <a:srgbClr val="003399"/>
                </a:solidFill>
              </a:rPr>
              <a:t> </a:t>
            </a:r>
            <a:r>
              <a:rPr lang="en-US" sz="3600" dirty="0" err="1" smtClean="0">
                <a:solidFill>
                  <a:srgbClr val="003399"/>
                </a:solidFill>
              </a:rPr>
              <a:t>đã</a:t>
            </a:r>
            <a:r>
              <a:rPr lang="en-US" sz="3600" dirty="0" smtClean="0">
                <a:solidFill>
                  <a:srgbClr val="003399"/>
                </a:solidFill>
              </a:rPr>
              <a:t> </a:t>
            </a:r>
            <a:r>
              <a:rPr lang="en-US" sz="3600" dirty="0" err="1" smtClean="0">
                <a:solidFill>
                  <a:srgbClr val="003399"/>
                </a:solidFill>
              </a:rPr>
              <a:t>từ</a:t>
            </a:r>
            <a:r>
              <a:rPr lang="en-US" sz="3600" dirty="0" smtClean="0">
                <a:solidFill>
                  <a:srgbClr val="003399"/>
                </a:solidFill>
              </a:rPr>
              <a:t> </a:t>
            </a:r>
            <a:r>
              <a:rPr lang="en-US" sz="3600" dirty="0" err="1" smtClean="0">
                <a:solidFill>
                  <a:srgbClr val="003399"/>
                </a:solidFill>
              </a:rPr>
              <a:t>cõi</a:t>
            </a:r>
            <a:r>
              <a:rPr lang="en-US" sz="3600" dirty="0" smtClean="0">
                <a:solidFill>
                  <a:srgbClr val="003399"/>
                </a:solidFill>
              </a:rPr>
              <a:t> </a:t>
            </a:r>
            <a:r>
              <a:rPr lang="en-US" sz="3600" dirty="0" err="1" smtClean="0">
                <a:solidFill>
                  <a:srgbClr val="003399"/>
                </a:solidFill>
              </a:rPr>
              <a:t>chết</a:t>
            </a:r>
            <a:r>
              <a:rPr lang="en-US" sz="3600" dirty="0" smtClean="0">
                <a:solidFill>
                  <a:srgbClr val="003399"/>
                </a:solidFill>
              </a:rPr>
              <a:t> </a:t>
            </a:r>
            <a:r>
              <a:rPr lang="en-US" sz="3600" dirty="0" err="1" smtClean="0">
                <a:solidFill>
                  <a:srgbClr val="003399"/>
                </a:solidFill>
              </a:rPr>
              <a:t>sống</a:t>
            </a:r>
            <a:r>
              <a:rPr lang="en-US" sz="3600" dirty="0" smtClean="0">
                <a:solidFill>
                  <a:srgbClr val="003399"/>
                </a:solidFill>
              </a:rPr>
              <a:t> </a:t>
            </a:r>
            <a:r>
              <a:rPr lang="en-US" sz="3600" dirty="0" err="1" smtClean="0">
                <a:solidFill>
                  <a:srgbClr val="003399"/>
                </a:solidFill>
              </a:rPr>
              <a:t>lại</a:t>
            </a:r>
            <a:r>
              <a:rPr lang="en-US" sz="3600" dirty="0" smtClean="0">
                <a:solidFill>
                  <a:srgbClr val="003399"/>
                </a:solidFill>
              </a:rPr>
              <a:t>.</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76350"/>
            <a:ext cx="9144000" cy="3429000"/>
          </a:xfrm>
        </p:spPr>
        <p:txBody>
          <a:bodyPr>
            <a:noAutofit/>
          </a:bodyPr>
          <a:lstStyle/>
          <a:p>
            <a:pPr algn="just"/>
            <a:r>
              <a:rPr lang="en-US" sz="5800" b="1" dirty="0" err="1">
                <a:solidFill>
                  <a:srgbClr val="003399"/>
                </a:solidFill>
                <a:latin typeface="+mj-lt"/>
                <a:cs typeface="Times New Roman" panose="02020603050405020304" pitchFamily="18" charset="0"/>
              </a:rPr>
              <a:t>Chúa</a:t>
            </a:r>
            <a:r>
              <a:rPr lang="en-US" sz="5800" b="1" dirty="0">
                <a:solidFill>
                  <a:srgbClr val="003399"/>
                </a:solidFill>
                <a:latin typeface="+mj-lt"/>
                <a:cs typeface="Times New Roman" panose="02020603050405020304" pitchFamily="18" charset="0"/>
              </a:rPr>
              <a:t> </a:t>
            </a:r>
            <a:r>
              <a:rPr lang="en-US" sz="5800" b="1" dirty="0" err="1">
                <a:solidFill>
                  <a:srgbClr val="003399"/>
                </a:solidFill>
                <a:latin typeface="+mj-lt"/>
                <a:cs typeface="Times New Roman" panose="02020603050405020304" pitchFamily="18" charset="0"/>
              </a:rPr>
              <a:t>nói</a:t>
            </a:r>
            <a:r>
              <a:rPr lang="en-US" sz="5800" b="1" dirty="0">
                <a:solidFill>
                  <a:srgbClr val="003399"/>
                </a:solidFill>
                <a:latin typeface="+mj-lt"/>
                <a:cs typeface="Times New Roman" panose="02020603050405020304" pitchFamily="18" charset="0"/>
              </a:rPr>
              <a:t>: </a:t>
            </a:r>
            <a:r>
              <a:rPr lang="en-US" sz="5800" b="1" dirty="0" err="1">
                <a:solidFill>
                  <a:srgbClr val="003399"/>
                </a:solidFill>
                <a:latin typeface="+mj-lt"/>
                <a:cs typeface="Times New Roman" panose="02020603050405020304" pitchFamily="18" charset="0"/>
              </a:rPr>
              <a:t>Tô</a:t>
            </a:r>
            <a:r>
              <a:rPr lang="en-US" sz="5800" b="1" dirty="0">
                <a:solidFill>
                  <a:srgbClr val="003399"/>
                </a:solidFill>
                <a:latin typeface="+mj-lt"/>
                <a:cs typeface="Times New Roman" panose="02020603050405020304" pitchFamily="18" charset="0"/>
              </a:rPr>
              <a:t>-ma, </a:t>
            </a:r>
            <a:r>
              <a:rPr lang="en-US" sz="5800" b="1" dirty="0" err="1">
                <a:solidFill>
                  <a:srgbClr val="003399"/>
                </a:solidFill>
                <a:latin typeface="+mj-lt"/>
                <a:cs typeface="Times New Roman" panose="02020603050405020304" pitchFamily="18" charset="0"/>
              </a:rPr>
              <a:t>vì</a:t>
            </a:r>
            <a:r>
              <a:rPr lang="en-US" sz="5800" b="1" dirty="0">
                <a:solidFill>
                  <a:srgbClr val="003399"/>
                </a:solidFill>
                <a:latin typeface="+mj-lt"/>
                <a:cs typeface="Times New Roman" panose="02020603050405020304" pitchFamily="18" charset="0"/>
              </a:rPr>
              <a:t> con </a:t>
            </a:r>
            <a:r>
              <a:rPr lang="en-US" sz="5800" b="1" dirty="0" err="1">
                <a:solidFill>
                  <a:srgbClr val="003399"/>
                </a:solidFill>
                <a:latin typeface="+mj-lt"/>
                <a:cs typeface="Times New Roman" panose="02020603050405020304" pitchFamily="18" charset="0"/>
              </a:rPr>
              <a:t>đã</a:t>
            </a:r>
            <a:r>
              <a:rPr lang="en-US" sz="5800" b="1" dirty="0">
                <a:solidFill>
                  <a:srgbClr val="003399"/>
                </a:solidFill>
                <a:latin typeface="+mj-lt"/>
                <a:cs typeface="Times New Roman" panose="02020603050405020304" pitchFamily="18" charset="0"/>
              </a:rPr>
              <a:t> </a:t>
            </a:r>
            <a:r>
              <a:rPr lang="en-US" sz="5800" b="1" dirty="0" err="1">
                <a:solidFill>
                  <a:srgbClr val="003399"/>
                </a:solidFill>
                <a:latin typeface="+mj-lt"/>
                <a:cs typeface="Times New Roman" panose="02020603050405020304" pitchFamily="18" charset="0"/>
              </a:rPr>
              <a:t>thấy</a:t>
            </a:r>
            <a:r>
              <a:rPr lang="en-US" sz="5800" b="1" dirty="0">
                <a:solidFill>
                  <a:srgbClr val="003399"/>
                </a:solidFill>
                <a:latin typeface="+mj-lt"/>
                <a:cs typeface="Times New Roman" panose="02020603050405020304" pitchFamily="18" charset="0"/>
              </a:rPr>
              <a:t> </a:t>
            </a:r>
            <a:r>
              <a:rPr lang="en-US" sz="5800" b="1" dirty="0" err="1">
                <a:solidFill>
                  <a:srgbClr val="003399"/>
                </a:solidFill>
                <a:latin typeface="+mj-lt"/>
                <a:cs typeface="Times New Roman" panose="02020603050405020304" pitchFamily="18" charset="0"/>
              </a:rPr>
              <a:t>Thầy</a:t>
            </a:r>
            <a:r>
              <a:rPr lang="en-US" sz="5800" b="1" dirty="0">
                <a:solidFill>
                  <a:srgbClr val="003399"/>
                </a:solidFill>
                <a:latin typeface="+mj-lt"/>
                <a:cs typeface="Times New Roman" panose="02020603050405020304" pitchFamily="18" charset="0"/>
              </a:rPr>
              <a:t> </a:t>
            </a:r>
            <a:r>
              <a:rPr lang="en-US" sz="5800" b="1" dirty="0" err="1">
                <a:solidFill>
                  <a:srgbClr val="003399"/>
                </a:solidFill>
                <a:latin typeface="+mj-lt"/>
                <a:cs typeface="Times New Roman" panose="02020603050405020304" pitchFamily="18" charset="0"/>
              </a:rPr>
              <a:t>nên</a:t>
            </a:r>
            <a:r>
              <a:rPr lang="en-US" sz="5800" b="1" dirty="0">
                <a:solidFill>
                  <a:srgbClr val="003399"/>
                </a:solidFill>
                <a:latin typeface="+mj-lt"/>
                <a:cs typeface="Times New Roman" panose="02020603050405020304" pitchFamily="18" charset="0"/>
              </a:rPr>
              <a:t> con </a:t>
            </a:r>
            <a:r>
              <a:rPr lang="en-US" sz="5800" b="1" dirty="0" err="1">
                <a:solidFill>
                  <a:srgbClr val="003399"/>
                </a:solidFill>
                <a:latin typeface="+mj-lt"/>
                <a:cs typeface="Times New Roman" panose="02020603050405020304" pitchFamily="18" charset="0"/>
              </a:rPr>
              <a:t>mới</a:t>
            </a:r>
            <a:r>
              <a:rPr lang="en-US" sz="5800" b="1" dirty="0">
                <a:solidFill>
                  <a:srgbClr val="003399"/>
                </a:solidFill>
                <a:latin typeface="+mj-lt"/>
                <a:cs typeface="Times New Roman" panose="02020603050405020304" pitchFamily="18" charset="0"/>
              </a:rPr>
              <a:t> tin. </a:t>
            </a:r>
            <a:r>
              <a:rPr lang="en-US" sz="5800" b="1" dirty="0" err="1">
                <a:solidFill>
                  <a:srgbClr val="003399"/>
                </a:solidFill>
                <a:latin typeface="+mj-lt"/>
                <a:cs typeface="Times New Roman" panose="02020603050405020304" pitchFamily="18" charset="0"/>
              </a:rPr>
              <a:t>Phúc</a:t>
            </a:r>
            <a:r>
              <a:rPr lang="en-US" sz="5800" b="1" dirty="0">
                <a:solidFill>
                  <a:srgbClr val="003399"/>
                </a:solidFill>
                <a:latin typeface="+mj-lt"/>
                <a:cs typeface="Times New Roman" panose="02020603050405020304" pitchFamily="18" charset="0"/>
              </a:rPr>
              <a:t> </a:t>
            </a:r>
            <a:r>
              <a:rPr lang="en-US" sz="5800" b="1" dirty="0" err="1">
                <a:solidFill>
                  <a:srgbClr val="003399"/>
                </a:solidFill>
                <a:latin typeface="+mj-lt"/>
                <a:cs typeface="Times New Roman" panose="02020603050405020304" pitchFamily="18" charset="0"/>
              </a:rPr>
              <a:t>cho</a:t>
            </a:r>
            <a:r>
              <a:rPr lang="en-US" sz="5800" b="1" dirty="0">
                <a:solidFill>
                  <a:srgbClr val="003399"/>
                </a:solidFill>
                <a:latin typeface="+mj-lt"/>
                <a:cs typeface="Times New Roman" panose="02020603050405020304" pitchFamily="18" charset="0"/>
              </a:rPr>
              <a:t> </a:t>
            </a:r>
            <a:r>
              <a:rPr lang="en-US" sz="5800" b="1" dirty="0" err="1">
                <a:solidFill>
                  <a:srgbClr val="003399"/>
                </a:solidFill>
                <a:latin typeface="+mj-lt"/>
                <a:cs typeface="Times New Roman" panose="02020603050405020304" pitchFamily="18" charset="0"/>
              </a:rPr>
              <a:t>những</a:t>
            </a:r>
            <a:r>
              <a:rPr lang="en-US" sz="5800" b="1" dirty="0">
                <a:solidFill>
                  <a:srgbClr val="003399"/>
                </a:solidFill>
                <a:latin typeface="+mj-lt"/>
                <a:cs typeface="Times New Roman" panose="02020603050405020304" pitchFamily="18" charset="0"/>
              </a:rPr>
              <a:t> ai </a:t>
            </a:r>
            <a:r>
              <a:rPr lang="en-US" sz="5800" b="1" dirty="0" err="1">
                <a:solidFill>
                  <a:srgbClr val="003399"/>
                </a:solidFill>
                <a:latin typeface="+mj-lt"/>
                <a:cs typeface="Times New Roman" panose="02020603050405020304" pitchFamily="18" charset="0"/>
              </a:rPr>
              <a:t>không</a:t>
            </a:r>
            <a:r>
              <a:rPr lang="en-US" sz="5800" b="1" dirty="0">
                <a:solidFill>
                  <a:srgbClr val="003399"/>
                </a:solidFill>
                <a:latin typeface="+mj-lt"/>
                <a:cs typeface="Times New Roman" panose="02020603050405020304" pitchFamily="18" charset="0"/>
              </a:rPr>
              <a:t> </a:t>
            </a:r>
            <a:r>
              <a:rPr lang="en-US" sz="5800" b="1" dirty="0" err="1">
                <a:solidFill>
                  <a:srgbClr val="003399"/>
                </a:solidFill>
                <a:latin typeface="+mj-lt"/>
                <a:cs typeface="Times New Roman" panose="02020603050405020304" pitchFamily="18" charset="0"/>
              </a:rPr>
              <a:t>thấy</a:t>
            </a:r>
            <a:r>
              <a:rPr lang="en-US" sz="5800" b="1" dirty="0">
                <a:solidFill>
                  <a:srgbClr val="003399"/>
                </a:solidFill>
                <a:latin typeface="+mj-lt"/>
                <a:cs typeface="Times New Roman" panose="02020603050405020304" pitchFamily="18" charset="0"/>
              </a:rPr>
              <a:t> </a:t>
            </a:r>
            <a:r>
              <a:rPr lang="en-US" sz="5800" b="1" dirty="0" err="1">
                <a:solidFill>
                  <a:srgbClr val="003399"/>
                </a:solidFill>
                <a:latin typeface="+mj-lt"/>
                <a:cs typeface="Times New Roman" panose="02020603050405020304" pitchFamily="18" charset="0"/>
              </a:rPr>
              <a:t>mà</a:t>
            </a:r>
            <a:r>
              <a:rPr lang="en-US" sz="5800" b="1" dirty="0">
                <a:solidFill>
                  <a:srgbClr val="003399"/>
                </a:solidFill>
                <a:latin typeface="+mj-lt"/>
                <a:cs typeface="Times New Roman" panose="02020603050405020304" pitchFamily="18" charset="0"/>
              </a:rPr>
              <a:t> tin</a:t>
            </a:r>
            <a:r>
              <a:rPr lang="en-US" sz="5800" b="1" dirty="0" smtClean="0">
                <a:solidFill>
                  <a:srgbClr val="003399"/>
                </a:solidFill>
                <a:latin typeface="+mj-lt"/>
                <a:cs typeface="Times New Roman" panose="02020603050405020304" pitchFamily="18" charset="0"/>
              </a:rPr>
              <a:t>.</a:t>
            </a:r>
            <a:r>
              <a:rPr lang="vi-VN" sz="5800" b="1" dirty="0" smtClean="0">
                <a:solidFill>
                  <a:srgbClr val="003399"/>
                </a:solidFill>
                <a:latin typeface="+mj-lt"/>
                <a:cs typeface="Times New Roman" panose="02020603050405020304" pitchFamily="18" charset="0"/>
              </a:rPr>
              <a:t> </a:t>
            </a:r>
            <a:r>
              <a:rPr lang="vi-VN" sz="5400" b="1" dirty="0" smtClean="0">
                <a:solidFill>
                  <a:srgbClr val="FF0000"/>
                </a:solidFill>
                <a:latin typeface="+mj-lt"/>
                <a:cs typeface="Times New Roman" panose="02020603050405020304" pitchFamily="18" charset="0"/>
              </a:rPr>
              <a:t>Alleluia.</a:t>
            </a:r>
            <a:endParaRPr lang="en-US" sz="8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923330"/>
          </a:xfrm>
          <a:prstGeom prst="rect">
            <a:avLst/>
          </a:prstGeom>
          <a:noFill/>
        </p:spPr>
        <p:txBody>
          <a:bodyPr wrap="square" rtlCol="0">
            <a:spAutoFit/>
          </a:bodyPr>
          <a:lstStyle/>
          <a:p>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5400" u="sng" dirty="0">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a:solidFill>
                  <a:srgbClr val="003399"/>
                </a:solidFill>
                <a:effectLst>
                  <a:outerShdw blurRad="38100" dist="38100" dir="2700000" algn="tl">
                    <a:srgbClr val="000000">
                      <a:alpha val="43137"/>
                    </a:srgbClr>
                  </a:outerShdw>
                </a:effectLst>
                <a:latin typeface="+mj-lt"/>
              </a:rPr>
              <a:t>này chúng con đang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ch</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u</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ng</a:t>
            </a:r>
            <a:r>
              <a:rPr lang="vi-VN" sz="5400" b="1" dirty="0" smtClean="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lời cầu nguyện cho </a:t>
            </a:r>
            <a:r>
              <a:rPr lang="vi-VN" sz="5400" b="1" dirty="0" smtClean="0">
                <a:solidFill>
                  <a:srgbClr val="003399"/>
                </a:solidFill>
                <a:effectLst>
                  <a:outerShdw blurRad="38100" dist="38100" dir="2700000" algn="tl">
                    <a:srgbClr val="000000">
                      <a:alpha val="43137"/>
                    </a:srgbClr>
                  </a:outerShdw>
                </a:effectLst>
                <a:latin typeface="+mj-lt"/>
              </a:rPr>
              <a:t>các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smtClean="0">
                <a:solidFill>
                  <a:srgbClr val="003399"/>
                </a:solidFill>
                <a:effectLst>
                  <a:outerShdw blurRad="38100" dist="38100" dir="2700000" algn="tl">
                    <a:srgbClr val="000000">
                      <a:alpha val="43137"/>
                    </a:srgbClr>
                  </a:outerShdw>
                </a:effectLst>
                <a:latin typeface="+mj-lt"/>
              </a:rPr>
              <a:t>và </a:t>
            </a:r>
            <a:r>
              <a:rPr lang="vi-VN" sz="5400" b="1" dirty="0">
                <a:solidFill>
                  <a:srgbClr val="003399"/>
                </a:solidFill>
                <a:effectLst>
                  <a:outerShdw blurRad="38100" dist="38100" dir="2700000" algn="tl">
                    <a:srgbClr val="000000">
                      <a:alpha val="43137"/>
                    </a:srgbClr>
                  </a:outerShdw>
                </a:effectLst>
                <a:latin typeface="+mj-lt"/>
              </a:rPr>
              <a:t>những người tham dự Thượng Hội đồng Giám mục thế giới</a:t>
            </a:r>
            <a:r>
              <a:rPr lang="vi-VN" sz="5400" b="1" dirty="0" smtClean="0">
                <a:solidFill>
                  <a:srgbClr val="003399"/>
                </a:solidFill>
                <a:effectLst>
                  <a:outerShdw blurRad="38100" dist="38100" dir="2700000" algn="tl">
                    <a:srgbClr val="000000">
                      <a:alpha val="43137"/>
                    </a:srgbClr>
                  </a:outerShdw>
                </a:effectLst>
                <a:latin typeface="+mj-lt"/>
              </a:rPr>
              <a:t>.</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dirty="0">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dirty="0">
                <a:solidFill>
                  <a:srgbClr val="003399"/>
                </a:solidFill>
                <a:effectLst>
                  <a:outerShdw blurRad="38100" dist="38100" dir="2700000" algn="tl">
                    <a:srgbClr val="000000">
                      <a:alpha val="43137"/>
                    </a:srgbClr>
                  </a:outerShdw>
                </a:effectLst>
                <a:latin typeface="+mj-lt"/>
              </a:rPr>
            </a:b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Thánh</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smtClean="0">
                <a:solidFill>
                  <a:srgbClr val="003399"/>
                </a:solidFill>
                <a:effectLst>
                  <a:outerShdw blurRad="38100" dist="38100" dir="2700000" algn="tl">
                    <a:srgbClr val="000000">
                      <a:alpha val="43137"/>
                    </a:srgbClr>
                  </a:outerShdw>
                </a:effectLst>
                <a:latin typeface="+mj-lt"/>
              </a:rPr>
              <a:t>xin </a:t>
            </a:r>
            <a:r>
              <a:rPr lang="vi-VN" sz="4800" b="1" dirty="0">
                <a:solidFill>
                  <a:srgbClr val="003399"/>
                </a:solidFill>
                <a:effectLst>
                  <a:outerShdw blurRad="38100" dist="38100" dir="2700000" algn="tl">
                    <a:srgbClr val="000000">
                      <a:alpha val="43137"/>
                    </a:srgbClr>
                  </a:outerShdw>
                </a:effectLst>
                <a:latin typeface="+mj-lt"/>
              </a:rPr>
              <a:t>tuôn tràn trên các Mục </a:t>
            </a:r>
            <a:r>
              <a:rPr lang="vi-VN" sz="4800" b="1" dirty="0" smtClean="0">
                <a:solidFill>
                  <a:srgbClr val="003399"/>
                </a:solidFill>
                <a:effectLst>
                  <a:outerShdw blurRad="38100" dist="38100" dir="2700000" algn="tl">
                    <a:srgbClr val="000000">
                      <a:alpha val="43137"/>
                    </a:srgbClr>
                  </a:outerShdw>
                </a:effectLst>
                <a:latin typeface="+mj-lt"/>
              </a:rPr>
              <a:t>tử</a:t>
            </a:r>
            <a:r>
              <a:rPr lang="vi-VN" sz="4800" b="1" dirty="0">
                <a:solidFill>
                  <a:srgbClr val="003399"/>
                </a:solidFill>
                <a:effectLst>
                  <a:outerShdw blurRad="38100" dist="38100" dir="2700000" algn="tl">
                    <a:srgbClr val="000000">
                      <a:alpha val="43137"/>
                    </a:srgbClr>
                  </a:outerShdw>
                </a:effectLst>
              </a:rPr>
              <a:t> </a:t>
            </a:r>
            <a:r>
              <a:rPr lang="vi-VN" sz="4800" b="1" dirty="0" smtClean="0">
                <a:solidFill>
                  <a:srgbClr val="003399"/>
                </a:solidFill>
                <a:effectLst>
                  <a:outerShdw blurRad="38100" dist="38100" dir="2700000" algn="tl">
                    <a:srgbClr val="000000">
                      <a:alpha val="43137"/>
                    </a:srgbClr>
                  </a:outerShdw>
                </a:effectLst>
                <a:latin typeface="+mj-lt"/>
              </a:rPr>
              <a:t>ơn </a:t>
            </a:r>
            <a:r>
              <a:rPr lang="vi-VN" sz="4800" b="1" dirty="0">
                <a:solidFill>
                  <a:srgbClr val="003399"/>
                </a:solidFill>
                <a:effectLst>
                  <a:outerShdw blurRad="38100" dist="38100" dir="2700000" algn="tl">
                    <a:srgbClr val="000000">
                      <a:alpha val="43137"/>
                    </a:srgbClr>
                  </a:outerShdw>
                </a:effectLst>
                <a:latin typeface="+mj-lt"/>
              </a:rPr>
              <a:t>khôn ngoan và thông hiểu,</a:t>
            </a:r>
            <a:r>
              <a:rPr lang="en-US" sz="4800" b="1" dirty="0">
                <a:solidFill>
                  <a:srgbClr val="003399"/>
                </a:solidFill>
                <a:effectLst>
                  <a:outerShdw blurRad="38100" dist="38100" dir="2700000" algn="tl">
                    <a:srgbClr val="000000">
                      <a:alpha val="43137"/>
                    </a:srgbClr>
                  </a:outerShdw>
                </a:effectLst>
                <a:latin typeface="+mj-lt"/>
              </a:rPr>
              <a:t> </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gìn</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giữ</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các</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ngài</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luôn</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hiệp</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thông</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với</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nhau</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48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schemeClr val="bg1"/>
                </a:solidFill>
              </a:rPr>
              <a:t>Lời Nguyện Tín Hữu</a:t>
            </a:r>
            <a:endParaRPr lang="en-US" sz="3200">
              <a:solidFill>
                <a:schemeClr val="bg1"/>
              </a:solidFill>
            </a:endParaRPr>
          </a:p>
        </p:txBody>
      </p:sp>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209550"/>
            <a:ext cx="9144000" cy="4933950"/>
          </a:xfrm>
        </p:spPr>
        <p:txBody>
          <a:bodyPr>
            <a:noAutofit/>
          </a:bodyPr>
          <a:lstStyle/>
          <a:p>
            <a:pPr marL="27385" indent="0" algn="just">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dirty="0">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Hiệp lòng xin tiến dâng này của lễ tinh tuyền, là rượu nho bánh miến bởi lao công ngày đêm.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Tựa Mình Máu xưa Chiên Con hiến dâng cứu độ cho toàn dân. Người đổi lấy chính thân mình làm giá cứu chuộc khắp trần gian.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a:t>
            </a:r>
            <a:r>
              <a:rPr lang="vi-VN" sz="5400" b="1" smtClean="0">
                <a:solidFill>
                  <a:srgbClr val="003399"/>
                </a:solidFill>
                <a:effectLst>
                  <a:outerShdw blurRad="38100" dist="38100" dir="2700000" algn="tl">
                    <a:srgbClr val="000000">
                      <a:alpha val="43137"/>
                    </a:srgbClr>
                  </a:outerShdw>
                </a:effectLst>
                <a:latin typeface="+mj-lt"/>
              </a:rPr>
              <a:t>Chúa </a:t>
            </a:r>
            <a:r>
              <a:rPr lang="vi-VN" sz="5400" b="1">
                <a:solidFill>
                  <a:srgbClr val="003399"/>
                </a:solidFill>
                <a:effectLst>
                  <a:outerShdw blurRad="38100" dist="38100" dir="2700000" algn="tl">
                    <a:srgbClr val="000000">
                      <a:alpha val="43137"/>
                    </a:srgbClr>
                  </a:outerShdw>
                </a:effectLst>
                <a:latin typeface="+mj-lt"/>
              </a:rPr>
              <a:t>thực thi những điều Chúa truyền dạy</a:t>
            </a:r>
            <a:r>
              <a:rPr lang="vi-VN" sz="5400" b="1" smtClean="0">
                <a:solidFill>
                  <a:srgbClr val="003399"/>
                </a:solidFill>
                <a:effectLst>
                  <a:outerShdw blurRad="38100" dist="38100" dir="2700000" algn="tl">
                    <a:srgbClr val="000000">
                      <a:alpha val="43137"/>
                    </a:srgbClr>
                  </a:outerShdw>
                </a:effectLst>
                <a:latin typeface="+mj-lt"/>
              </a:rPr>
              <a:t>.</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3399"/>
                </a:solidFill>
                <a:latin typeface="+mj-lt"/>
                <a:cs typeface="Times New Roman" panose="02020603050405020304" pitchFamily="18" charset="0"/>
              </a:rPr>
              <a:t>Nguyện dâng lên Chúa</a:t>
            </a:r>
            <a:r>
              <a:rPr lang="en-US" sz="4800" b="1" dirty="0">
                <a:solidFill>
                  <a:srgbClr val="003399"/>
                </a:solidFill>
                <a:latin typeface="+mj-lt"/>
                <a:cs typeface="Times New Roman" panose="02020603050405020304" pitchFamily="18" charset="0"/>
              </a:rPr>
              <a:t>,</a:t>
            </a:r>
            <a:r>
              <a:rPr lang="vi-VN" sz="4800" b="1" dirty="0">
                <a:solidFill>
                  <a:srgbClr val="003399"/>
                </a:solidFill>
                <a:latin typeface="+mj-lt"/>
                <a:cs typeface="Times New Roman" panose="02020603050405020304" pitchFamily="18" charset="0"/>
              </a:rPr>
              <a:t> Rượu nho tinh khiết</a:t>
            </a:r>
            <a:r>
              <a:rPr lang="en-US" sz="4800" b="1" dirty="0">
                <a:solidFill>
                  <a:srgbClr val="003399"/>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800" b="1" dirty="0">
                <a:solidFill>
                  <a:srgbClr val="003399"/>
                </a:solidFill>
                <a:latin typeface="+mj-lt"/>
                <a:cs typeface="Times New Roman" panose="02020603050405020304" pitchFamily="18" charset="0"/>
              </a:rPr>
              <a:t>.</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209550"/>
            <a:ext cx="9144000" cy="5143500"/>
          </a:xfrm>
        </p:spPr>
        <p:txBody>
          <a:bodyPr>
            <a:noAutofit/>
          </a:bodyPr>
          <a:lstStyle/>
          <a:p>
            <a:pPr marL="27385" indent="0" algn="just">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latin typeface="+mj-lt"/>
                <a:cs typeface="Times New Roman" panose="02020603050405020304" pitchFamily="18" charset="0"/>
              </a:rPr>
              <a:t>Nhờ Con Chúa hiến thân bằng khổ giá can trường. Giờ trở nên hiến lễ để trao ban tình thương.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Người phục sinh trong quang vinh thánh oai lẫy lừng trên tầng xanh. Nào thiên sứ với nhân trần hợp tiếng hát mừng : Chúa Phục Sinh.</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3399"/>
                </a:solidFill>
                <a:latin typeface="+mj-lt"/>
                <a:cs typeface="Times New Roman" panose="02020603050405020304" pitchFamily="18" charset="0"/>
              </a:rPr>
              <a:t>Nguyện dâng lên Chúa</a:t>
            </a:r>
            <a:r>
              <a:rPr lang="en-US" sz="4800" b="1" dirty="0">
                <a:solidFill>
                  <a:srgbClr val="003399"/>
                </a:solidFill>
                <a:latin typeface="+mj-lt"/>
                <a:cs typeface="Times New Roman" panose="02020603050405020304" pitchFamily="18" charset="0"/>
              </a:rPr>
              <a:t>,</a:t>
            </a:r>
            <a:r>
              <a:rPr lang="vi-VN" sz="4800" b="1" dirty="0">
                <a:solidFill>
                  <a:srgbClr val="003399"/>
                </a:solidFill>
                <a:latin typeface="+mj-lt"/>
                <a:cs typeface="Times New Roman" panose="02020603050405020304" pitchFamily="18" charset="0"/>
              </a:rPr>
              <a:t> Rượu nho tinh khiết</a:t>
            </a:r>
            <a:r>
              <a:rPr lang="en-US" sz="4800" b="1" dirty="0">
                <a:solidFill>
                  <a:srgbClr val="003399"/>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800" b="1" dirty="0">
                <a:solidFill>
                  <a:srgbClr val="003399"/>
                </a:solidFill>
                <a:latin typeface="+mj-lt"/>
                <a:cs typeface="Times New Roman" panose="02020603050405020304" pitchFamily="18" charset="0"/>
              </a:rPr>
              <a:t>.</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57504085"/>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Không thấy mà tin</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vi-VN"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 Hùng Cường</a:t>
            </a:r>
          </a:p>
          <a:p>
            <a:pPr marL="27432" indent="0" algn="ctr">
              <a:lnSpc>
                <a:spcPct val="120000"/>
              </a:lnSpc>
              <a:buNone/>
            </a:pPr>
            <a:r>
              <a:rPr lang="vi-VN"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Viễn Xứ</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4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1" dirty="0" smtClean="0">
                <a:solidFill>
                  <a:srgbClr val="003399"/>
                </a:solidFill>
                <a:latin typeface="+mj-lt"/>
                <a:cs typeface="Times New Roman" panose="02020603050405020304" pitchFamily="18" charset="0"/>
              </a:rPr>
              <a:t>Chúa hiện đến giữa các ông trong cơn lo sợ. Căn phòng kín các môn sinh hội họp khuya sớm. Xòe bàn tay dấu đinh vẫn còn, cạnh nương long máu vẫn tươi hồng lời bình an Chúa gởi trao tới.</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Trong lần đó vắng Tô-ma đã không có nhà. Ông từ chối đã không tin vào điều nghe kể. Ngài hiện ra có ông Tô-ma và Ngài nói: “Hãy chạm tay vào, để từ nay chớ cứng lòng tin.</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Thật hạnh phúc những ai không thấy mà tin. Lời của Chúa phán ra xưa lòng con ghi nhớ. Và lạy Chúa giúp con luôn vững lòng tin. Để được phúc thiên đàng trường sinh.</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dirty="0">
                <a:solidFill>
                  <a:srgbClr val="003399"/>
                </a:solidFill>
                <a:effectLst>
                  <a:outerShdw blurRad="38100" dist="38100" dir="2700000" algn="tl">
                    <a:srgbClr val="000000">
                      <a:alpha val="43137"/>
                    </a:srgbClr>
                  </a:outerShdw>
                </a:effectLst>
                <a:latin typeface="+mj-lt"/>
              </a:rPr>
              <a:t>Các giáo phận Việt Nam chúng</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con</a:t>
            </a:r>
            <a:r>
              <a:rPr lang="en-US" b="1" dirty="0"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b="1" dirty="0" smtClean="0">
                <a:solidFill>
                  <a:srgbClr val="003399"/>
                </a:solidFill>
                <a:effectLst>
                  <a:outerShdw blurRad="38100" dist="38100" dir="2700000" algn="tl">
                    <a:srgbClr val="000000">
                      <a:alpha val="43137"/>
                    </a:srgbClr>
                  </a:outerShdw>
                </a:effectLst>
                <a:latin typeface="+mj-lt"/>
              </a:rPr>
              <a:t>luôn </a:t>
            </a:r>
            <a:r>
              <a:rPr lang="vi-VN" b="1" dirty="0">
                <a:solidFill>
                  <a:srgbClr val="003399"/>
                </a:solidFill>
                <a:effectLst>
                  <a:outerShdw blurRad="38100" dist="38100" dir="2700000" algn="tl">
                    <a:srgbClr val="000000">
                      <a:alpha val="43137"/>
                    </a:srgbClr>
                  </a:outerShdw>
                </a:effectLst>
                <a:latin typeface="+mj-lt"/>
              </a:rPr>
              <a:t>muốn cùng chung nhịp bước với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Hội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Thánh</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hoàn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vũ</a:t>
            </a:r>
            <a:r>
              <a:rPr lang="vi-VN" b="1" dirty="0" smtClean="0">
                <a:solidFill>
                  <a:srgbClr val="003399"/>
                </a:solidFill>
                <a:effectLst>
                  <a:outerShdw blurRad="38100" dist="38100" dir="2700000" algn="tl">
                    <a:srgbClr val="000000">
                      <a:alpha val="43137"/>
                    </a:srgbClr>
                  </a:outerShdw>
                </a:effectLst>
                <a:latin typeface="+mj-lt"/>
              </a:rPr>
              <a:t>,</a:t>
            </a:r>
            <a:r>
              <a:rPr lang="en-US" b="1" dirty="0" smtClean="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xin cho chúng con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biết đồng </a:t>
            </a:r>
            <a:r>
              <a:rPr lang="vi-VN" b="1" dirty="0" smtClean="0">
                <a:solidFill>
                  <a:srgbClr val="003399"/>
                </a:solidFill>
                <a:effectLst>
                  <a:outerShdw blurRad="38100" dist="38100" dir="2700000" algn="tl">
                    <a:srgbClr val="000000">
                      <a:alpha val="43137"/>
                    </a:srgbClr>
                  </a:outerShdw>
                </a:effectLst>
                <a:latin typeface="+mj-lt"/>
              </a:rPr>
              <a:t>cảm </a:t>
            </a:r>
            <a:r>
              <a:rPr lang="vi-VN" b="1" dirty="0">
                <a:solidFill>
                  <a:srgbClr val="003399"/>
                </a:solidFill>
                <a:effectLst>
                  <a:outerShdw blurRad="38100" dist="38100" dir="2700000" algn="tl">
                    <a:srgbClr val="000000">
                      <a:alpha val="43137"/>
                    </a:srgbClr>
                  </a:outerShdw>
                </a:effectLst>
                <a:latin typeface="+mj-lt"/>
              </a:rPr>
              <a:t>với nỗi thao thức của các Mục tử trên toàn thế giới</a:t>
            </a:r>
            <a:r>
              <a:rPr lang="vi-VN" b="1" dirty="0" smtClean="0">
                <a:solidFill>
                  <a:srgbClr val="003399"/>
                </a:solidFill>
                <a:effectLst>
                  <a:outerShdw blurRad="38100" dist="38100" dir="2700000" algn="tl">
                    <a:srgbClr val="000000">
                      <a:alpha val="43137"/>
                    </a:srgbClr>
                  </a:outerShdw>
                </a:effectLst>
                <a:latin typeface="+mj-lt"/>
              </a:rPr>
              <a:t>,</a:t>
            </a:r>
            <a:r>
              <a:rPr lang="en-US" b="1" dirty="0" smtClean="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ngày càng ý thức hơn về tình hiệp thông</a:t>
            </a:r>
            <a:r>
              <a:rPr lang="vi-VN" b="1" dirty="0" smtClean="0">
                <a:solidFill>
                  <a:srgbClr val="003399"/>
                </a:solidFill>
                <a:effectLst>
                  <a:outerShdw blurRad="38100" dist="38100" dir="2700000" algn="tl">
                    <a:srgbClr val="000000">
                      <a:alpha val="43137"/>
                    </a:srgbClr>
                  </a:outerShdw>
                </a:effectLst>
                <a:latin typeface="+mj-lt"/>
              </a:rPr>
              <a:t>,</a:t>
            </a:r>
            <a:endParaRPr lang="en-US"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Ôi tình Chúa quá bao la hơn cả đất trời. Con nào biết lấy chi đền bù cho xứng. Này con đoan hứa luôn trung thành và theo chân Chúa đi muôn nẻo, dù gian khó vững một niềm tin.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1" dirty="0" smtClean="0">
                <a:solidFill>
                  <a:srgbClr val="003399"/>
                </a:solidFill>
                <a:latin typeface="+mj-lt"/>
                <a:cs typeface="Times New Roman" panose="02020603050405020304" pitchFamily="18" charset="0"/>
              </a:rPr>
              <a:t>Ôi tình Chúa vẫn theo con trên vạn nẻo đường. Con thành tâm mãi vững tin một đời theo Chúa. Cầu xin Thiên Chúa xuống ơn lành để con trung tín trong tình Ngài, nguyện yêu Chúa quyết không nhạt phai.</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Thật hạnh phúc những ai không thấy mà tin. Lời của Chúa phán ra xưa lòng con ghi nhớ. Và lạy Chúa giúp con luôn vững lòng tin. Để được phúc thiên đàng trường sinh.</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20204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a:t>
            </a: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3</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Chúa từng biết xác thân con bao là yếu hèn. Luôn lầm lỗi yếu đức tin và đầy nghi vấn. Nhiều khi con giống như Tô-ma, lòng nên chai đá ôi lạnh lùng, tưởng như đã mất niềm tin kính.</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63483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smtClean="0">
                <a:solidFill>
                  <a:srgbClr val="003399"/>
                </a:solidFill>
                <a:latin typeface="+mj-lt"/>
                <a:cs typeface="Times New Roman" panose="02020603050405020304" pitchFamily="18" charset="0"/>
              </a:rPr>
              <a:t>Xin Ngài hãy đoái thương con dẫn đường con về. Cho hồn vững bước trên nẻo đời, niềm tin thắp sáng cho muôn người, để tình yêu đuốc soi trần gian.</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Thật hạnh phúc những ai không thấy mà tin. Lời của Chúa phán ra xưa lòng con ghi nhớ. Và lạy Chúa giúp con luôn vững lòng tin. Để được phúc thiên đàng trường sinh.</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973218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Chỉ vì yêu Chúa đã hy sinh cả thân mình. Trên thập giá máu Ngôi Hai thành nguồn cứu rỗi. Từ nay tăm tối sẽ lui dần, vì đây ánh sáng luôn chan hòa, nguồn cứu rỗi xuống người ngay chính.</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Ôi hồng phúc Chúa vẫn ban cho người tín thành. Ban Thần Linh hướng dẫn con đường đời nhân thế. Trở nên ánh sáng soi nhân trần và nên muối ướp cho muôn người, để loan tin Chúa đã phục sinh.</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Thật hạnh phúc những ai không thấy mà tin. Lời của Chúa phán ra xưa lòng con ghi nhớ. Và lạy Chúa giúp con luôn vững lòng tin. Để được phúc thiên đàng trường sinh.</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041664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smtClean="0">
                <a:solidFill>
                  <a:srgbClr val="003399"/>
                </a:solidFill>
                <a:effectLst>
                  <a:outerShdw blurRad="38100" dist="38100" dir="2700000" algn="tl">
                    <a:srgbClr val="000000">
                      <a:alpha val="43137"/>
                    </a:srgbClr>
                  </a:outerShdw>
                </a:effectLst>
                <a:latin typeface="+mj-lt"/>
              </a:rPr>
              <a:t>Nhờ </a:t>
            </a:r>
            <a:r>
              <a:rPr lang="vi-VN" sz="4900" b="1">
                <a:solidFill>
                  <a:srgbClr val="003399"/>
                </a:solidFill>
                <a:effectLst>
                  <a:outerShdw blurRad="38100" dist="38100" dir="2700000" algn="tl">
                    <a:srgbClr val="000000">
                      <a:alpha val="43137"/>
                    </a:srgbClr>
                  </a:outerShdw>
                </a:effectLst>
                <a:latin typeface="+mj-lt"/>
              </a:rPr>
              <a:t>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smtClean="0">
                <a:solidFill>
                  <a:srgbClr val="003399"/>
                </a:solidFill>
                <a:effectLst>
                  <a:outerShdw blurRad="38100" dist="38100" dir="2700000" algn="tl">
                    <a:srgbClr val="000000">
                      <a:alpha val="43137"/>
                    </a:srgbClr>
                  </a:outerShdw>
                </a:effectLst>
                <a:latin typeface="+mj-lt"/>
              </a:rPr>
              <a:t>Nữ </a:t>
            </a:r>
            <a:r>
              <a:rPr lang="vi-VN" sz="4900" b="1">
                <a:solidFill>
                  <a:srgbClr val="003399"/>
                </a:solidFill>
                <a:effectLst>
                  <a:outerShdw blurRad="38100" dist="38100" dir="2700000" algn="tl">
                    <a:srgbClr val="000000">
                      <a:alpha val="43137"/>
                    </a:srgbClr>
                  </a:outerShdw>
                </a:effectLst>
                <a:latin typeface="+mj-lt"/>
              </a:rPr>
              <a:t>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smtClean="0">
                <a:solidFill>
                  <a:srgbClr val="003399"/>
                </a:solidFill>
                <a:effectLst>
                  <a:outerShdw blurRad="38100" dist="38100" dir="2700000" algn="tl">
                    <a:srgbClr val="000000">
                      <a:alpha val="43137"/>
                    </a:srgbClr>
                  </a:outerShdw>
                </a:effectLst>
                <a:latin typeface="+mj-lt"/>
              </a:rPr>
              <a:t>và </a:t>
            </a:r>
            <a:r>
              <a:rPr lang="vi-VN" sz="4900" b="1">
                <a:solidFill>
                  <a:srgbClr val="003399"/>
                </a:solidFill>
                <a:effectLst>
                  <a:outerShdw blurRad="38100" dist="38100" dir="2700000" algn="tl">
                    <a:srgbClr val="000000">
                      <a:alpha val="43137"/>
                    </a:srgbClr>
                  </a:outerShdw>
                </a:effectLst>
                <a:latin typeface="+mj-lt"/>
              </a:rPr>
              <a:t>là Mẹ của Hội Thánh</a:t>
            </a:r>
            <a:r>
              <a:rPr lang="vi-VN" sz="4900" b="1" smtClean="0">
                <a:solidFill>
                  <a:srgbClr val="003399"/>
                </a:solidFill>
                <a:effectLst>
                  <a:outerShdw blurRad="38100" dist="38100" dir="2700000" algn="tl">
                    <a:srgbClr val="000000">
                      <a:alpha val="43137"/>
                    </a:srgbClr>
                  </a:outerShdw>
                </a:effectLst>
                <a:latin typeface="+mj-lt"/>
              </a:rPr>
              <a:t>,</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a:noFill/>
        </p:spPr>
        <p:txBody>
          <a:bodyPr>
            <a:noAutofit/>
          </a:bodyPr>
          <a:lstStyle/>
          <a:p>
            <a:pPr marL="27432" indent="0" algn="ctr">
              <a:lnSpc>
                <a:spcPct val="130000"/>
              </a:lnSpc>
              <a:buNone/>
            </a:pP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6000" b="1" dirty="0">
                <a:solidFill>
                  <a:srgbClr val="FF0000"/>
                </a:solidFill>
                <a:latin typeface="+mj-lt"/>
                <a:cs typeface="Times New Roman" panose="02020603050405020304" pitchFamily="18" charset="0"/>
              </a:rPr>
              <a:t>CHÚA GIÀU LÒNG </a:t>
            </a:r>
            <a:endParaRPr lang="vi-VN" sz="6000" b="1" dirty="0" smtClean="0">
              <a:solidFill>
                <a:srgbClr val="FF0000"/>
              </a:solidFill>
              <a:latin typeface="+mj-lt"/>
              <a:cs typeface="Times New Roman" panose="02020603050405020304" pitchFamily="18" charset="0"/>
            </a:endParaRPr>
          </a:p>
          <a:p>
            <a:pPr marL="0" indent="0" algn="ctr">
              <a:lnSpc>
                <a:spcPct val="120000"/>
              </a:lnSpc>
              <a:buNone/>
            </a:pPr>
            <a:r>
              <a:rPr lang="vi-VN" sz="6000" b="1" dirty="0" smtClean="0">
                <a:solidFill>
                  <a:srgbClr val="FF0000"/>
                </a:solidFill>
                <a:latin typeface="+mj-lt"/>
                <a:cs typeface="Times New Roman" panose="02020603050405020304" pitchFamily="18" charset="0"/>
              </a:rPr>
              <a:t>XÓT </a:t>
            </a:r>
            <a:r>
              <a:rPr lang="vi-VN" sz="6000" b="1" dirty="0">
                <a:solidFill>
                  <a:srgbClr val="FF0000"/>
                </a:solidFill>
                <a:latin typeface="+mj-lt"/>
                <a:cs typeface="Times New Roman" panose="02020603050405020304" pitchFamily="18" charset="0"/>
              </a:rPr>
              <a:t>THƯƠNG</a:t>
            </a:r>
            <a:r>
              <a:rPr lang="vi-VN" sz="5400" dirty="0">
                <a:solidFill>
                  <a:srgbClr val="FF0000"/>
                </a:solidFill>
                <a:latin typeface="+mj-lt"/>
                <a:cs typeface="Times New Roman" panose="02020603050405020304" pitchFamily="18" charset="0"/>
              </a:rPr>
              <a:t/>
            </a:r>
            <a:br>
              <a:rPr lang="vi-VN" sz="5400" dirty="0">
                <a:solidFill>
                  <a:srgbClr val="FF0000"/>
                </a:solidFill>
                <a:latin typeface="+mj-lt"/>
                <a:cs typeface="Times New Roman" panose="02020603050405020304" pitchFamily="18" charset="0"/>
              </a:rPr>
            </a:br>
            <a:r>
              <a:rPr lang="vi-VN" b="1" dirty="0">
                <a:solidFill>
                  <a:srgbClr val="FF0000"/>
                </a:solidFill>
                <a:latin typeface="+mj-lt"/>
                <a:cs typeface="Times New Roman" panose="02020603050405020304" pitchFamily="18" charset="0"/>
              </a:rPr>
              <a:t>Lm. Giuse Vũ Đức Hiệp</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832092"/>
          </a:xfrm>
          <a:prstGeom prst="rect">
            <a:avLst/>
          </a:prstGeom>
        </p:spPr>
        <p:txBody>
          <a:bodyPr wrap="square">
            <a:spAutoFit/>
          </a:bodyPr>
          <a:lstStyle/>
          <a:p>
            <a:pPr algn="just"/>
            <a:r>
              <a:rPr lang="en-US" sz="4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dirty="0">
                <a:solidFill>
                  <a:srgbClr val="003399"/>
                </a:solidFill>
                <a:latin typeface="+mj-lt"/>
                <a:cs typeface="Times New Roman" panose="02020603050405020304" pitchFamily="18" charset="0"/>
              </a:rPr>
              <a:t>Nhân loại hôm nay đang trải qua bao là sự dữ. Con người hôm nay đang sống trong tuyệt vọng lo âu. Chúng con đến kêu cầu Chúa giàu lòng xót thương. Ngài mở ra con đường đưa đến tận nguồn suối yêu </a:t>
            </a:r>
            <a:r>
              <a:rPr lang="vi-VN" sz="4400" b="1" dirty="0" smtClean="0">
                <a:solidFill>
                  <a:srgbClr val="003399"/>
                </a:solidFill>
                <a:latin typeface="+mj-lt"/>
                <a:cs typeface="Times New Roman" panose="02020603050405020304" pitchFamily="18" charset="0"/>
              </a:rPr>
              <a:t>thương</a:t>
            </a:r>
            <a:r>
              <a:rPr lang="en-US" sz="4400" b="1" dirty="0" smtClean="0">
                <a:solidFill>
                  <a:srgbClr val="003399"/>
                </a:solidFill>
                <a:latin typeface="+mj-lt"/>
                <a:cs typeface="Times New Roman" panose="02020603050405020304" pitchFamily="18" charset="0"/>
              </a:rPr>
              <a:t>.</a:t>
            </a:r>
            <a:endParaRPr lang="en-US" sz="4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là đấng hoạt động mọi nơi mọi </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thời, trong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sự hiệp thông với Chúa Cha và Chúa Con</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1956</TotalTime>
  <Words>2070</Words>
  <Application>Microsoft Office PowerPoint</Application>
  <PresentationFormat>On-screen Show (16:9)</PresentationFormat>
  <Paragraphs>119</Paragraphs>
  <Slides>85</Slides>
  <Notes>0</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85</vt:i4>
      </vt:variant>
    </vt:vector>
  </HeadingPairs>
  <TitlesOfParts>
    <vt:vector size="106" baseType="lpstr">
      <vt:lpstr>Arial</vt:lpstr>
      <vt:lpstr>Calibri</vt:lpstr>
      <vt:lpstr>SimHei</vt:lpstr>
      <vt:lpstr>Tahoma</vt:lpstr>
      <vt:lpstr>Times New Roman</vt:lpstr>
      <vt:lpstr>UTM American Sans</vt:lpstr>
      <vt:lpstr>Office Theme</vt:lpstr>
      <vt:lpstr>7_Office Theme</vt:lpstr>
      <vt:lpstr>10_Office Theme</vt:lpstr>
      <vt:lpstr>36_Default Design</vt:lpstr>
      <vt:lpstr>37_Default Design</vt:lpstr>
      <vt:lpstr>1_Office Theme</vt:lpstr>
      <vt:lpstr>2_Office Theme</vt:lpstr>
      <vt:lpstr>3_Office Theme</vt:lpstr>
      <vt:lpstr>4_Office Theme</vt:lpstr>
      <vt:lpstr>5_Office Theme</vt:lpstr>
      <vt:lpstr>6_Office Theme</vt:lpstr>
      <vt:lpstr>8_Office Theme</vt:lpstr>
      <vt:lpstr>9_Office Theme</vt:lpstr>
      <vt:lpstr>11_Office Theme</vt:lpstr>
      <vt:lpstr>12_Office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Đk: Hãy tạ ơn Chúa vì Chúa nhân từ, ngàn đời Chúa vẫn trọn tình thương.</vt:lpstr>
      <vt:lpstr>Tk2: Cánh tay Chúa vận dụng uy lực, kìa là cánh hữu Ngài vùng cao, thoát vong thân và sống loan truyền sự nghiệp Chúa trót cả đời tôi. </vt:lpstr>
      <vt:lpstr>***: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phạm nhân. </vt:lpstr>
      <vt:lpstr>***: Vâng! đây là chính ngày Chúa tạo thành, ngày này hãy hát hò mừng vui. </vt:lpstr>
      <vt:lpstr>Đk: Hãy tạ ơn Chúa vì Chúa nhân từ, ngàn đời Chúa vẫn trọn tình thương.</vt:lpstr>
      <vt:lpstr> </vt:lpstr>
      <vt:lpstr>Chúa nói: Tô-ma, vì con đã thấy Thầy nên con mới tin. Phúc cho những ai không thấy mà tin. Alleluia.</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Admin</cp:lastModifiedBy>
  <cp:revision>93</cp:revision>
  <dcterms:created xsi:type="dcterms:W3CDTF">2021-05-09T08:36:44Z</dcterms:created>
  <dcterms:modified xsi:type="dcterms:W3CDTF">2023-04-13T02:08:49Z</dcterms:modified>
</cp:coreProperties>
</file>