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52" r:id="rId6"/>
    <p:sldMasterId id="2147483764" r:id="rId7"/>
    <p:sldMasterId id="2147483776" r:id="rId8"/>
    <p:sldMasterId id="2147483800" r:id="rId9"/>
    <p:sldMasterId id="2147483812" r:id="rId10"/>
    <p:sldMasterId id="2147483824" r:id="rId11"/>
    <p:sldMasterId id="2147483896" r:id="rId12"/>
    <p:sldMasterId id="2147483944" r:id="rId13"/>
    <p:sldMasterId id="2147483956" r:id="rId14"/>
    <p:sldMasterId id="2147484004" r:id="rId15"/>
    <p:sldMasterId id="2147484016" r:id="rId16"/>
  </p:sldMasterIdLst>
  <p:notesMasterIdLst>
    <p:notesMasterId r:id="rId102"/>
  </p:notesMasterIdLst>
  <p:sldIdLst>
    <p:sldId id="256" r:id="rId17"/>
    <p:sldId id="9778" r:id="rId18"/>
    <p:sldId id="9779" r:id="rId19"/>
    <p:sldId id="9780" r:id="rId20"/>
    <p:sldId id="9781" r:id="rId21"/>
    <p:sldId id="9782" r:id="rId22"/>
    <p:sldId id="9783" r:id="rId23"/>
    <p:sldId id="9784" r:id="rId24"/>
    <p:sldId id="9785" r:id="rId25"/>
    <p:sldId id="9686" r:id="rId26"/>
    <p:sldId id="2146" r:id="rId27"/>
    <p:sldId id="1986" r:id="rId28"/>
    <p:sldId id="1982" r:id="rId29"/>
    <p:sldId id="9746" r:id="rId30"/>
    <p:sldId id="9766" r:id="rId31"/>
    <p:sldId id="9747" r:id="rId32"/>
    <p:sldId id="9767" r:id="rId33"/>
    <p:sldId id="9687" r:id="rId34"/>
    <p:sldId id="9756" r:id="rId35"/>
    <p:sldId id="9758" r:id="rId36"/>
    <p:sldId id="9759" r:id="rId37"/>
    <p:sldId id="9760" r:id="rId38"/>
    <p:sldId id="9761" r:id="rId39"/>
    <p:sldId id="9762" r:id="rId40"/>
    <p:sldId id="9763" r:id="rId41"/>
    <p:sldId id="9764" r:id="rId42"/>
    <p:sldId id="9688" r:id="rId43"/>
    <p:sldId id="2361" r:id="rId44"/>
    <p:sldId id="9690" r:id="rId45"/>
    <p:sldId id="261" r:id="rId46"/>
    <p:sldId id="262" r:id="rId47"/>
    <p:sldId id="9768" r:id="rId48"/>
    <p:sldId id="9674" r:id="rId49"/>
    <p:sldId id="9769" r:id="rId50"/>
    <p:sldId id="9671" r:id="rId51"/>
    <p:sldId id="9770" r:id="rId52"/>
    <p:sldId id="264" r:id="rId53"/>
    <p:sldId id="9771" r:id="rId54"/>
    <p:sldId id="9675" r:id="rId55"/>
    <p:sldId id="9772" r:id="rId56"/>
    <p:sldId id="9765" r:id="rId57"/>
    <p:sldId id="9584" r:id="rId58"/>
    <p:sldId id="9658" r:id="rId59"/>
    <p:sldId id="9659" r:id="rId60"/>
    <p:sldId id="9644" r:id="rId61"/>
    <p:sldId id="9645" r:id="rId62"/>
    <p:sldId id="9646" r:id="rId63"/>
    <p:sldId id="9647" r:id="rId64"/>
    <p:sldId id="9648" r:id="rId65"/>
    <p:sldId id="9649" r:id="rId66"/>
    <p:sldId id="9650" r:id="rId67"/>
    <p:sldId id="9651" r:id="rId68"/>
    <p:sldId id="9652" r:id="rId69"/>
    <p:sldId id="9653" r:id="rId70"/>
    <p:sldId id="9654" r:id="rId71"/>
    <p:sldId id="9655" r:id="rId72"/>
    <p:sldId id="9656" r:id="rId73"/>
    <p:sldId id="9692" r:id="rId74"/>
    <p:sldId id="258" r:id="rId75"/>
    <p:sldId id="1134" r:id="rId76"/>
    <p:sldId id="1161" r:id="rId77"/>
    <p:sldId id="1139" r:id="rId78"/>
    <p:sldId id="9727" r:id="rId79"/>
    <p:sldId id="9773" r:id="rId80"/>
    <p:sldId id="9751" r:id="rId81"/>
    <p:sldId id="9774" r:id="rId82"/>
    <p:sldId id="9669" r:id="rId83"/>
    <p:sldId id="9693" r:id="rId84"/>
    <p:sldId id="9384" r:id="rId85"/>
    <p:sldId id="9555" r:id="rId86"/>
    <p:sldId id="9775" r:id="rId87"/>
    <p:sldId id="2344" r:id="rId88"/>
    <p:sldId id="9776" r:id="rId89"/>
    <p:sldId id="9683" r:id="rId90"/>
    <p:sldId id="9777" r:id="rId91"/>
    <p:sldId id="9752" r:id="rId92"/>
    <p:sldId id="9556" r:id="rId93"/>
    <p:sldId id="9691" r:id="rId94"/>
    <p:sldId id="9694" r:id="rId95"/>
    <p:sldId id="9390" r:id="rId96"/>
    <p:sldId id="2182" r:id="rId97"/>
    <p:sldId id="9736" r:id="rId98"/>
    <p:sldId id="2180" r:id="rId99"/>
    <p:sldId id="9737" r:id="rId100"/>
    <p:sldId id="9695"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171" d="100"/>
          <a:sy n="171" d="100"/>
        </p:scale>
        <p:origin x="-298" y="-34"/>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presProps" Target="presProp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2086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9079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711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313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476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777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0358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750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318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5339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2238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4169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4981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2853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86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9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5079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3259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6994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1952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390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329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001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153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698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4054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5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72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01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702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7773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177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3.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8041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13316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7916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6.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7.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2.xml"/></Relationships>
</file>

<file path=ppt/slides/_rels/slide7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Là</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Mục</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Tử</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Vi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buNone/>
            </a:pP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3399"/>
                </a:solidFill>
              </a:rPr>
              <a:t>Chúa là Mục Tử, Người dẫn lối chỉ đường cho con đi. Đi trong tay Chúa nào con thiếu chi con sợ chi? Cỏ tươi rợn đồng xanh con no thỏa không bao giờ thiếu nữa. Suối nước trường sinh </a:t>
            </a:r>
            <a:r>
              <a:rPr lang="vi-VN" sz="4400" b="1" dirty="0" smtClean="0">
                <a:solidFill>
                  <a:srgbClr val="003399"/>
                </a:solidFill>
              </a:rPr>
              <a:t>con nghỉ </a:t>
            </a:r>
            <a:r>
              <a:rPr lang="vi-VN" sz="4400" b="1" dirty="0">
                <a:solidFill>
                  <a:srgbClr val="003399"/>
                </a:solidFill>
              </a:rPr>
              <a:t>uống no </a:t>
            </a:r>
            <a:r>
              <a:rPr lang="vi-VN" sz="4400" b="1" dirty="0" smtClean="0">
                <a:solidFill>
                  <a:srgbClr val="003399"/>
                </a:solidFill>
              </a:rPr>
              <a:t>đầy</a:t>
            </a:r>
            <a:r>
              <a:rPr lang="en-US" sz="4400" b="1" dirty="0" smtClean="0">
                <a:solidFill>
                  <a:srgbClr val="003399"/>
                </a:solidFill>
              </a:rPr>
              <a:t>.</a:t>
            </a:r>
            <a:endParaRPr lang="vi-VN" sz="4400" b="1" dirty="0">
              <a:solidFill>
                <a:srgbClr val="003399"/>
              </a:solidFill>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600" b="1" dirty="0">
                <a:solidFill>
                  <a:srgbClr val="003399"/>
                </a:solidFill>
              </a:rPr>
              <a:t> Chúa Chiên nhân từ, Người dẫn con tới đồng nội. Này suối nước mát bóng, con tới uống thảnh thơi. Chúa ơi sướng vui trong tay Chúa, Người dẫn con đi. Đi giữa suối mát, cỏ xanh con thiếu gì.</a:t>
            </a:r>
            <a:endParaRPr lang="en-US" sz="46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buNone/>
            </a:pPr>
            <a:r>
              <a:rPr lang="en-US" sz="45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5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500" b="1" dirty="0">
                <a:solidFill>
                  <a:srgbClr val="003399"/>
                </a:solidFill>
              </a:rPr>
              <a:t>Chúa là Mục Tử, Người dẫn dắt con lần theo chính lối. Cho con đi tới vì Danh Chúa con không lạc vương. Tối tăm con sợ chi, vì có Chúa với con cùng tiến bước. Cánh tay Người đưa, gậy Người dẫn yên </a:t>
            </a:r>
            <a:r>
              <a:rPr lang="vi-VN" sz="4500" b="1" dirty="0" smtClean="0">
                <a:solidFill>
                  <a:srgbClr val="003399"/>
                </a:solidFill>
              </a:rPr>
              <a:t>lòng</a:t>
            </a:r>
            <a:r>
              <a:rPr lang="en-US" sz="4500" b="1" dirty="0" smtClean="0">
                <a:solidFill>
                  <a:srgbClr val="003399"/>
                </a:solidFill>
              </a:rPr>
              <a:t>.</a:t>
            </a:r>
            <a:endParaRPr lang="vi-VN" sz="4500" b="1" dirty="0">
              <a:solidFill>
                <a:srgbClr val="003399"/>
              </a:solidFill>
            </a:endParaRPr>
          </a:p>
        </p:txBody>
      </p:sp>
    </p:spTree>
    <p:extLst>
      <p:ext uri="{BB962C8B-B14F-4D97-AF65-F5344CB8AC3E}">
        <p14:creationId xmlns:p14="http://schemas.microsoft.com/office/powerpoint/2010/main" val="3310819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600" b="1" dirty="0">
                <a:solidFill>
                  <a:srgbClr val="003399"/>
                </a:solidFill>
              </a:rPr>
              <a:t> Chúa Chiên nhân từ, Người dẫn con tới đồng nội. Này suối nước mát bóng, con tới uống thảnh thơi. Chúa ơi sướng vui trong tay Chúa, Người dẫn con đi. Đi giữa suối mát, cỏ xanh con thiếu gì.</a:t>
            </a:r>
            <a:endParaRPr lang="en-US" sz="46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691789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buNone/>
            </a:pPr>
            <a:r>
              <a:rPr lang="en-US" sz="44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en-US" sz="44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3399"/>
                </a:solidFill>
              </a:rPr>
              <a:t>Chúa là mục tử, Người dọn bữa kê bàn cho con dân. Dầu Người tràn lan và chén ái ân Người đầy chan. Chúa ban cho đời con qua năm tháng hưởng dư đầy phúc đức. Chúa ở cùng con, con cùng Chúa muôn </a:t>
            </a:r>
            <a:r>
              <a:rPr lang="vi-VN" sz="4400" b="1" dirty="0" smtClean="0">
                <a:solidFill>
                  <a:srgbClr val="003399"/>
                </a:solidFill>
              </a:rPr>
              <a:t>đời</a:t>
            </a:r>
            <a:r>
              <a:rPr lang="en-US" sz="4400" b="1" dirty="0" smtClean="0">
                <a:solidFill>
                  <a:srgbClr val="003399"/>
                </a:solidFill>
              </a:rPr>
              <a:t>.</a:t>
            </a:r>
            <a:endParaRPr lang="vi-VN" sz="4400" b="1" dirty="0">
              <a:solidFill>
                <a:srgbClr val="003399"/>
              </a:solidFill>
            </a:endParaRPr>
          </a:p>
        </p:txBody>
      </p:sp>
    </p:spTree>
    <p:extLst>
      <p:ext uri="{BB962C8B-B14F-4D97-AF65-F5344CB8AC3E}">
        <p14:creationId xmlns:p14="http://schemas.microsoft.com/office/powerpoint/2010/main" val="1976155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600" b="1" dirty="0">
                <a:solidFill>
                  <a:srgbClr val="003399"/>
                </a:solidFill>
              </a:rPr>
              <a:t> Chúa Chiên nhân từ, Người dẫn con tới đồng nội. Này suối nước mát bóng, con tới uống thảnh thơi. Chúa ơi sướng vui trong tay Chúa, Người dẫn con đi. Đi giữa suối mát, cỏ xanh con thiếu gì.</a:t>
            </a:r>
            <a:endParaRPr lang="en-US" sz="46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17345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4323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189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133350"/>
            <a:ext cx="9144000" cy="5314950"/>
          </a:xfrm>
        </p:spPr>
        <p:txBody>
          <a:bodyPr/>
          <a:lstStyle/>
          <a:p>
            <a:pPr algn="just" eaLnBrk="1" hangingPunct="1"/>
            <a:r>
              <a:rPr lang="vi-VN" sz="6000" b="1" i="1" u="sng" dirty="0">
                <a:solidFill>
                  <a:srgbClr val="C00000"/>
                </a:solidFill>
                <a:latin typeface="+mj-lt"/>
                <a:cs typeface="Times New Roman" panose="02020603050405020304" pitchFamily="18" charset="0"/>
              </a:rPr>
              <a:t>Chủ tế: </a:t>
            </a:r>
            <a:r>
              <a:rPr lang="vi-VN" sz="6000" b="1" i="1" dirty="0">
                <a:solidFill>
                  <a:srgbClr val="C00000"/>
                </a:solidFill>
                <a:latin typeface="+mj-lt"/>
                <a:cs typeface="Times New Roman" panose="02020603050405020304" pitchFamily="18" charset="0"/>
              </a:rPr>
              <a:t>Vinh danh Thiên Chúa trên các tầng trời. </a:t>
            </a:r>
            <a:r>
              <a:rPr lang="vi-VN" sz="6000" b="1" dirty="0" smtClean="0">
                <a:solidFill>
                  <a:srgbClr val="002060"/>
                </a:solidFill>
                <a:latin typeface="+mj-lt"/>
                <a:cs typeface="Times New Roman" panose="02020603050405020304" pitchFamily="18" charset="0"/>
              </a:rPr>
              <a:t>Và </a:t>
            </a:r>
            <a:r>
              <a:rPr lang="vi-VN" sz="6000" b="1" dirty="0">
                <a:solidFill>
                  <a:srgbClr val="002060"/>
                </a:solidFill>
                <a:latin typeface="+mj-lt"/>
                <a:cs typeface="Times New Roman" panose="02020603050405020304" pitchFamily="18" charset="0"/>
              </a:rPr>
              <a:t>bình an dưới thế, bình an dưới thế cho người thiện tâm. </a:t>
            </a:r>
            <a:endParaRPr lang="vi-VN" sz="80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588394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209550"/>
            <a:ext cx="9144000" cy="5143500"/>
          </a:xfrm>
        </p:spPr>
        <p:txBody>
          <a:bodyPr/>
          <a:lstStyle/>
          <a:p>
            <a:pPr algn="just" eaLnBrk="1" hangingPunct="1"/>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ca </a:t>
            </a:r>
            <a:r>
              <a:rPr lang="en-US" sz="4800" b="1" dirty="0" err="1">
                <a:solidFill>
                  <a:srgbClr val="002060"/>
                </a:solidFill>
                <a:latin typeface="+mj-lt"/>
                <a:cs typeface="Times New Roman" panose="02020603050405020304" pitchFamily="18" charset="0"/>
              </a:rPr>
              <a:t>ngợi</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chúc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thờ</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lạy</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tôn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cảm</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tạ</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vì</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quang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cao</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cả</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674649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205978"/>
            <a:ext cx="9144000" cy="4937521"/>
          </a:xfrm>
        </p:spPr>
        <p:txBody>
          <a:bodyPr/>
          <a:lstStyle/>
          <a:p>
            <a:pPr marL="0" indent="0" algn="just" eaLnBrk="1" hangingPunct="1">
              <a:buFontTx/>
              <a:buNone/>
            </a:pPr>
            <a:r>
              <a:rPr lang="vi-VN" sz="60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60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871057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187268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874369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205979"/>
            <a:ext cx="9144000" cy="5143500"/>
          </a:xfrm>
        </p:spPr>
        <p:txBody>
          <a:bodyPr/>
          <a:lstStyle/>
          <a:p>
            <a:pPr marL="0" indent="0" algn="just" eaLnBrk="1" hangingPunct="1">
              <a:buFontTx/>
              <a:buNone/>
            </a:pPr>
            <a:r>
              <a:rPr lang="en-US" sz="4800" b="1" dirty="0" err="1">
                <a:solidFill>
                  <a:srgbClr val="C00000"/>
                </a:solidFill>
                <a:latin typeface="+mj-lt"/>
                <a:cs typeface="Times New Roman" panose="02020603050405020304" pitchFamily="18" charset="0"/>
              </a:rPr>
              <a:t>Vì</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lạy</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Chúa</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Giê-su</a:t>
            </a:r>
            <a:r>
              <a:rPr lang="en-US" sz="4800" b="1" dirty="0">
                <a:solidFill>
                  <a:srgbClr val="C00000"/>
                </a:solidFill>
                <a:latin typeface="+mj-lt"/>
                <a:cs typeface="Times New Roman" panose="02020603050405020304" pitchFamily="18" charset="0"/>
              </a:rPr>
              <a:t> Ki-</a:t>
            </a:r>
            <a:r>
              <a:rPr lang="en-US" sz="4800" b="1" dirty="0" err="1">
                <a:solidFill>
                  <a:srgbClr val="C00000"/>
                </a:solidFill>
                <a:latin typeface="+mj-lt"/>
                <a:cs typeface="Times New Roman" panose="02020603050405020304" pitchFamily="18" charset="0"/>
              </a:rPr>
              <a:t>tô</a:t>
            </a:r>
            <a:r>
              <a:rPr lang="en-US" sz="4800" b="1" dirty="0">
                <a:solidFill>
                  <a:srgbClr val="C0000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Thánh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Tối</a:t>
            </a:r>
            <a:r>
              <a:rPr lang="en-US" sz="4800" b="1" dirty="0">
                <a:solidFill>
                  <a:srgbClr val="002060"/>
                </a:solidFill>
                <a:latin typeface="+mj-lt"/>
                <a:cs typeface="Times New Roman" panose="02020603050405020304" pitchFamily="18" charset="0"/>
              </a:rPr>
              <a:t> Cao, </a:t>
            </a:r>
            <a:r>
              <a:rPr lang="en-US" sz="4800" b="1" dirty="0" err="1">
                <a:solidFill>
                  <a:srgbClr val="002060"/>
                </a:solidFill>
                <a:latin typeface="+mj-lt"/>
                <a:cs typeface="Times New Roman" panose="02020603050405020304" pitchFamily="18" charset="0"/>
              </a:rPr>
              <a:t>cùng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Đức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Thánh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Thần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trong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quang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Đức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Cha. </a:t>
            </a:r>
            <a:r>
              <a:rPr lang="en-US" sz="4800" b="1" u="sng" dirty="0">
                <a:solidFill>
                  <a:srgbClr val="C00000"/>
                </a:solidFill>
                <a:latin typeface="+mj-lt"/>
                <a:cs typeface="Times New Roman" panose="02020603050405020304" pitchFamily="18" charset="0"/>
              </a:rPr>
              <a:t>A-men. A-men. </a:t>
            </a:r>
            <a:endParaRPr lang="vi-VN" sz="48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470313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2466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5650906" cy="1077218"/>
          </a:xfrm>
          <a:prstGeom prst="rect">
            <a:avLst/>
          </a:prstGeom>
          <a:noFill/>
        </p:spPr>
        <p:txBody>
          <a:bodyPr wrap="none" rtlCol="0">
            <a:spAutoFit/>
          </a:bodyPr>
          <a:lstStyle/>
          <a:p>
            <a:r>
              <a:rPr lang="en-US" sz="3200" smtClean="0">
                <a:solidFill>
                  <a:schemeClr val="bg1"/>
                </a:solidFill>
              </a:rPr>
              <a:t>Bài đọc 1</a:t>
            </a:r>
          </a:p>
          <a:p>
            <a:r>
              <a:rPr lang="en-US" sz="3200" smtClean="0">
                <a:solidFill>
                  <a:schemeClr val="bg1"/>
                </a:solidFill>
              </a:rPr>
              <a:t>Bài trích sách Công vụ Tông Đồ</a:t>
            </a:r>
            <a:endParaRPr lang="en-US" sz="3200">
              <a:solidFill>
                <a:schemeClr val="bg1"/>
              </a:solidFill>
            </a:endParaRPr>
          </a:p>
        </p:txBody>
      </p:sp>
      <p:sp>
        <p:nvSpPr>
          <p:cNvPr id="7" name="TextBox 6"/>
          <p:cNvSpPr txBox="1"/>
          <p:nvPr/>
        </p:nvSpPr>
        <p:spPr>
          <a:xfrm>
            <a:off x="295656" y="1276350"/>
            <a:ext cx="8610600" cy="120032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600" smtClean="0">
                <a:solidFill>
                  <a:schemeClr val="bg1"/>
                </a:solidFill>
              </a:rPr>
              <a:t>Thiên Chúa đã đặt Đức Giê-su là Đức Chúa</a:t>
            </a:r>
          </a:p>
          <a:p>
            <a:r>
              <a:rPr lang="en-US" sz="3600" smtClean="0">
                <a:solidFill>
                  <a:schemeClr val="bg1"/>
                </a:solidFill>
              </a:rPr>
              <a:t>Và làm Đấng Ki-tô</a:t>
            </a:r>
            <a:endParaRPr lang="en-US" sz="36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6600" b="1" dirty="0">
                <a:solidFill>
                  <a:srgbClr val="FF0000"/>
                </a:solidFill>
                <a:latin typeface="+mj-lt"/>
                <a:cs typeface="Tahoma" pitchFamily="34" charset="0"/>
              </a:rPr>
              <a:t>THÁNH VỊNH </a:t>
            </a:r>
            <a:r>
              <a:rPr lang="en-US" sz="6600" b="1" dirty="0" smtClean="0">
                <a:solidFill>
                  <a:srgbClr val="FF0000"/>
                </a:solidFill>
                <a:latin typeface="+mj-lt"/>
                <a:cs typeface="Tahoma" pitchFamily="34" charset="0"/>
              </a:rPr>
              <a:t>22</a:t>
            </a:r>
            <a:endParaRPr lang="en-US" sz="66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a:t>
            </a:r>
            <a:r>
              <a:rPr lang="vi-VN" sz="5400" b="1" dirty="0">
                <a:solidFill>
                  <a:srgbClr val="003399"/>
                </a:solidFill>
                <a:effectLst>
                  <a:outerShdw blurRad="38100" dist="38100" dir="2700000" algn="tl">
                    <a:srgbClr val="000000">
                      <a:alpha val="43137"/>
                    </a:srgbClr>
                  </a:outerShdw>
                </a:effectLst>
              </a:rPr>
              <a:t>vẹn toàn,</a:t>
            </a:r>
            <a:r>
              <a:rPr lang="en-US" sz="5400" b="1" dirty="0">
                <a:solidFill>
                  <a:srgbClr val="003399"/>
                </a:solidFill>
                <a:effectLst>
                  <a:outerShdw blurRad="38100" dist="38100" dir="2700000" algn="tl">
                    <a:srgbClr val="000000">
                      <a:alpha val="43137"/>
                    </a:srgbClr>
                  </a:outerShdw>
                </a:effectLs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828095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400" b="1" u="sng" dirty="0">
                <a:solidFill>
                  <a:srgbClr val="FF0000"/>
                </a:solidFill>
                <a:effectLst>
                  <a:outerShdw blurRad="38100" dist="38100" dir="2700000" algn="tl">
                    <a:srgbClr val="000000">
                      <a:alpha val="43137"/>
                    </a:srgbClr>
                  </a:outerShdw>
                </a:effectLst>
                <a:cs typeface="Times New Roman" pitchFamily="18" charset="0"/>
              </a:rPr>
              <a:t>:</a:t>
            </a:r>
            <a:r>
              <a:rPr lang="en-US" sz="7400" b="1" dirty="0">
                <a:solidFill>
                  <a:srgbClr val="003399"/>
                </a:solidFill>
                <a:effectLst>
                  <a:outerShdw blurRad="38100" dist="38100" dir="2700000" algn="tl">
                    <a:srgbClr val="000000">
                      <a:alpha val="43137"/>
                    </a:srgbClr>
                  </a:outerShdw>
                </a:effectLst>
                <a:cs typeface="Times New Roman" pitchFamily="18" charset="0"/>
              </a:rPr>
              <a:t> </a:t>
            </a:r>
            <a:r>
              <a:rPr lang="en-US" sz="7400" b="1" dirty="0" err="1" smtClean="0">
                <a:solidFill>
                  <a:srgbClr val="003399"/>
                </a:solidFill>
                <a:latin typeface="+mn-lt"/>
              </a:rPr>
              <a:t>Có</a:t>
            </a:r>
            <a:r>
              <a:rPr lang="en-US" sz="7400" b="1" dirty="0" smtClean="0">
                <a:solidFill>
                  <a:srgbClr val="003399"/>
                </a:solidFill>
                <a:latin typeface="+mn-lt"/>
              </a:rPr>
              <a:t> </a:t>
            </a:r>
            <a:r>
              <a:rPr lang="en-US" sz="7400" b="1" dirty="0" err="1" smtClean="0">
                <a:solidFill>
                  <a:srgbClr val="003399"/>
                </a:solidFill>
                <a:latin typeface="+mn-lt"/>
              </a:rPr>
              <a:t>Chúa</a:t>
            </a:r>
            <a:r>
              <a:rPr lang="en-US" sz="7400" b="1" dirty="0" smtClean="0">
                <a:solidFill>
                  <a:srgbClr val="003399"/>
                </a:solidFill>
                <a:latin typeface="+mn-lt"/>
              </a:rPr>
              <a:t> </a:t>
            </a:r>
            <a:r>
              <a:rPr lang="en-US" sz="7400" b="1" dirty="0" err="1" smtClean="0">
                <a:solidFill>
                  <a:srgbClr val="003399"/>
                </a:solidFill>
                <a:latin typeface="+mn-lt"/>
              </a:rPr>
              <a:t>chăn</a:t>
            </a:r>
            <a:r>
              <a:rPr lang="en-US" sz="7400" b="1" dirty="0" smtClean="0">
                <a:solidFill>
                  <a:srgbClr val="003399"/>
                </a:solidFill>
                <a:latin typeface="+mn-lt"/>
              </a:rPr>
              <a:t> </a:t>
            </a:r>
            <a:r>
              <a:rPr lang="en-US" sz="7400" b="1" dirty="0" err="1" smtClean="0">
                <a:solidFill>
                  <a:srgbClr val="003399"/>
                </a:solidFill>
                <a:latin typeface="+mn-lt"/>
              </a:rPr>
              <a:t>dắt</a:t>
            </a:r>
            <a:r>
              <a:rPr lang="en-US" sz="7400" b="1" dirty="0" smtClean="0">
                <a:solidFill>
                  <a:srgbClr val="003399"/>
                </a:solidFill>
                <a:latin typeface="+mn-lt"/>
              </a:rPr>
              <a:t> </a:t>
            </a:r>
            <a:r>
              <a:rPr lang="en-US" sz="7400" b="1" dirty="0" err="1" smtClean="0">
                <a:solidFill>
                  <a:srgbClr val="003399"/>
                </a:solidFill>
                <a:latin typeface="+mn-lt"/>
              </a:rPr>
              <a:t>tôi</a:t>
            </a:r>
            <a:r>
              <a:rPr lang="en-US" sz="7400" b="1" dirty="0" smtClean="0">
                <a:solidFill>
                  <a:srgbClr val="003399"/>
                </a:solidFill>
                <a:latin typeface="+mn-lt"/>
              </a:rPr>
              <a:t>, </a:t>
            </a:r>
            <a:r>
              <a:rPr lang="en-US" sz="7400" b="1" dirty="0" err="1" smtClean="0">
                <a:solidFill>
                  <a:srgbClr val="003399"/>
                </a:solidFill>
                <a:latin typeface="+mn-lt"/>
              </a:rPr>
              <a:t>nên</a:t>
            </a:r>
            <a:r>
              <a:rPr lang="en-US" sz="7400" b="1" dirty="0" smtClean="0">
                <a:solidFill>
                  <a:srgbClr val="003399"/>
                </a:solidFill>
                <a:latin typeface="+mn-lt"/>
              </a:rPr>
              <a:t> </a:t>
            </a:r>
            <a:r>
              <a:rPr lang="en-US" sz="7400" b="1" dirty="0" err="1" smtClean="0">
                <a:solidFill>
                  <a:srgbClr val="003399"/>
                </a:solidFill>
                <a:latin typeface="+mn-lt"/>
              </a:rPr>
              <a:t>tôi</a:t>
            </a:r>
            <a:r>
              <a:rPr lang="en-US" sz="7400" b="1" dirty="0" smtClean="0">
                <a:solidFill>
                  <a:srgbClr val="003399"/>
                </a:solidFill>
                <a:latin typeface="+mn-lt"/>
              </a:rPr>
              <a:t> </a:t>
            </a:r>
            <a:r>
              <a:rPr lang="en-US" sz="7400" b="1" dirty="0" err="1" smtClean="0">
                <a:solidFill>
                  <a:srgbClr val="003399"/>
                </a:solidFill>
                <a:latin typeface="+mn-lt"/>
              </a:rPr>
              <a:t>không</a:t>
            </a:r>
            <a:r>
              <a:rPr lang="en-US" sz="7400" b="1" dirty="0" smtClean="0">
                <a:solidFill>
                  <a:srgbClr val="003399"/>
                </a:solidFill>
                <a:latin typeface="+mn-lt"/>
              </a:rPr>
              <a:t> </a:t>
            </a:r>
            <a:r>
              <a:rPr lang="en-US" sz="7400" b="1" dirty="0" err="1" smtClean="0">
                <a:solidFill>
                  <a:srgbClr val="003399"/>
                </a:solidFill>
                <a:latin typeface="+mn-lt"/>
              </a:rPr>
              <a:t>còn</a:t>
            </a:r>
            <a:r>
              <a:rPr lang="en-US" sz="7400" b="1" dirty="0" smtClean="0">
                <a:solidFill>
                  <a:srgbClr val="003399"/>
                </a:solidFill>
                <a:latin typeface="+mn-lt"/>
              </a:rPr>
              <a:t> </a:t>
            </a:r>
            <a:r>
              <a:rPr lang="en-US" sz="7400" b="1" dirty="0" err="1" smtClean="0">
                <a:solidFill>
                  <a:srgbClr val="003399"/>
                </a:solidFill>
                <a:latin typeface="+mn-lt"/>
              </a:rPr>
              <a:t>thiếu</a:t>
            </a:r>
            <a:r>
              <a:rPr lang="en-US" sz="7400" b="1" dirty="0" smtClean="0">
                <a:solidFill>
                  <a:srgbClr val="003399"/>
                </a:solidFill>
                <a:latin typeface="+mn-lt"/>
              </a:rPr>
              <a:t> </a:t>
            </a:r>
            <a:r>
              <a:rPr lang="en-US" sz="7400" b="1" dirty="0" err="1" smtClean="0">
                <a:solidFill>
                  <a:srgbClr val="003399"/>
                </a:solidFill>
                <a:latin typeface="+mn-lt"/>
              </a:rPr>
              <a:t>gì</a:t>
            </a:r>
            <a:r>
              <a:rPr lang="en-US" sz="7400" b="1" dirty="0" smtClean="0">
                <a:solidFill>
                  <a:srgbClr val="003399"/>
                </a:solidFill>
                <a:latin typeface="+mn-lt"/>
              </a:rPr>
              <a:t>.</a:t>
            </a:r>
            <a:endParaRPr lang="en-US" sz="7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400" b="1" u="sng" dirty="0">
                <a:solidFill>
                  <a:srgbClr val="FF0000"/>
                </a:solidFill>
                <a:effectLst>
                  <a:outerShdw blurRad="38100" dist="38100" dir="2700000" algn="tl">
                    <a:srgbClr val="000000">
                      <a:alpha val="43137"/>
                    </a:srgbClr>
                  </a:outerShdw>
                </a:effectLst>
                <a:cs typeface="Times New Roman" pitchFamily="18" charset="0"/>
              </a:rPr>
              <a:t>Tk1</a:t>
            </a:r>
            <a:r>
              <a:rPr lang="en-US" sz="6400" b="1" u="sng">
                <a:solidFill>
                  <a:srgbClr val="FF0000"/>
                </a:solidFill>
                <a:effectLst>
                  <a:outerShdw blurRad="38100" dist="38100" dir="2700000" algn="tl">
                    <a:srgbClr val="000000">
                      <a:alpha val="43137"/>
                    </a:srgbClr>
                  </a:outerShdw>
                </a:effectLst>
                <a:cs typeface="Times New Roman" pitchFamily="18" charset="0"/>
              </a:rPr>
              <a:t>:</a:t>
            </a:r>
            <a:r>
              <a:rPr lang="en-US" sz="6400" b="1">
                <a:solidFill>
                  <a:srgbClr val="FF0000"/>
                </a:solidFill>
                <a:effectLst>
                  <a:outerShdw blurRad="38100" dist="38100" dir="2700000" algn="tl">
                    <a:srgbClr val="000000">
                      <a:alpha val="43137"/>
                    </a:srgbClr>
                  </a:outerShdw>
                </a:effectLst>
                <a:cs typeface="Times New Roman" pitchFamily="18" charset="0"/>
              </a:rPr>
              <a:t> </a:t>
            </a:r>
            <a:r>
              <a:rPr lang="vi-VN" sz="6400" b="1">
                <a:solidFill>
                  <a:srgbClr val="003399"/>
                </a:solidFill>
              </a:rPr>
              <a:t>Có Chúa chăn dắt tôi nên tôi không còn thiếu gì. Trên đồng cỏ xanh tươi Ngài dẫn tôi vào nghỉ ngơi.</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400" b="1" u="sng" dirty="0">
                <a:solidFill>
                  <a:srgbClr val="FF0000"/>
                </a:solidFill>
                <a:effectLst>
                  <a:outerShdw blurRad="38100" dist="38100" dir="2700000" algn="tl">
                    <a:srgbClr val="000000">
                      <a:alpha val="43137"/>
                    </a:srgbClr>
                  </a:outerShdw>
                </a:effectLst>
                <a:cs typeface="Times New Roman" pitchFamily="18" charset="0"/>
              </a:rPr>
              <a:t>:</a:t>
            </a:r>
            <a:r>
              <a:rPr lang="en-US" sz="7400" b="1" dirty="0">
                <a:solidFill>
                  <a:srgbClr val="003399"/>
                </a:solidFill>
                <a:effectLst>
                  <a:outerShdw blurRad="38100" dist="38100" dir="2700000" algn="tl">
                    <a:srgbClr val="000000">
                      <a:alpha val="43137"/>
                    </a:srgbClr>
                  </a:outerShdw>
                </a:effectLst>
                <a:cs typeface="Times New Roman" pitchFamily="18" charset="0"/>
              </a:rPr>
              <a:t> </a:t>
            </a:r>
            <a:r>
              <a:rPr lang="en-US" sz="7400" b="1" dirty="0" err="1" smtClean="0">
                <a:solidFill>
                  <a:srgbClr val="003399"/>
                </a:solidFill>
                <a:latin typeface="+mn-lt"/>
              </a:rPr>
              <a:t>Có</a:t>
            </a:r>
            <a:r>
              <a:rPr lang="en-US" sz="7400" b="1" dirty="0" smtClean="0">
                <a:solidFill>
                  <a:srgbClr val="003399"/>
                </a:solidFill>
                <a:latin typeface="+mn-lt"/>
              </a:rPr>
              <a:t> </a:t>
            </a:r>
            <a:r>
              <a:rPr lang="en-US" sz="7400" b="1" dirty="0" err="1" smtClean="0">
                <a:solidFill>
                  <a:srgbClr val="003399"/>
                </a:solidFill>
                <a:latin typeface="+mn-lt"/>
              </a:rPr>
              <a:t>Chúa</a:t>
            </a:r>
            <a:r>
              <a:rPr lang="en-US" sz="7400" b="1" dirty="0" smtClean="0">
                <a:solidFill>
                  <a:srgbClr val="003399"/>
                </a:solidFill>
                <a:latin typeface="+mn-lt"/>
              </a:rPr>
              <a:t> </a:t>
            </a:r>
            <a:r>
              <a:rPr lang="en-US" sz="7400" b="1" dirty="0" err="1" smtClean="0">
                <a:solidFill>
                  <a:srgbClr val="003399"/>
                </a:solidFill>
                <a:latin typeface="+mn-lt"/>
              </a:rPr>
              <a:t>chăn</a:t>
            </a:r>
            <a:r>
              <a:rPr lang="en-US" sz="7400" b="1" dirty="0" smtClean="0">
                <a:solidFill>
                  <a:srgbClr val="003399"/>
                </a:solidFill>
                <a:latin typeface="+mn-lt"/>
              </a:rPr>
              <a:t> </a:t>
            </a:r>
            <a:r>
              <a:rPr lang="en-US" sz="7400" b="1" dirty="0" err="1" smtClean="0">
                <a:solidFill>
                  <a:srgbClr val="003399"/>
                </a:solidFill>
                <a:latin typeface="+mn-lt"/>
              </a:rPr>
              <a:t>dắt</a:t>
            </a:r>
            <a:r>
              <a:rPr lang="en-US" sz="7400" b="1" dirty="0" smtClean="0">
                <a:solidFill>
                  <a:srgbClr val="003399"/>
                </a:solidFill>
                <a:latin typeface="+mn-lt"/>
              </a:rPr>
              <a:t> </a:t>
            </a:r>
            <a:r>
              <a:rPr lang="en-US" sz="7400" b="1" dirty="0" err="1" smtClean="0">
                <a:solidFill>
                  <a:srgbClr val="003399"/>
                </a:solidFill>
                <a:latin typeface="+mn-lt"/>
              </a:rPr>
              <a:t>tôi</a:t>
            </a:r>
            <a:r>
              <a:rPr lang="en-US" sz="7400" b="1" dirty="0" smtClean="0">
                <a:solidFill>
                  <a:srgbClr val="003399"/>
                </a:solidFill>
                <a:latin typeface="+mn-lt"/>
              </a:rPr>
              <a:t>, </a:t>
            </a:r>
            <a:r>
              <a:rPr lang="en-US" sz="7400" b="1" dirty="0" err="1" smtClean="0">
                <a:solidFill>
                  <a:srgbClr val="003399"/>
                </a:solidFill>
                <a:latin typeface="+mn-lt"/>
              </a:rPr>
              <a:t>nên</a:t>
            </a:r>
            <a:r>
              <a:rPr lang="en-US" sz="7400" b="1" dirty="0" smtClean="0">
                <a:solidFill>
                  <a:srgbClr val="003399"/>
                </a:solidFill>
                <a:latin typeface="+mn-lt"/>
              </a:rPr>
              <a:t> </a:t>
            </a:r>
            <a:r>
              <a:rPr lang="en-US" sz="7400" b="1" dirty="0" err="1" smtClean="0">
                <a:solidFill>
                  <a:srgbClr val="003399"/>
                </a:solidFill>
                <a:latin typeface="+mn-lt"/>
              </a:rPr>
              <a:t>tôi</a:t>
            </a:r>
            <a:r>
              <a:rPr lang="en-US" sz="7400" b="1" dirty="0" smtClean="0">
                <a:solidFill>
                  <a:srgbClr val="003399"/>
                </a:solidFill>
                <a:latin typeface="+mn-lt"/>
              </a:rPr>
              <a:t> </a:t>
            </a:r>
            <a:r>
              <a:rPr lang="en-US" sz="7400" b="1" dirty="0" err="1" smtClean="0">
                <a:solidFill>
                  <a:srgbClr val="003399"/>
                </a:solidFill>
                <a:latin typeface="+mn-lt"/>
              </a:rPr>
              <a:t>không</a:t>
            </a:r>
            <a:r>
              <a:rPr lang="en-US" sz="7400" b="1" dirty="0" smtClean="0">
                <a:solidFill>
                  <a:srgbClr val="003399"/>
                </a:solidFill>
                <a:latin typeface="+mn-lt"/>
              </a:rPr>
              <a:t> </a:t>
            </a:r>
            <a:r>
              <a:rPr lang="en-US" sz="7400" b="1" dirty="0" err="1" smtClean="0">
                <a:solidFill>
                  <a:srgbClr val="003399"/>
                </a:solidFill>
                <a:latin typeface="+mn-lt"/>
              </a:rPr>
              <a:t>còn</a:t>
            </a:r>
            <a:r>
              <a:rPr lang="en-US" sz="7400" b="1" dirty="0" smtClean="0">
                <a:solidFill>
                  <a:srgbClr val="003399"/>
                </a:solidFill>
                <a:latin typeface="+mn-lt"/>
              </a:rPr>
              <a:t> </a:t>
            </a:r>
            <a:r>
              <a:rPr lang="en-US" sz="7400" b="1" dirty="0" err="1" smtClean="0">
                <a:solidFill>
                  <a:srgbClr val="003399"/>
                </a:solidFill>
                <a:latin typeface="+mn-lt"/>
              </a:rPr>
              <a:t>thiếu</a:t>
            </a:r>
            <a:r>
              <a:rPr lang="en-US" sz="7400" b="1" dirty="0" smtClean="0">
                <a:solidFill>
                  <a:srgbClr val="003399"/>
                </a:solidFill>
                <a:latin typeface="+mn-lt"/>
              </a:rPr>
              <a:t> </a:t>
            </a:r>
            <a:r>
              <a:rPr lang="en-US" sz="7400" b="1" dirty="0" err="1" smtClean="0">
                <a:solidFill>
                  <a:srgbClr val="003399"/>
                </a:solidFill>
                <a:latin typeface="+mn-lt"/>
              </a:rPr>
              <a:t>gì</a:t>
            </a:r>
            <a:r>
              <a:rPr lang="en-US" sz="7400" b="1" dirty="0" smtClean="0">
                <a:solidFill>
                  <a:srgbClr val="003399"/>
                </a:solidFill>
                <a:latin typeface="+mn-lt"/>
              </a:rPr>
              <a:t>.</a:t>
            </a:r>
            <a:endParaRPr lang="en-US" sz="7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14454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6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6400" b="1" smtClean="0">
                <a:solidFill>
                  <a:srgbClr val="003399"/>
                </a:solidFill>
                <a:latin typeface="+mn-lt"/>
              </a:rPr>
              <a:t>Dẫn </a:t>
            </a:r>
            <a:r>
              <a:rPr lang="vi-VN" sz="6400" b="1">
                <a:solidFill>
                  <a:srgbClr val="003399"/>
                </a:solidFill>
                <a:latin typeface="+mn-lt"/>
              </a:rPr>
              <a:t>tới bên suối trong cho tôi đây bồi dưỡng lại. Theo đường nẻo công minh, Ngài dẫn tôi vì Uy Danh.</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400" b="1" u="sng" dirty="0">
                <a:solidFill>
                  <a:srgbClr val="FF0000"/>
                </a:solidFill>
                <a:effectLst>
                  <a:outerShdw blurRad="38100" dist="38100" dir="2700000" algn="tl">
                    <a:srgbClr val="000000">
                      <a:alpha val="43137"/>
                    </a:srgbClr>
                  </a:outerShdw>
                </a:effectLst>
                <a:cs typeface="Times New Roman" pitchFamily="18" charset="0"/>
              </a:rPr>
              <a:t>:</a:t>
            </a:r>
            <a:r>
              <a:rPr lang="en-US" sz="7400" b="1" dirty="0">
                <a:solidFill>
                  <a:srgbClr val="003399"/>
                </a:solidFill>
                <a:effectLst>
                  <a:outerShdw blurRad="38100" dist="38100" dir="2700000" algn="tl">
                    <a:srgbClr val="000000">
                      <a:alpha val="43137"/>
                    </a:srgbClr>
                  </a:outerShdw>
                </a:effectLst>
                <a:cs typeface="Times New Roman" pitchFamily="18" charset="0"/>
              </a:rPr>
              <a:t> </a:t>
            </a:r>
            <a:r>
              <a:rPr lang="en-US" sz="7400" b="1" dirty="0" err="1" smtClean="0">
                <a:solidFill>
                  <a:srgbClr val="003399"/>
                </a:solidFill>
                <a:latin typeface="+mn-lt"/>
              </a:rPr>
              <a:t>Có</a:t>
            </a:r>
            <a:r>
              <a:rPr lang="en-US" sz="7400" b="1" dirty="0" smtClean="0">
                <a:solidFill>
                  <a:srgbClr val="003399"/>
                </a:solidFill>
                <a:latin typeface="+mn-lt"/>
              </a:rPr>
              <a:t> </a:t>
            </a:r>
            <a:r>
              <a:rPr lang="en-US" sz="7400" b="1" dirty="0" err="1" smtClean="0">
                <a:solidFill>
                  <a:srgbClr val="003399"/>
                </a:solidFill>
                <a:latin typeface="+mn-lt"/>
              </a:rPr>
              <a:t>Chúa</a:t>
            </a:r>
            <a:r>
              <a:rPr lang="en-US" sz="7400" b="1" dirty="0" smtClean="0">
                <a:solidFill>
                  <a:srgbClr val="003399"/>
                </a:solidFill>
                <a:latin typeface="+mn-lt"/>
              </a:rPr>
              <a:t> </a:t>
            </a:r>
            <a:r>
              <a:rPr lang="en-US" sz="7400" b="1" dirty="0" err="1" smtClean="0">
                <a:solidFill>
                  <a:srgbClr val="003399"/>
                </a:solidFill>
                <a:latin typeface="+mn-lt"/>
              </a:rPr>
              <a:t>chăn</a:t>
            </a:r>
            <a:r>
              <a:rPr lang="en-US" sz="7400" b="1" dirty="0" smtClean="0">
                <a:solidFill>
                  <a:srgbClr val="003399"/>
                </a:solidFill>
                <a:latin typeface="+mn-lt"/>
              </a:rPr>
              <a:t> </a:t>
            </a:r>
            <a:r>
              <a:rPr lang="en-US" sz="7400" b="1" dirty="0" err="1" smtClean="0">
                <a:solidFill>
                  <a:srgbClr val="003399"/>
                </a:solidFill>
                <a:latin typeface="+mn-lt"/>
              </a:rPr>
              <a:t>dắt</a:t>
            </a:r>
            <a:r>
              <a:rPr lang="en-US" sz="7400" b="1" dirty="0" smtClean="0">
                <a:solidFill>
                  <a:srgbClr val="003399"/>
                </a:solidFill>
                <a:latin typeface="+mn-lt"/>
              </a:rPr>
              <a:t> </a:t>
            </a:r>
            <a:r>
              <a:rPr lang="en-US" sz="7400" b="1" dirty="0" err="1" smtClean="0">
                <a:solidFill>
                  <a:srgbClr val="003399"/>
                </a:solidFill>
                <a:latin typeface="+mn-lt"/>
              </a:rPr>
              <a:t>tôi</a:t>
            </a:r>
            <a:r>
              <a:rPr lang="en-US" sz="7400" b="1" dirty="0" smtClean="0">
                <a:solidFill>
                  <a:srgbClr val="003399"/>
                </a:solidFill>
                <a:latin typeface="+mn-lt"/>
              </a:rPr>
              <a:t>, </a:t>
            </a:r>
            <a:r>
              <a:rPr lang="en-US" sz="7400" b="1" dirty="0" err="1" smtClean="0">
                <a:solidFill>
                  <a:srgbClr val="003399"/>
                </a:solidFill>
                <a:latin typeface="+mn-lt"/>
              </a:rPr>
              <a:t>nên</a:t>
            </a:r>
            <a:r>
              <a:rPr lang="en-US" sz="7400" b="1" dirty="0" smtClean="0">
                <a:solidFill>
                  <a:srgbClr val="003399"/>
                </a:solidFill>
                <a:latin typeface="+mn-lt"/>
              </a:rPr>
              <a:t> </a:t>
            </a:r>
            <a:r>
              <a:rPr lang="en-US" sz="7400" b="1" dirty="0" err="1" smtClean="0">
                <a:solidFill>
                  <a:srgbClr val="003399"/>
                </a:solidFill>
                <a:latin typeface="+mn-lt"/>
              </a:rPr>
              <a:t>tôi</a:t>
            </a:r>
            <a:r>
              <a:rPr lang="en-US" sz="7400" b="1" dirty="0" smtClean="0">
                <a:solidFill>
                  <a:srgbClr val="003399"/>
                </a:solidFill>
                <a:latin typeface="+mn-lt"/>
              </a:rPr>
              <a:t> </a:t>
            </a:r>
            <a:r>
              <a:rPr lang="en-US" sz="7400" b="1" dirty="0" err="1" smtClean="0">
                <a:solidFill>
                  <a:srgbClr val="003399"/>
                </a:solidFill>
                <a:latin typeface="+mn-lt"/>
              </a:rPr>
              <a:t>không</a:t>
            </a:r>
            <a:r>
              <a:rPr lang="en-US" sz="7400" b="1" dirty="0" smtClean="0">
                <a:solidFill>
                  <a:srgbClr val="003399"/>
                </a:solidFill>
                <a:latin typeface="+mn-lt"/>
              </a:rPr>
              <a:t> </a:t>
            </a:r>
            <a:r>
              <a:rPr lang="en-US" sz="7400" b="1" dirty="0" err="1" smtClean="0">
                <a:solidFill>
                  <a:srgbClr val="003399"/>
                </a:solidFill>
                <a:latin typeface="+mn-lt"/>
              </a:rPr>
              <a:t>còn</a:t>
            </a:r>
            <a:r>
              <a:rPr lang="en-US" sz="7400" b="1" dirty="0" smtClean="0">
                <a:solidFill>
                  <a:srgbClr val="003399"/>
                </a:solidFill>
                <a:latin typeface="+mn-lt"/>
              </a:rPr>
              <a:t> </a:t>
            </a:r>
            <a:r>
              <a:rPr lang="en-US" sz="7400" b="1" dirty="0" err="1" smtClean="0">
                <a:solidFill>
                  <a:srgbClr val="003399"/>
                </a:solidFill>
                <a:latin typeface="+mn-lt"/>
              </a:rPr>
              <a:t>thiếu</a:t>
            </a:r>
            <a:r>
              <a:rPr lang="en-US" sz="7400" b="1" dirty="0" smtClean="0">
                <a:solidFill>
                  <a:srgbClr val="003399"/>
                </a:solidFill>
                <a:latin typeface="+mn-lt"/>
              </a:rPr>
              <a:t> </a:t>
            </a:r>
            <a:r>
              <a:rPr lang="en-US" sz="7400" b="1" dirty="0" err="1" smtClean="0">
                <a:solidFill>
                  <a:srgbClr val="003399"/>
                </a:solidFill>
                <a:latin typeface="+mn-lt"/>
              </a:rPr>
              <a:t>gì</a:t>
            </a:r>
            <a:r>
              <a:rPr lang="en-US" sz="7400" b="1" dirty="0" smtClean="0">
                <a:solidFill>
                  <a:srgbClr val="003399"/>
                </a:solidFill>
                <a:latin typeface="+mn-lt"/>
              </a:rPr>
              <a:t>.</a:t>
            </a:r>
            <a:endParaRPr lang="en-US" sz="7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55305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Tk3</a:t>
            </a:r>
            <a:r>
              <a:rPr lang="en-US" sz="6600" b="1" u="sng">
                <a:solidFill>
                  <a:srgbClr val="FF0000"/>
                </a:solidFill>
                <a:effectLst>
                  <a:outerShdw blurRad="38100" dist="38100" dir="2700000" algn="tl">
                    <a:srgbClr val="000000">
                      <a:alpha val="43137"/>
                    </a:srgbClr>
                  </a:outerShdw>
                </a:effectLst>
                <a:cs typeface="Times New Roman" pitchFamily="18" charset="0"/>
              </a:rPr>
              <a:t>:</a:t>
            </a:r>
            <a:r>
              <a:rPr lang="en-US" sz="6600" b="1">
                <a:solidFill>
                  <a:srgbClr val="003399"/>
                </a:solidFill>
                <a:effectLst>
                  <a:outerShdw blurRad="38100" dist="38100" dir="2700000" algn="tl">
                    <a:srgbClr val="000000">
                      <a:alpha val="43137"/>
                    </a:srgbClr>
                  </a:outerShdw>
                </a:effectLst>
                <a:cs typeface="Times New Roman" pitchFamily="18" charset="0"/>
              </a:rPr>
              <a:t> </a:t>
            </a:r>
            <a:r>
              <a:rPr lang="vi-VN" sz="6600" b="1">
                <a:solidFill>
                  <a:srgbClr val="003399"/>
                </a:solidFill>
              </a:rPr>
              <a:t>Dẫu lúc qua lũng sâu, con đâu lo sợ khốn cùng. Bởi Ngài ở bên con, cầm sẵn côn trượng chở che.</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400" b="1" u="sng" dirty="0">
                <a:solidFill>
                  <a:srgbClr val="FF0000"/>
                </a:solidFill>
                <a:effectLst>
                  <a:outerShdw blurRad="38100" dist="38100" dir="2700000" algn="tl">
                    <a:srgbClr val="000000">
                      <a:alpha val="43137"/>
                    </a:srgbClr>
                  </a:outerShdw>
                </a:effectLst>
                <a:cs typeface="Times New Roman" pitchFamily="18" charset="0"/>
              </a:rPr>
              <a:t>:</a:t>
            </a:r>
            <a:r>
              <a:rPr lang="en-US" sz="7400" b="1" dirty="0">
                <a:solidFill>
                  <a:srgbClr val="003399"/>
                </a:solidFill>
                <a:effectLst>
                  <a:outerShdw blurRad="38100" dist="38100" dir="2700000" algn="tl">
                    <a:srgbClr val="000000">
                      <a:alpha val="43137"/>
                    </a:srgbClr>
                  </a:outerShdw>
                </a:effectLst>
                <a:cs typeface="Times New Roman" pitchFamily="18" charset="0"/>
              </a:rPr>
              <a:t> </a:t>
            </a:r>
            <a:r>
              <a:rPr lang="en-US" sz="7400" b="1" dirty="0" err="1" smtClean="0">
                <a:solidFill>
                  <a:srgbClr val="003399"/>
                </a:solidFill>
                <a:latin typeface="+mn-lt"/>
              </a:rPr>
              <a:t>Có</a:t>
            </a:r>
            <a:r>
              <a:rPr lang="en-US" sz="7400" b="1" dirty="0" smtClean="0">
                <a:solidFill>
                  <a:srgbClr val="003399"/>
                </a:solidFill>
                <a:latin typeface="+mn-lt"/>
              </a:rPr>
              <a:t> </a:t>
            </a:r>
            <a:r>
              <a:rPr lang="en-US" sz="7400" b="1" dirty="0" err="1" smtClean="0">
                <a:solidFill>
                  <a:srgbClr val="003399"/>
                </a:solidFill>
                <a:latin typeface="+mn-lt"/>
              </a:rPr>
              <a:t>Chúa</a:t>
            </a:r>
            <a:r>
              <a:rPr lang="en-US" sz="7400" b="1" dirty="0" smtClean="0">
                <a:solidFill>
                  <a:srgbClr val="003399"/>
                </a:solidFill>
                <a:latin typeface="+mn-lt"/>
              </a:rPr>
              <a:t> </a:t>
            </a:r>
            <a:r>
              <a:rPr lang="en-US" sz="7400" b="1" dirty="0" err="1" smtClean="0">
                <a:solidFill>
                  <a:srgbClr val="003399"/>
                </a:solidFill>
                <a:latin typeface="+mn-lt"/>
              </a:rPr>
              <a:t>chăn</a:t>
            </a:r>
            <a:r>
              <a:rPr lang="en-US" sz="7400" b="1" dirty="0" smtClean="0">
                <a:solidFill>
                  <a:srgbClr val="003399"/>
                </a:solidFill>
                <a:latin typeface="+mn-lt"/>
              </a:rPr>
              <a:t> </a:t>
            </a:r>
            <a:r>
              <a:rPr lang="en-US" sz="7400" b="1" dirty="0" err="1" smtClean="0">
                <a:solidFill>
                  <a:srgbClr val="003399"/>
                </a:solidFill>
                <a:latin typeface="+mn-lt"/>
              </a:rPr>
              <a:t>dắt</a:t>
            </a:r>
            <a:r>
              <a:rPr lang="en-US" sz="7400" b="1" dirty="0" smtClean="0">
                <a:solidFill>
                  <a:srgbClr val="003399"/>
                </a:solidFill>
                <a:latin typeface="+mn-lt"/>
              </a:rPr>
              <a:t> </a:t>
            </a:r>
            <a:r>
              <a:rPr lang="en-US" sz="7400" b="1" dirty="0" err="1" smtClean="0">
                <a:solidFill>
                  <a:srgbClr val="003399"/>
                </a:solidFill>
                <a:latin typeface="+mn-lt"/>
              </a:rPr>
              <a:t>tôi</a:t>
            </a:r>
            <a:r>
              <a:rPr lang="en-US" sz="7400" b="1" dirty="0" smtClean="0">
                <a:solidFill>
                  <a:srgbClr val="003399"/>
                </a:solidFill>
                <a:latin typeface="+mn-lt"/>
              </a:rPr>
              <a:t>, </a:t>
            </a:r>
            <a:r>
              <a:rPr lang="en-US" sz="7400" b="1" dirty="0" err="1" smtClean="0">
                <a:solidFill>
                  <a:srgbClr val="003399"/>
                </a:solidFill>
                <a:latin typeface="+mn-lt"/>
              </a:rPr>
              <a:t>nên</a:t>
            </a:r>
            <a:r>
              <a:rPr lang="en-US" sz="7400" b="1" dirty="0" smtClean="0">
                <a:solidFill>
                  <a:srgbClr val="003399"/>
                </a:solidFill>
                <a:latin typeface="+mn-lt"/>
              </a:rPr>
              <a:t> </a:t>
            </a:r>
            <a:r>
              <a:rPr lang="en-US" sz="7400" b="1" dirty="0" err="1" smtClean="0">
                <a:solidFill>
                  <a:srgbClr val="003399"/>
                </a:solidFill>
                <a:latin typeface="+mn-lt"/>
              </a:rPr>
              <a:t>tôi</a:t>
            </a:r>
            <a:r>
              <a:rPr lang="en-US" sz="7400" b="1" dirty="0" smtClean="0">
                <a:solidFill>
                  <a:srgbClr val="003399"/>
                </a:solidFill>
                <a:latin typeface="+mn-lt"/>
              </a:rPr>
              <a:t> </a:t>
            </a:r>
            <a:r>
              <a:rPr lang="en-US" sz="7400" b="1" dirty="0" err="1" smtClean="0">
                <a:solidFill>
                  <a:srgbClr val="003399"/>
                </a:solidFill>
                <a:latin typeface="+mn-lt"/>
              </a:rPr>
              <a:t>không</a:t>
            </a:r>
            <a:r>
              <a:rPr lang="en-US" sz="7400" b="1" dirty="0" smtClean="0">
                <a:solidFill>
                  <a:srgbClr val="003399"/>
                </a:solidFill>
                <a:latin typeface="+mn-lt"/>
              </a:rPr>
              <a:t> </a:t>
            </a:r>
            <a:r>
              <a:rPr lang="en-US" sz="7400" b="1" dirty="0" err="1" smtClean="0">
                <a:solidFill>
                  <a:srgbClr val="003399"/>
                </a:solidFill>
                <a:latin typeface="+mn-lt"/>
              </a:rPr>
              <a:t>còn</a:t>
            </a:r>
            <a:r>
              <a:rPr lang="en-US" sz="7400" b="1" dirty="0" smtClean="0">
                <a:solidFill>
                  <a:srgbClr val="003399"/>
                </a:solidFill>
                <a:latin typeface="+mn-lt"/>
              </a:rPr>
              <a:t> </a:t>
            </a:r>
            <a:r>
              <a:rPr lang="en-US" sz="7400" b="1" dirty="0" err="1" smtClean="0">
                <a:solidFill>
                  <a:srgbClr val="003399"/>
                </a:solidFill>
                <a:latin typeface="+mn-lt"/>
              </a:rPr>
              <a:t>thiếu</a:t>
            </a:r>
            <a:r>
              <a:rPr lang="en-US" sz="7400" b="1" dirty="0" smtClean="0">
                <a:solidFill>
                  <a:srgbClr val="003399"/>
                </a:solidFill>
                <a:latin typeface="+mn-lt"/>
              </a:rPr>
              <a:t> </a:t>
            </a:r>
            <a:r>
              <a:rPr lang="en-US" sz="7400" b="1" dirty="0" err="1" smtClean="0">
                <a:solidFill>
                  <a:srgbClr val="003399"/>
                </a:solidFill>
                <a:latin typeface="+mn-lt"/>
              </a:rPr>
              <a:t>gì</a:t>
            </a:r>
            <a:r>
              <a:rPr lang="en-US" sz="7400" b="1" dirty="0" smtClean="0">
                <a:solidFill>
                  <a:srgbClr val="003399"/>
                </a:solidFill>
                <a:latin typeface="+mn-lt"/>
              </a:rPr>
              <a:t>.</a:t>
            </a:r>
            <a:endParaRPr lang="en-US" sz="7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96259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400" b="1" u="sng" dirty="0">
                <a:solidFill>
                  <a:srgbClr val="FF0000"/>
                </a:solidFill>
                <a:effectLst>
                  <a:outerShdw blurRad="38100" dist="38100" dir="2700000" algn="tl">
                    <a:srgbClr val="000000">
                      <a:alpha val="43137"/>
                    </a:srgbClr>
                  </a:outerShdw>
                </a:effectLst>
                <a:latin typeface="+mn-lt"/>
                <a:cs typeface="Times New Roman" pitchFamily="18" charset="0"/>
              </a:rPr>
              <a:t>Tk4</a:t>
            </a:r>
            <a:r>
              <a:rPr lang="en-US" sz="6400" b="1" u="sng">
                <a:solidFill>
                  <a:srgbClr val="FF0000"/>
                </a:solidFill>
                <a:effectLst>
                  <a:outerShdw blurRad="38100" dist="38100" dir="2700000" algn="tl">
                    <a:srgbClr val="000000">
                      <a:alpha val="43137"/>
                    </a:srgbClr>
                  </a:outerShdw>
                </a:effectLst>
                <a:latin typeface="+mn-lt"/>
                <a:cs typeface="Times New Roman" pitchFamily="18" charset="0"/>
              </a:rPr>
              <a:t>:</a:t>
            </a:r>
            <a:r>
              <a:rPr lang="en-US" sz="6400" b="1">
                <a:solidFill>
                  <a:srgbClr val="003399"/>
                </a:solidFill>
                <a:effectLst>
                  <a:outerShdw blurRad="38100" dist="38100" dir="2700000" algn="tl">
                    <a:srgbClr val="000000">
                      <a:alpha val="43137"/>
                    </a:srgbClr>
                  </a:outerShdw>
                </a:effectLst>
                <a:latin typeface="+mn-lt"/>
                <a:cs typeface="Times New Roman" pitchFamily="18" charset="0"/>
              </a:rPr>
              <a:t> </a:t>
            </a:r>
            <a:r>
              <a:rPr lang="vi-VN" sz="6400" b="1">
                <a:solidFill>
                  <a:srgbClr val="003399"/>
                </a:solidFill>
                <a:latin typeface="+mn-lt"/>
              </a:rPr>
              <a:t>Chúa thiết con bữa ăn ngay khi quân thù đối mặt. Xức dầu tỏa hương thơm và cứ châm rượu đầy ly.</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400" b="1" u="sng" dirty="0">
                <a:solidFill>
                  <a:srgbClr val="FF0000"/>
                </a:solidFill>
                <a:effectLst>
                  <a:outerShdw blurRad="38100" dist="38100" dir="2700000" algn="tl">
                    <a:srgbClr val="000000">
                      <a:alpha val="43137"/>
                    </a:srgbClr>
                  </a:outerShdw>
                </a:effectLst>
                <a:cs typeface="Times New Roman" pitchFamily="18" charset="0"/>
              </a:rPr>
              <a:t>:</a:t>
            </a:r>
            <a:r>
              <a:rPr lang="en-US" sz="7400" b="1" dirty="0">
                <a:solidFill>
                  <a:srgbClr val="003399"/>
                </a:solidFill>
                <a:effectLst>
                  <a:outerShdw blurRad="38100" dist="38100" dir="2700000" algn="tl">
                    <a:srgbClr val="000000">
                      <a:alpha val="43137"/>
                    </a:srgbClr>
                  </a:outerShdw>
                </a:effectLst>
                <a:cs typeface="Times New Roman" pitchFamily="18" charset="0"/>
              </a:rPr>
              <a:t> </a:t>
            </a:r>
            <a:r>
              <a:rPr lang="en-US" sz="7400" b="1" dirty="0" err="1" smtClean="0">
                <a:solidFill>
                  <a:srgbClr val="003399"/>
                </a:solidFill>
                <a:latin typeface="+mn-lt"/>
              </a:rPr>
              <a:t>Có</a:t>
            </a:r>
            <a:r>
              <a:rPr lang="en-US" sz="7400" b="1" dirty="0" smtClean="0">
                <a:solidFill>
                  <a:srgbClr val="003399"/>
                </a:solidFill>
                <a:latin typeface="+mn-lt"/>
              </a:rPr>
              <a:t> </a:t>
            </a:r>
            <a:r>
              <a:rPr lang="en-US" sz="7400" b="1" dirty="0" err="1" smtClean="0">
                <a:solidFill>
                  <a:srgbClr val="003399"/>
                </a:solidFill>
                <a:latin typeface="+mn-lt"/>
              </a:rPr>
              <a:t>Chúa</a:t>
            </a:r>
            <a:r>
              <a:rPr lang="en-US" sz="7400" b="1" dirty="0" smtClean="0">
                <a:solidFill>
                  <a:srgbClr val="003399"/>
                </a:solidFill>
                <a:latin typeface="+mn-lt"/>
              </a:rPr>
              <a:t> </a:t>
            </a:r>
            <a:r>
              <a:rPr lang="en-US" sz="7400" b="1" dirty="0" err="1" smtClean="0">
                <a:solidFill>
                  <a:srgbClr val="003399"/>
                </a:solidFill>
                <a:latin typeface="+mn-lt"/>
              </a:rPr>
              <a:t>chăn</a:t>
            </a:r>
            <a:r>
              <a:rPr lang="en-US" sz="7400" b="1" dirty="0" smtClean="0">
                <a:solidFill>
                  <a:srgbClr val="003399"/>
                </a:solidFill>
                <a:latin typeface="+mn-lt"/>
              </a:rPr>
              <a:t> </a:t>
            </a:r>
            <a:r>
              <a:rPr lang="en-US" sz="7400" b="1" dirty="0" err="1" smtClean="0">
                <a:solidFill>
                  <a:srgbClr val="003399"/>
                </a:solidFill>
                <a:latin typeface="+mn-lt"/>
              </a:rPr>
              <a:t>dắt</a:t>
            </a:r>
            <a:r>
              <a:rPr lang="en-US" sz="7400" b="1" dirty="0" smtClean="0">
                <a:solidFill>
                  <a:srgbClr val="003399"/>
                </a:solidFill>
                <a:latin typeface="+mn-lt"/>
              </a:rPr>
              <a:t> </a:t>
            </a:r>
            <a:r>
              <a:rPr lang="en-US" sz="7400" b="1" dirty="0" err="1" smtClean="0">
                <a:solidFill>
                  <a:srgbClr val="003399"/>
                </a:solidFill>
                <a:latin typeface="+mn-lt"/>
              </a:rPr>
              <a:t>tôi</a:t>
            </a:r>
            <a:r>
              <a:rPr lang="en-US" sz="7400" b="1" dirty="0" smtClean="0">
                <a:solidFill>
                  <a:srgbClr val="003399"/>
                </a:solidFill>
                <a:latin typeface="+mn-lt"/>
              </a:rPr>
              <a:t>, </a:t>
            </a:r>
            <a:r>
              <a:rPr lang="en-US" sz="7400" b="1" dirty="0" err="1" smtClean="0">
                <a:solidFill>
                  <a:srgbClr val="003399"/>
                </a:solidFill>
                <a:latin typeface="+mn-lt"/>
              </a:rPr>
              <a:t>nên</a:t>
            </a:r>
            <a:r>
              <a:rPr lang="en-US" sz="7400" b="1" dirty="0" smtClean="0">
                <a:solidFill>
                  <a:srgbClr val="003399"/>
                </a:solidFill>
                <a:latin typeface="+mn-lt"/>
              </a:rPr>
              <a:t> </a:t>
            </a:r>
            <a:r>
              <a:rPr lang="en-US" sz="7400" b="1" dirty="0" err="1" smtClean="0">
                <a:solidFill>
                  <a:srgbClr val="003399"/>
                </a:solidFill>
                <a:latin typeface="+mn-lt"/>
              </a:rPr>
              <a:t>tôi</a:t>
            </a:r>
            <a:r>
              <a:rPr lang="en-US" sz="7400" b="1" dirty="0" smtClean="0">
                <a:solidFill>
                  <a:srgbClr val="003399"/>
                </a:solidFill>
                <a:latin typeface="+mn-lt"/>
              </a:rPr>
              <a:t> </a:t>
            </a:r>
            <a:r>
              <a:rPr lang="en-US" sz="7400" b="1" dirty="0" err="1" smtClean="0">
                <a:solidFill>
                  <a:srgbClr val="003399"/>
                </a:solidFill>
                <a:latin typeface="+mn-lt"/>
              </a:rPr>
              <a:t>không</a:t>
            </a:r>
            <a:r>
              <a:rPr lang="en-US" sz="7400" b="1" dirty="0" smtClean="0">
                <a:solidFill>
                  <a:srgbClr val="003399"/>
                </a:solidFill>
                <a:latin typeface="+mn-lt"/>
              </a:rPr>
              <a:t> </a:t>
            </a:r>
            <a:r>
              <a:rPr lang="en-US" sz="7400" b="1" dirty="0" err="1" smtClean="0">
                <a:solidFill>
                  <a:srgbClr val="003399"/>
                </a:solidFill>
                <a:latin typeface="+mn-lt"/>
              </a:rPr>
              <a:t>còn</a:t>
            </a:r>
            <a:r>
              <a:rPr lang="en-US" sz="7400" b="1" dirty="0" smtClean="0">
                <a:solidFill>
                  <a:srgbClr val="003399"/>
                </a:solidFill>
                <a:latin typeface="+mn-lt"/>
              </a:rPr>
              <a:t> </a:t>
            </a:r>
            <a:r>
              <a:rPr lang="en-US" sz="7400" b="1" dirty="0" err="1" smtClean="0">
                <a:solidFill>
                  <a:srgbClr val="003399"/>
                </a:solidFill>
                <a:latin typeface="+mn-lt"/>
              </a:rPr>
              <a:t>thiếu</a:t>
            </a:r>
            <a:r>
              <a:rPr lang="en-US" sz="7400" b="1" dirty="0" smtClean="0">
                <a:solidFill>
                  <a:srgbClr val="003399"/>
                </a:solidFill>
                <a:latin typeface="+mn-lt"/>
              </a:rPr>
              <a:t> </a:t>
            </a:r>
            <a:r>
              <a:rPr lang="en-US" sz="7400" b="1" dirty="0" err="1" smtClean="0">
                <a:solidFill>
                  <a:srgbClr val="003399"/>
                </a:solidFill>
                <a:latin typeface="+mn-lt"/>
              </a:rPr>
              <a:t>gì</a:t>
            </a:r>
            <a:r>
              <a:rPr lang="en-US" sz="7400" b="1" dirty="0" smtClean="0">
                <a:solidFill>
                  <a:srgbClr val="003399"/>
                </a:solidFill>
                <a:latin typeface="+mn-lt"/>
              </a:rPr>
              <a:t>.</a:t>
            </a:r>
            <a:endParaRPr lang="en-US" sz="7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422892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Tk5:</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b="1" dirty="0" smtClean="0">
                <a:solidFill>
                  <a:srgbClr val="003399"/>
                </a:solidFill>
              </a:rPr>
              <a:t>Chúa </a:t>
            </a:r>
            <a:r>
              <a:rPr lang="vi-VN" sz="6000" b="1" dirty="0">
                <a:solidFill>
                  <a:srgbClr val="003399"/>
                </a:solidFill>
              </a:rPr>
              <a:t>vẫn che chở con trong ân thiêng và nghĩa tình. Con được ở vương cung qua tháng năm dài triền miên.</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685906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400" b="1" u="sng" dirty="0">
                <a:solidFill>
                  <a:srgbClr val="FF0000"/>
                </a:solidFill>
                <a:effectLst>
                  <a:outerShdw blurRad="38100" dist="38100" dir="2700000" algn="tl">
                    <a:srgbClr val="000000">
                      <a:alpha val="43137"/>
                    </a:srgbClr>
                  </a:outerShdw>
                </a:effectLst>
                <a:cs typeface="Times New Roman" pitchFamily="18" charset="0"/>
              </a:rPr>
              <a:t>:</a:t>
            </a:r>
            <a:r>
              <a:rPr lang="en-US" sz="7400" b="1" dirty="0">
                <a:solidFill>
                  <a:srgbClr val="003399"/>
                </a:solidFill>
                <a:effectLst>
                  <a:outerShdw blurRad="38100" dist="38100" dir="2700000" algn="tl">
                    <a:srgbClr val="000000">
                      <a:alpha val="43137"/>
                    </a:srgbClr>
                  </a:outerShdw>
                </a:effectLst>
                <a:cs typeface="Times New Roman" pitchFamily="18" charset="0"/>
              </a:rPr>
              <a:t> </a:t>
            </a:r>
            <a:r>
              <a:rPr lang="en-US" sz="7400" b="1" dirty="0" err="1" smtClean="0">
                <a:solidFill>
                  <a:srgbClr val="003399"/>
                </a:solidFill>
                <a:latin typeface="+mn-lt"/>
              </a:rPr>
              <a:t>Có</a:t>
            </a:r>
            <a:r>
              <a:rPr lang="en-US" sz="7400" b="1" dirty="0" smtClean="0">
                <a:solidFill>
                  <a:srgbClr val="003399"/>
                </a:solidFill>
                <a:latin typeface="+mn-lt"/>
              </a:rPr>
              <a:t> </a:t>
            </a:r>
            <a:r>
              <a:rPr lang="en-US" sz="7400" b="1" dirty="0" err="1" smtClean="0">
                <a:solidFill>
                  <a:srgbClr val="003399"/>
                </a:solidFill>
                <a:latin typeface="+mn-lt"/>
              </a:rPr>
              <a:t>Chúa</a:t>
            </a:r>
            <a:r>
              <a:rPr lang="en-US" sz="7400" b="1" dirty="0" smtClean="0">
                <a:solidFill>
                  <a:srgbClr val="003399"/>
                </a:solidFill>
                <a:latin typeface="+mn-lt"/>
              </a:rPr>
              <a:t> </a:t>
            </a:r>
            <a:r>
              <a:rPr lang="en-US" sz="7400" b="1" dirty="0" err="1" smtClean="0">
                <a:solidFill>
                  <a:srgbClr val="003399"/>
                </a:solidFill>
                <a:latin typeface="+mn-lt"/>
              </a:rPr>
              <a:t>chăn</a:t>
            </a:r>
            <a:r>
              <a:rPr lang="en-US" sz="7400" b="1" dirty="0" smtClean="0">
                <a:solidFill>
                  <a:srgbClr val="003399"/>
                </a:solidFill>
                <a:latin typeface="+mn-lt"/>
              </a:rPr>
              <a:t> </a:t>
            </a:r>
            <a:r>
              <a:rPr lang="en-US" sz="7400" b="1" dirty="0" err="1" smtClean="0">
                <a:solidFill>
                  <a:srgbClr val="003399"/>
                </a:solidFill>
                <a:latin typeface="+mn-lt"/>
              </a:rPr>
              <a:t>dắt</a:t>
            </a:r>
            <a:r>
              <a:rPr lang="en-US" sz="7400" b="1" dirty="0" smtClean="0">
                <a:solidFill>
                  <a:srgbClr val="003399"/>
                </a:solidFill>
                <a:latin typeface="+mn-lt"/>
              </a:rPr>
              <a:t> </a:t>
            </a:r>
            <a:r>
              <a:rPr lang="en-US" sz="7400" b="1" dirty="0" err="1" smtClean="0">
                <a:solidFill>
                  <a:srgbClr val="003399"/>
                </a:solidFill>
                <a:latin typeface="+mn-lt"/>
              </a:rPr>
              <a:t>tôi</a:t>
            </a:r>
            <a:r>
              <a:rPr lang="en-US" sz="7400" b="1" dirty="0" smtClean="0">
                <a:solidFill>
                  <a:srgbClr val="003399"/>
                </a:solidFill>
                <a:latin typeface="+mn-lt"/>
              </a:rPr>
              <a:t>, </a:t>
            </a:r>
            <a:r>
              <a:rPr lang="en-US" sz="7400" b="1" dirty="0" err="1" smtClean="0">
                <a:solidFill>
                  <a:srgbClr val="003399"/>
                </a:solidFill>
                <a:latin typeface="+mn-lt"/>
              </a:rPr>
              <a:t>nên</a:t>
            </a:r>
            <a:r>
              <a:rPr lang="en-US" sz="7400" b="1" dirty="0" smtClean="0">
                <a:solidFill>
                  <a:srgbClr val="003399"/>
                </a:solidFill>
                <a:latin typeface="+mn-lt"/>
              </a:rPr>
              <a:t> </a:t>
            </a:r>
            <a:r>
              <a:rPr lang="en-US" sz="7400" b="1" dirty="0" err="1" smtClean="0">
                <a:solidFill>
                  <a:srgbClr val="003399"/>
                </a:solidFill>
                <a:latin typeface="+mn-lt"/>
              </a:rPr>
              <a:t>tôi</a:t>
            </a:r>
            <a:r>
              <a:rPr lang="en-US" sz="7400" b="1" dirty="0" smtClean="0">
                <a:solidFill>
                  <a:srgbClr val="003399"/>
                </a:solidFill>
                <a:latin typeface="+mn-lt"/>
              </a:rPr>
              <a:t> </a:t>
            </a:r>
            <a:r>
              <a:rPr lang="en-US" sz="7400" b="1" dirty="0" err="1" smtClean="0">
                <a:solidFill>
                  <a:srgbClr val="003399"/>
                </a:solidFill>
                <a:latin typeface="+mn-lt"/>
              </a:rPr>
              <a:t>không</a:t>
            </a:r>
            <a:r>
              <a:rPr lang="en-US" sz="7400" b="1" dirty="0" smtClean="0">
                <a:solidFill>
                  <a:srgbClr val="003399"/>
                </a:solidFill>
                <a:latin typeface="+mn-lt"/>
              </a:rPr>
              <a:t> </a:t>
            </a:r>
            <a:r>
              <a:rPr lang="en-US" sz="7400" b="1" dirty="0" err="1" smtClean="0">
                <a:solidFill>
                  <a:srgbClr val="003399"/>
                </a:solidFill>
                <a:latin typeface="+mn-lt"/>
              </a:rPr>
              <a:t>còn</a:t>
            </a:r>
            <a:r>
              <a:rPr lang="en-US" sz="7400" b="1" dirty="0" smtClean="0">
                <a:solidFill>
                  <a:srgbClr val="003399"/>
                </a:solidFill>
                <a:latin typeface="+mn-lt"/>
              </a:rPr>
              <a:t> </a:t>
            </a:r>
            <a:r>
              <a:rPr lang="en-US" sz="7400" b="1" dirty="0" err="1" smtClean="0">
                <a:solidFill>
                  <a:srgbClr val="003399"/>
                </a:solidFill>
                <a:latin typeface="+mn-lt"/>
              </a:rPr>
              <a:t>thiếu</a:t>
            </a:r>
            <a:r>
              <a:rPr lang="en-US" sz="7400" b="1" dirty="0" smtClean="0">
                <a:solidFill>
                  <a:srgbClr val="003399"/>
                </a:solidFill>
                <a:latin typeface="+mn-lt"/>
              </a:rPr>
              <a:t> </a:t>
            </a:r>
            <a:r>
              <a:rPr lang="en-US" sz="7400" b="1" dirty="0" err="1" smtClean="0">
                <a:solidFill>
                  <a:srgbClr val="003399"/>
                </a:solidFill>
                <a:latin typeface="+mn-lt"/>
              </a:rPr>
              <a:t>gì</a:t>
            </a:r>
            <a:r>
              <a:rPr lang="en-US" sz="7400" b="1" dirty="0" smtClean="0">
                <a:solidFill>
                  <a:srgbClr val="003399"/>
                </a:solidFill>
                <a:latin typeface="+mn-lt"/>
              </a:rPr>
              <a:t>.</a:t>
            </a:r>
            <a:endParaRPr lang="en-US" sz="7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97969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8584401" cy="1077218"/>
          </a:xfrm>
          <a:prstGeom prst="rect">
            <a:avLst/>
          </a:prstGeom>
          <a:noFill/>
        </p:spPr>
        <p:txBody>
          <a:bodyPr wrap="none" rtlCol="0">
            <a:spAutoFit/>
          </a:bodyPr>
          <a:lstStyle/>
          <a:p>
            <a:r>
              <a:rPr lang="en-US" sz="3200" smtClean="0">
                <a:solidFill>
                  <a:schemeClr val="bg1"/>
                </a:solidFill>
              </a:rPr>
              <a:t>Bài đọc 2</a:t>
            </a:r>
          </a:p>
          <a:p>
            <a:r>
              <a:rPr lang="en-US" sz="3200" smtClean="0">
                <a:solidFill>
                  <a:schemeClr val="bg1"/>
                </a:solidFill>
              </a:rPr>
              <a:t>Bài trích thư thứ nhất của thánh Phê-rô Tông Đồ</a:t>
            </a:r>
            <a:endParaRPr lang="en-US" sz="3200">
              <a:solidFill>
                <a:schemeClr val="bg1"/>
              </a:solidFill>
            </a:endParaRPr>
          </a:p>
        </p:txBody>
      </p:sp>
      <p:sp>
        <p:nvSpPr>
          <p:cNvPr id="7" name="TextBox 6"/>
          <p:cNvSpPr txBox="1"/>
          <p:nvPr/>
        </p:nvSpPr>
        <p:spPr>
          <a:xfrm>
            <a:off x="295656" y="1200150"/>
            <a:ext cx="8610600" cy="132343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4000" smtClean="0">
                <a:solidFill>
                  <a:prstClr val="white"/>
                </a:solidFill>
              </a:rPr>
              <a:t>Anh em đã quay về với vị mục tử,</a:t>
            </a:r>
          </a:p>
          <a:p>
            <a:r>
              <a:rPr lang="en-US" sz="4000" smtClean="0">
                <a:solidFill>
                  <a:prstClr val="white"/>
                </a:solidFill>
              </a:rPr>
              <a:t>Đấng chăm sóc linh hồn anh em</a:t>
            </a:r>
            <a:endParaRPr lang="en-US" sz="4000">
              <a:solidFill>
                <a:prstClr val="white"/>
              </a:solidFill>
            </a:endParaRPr>
          </a:p>
        </p:txBody>
      </p:sp>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latin typeface="+mn-lt"/>
              </a:rPr>
              <a:t>Chúa nói: Tôi là mục tử tốt lành. Tôi biết các chiên Tôi và các chiên Tôi biết Tôi.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4504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Phong-xi-ô Phi-la-tô</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 Người chịu khổ hình và mai táng, ngày thứ ba Người sống lại như lời Thánh Kinh.</a:t>
            </a:r>
            <a:endParaRPr lang="en-US" sz="5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5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617563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Đời con dâng Chúa</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vi-VN" altLang="en-US" sz="48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Kim Ân – Thanh Liên</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09550"/>
            <a:ext cx="9144000" cy="4933950"/>
          </a:xfrm>
        </p:spPr>
        <p:txBody>
          <a:bodyPr>
            <a:noAutofit/>
          </a:bodyPr>
          <a:lstStyle/>
          <a:p>
            <a:pPr marL="27385" indent="0" algn="just">
              <a:buNone/>
            </a:pPr>
            <a:r>
              <a:rPr lang="vi-VN" altLang="en-US" sz="4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a:t>
            </a:r>
            <a:r>
              <a:rPr lang="en-US" altLang="en-US" sz="43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a:t>
            </a:r>
            <a:r>
              <a:rPr lang="vi-VN" altLang="en-US" sz="43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1</a:t>
            </a:r>
            <a:r>
              <a:rPr lang="en-US" altLang="en-US" sz="43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3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300" b="1" dirty="0" smtClean="0">
                <a:solidFill>
                  <a:srgbClr val="003399"/>
                </a:solidFill>
              </a:rPr>
              <a:t>Nguyện xin dâng lên Thiên Chúa trong tưng phút giây đời con là bao tương lai mơ ước cho tuổi xuân hồng. Dâng Ngài trọn niềm yêu mến, kính dâng Ngài cuộc đời tận hiến, giờ đây con xin Chúa thương đoái nhận lễ dâng.</a:t>
            </a:r>
            <a:endParaRPr lang="en-US" altLang="en-US" sz="43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57150"/>
            <a:ext cx="9144000" cy="5086350"/>
          </a:xfrm>
        </p:spPr>
        <p:txBody>
          <a:bodyPr>
            <a:noAutofit/>
          </a:bodyPr>
          <a:lstStyle/>
          <a:p>
            <a:pPr marL="27385" indent="0" algn="just">
              <a:buNone/>
            </a:pPr>
            <a:r>
              <a:rPr lang="vi-VN"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a:t>
            </a:r>
            <a:r>
              <a:rPr lang="en-US"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a:t>
            </a:r>
            <a:r>
              <a:rPr lang="en-US" altLang="en-US" sz="4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smtClean="0">
                <a:solidFill>
                  <a:srgbClr val="003399"/>
                </a:solidFill>
              </a:rPr>
              <a:t>Xin dâng trót tâm tình cùng bánh rượu ngát hương. Bay lên tơi thiên tòa nguyện xin Chúa xót thương. Xin Chúa xuống ơn lành để đời con tươi mới. Sống thánh hiến theo Ngài, đời nhọc nhằn sẽ vui.</a:t>
            </a:r>
            <a:endParaRPr lang="en-US" altLang="en-US" sz="4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133350"/>
            <a:ext cx="9144000" cy="5010150"/>
          </a:xfrm>
        </p:spPr>
        <p:txBody>
          <a:bodyPr>
            <a:noAutofit/>
          </a:bodyPr>
          <a:lstStyle/>
          <a:p>
            <a:pPr marL="27385" indent="0" algn="just">
              <a:buNone/>
            </a:pPr>
            <a:r>
              <a:rPr lang="en-US" altLang="en-US" sz="4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smtClean="0">
                <a:solidFill>
                  <a:srgbClr val="003399"/>
                </a:solidFill>
              </a:rPr>
              <a:t>Nguyện xin dâng lên Thiên Chúa muôn ngàn khúc ca tạ ơn hồng ân của lòng thương xót xoa dịu tâm hồn. Dâng Ngài một lòng thống hối, kinh dâng Ngài một quả tim mới, cầu xin ơn thiêng tuôn tràn trên đời chúng con.</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57150"/>
            <a:ext cx="9144000" cy="5086350"/>
          </a:xfrm>
        </p:spPr>
        <p:txBody>
          <a:bodyPr>
            <a:noAutofit/>
          </a:bodyPr>
          <a:lstStyle/>
          <a:p>
            <a:pPr marL="27385" indent="0" algn="just">
              <a:buNone/>
            </a:pPr>
            <a:r>
              <a:rPr lang="vi-VN"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a:t>
            </a:r>
            <a:r>
              <a:rPr lang="en-US"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a:t>
            </a:r>
            <a:r>
              <a:rPr lang="en-US" altLang="en-US" sz="4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smtClean="0">
                <a:solidFill>
                  <a:srgbClr val="003399"/>
                </a:solidFill>
              </a:rPr>
              <a:t>Xin dâng trót tâm tình cùng bánh rượu ngát hương. Bay lên tơi thiên tòa nguyện xin Chúa xót thương. Xin Chúa xuống ơn lành để đời con tươi mới. Sống thánh hiến theo Ngài, đời nhọc nhằn sẽ vui.</a:t>
            </a:r>
            <a:endParaRPr lang="en-US" altLang="en-US" sz="4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72366612"/>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57150"/>
            <a:ext cx="9144000" cy="5086350"/>
          </a:xfrm>
        </p:spPr>
        <p:txBody>
          <a:bodyPr>
            <a:noAutofit/>
          </a:bodyPr>
          <a:lstStyle/>
          <a:p>
            <a:pPr marL="27385" indent="0" algn="just">
              <a:buNone/>
            </a:pPr>
            <a:r>
              <a:rPr lang="vi-VN"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4600" b="1" dirty="0" smtClean="0">
                <a:solidFill>
                  <a:srgbClr val="003399"/>
                </a:solidFill>
              </a:rPr>
              <a:t>Đời con xin dâng lên Chúa đau buồn sương vui từ đây, để luôn đi trong tay Chúa suốt cuộc sông này. Cho dù đường dài muôn lối, cũng cho dù mịt mờ tăm tối, nguyện xin đư con đến bờ hy vọng, Chúa ơi.</a:t>
            </a:r>
            <a:endParaRPr lang="en-US" altLang="en-US" sz="46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70178146"/>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57150"/>
            <a:ext cx="9144000" cy="5086350"/>
          </a:xfrm>
        </p:spPr>
        <p:txBody>
          <a:bodyPr>
            <a:noAutofit/>
          </a:bodyPr>
          <a:lstStyle/>
          <a:p>
            <a:pPr marL="27385" indent="0" algn="just">
              <a:buNone/>
            </a:pPr>
            <a:r>
              <a:rPr lang="vi-VN"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a:t>
            </a:r>
            <a:r>
              <a:rPr lang="en-US" altLang="en-US" sz="4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a:t>
            </a:r>
            <a:r>
              <a:rPr lang="en-US" altLang="en-US" sz="4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smtClean="0">
                <a:solidFill>
                  <a:srgbClr val="003399"/>
                </a:solidFill>
              </a:rPr>
              <a:t>Xin dâng trót tâm tình cùng bánh rượu ngát hương. Bay lên tơi thiên tòa nguyện xin Chúa xót thương. Xin Chúa xuống ơn lành để đời con tươi mới. Sống thánh hiến theo Ngài, đời nhọc nhằn sẽ vui.</a:t>
            </a:r>
            <a:endParaRPr lang="en-US" altLang="en-US" sz="4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91802205"/>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ctr">
              <a:lnSpc>
                <a:spcPct val="120000"/>
              </a:lnSpc>
              <a:buNone/>
            </a:pP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Cửa chuồng chiên</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Nguyễn Hùng Cường</a:t>
            </a:r>
          </a:p>
          <a:p>
            <a:pPr marL="27432" indent="0" algn="ctr">
              <a:lnSpc>
                <a:spcPct val="120000"/>
              </a:lnSpc>
              <a:buNone/>
            </a:pPr>
            <a:r>
              <a:rPr lang="vi-VN"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Viễn Xứ</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878440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en-US" sz="4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a:t>
            </a:r>
            <a:r>
              <a:rPr lang="vi-VN" sz="4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1</a:t>
            </a:r>
            <a:r>
              <a:rPr lang="en-US" sz="4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1" dirty="0" smtClean="0">
                <a:solidFill>
                  <a:srgbClr val="003399"/>
                </a:solidFill>
                <a:latin typeface="+mj-lt"/>
                <a:cs typeface="Times New Roman" panose="02020603050405020304" pitchFamily="18" charset="0"/>
              </a:rPr>
              <a:t>Ai không qua cửa mà vào, mà vào chuồng chiên, nhưng trèo vào lối khác người ấy là kẻ trộm cướp. Còn ai qua cửa mà vào là kẻ chăn chiên, được người giữ cửa mở cho và chiên nghe tiếng thân quen.</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smtClean="0">
                <a:solidFill>
                  <a:srgbClr val="003399"/>
                </a:solidFill>
                <a:latin typeface="+mj-lt"/>
                <a:cs typeface="Times New Roman" panose="02020603050405020304" pitchFamily="18" charset="0"/>
              </a:rPr>
              <a:t>Lạy Chúa! Chúa là cửa chuồng chiên. Để con bước đi trong niềm thánh ân. Lạy Chúa! Chúa là cửa chuồng chiên để con sống trong tình yêu Ngài.</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71346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a:t>
            </a: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2</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Ai không qua cửa mà vào là phường trộm thôi, chung s vào để tàn phá hoặc muốn sát hại đoàn chiên. Còn Ta, Ta đến gian trần là chỉ vì yêu để cho chúng được vui sống và được luôn sống vui tươi.</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smtClean="0">
                <a:solidFill>
                  <a:srgbClr val="003399"/>
                </a:solidFill>
                <a:latin typeface="+mj-lt"/>
                <a:cs typeface="Times New Roman" panose="02020603050405020304" pitchFamily="18" charset="0"/>
              </a:rPr>
              <a:t>Lạy Chúa! Chúa là cửa chuồng chiên. Để con bước đi trong niềm thánh ân. Lạy Chúa! Chúa là cửa chuồng chiên để con sống trong tình yêu Ngài.</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585096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1" dirty="0" smtClean="0">
                <a:solidFill>
                  <a:srgbClr val="003399"/>
                </a:solidFill>
                <a:cs typeface="Times New Roman" panose="02020603050405020304" pitchFamily="18" charset="0"/>
              </a:rPr>
              <a:t>Tôi nghe theo lời gọi mời dạt dào niềm vui, tiến vào đồng cỏ tươi Người cho tôi nằm nghỉ ngơi. Rồi tới suối nước trong lành là chỗ nghỉ ngơi, Người bổ dưỡng cả hồn tôi, Người luôn chăm sóc cho tôi.</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smtClean="0">
                <a:solidFill>
                  <a:srgbClr val="003399"/>
                </a:solidFill>
                <a:latin typeface="+mj-lt"/>
                <a:cs typeface="Times New Roman" panose="02020603050405020304" pitchFamily="18" charset="0"/>
              </a:rPr>
              <a:t>Lạy Chúa! Chúa là cửa chuồng chiên. Để con bước đi trong niềm thánh ân. Lạy Chúa! Chúa là cửa chuồng chiên để con sống trong tình yêu Ngài.</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7499684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a:t>
            </a: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4</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Con xin dâng cả cuộc đời, cuộc đời của con, bước vào đường tình yêu muôn đời bền vững. Vì Chúa, Chúa cả muôn loài Ngài đã yêu con tưa nhu trăng rằm lung linh tình Ngài theo bước con đi.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smtClean="0">
                <a:solidFill>
                  <a:srgbClr val="003399"/>
                </a:solidFill>
                <a:latin typeface="+mj-lt"/>
                <a:cs typeface="Times New Roman" panose="02020603050405020304" pitchFamily="18" charset="0"/>
              </a:rPr>
              <a:t>Lạy Chúa! Chúa là cửa chuồng chiên. Để con bước đi trong niềm thánh ân. Lạy Chúa! Chúa là cửa chuồng chiên để con sống trong tình yêu Ngài.</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481389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smtClean="0">
                <a:solidFill>
                  <a:srgbClr val="FF0000"/>
                </a:solidFill>
                <a:latin typeface="+mj-lt"/>
                <a:cs typeface="Times New Roman" panose="02020603050405020304" pitchFamily="18" charset="0"/>
              </a:rPr>
              <a:t>Xin Cho Con</a:t>
            </a:r>
            <a:r>
              <a:rPr lang="vi-VN" sz="4400">
                <a:solidFill>
                  <a:srgbClr val="FF0000"/>
                </a:solidFill>
                <a:latin typeface="+mj-lt"/>
                <a:cs typeface="Times New Roman" panose="02020603050405020304" pitchFamily="18" charset="0"/>
              </a:rPr>
              <a:t/>
            </a:r>
            <a:br>
              <a:rPr lang="vi-VN" sz="4400">
                <a:solidFill>
                  <a:srgbClr val="FF0000"/>
                </a:solidFill>
                <a:latin typeface="+mj-lt"/>
                <a:cs typeface="Times New Roman" panose="02020603050405020304" pitchFamily="18" charset="0"/>
              </a:rPr>
            </a:br>
            <a:r>
              <a:rPr lang="en-US" b="1" smtClean="0">
                <a:solidFill>
                  <a:srgbClr val="FF0000"/>
                </a:solidFill>
                <a:latin typeface="+mj-lt"/>
                <a:cs typeface="Times New Roman" panose="02020603050405020304" pitchFamily="18" charset="0"/>
              </a:rPr>
              <a:t>Lm. Ân Đức</a:t>
            </a: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247317"/>
          </a:xfrm>
          <a:prstGeom prst="rect">
            <a:avLst/>
          </a:prstGeom>
        </p:spPr>
        <p:txBody>
          <a:bodyPr wrap="square">
            <a:spAutoFit/>
          </a:bodyPr>
          <a:lstStyle/>
          <a:p>
            <a:pPr algn="just"/>
            <a:r>
              <a:rPr lang="en-US" sz="45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5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5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500" b="1">
                <a:solidFill>
                  <a:srgbClr val="003399"/>
                </a:solidFill>
                <a:latin typeface="+mj-lt"/>
                <a:cs typeface="Times New Roman" panose="02020603050405020304" pitchFamily="18" charset="0"/>
              </a:rPr>
              <a:t>Xin cho con dám hiến tế cuộc đời, dám đi vào một cuộc phiêu lưu. Dám xin vâng, dám lên đường, dám trả lời: Lạy Chúa! Con đây. Xin cho con dám dấn bước theo Ngài, dẫu trên đường còn nhiều chông gai. </a:t>
            </a:r>
            <a:endParaRPr lang="en-US" sz="45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a:solidFill>
                  <a:srgbClr val="003399"/>
                </a:solidFill>
                <a:latin typeface="+mj-lt"/>
                <a:cs typeface="Times New Roman" panose="02020603050405020304" pitchFamily="18" charset="0"/>
              </a:rPr>
              <a:t>Dám hy sinh, dám quên mình, dám sẵn sàng thực thi ý Ngài. Xin cho con trở nên của lễ sát tế mỗi ngày để kính dâng Cha. Xin cho con trở nên nhỏ bé để Chúa lớn lên trong con hằng ngày.</a:t>
            </a:r>
            <a:endParaRPr lang="vi-VN" sz="4400" b="1" dirty="0" err="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44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dirty="0">
                <a:solidFill>
                  <a:srgbClr val="003399"/>
                </a:solidFill>
                <a:latin typeface="+mj-lt"/>
                <a:cs typeface="Times New Roman" panose="02020603050405020304" pitchFamily="18" charset="0"/>
              </a:rPr>
              <a:t>Xin cho con dám hiến tế cuộc đời để âm thầm phục vụ anh em. Dám yêu thương hết mọi người, giống như Ngài: Mục Tử khiêm nhu. Xin cho con dám gắn bó cuộc đời với duyên tình thập tự vinh quang với </a:t>
            </a:r>
            <a:r>
              <a:rPr lang="vi-VN" sz="4400" b="1" dirty="0" smtClean="0">
                <a:solidFill>
                  <a:srgbClr val="003399"/>
                </a:solidFill>
                <a:latin typeface="+mj-lt"/>
                <a:cs typeface="Times New Roman" panose="02020603050405020304" pitchFamily="18" charset="0"/>
              </a:rPr>
              <a:t>Giê-su</a:t>
            </a:r>
            <a:endPar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dirty="0">
                <a:solidFill>
                  <a:srgbClr val="003399"/>
                </a:solidFill>
                <a:latin typeface="+mj-lt"/>
                <a:cs typeface="Times New Roman" panose="02020603050405020304" pitchFamily="18" charset="0"/>
              </a:rPr>
              <a:t>Đấng con thờ để nên lời ngợi ca chúc tụng. Xin cho con giảng rao Lời Chúa cho muôn muôn người được biết danh Cha. Cho con nên bàn tay của Chúa, để cứu thế gian bao nhiêu tội tình.</a:t>
            </a:r>
          </a:p>
        </p:txBody>
      </p:sp>
    </p:spTree>
    <p:extLst>
      <p:ext uri="{BB962C8B-B14F-4D97-AF65-F5344CB8AC3E}">
        <p14:creationId xmlns:p14="http://schemas.microsoft.com/office/powerpoint/2010/main" val="28920781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3008146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2160</Words>
  <Application>Microsoft Office PowerPoint</Application>
  <PresentationFormat>On-screen Show (16:9)</PresentationFormat>
  <Paragraphs>110</Paragraphs>
  <Slides>85</Slides>
  <Notes>0</Notes>
  <HiddenSlides>0</HiddenSlides>
  <MMClips>0</MMClips>
  <ScaleCrop>false</ScaleCrop>
  <HeadingPairs>
    <vt:vector size="4" baseType="variant">
      <vt:variant>
        <vt:lpstr>Theme</vt:lpstr>
      </vt:variant>
      <vt:variant>
        <vt:i4>16</vt:i4>
      </vt:variant>
      <vt:variant>
        <vt:lpstr>Slide Titles</vt:lpstr>
      </vt:variant>
      <vt:variant>
        <vt:i4>85</vt:i4>
      </vt:variant>
    </vt:vector>
  </HeadingPairs>
  <TitlesOfParts>
    <vt:vector size="101" baseType="lpstr">
      <vt:lpstr>Office Theme</vt:lpstr>
      <vt:lpstr>10_Office Theme</vt:lpstr>
      <vt:lpstr>36_Default Design</vt:lpstr>
      <vt:lpstr>37_Default Design</vt:lpstr>
      <vt:lpstr>1_Office Theme</vt:lpstr>
      <vt:lpstr>4_Office Theme</vt:lpstr>
      <vt:lpstr>5_Office Theme</vt:lpstr>
      <vt:lpstr>6_Office Theme</vt:lpstr>
      <vt:lpstr>9_Office Theme</vt:lpstr>
      <vt:lpstr>11_Office Theme</vt:lpstr>
      <vt:lpstr>12_Office Theme</vt:lpstr>
      <vt:lpstr>18_Office Theme</vt:lpstr>
      <vt:lpstr>22_Office Theme</vt:lpstr>
      <vt:lpstr>23_Office Theme</vt:lpstr>
      <vt:lpstr>27_Office Theme</vt:lpstr>
      <vt:lpstr>7_Office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 </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tỏa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 </vt:lpstr>
      <vt:lpstr>Chúa nói: Tôi là mục tử tốt lành. Tôi biết các chiên Tôi và các chiên Tôi biết Tôi.</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114</cp:revision>
  <dcterms:created xsi:type="dcterms:W3CDTF">2021-05-09T08:36:44Z</dcterms:created>
  <dcterms:modified xsi:type="dcterms:W3CDTF">2023-04-27T21:43:50Z</dcterms:modified>
</cp:coreProperties>
</file>