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3972" r:id="rId12"/>
    <p:sldMasterId id="2147484164" r:id="rId13"/>
    <p:sldMasterId id="2147484212" r:id="rId14"/>
    <p:sldMasterId id="2147484224" r:id="rId15"/>
    <p:sldMasterId id="2147484236" r:id="rId16"/>
    <p:sldMasterId id="2147484248" r:id="rId17"/>
    <p:sldMasterId id="2147484260" r:id="rId18"/>
    <p:sldMasterId id="2147484272" r:id="rId19"/>
    <p:sldMasterId id="2147484284" r:id="rId20"/>
    <p:sldMasterId id="2147484296" r:id="rId21"/>
    <p:sldMasterId id="2147484308" r:id="rId22"/>
    <p:sldMasterId id="2147484320" r:id="rId23"/>
    <p:sldMasterId id="2147484332" r:id="rId24"/>
    <p:sldMasterId id="2147484344" r:id="rId25"/>
  </p:sldMasterIdLst>
  <p:notesMasterIdLst>
    <p:notesMasterId r:id="rId106"/>
  </p:notesMasterIdLst>
  <p:sldIdLst>
    <p:sldId id="256" r:id="rId26"/>
    <p:sldId id="9838" r:id="rId27"/>
    <p:sldId id="9839" r:id="rId28"/>
    <p:sldId id="9840" r:id="rId29"/>
    <p:sldId id="9841" r:id="rId30"/>
    <p:sldId id="9842" r:id="rId31"/>
    <p:sldId id="9843" r:id="rId32"/>
    <p:sldId id="9844" r:id="rId33"/>
    <p:sldId id="9845" r:id="rId34"/>
    <p:sldId id="9942" r:id="rId35"/>
    <p:sldId id="2146" r:id="rId36"/>
    <p:sldId id="9520" r:id="rId37"/>
    <p:sldId id="9927" r:id="rId38"/>
    <p:sldId id="1982" r:id="rId39"/>
    <p:sldId id="9903" r:id="rId40"/>
    <p:sldId id="9928" r:id="rId41"/>
    <p:sldId id="9945" r:id="rId42"/>
    <p:sldId id="9943" r:id="rId43"/>
    <p:sldId id="9846" r:id="rId44"/>
    <p:sldId id="9848" r:id="rId45"/>
    <p:sldId id="9849" r:id="rId46"/>
    <p:sldId id="9850" r:id="rId47"/>
    <p:sldId id="9851" r:id="rId48"/>
    <p:sldId id="9852" r:id="rId49"/>
    <p:sldId id="9853" r:id="rId50"/>
    <p:sldId id="9944" r:id="rId51"/>
    <p:sldId id="9883" r:id="rId52"/>
    <p:sldId id="9835" r:id="rId53"/>
    <p:sldId id="9863" r:id="rId54"/>
    <p:sldId id="9864" r:id="rId55"/>
    <p:sldId id="9931" r:id="rId56"/>
    <p:sldId id="9866" r:id="rId57"/>
    <p:sldId id="9932" r:id="rId58"/>
    <p:sldId id="9868" r:id="rId59"/>
    <p:sldId id="9933" r:id="rId60"/>
    <p:sldId id="9930" r:id="rId61"/>
    <p:sldId id="9934" r:id="rId62"/>
    <p:sldId id="9884" r:id="rId63"/>
    <p:sldId id="9837" r:id="rId64"/>
    <p:sldId id="9756" r:id="rId65"/>
    <p:sldId id="9899" r:id="rId66"/>
    <p:sldId id="9885" r:id="rId67"/>
    <p:sldId id="9886" r:id="rId68"/>
    <p:sldId id="9887" r:id="rId69"/>
    <p:sldId id="9888" r:id="rId70"/>
    <p:sldId id="9889" r:id="rId71"/>
    <p:sldId id="9890" r:id="rId72"/>
    <p:sldId id="9891" r:id="rId73"/>
    <p:sldId id="9892" r:id="rId74"/>
    <p:sldId id="9893" r:id="rId75"/>
    <p:sldId id="9894" r:id="rId76"/>
    <p:sldId id="9895" r:id="rId77"/>
    <p:sldId id="9896" r:id="rId78"/>
    <p:sldId id="9897" r:id="rId79"/>
    <p:sldId id="9898" r:id="rId80"/>
    <p:sldId id="9902" r:id="rId81"/>
    <p:sldId id="9946" r:id="rId82"/>
    <p:sldId id="9947" r:id="rId83"/>
    <p:sldId id="9804" r:id="rId84"/>
    <p:sldId id="9948" r:id="rId85"/>
    <p:sldId id="9949" r:id="rId86"/>
    <p:sldId id="9669" r:id="rId87"/>
    <p:sldId id="9901" r:id="rId88"/>
    <p:sldId id="9384" r:id="rId89"/>
    <p:sldId id="2344" r:id="rId90"/>
    <p:sldId id="9953" r:id="rId91"/>
    <p:sldId id="9955" r:id="rId92"/>
    <p:sldId id="9950" r:id="rId93"/>
    <p:sldId id="9954" r:id="rId94"/>
    <p:sldId id="9956" r:id="rId95"/>
    <p:sldId id="9951" r:id="rId96"/>
    <p:sldId id="9957" r:id="rId97"/>
    <p:sldId id="9952" r:id="rId98"/>
    <p:sldId id="9900" r:id="rId99"/>
    <p:sldId id="9514" r:id="rId100"/>
    <p:sldId id="9828" r:id="rId101"/>
    <p:sldId id="9829" r:id="rId102"/>
    <p:sldId id="9831" r:id="rId103"/>
    <p:sldId id="9958" r:id="rId104"/>
    <p:sldId id="9513"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84" d="100"/>
          <a:sy n="84" d="100"/>
        </p:scale>
        <p:origin x="-2794" y="-1334"/>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102" Type="http://schemas.openxmlformats.org/officeDocument/2006/relationships/slide" Target="slides/slide7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slide" Target="slides/slide78.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theme" Target="theme/theme1.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20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613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2318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3000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8030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108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30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4307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82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969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00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2942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612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6059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484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3632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6762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6247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832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7434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21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33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138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982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8381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406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4943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7026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035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690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03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057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0200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693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4284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4947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5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246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7704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782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74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1532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17905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080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7109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74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747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5951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9206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312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63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9718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2766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350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296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6256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89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6715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80669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4557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30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6662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50787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57712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7293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8409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8079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3523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8734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80831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14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06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011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182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957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4160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7405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677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92127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1653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17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563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35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7547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7042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172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875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43234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8296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7693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434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6921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181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648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610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8333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5361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1538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94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524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34573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04237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26256"/>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1220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4351"/>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2896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646645"/>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536580"/>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a:t>
            </a: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Danh</a:t>
            </a: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5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Vy</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a:effectLst>
                  <a:outerShdw blurRad="38100" dist="38100" dir="2700000" algn="tl">
                    <a:srgbClr val="000000">
                      <a:alpha val="43137"/>
                    </a:srgbClr>
                  </a:outerShdw>
                </a:effectLst>
                <a:latin typeface="+mj-lt"/>
              </a:rPr>
              <a:t> </a:t>
            </a:r>
            <a:r>
              <a:rPr lang="vi-VN" sz="5300" b="1">
                <a:solidFill>
                  <a:srgbClr val="003399"/>
                </a:solidFill>
                <a:effectLst>
                  <a:outerShdw blurRad="38100" dist="38100" dir="2700000" algn="tl">
                    <a:srgbClr val="000000">
                      <a:alpha val="43137"/>
                    </a:srgbClr>
                  </a:outerShdw>
                </a:effectLst>
                <a:latin typeface="+mj-lt"/>
              </a:rPr>
              <a:t>Trong tâm tình đơn sơ con tiến vào đền thánh Chúa Trời, xin dâng lời chúc tụng Ngài là Ðấng tác sinh muôn loài. </a:t>
            </a:r>
            <a:endParaRPr lang="vi-VN"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dirty="0">
                <a:effectLst>
                  <a:outerShdw blurRad="38100" dist="38100" dir="2700000" algn="tl">
                    <a:srgbClr val="000000">
                      <a:alpha val="43137"/>
                    </a:srgbClr>
                  </a:outerShdw>
                </a:effectLst>
                <a:latin typeface="+mj-lt"/>
              </a:rPr>
              <a:t> </a:t>
            </a:r>
            <a:r>
              <a:rPr lang="vi-VN" sz="5200" b="1" dirty="0" smtClean="0">
                <a:solidFill>
                  <a:srgbClr val="003399"/>
                </a:solidFill>
                <a:effectLst>
                  <a:outerShdw blurRad="38100" dist="38100" dir="2700000" algn="tl">
                    <a:srgbClr val="000000">
                      <a:alpha val="43137"/>
                    </a:srgbClr>
                  </a:outerShdw>
                </a:effectLst>
                <a:latin typeface="+mj-lt"/>
              </a:rPr>
              <a:t>Con </a:t>
            </a:r>
            <a:r>
              <a:rPr lang="vi-VN" sz="5200" b="1" dirty="0">
                <a:solidFill>
                  <a:srgbClr val="003399"/>
                </a:solidFill>
                <a:effectLst>
                  <a:outerShdw blurRad="38100" dist="38100" dir="2700000" algn="tl">
                    <a:srgbClr val="000000">
                      <a:alpha val="43137"/>
                    </a:srgbClr>
                  </a:outerShdw>
                </a:effectLst>
                <a:latin typeface="+mj-lt"/>
              </a:rPr>
              <a:t>tâm thành tri ân tình thương Chúa </a:t>
            </a:r>
            <a:r>
              <a:rPr lang="en-US" sz="5200" b="1" dirty="0" smtClean="0">
                <a:solidFill>
                  <a:srgbClr val="003399"/>
                </a:solidFill>
                <a:effectLst>
                  <a:outerShdw blurRad="38100" dist="38100" dir="2700000" algn="tl">
                    <a:srgbClr val="000000">
                      <a:alpha val="43137"/>
                    </a:srgbClr>
                  </a:outerShdw>
                </a:effectLst>
                <a:latin typeface="+mj-lt"/>
              </a:rPr>
              <a:t>x</a:t>
            </a:r>
            <a:r>
              <a:rPr lang="vi-VN" sz="5200" b="1" dirty="0" smtClean="0">
                <a:solidFill>
                  <a:srgbClr val="003399"/>
                </a:solidFill>
                <a:effectLst>
                  <a:outerShdw blurRad="38100" dist="38100" dir="2700000" algn="tl">
                    <a:srgbClr val="000000">
                      <a:alpha val="43137"/>
                    </a:srgbClr>
                  </a:outerShdw>
                </a:effectLst>
                <a:latin typeface="+mj-lt"/>
              </a:rPr>
              <a:t>iết </a:t>
            </a:r>
            <a:r>
              <a:rPr lang="vi-VN" sz="5200" b="1" dirty="0">
                <a:solidFill>
                  <a:srgbClr val="003399"/>
                </a:solidFill>
                <a:effectLst>
                  <a:outerShdw blurRad="38100" dist="38100" dir="2700000" algn="tl">
                    <a:srgbClr val="000000">
                      <a:alpha val="43137"/>
                    </a:srgbClr>
                  </a:outerShdw>
                </a:effectLst>
                <a:latin typeface="+mj-lt"/>
              </a:rPr>
              <a:t>bao cao vời. Ngài đã hướng dẫn con vào đời, cho con được gọi Ngài là </a:t>
            </a:r>
            <a:r>
              <a:rPr lang="vi-VN" sz="5200" b="1" dirty="0" smtClean="0">
                <a:solidFill>
                  <a:srgbClr val="003399"/>
                </a:solidFill>
                <a:effectLst>
                  <a:outerShdw blurRad="38100" dist="38100" dir="2700000" algn="tl">
                    <a:srgbClr val="000000">
                      <a:alpha val="43137"/>
                    </a:srgbClr>
                  </a:outerShdw>
                </a:effectLst>
                <a:latin typeface="+mj-lt"/>
              </a:rPr>
              <a:t>Cha</a:t>
            </a:r>
            <a:r>
              <a:rPr lang="en-US" sz="5200" b="1" dirty="0" smtClean="0">
                <a:solidFill>
                  <a:srgbClr val="003399"/>
                </a:solidFill>
                <a:effectLst>
                  <a:outerShdw blurRad="38100" dist="38100" dir="2700000" algn="tl">
                    <a:srgbClr val="000000">
                      <a:alpha val="43137"/>
                    </a:srgbClr>
                  </a:outerShdw>
                </a:effectLst>
                <a:latin typeface="+mj-lt"/>
              </a:rPr>
              <a:t>.</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77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7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7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70" b="1" dirty="0">
                <a:solidFill>
                  <a:srgbClr val="003399"/>
                </a:solidFill>
                <a:effectLst>
                  <a:outerShdw blurRad="38100" dist="38100" dir="2700000" algn="tl">
                    <a:srgbClr val="000000">
                      <a:alpha val="43137"/>
                    </a:srgbClr>
                  </a:outerShdw>
                </a:effectLst>
                <a:latin typeface="+mj-lt"/>
              </a:rPr>
              <a:t>Vinh danh Chúa Cha uy </a:t>
            </a:r>
            <a:r>
              <a:rPr lang="en-US" sz="4770" b="1" dirty="0" err="1" smtClean="0">
                <a:solidFill>
                  <a:srgbClr val="003399"/>
                </a:solidFill>
                <a:effectLst>
                  <a:outerShdw blurRad="38100" dist="38100" dir="2700000" algn="tl">
                    <a:srgbClr val="000000">
                      <a:alpha val="43137"/>
                    </a:srgbClr>
                  </a:outerShdw>
                </a:effectLst>
                <a:latin typeface="+mj-lt"/>
              </a:rPr>
              <a:t>quyền</a:t>
            </a:r>
            <a:r>
              <a:rPr lang="vi-VN" sz="4770" b="1" dirty="0" smtClean="0">
                <a:solidFill>
                  <a:srgbClr val="003399"/>
                </a:solidFill>
                <a:effectLst>
                  <a:outerShdw blurRad="38100" dist="38100" dir="2700000" algn="tl">
                    <a:srgbClr val="000000">
                      <a:alpha val="43137"/>
                    </a:srgbClr>
                  </a:outerShdw>
                </a:effectLst>
                <a:latin typeface="+mj-lt"/>
              </a:rPr>
              <a:t> </a:t>
            </a:r>
            <a:r>
              <a:rPr lang="vi-VN" sz="4770" b="1" dirty="0">
                <a:solidFill>
                  <a:srgbClr val="003399"/>
                </a:solidFill>
                <a:effectLst>
                  <a:outerShdw blurRad="38100" dist="38100" dir="2700000" algn="tl">
                    <a:srgbClr val="000000">
                      <a:alpha val="43137"/>
                    </a:srgbClr>
                  </a:outerShdw>
                </a:effectLst>
                <a:latin typeface="+mj-lt"/>
              </a:rPr>
              <a:t>toàn năng. Vinh danh Chúa Con cứu độ nhân trần. Vinh danh Thánh Linh chính nguồn ủi an. Vinh danh Ba Ngôi </a:t>
            </a:r>
            <a:r>
              <a:rPr lang="en-US" sz="4770" b="1" dirty="0" err="1" smtClean="0">
                <a:solidFill>
                  <a:srgbClr val="003399"/>
                </a:solidFill>
                <a:effectLst>
                  <a:outerShdw blurRad="38100" dist="38100" dir="2700000" algn="tl">
                    <a:srgbClr val="000000">
                      <a:alpha val="43137"/>
                    </a:srgbClr>
                  </a:outerShdw>
                </a:effectLst>
                <a:latin typeface="+mj-lt"/>
              </a:rPr>
              <a:t>muôn</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đời</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không</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ngơi</a:t>
            </a:r>
            <a:r>
              <a:rPr lang="en-US" sz="4770" b="1" dirty="0" smtClean="0">
                <a:solidFill>
                  <a:srgbClr val="003399"/>
                </a:solidFill>
                <a:effectLst>
                  <a:outerShdw blurRad="38100" dist="38100" dir="2700000" algn="tl">
                    <a:srgbClr val="000000">
                      <a:alpha val="43137"/>
                    </a:srgbClr>
                  </a:outerShdw>
                </a:effectLst>
                <a:latin typeface="+mj-lt"/>
              </a:rPr>
              <a:t>.</a:t>
            </a:r>
            <a:endParaRPr lang="en-US" sz="477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Trong tâm tình tin yêu con bước vào phục bái kính thờ. Chính Chúa là sức mạnh, là nguồn sống nơi con nương nhờ.</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dirty="0">
                <a:effectLst>
                  <a:outerShdw blurRad="38100" dist="38100" dir="2700000" algn="tl">
                    <a:srgbClr val="000000">
                      <a:alpha val="43137"/>
                    </a:srgbClr>
                  </a:outerShdw>
                </a:effectLst>
                <a:latin typeface="+mj-lt"/>
              </a:rPr>
              <a:t> </a:t>
            </a:r>
            <a:r>
              <a:rPr lang="vi-VN" sz="5200" b="1" dirty="0">
                <a:solidFill>
                  <a:srgbClr val="003399"/>
                </a:solidFill>
                <a:effectLst>
                  <a:outerShdw blurRad="38100" dist="38100" dir="2700000" algn="tl">
                    <a:srgbClr val="000000">
                      <a:alpha val="43137"/>
                    </a:srgbClr>
                  </a:outerShdw>
                </a:effectLst>
                <a:latin typeface="+mj-lt"/>
              </a:rPr>
              <a:t>Xin dâng trọn đời con tựa em bé nép </a:t>
            </a:r>
            <a:r>
              <a:rPr lang="en-US" sz="5200" b="1" dirty="0" err="1" smtClean="0">
                <a:solidFill>
                  <a:srgbClr val="003399"/>
                </a:solidFill>
                <a:effectLst>
                  <a:outerShdw blurRad="38100" dist="38100" dir="2700000" algn="tl">
                    <a:srgbClr val="000000">
                      <a:alpha val="43137"/>
                    </a:srgbClr>
                  </a:outerShdw>
                </a:effectLst>
                <a:latin typeface="+mj-lt"/>
              </a:rPr>
              <a:t>trong</a:t>
            </a:r>
            <a:r>
              <a:rPr lang="en-US" sz="5200" b="1" dirty="0" smtClean="0">
                <a:solidFill>
                  <a:srgbClr val="003399"/>
                </a:solidFill>
                <a:effectLst>
                  <a:outerShdw blurRad="38100" dist="38100" dir="2700000" algn="tl">
                    <a:srgbClr val="000000">
                      <a:alpha val="43137"/>
                    </a:srgbClr>
                  </a:outerShdw>
                </a:effectLst>
                <a:latin typeface="+mj-lt"/>
              </a:rPr>
              <a:t> </a:t>
            </a:r>
            <a:r>
              <a:rPr lang="vi-VN" sz="5200" b="1" dirty="0" smtClean="0">
                <a:solidFill>
                  <a:srgbClr val="003399"/>
                </a:solidFill>
                <a:effectLst>
                  <a:outerShdw blurRad="38100" dist="38100" dir="2700000" algn="tl">
                    <a:srgbClr val="000000">
                      <a:alpha val="43137"/>
                    </a:srgbClr>
                  </a:outerShdw>
                </a:effectLst>
                <a:latin typeface="+mj-lt"/>
              </a:rPr>
              <a:t>tay </a:t>
            </a:r>
            <a:r>
              <a:rPr lang="vi-VN" sz="5200" b="1" dirty="0">
                <a:solidFill>
                  <a:srgbClr val="003399"/>
                </a:solidFill>
                <a:effectLst>
                  <a:outerShdw blurRad="38100" dist="38100" dir="2700000" algn="tl">
                    <a:srgbClr val="000000">
                      <a:alpha val="43137"/>
                    </a:srgbClr>
                  </a:outerShdw>
                </a:effectLst>
                <a:latin typeface="+mj-lt"/>
              </a:rPr>
              <a:t>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77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77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7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70" b="1" dirty="0">
                <a:solidFill>
                  <a:srgbClr val="003399"/>
                </a:solidFill>
                <a:effectLst>
                  <a:outerShdw blurRad="38100" dist="38100" dir="2700000" algn="tl">
                    <a:srgbClr val="000000">
                      <a:alpha val="43137"/>
                    </a:srgbClr>
                  </a:outerShdw>
                </a:effectLst>
                <a:latin typeface="+mj-lt"/>
              </a:rPr>
              <a:t>Vinh danh Chúa Cha uy </a:t>
            </a:r>
            <a:r>
              <a:rPr lang="en-US" sz="4770" b="1" dirty="0" err="1" smtClean="0">
                <a:solidFill>
                  <a:srgbClr val="003399"/>
                </a:solidFill>
                <a:effectLst>
                  <a:outerShdw blurRad="38100" dist="38100" dir="2700000" algn="tl">
                    <a:srgbClr val="000000">
                      <a:alpha val="43137"/>
                    </a:srgbClr>
                  </a:outerShdw>
                </a:effectLst>
                <a:latin typeface="+mj-lt"/>
              </a:rPr>
              <a:t>quyền</a:t>
            </a:r>
            <a:r>
              <a:rPr lang="vi-VN" sz="4770" b="1" dirty="0" smtClean="0">
                <a:solidFill>
                  <a:srgbClr val="003399"/>
                </a:solidFill>
                <a:effectLst>
                  <a:outerShdw blurRad="38100" dist="38100" dir="2700000" algn="tl">
                    <a:srgbClr val="000000">
                      <a:alpha val="43137"/>
                    </a:srgbClr>
                  </a:outerShdw>
                </a:effectLst>
                <a:latin typeface="+mj-lt"/>
              </a:rPr>
              <a:t> </a:t>
            </a:r>
            <a:r>
              <a:rPr lang="vi-VN" sz="4770" b="1" dirty="0">
                <a:solidFill>
                  <a:srgbClr val="003399"/>
                </a:solidFill>
                <a:effectLst>
                  <a:outerShdw blurRad="38100" dist="38100" dir="2700000" algn="tl">
                    <a:srgbClr val="000000">
                      <a:alpha val="43137"/>
                    </a:srgbClr>
                  </a:outerShdw>
                </a:effectLst>
                <a:latin typeface="+mj-lt"/>
              </a:rPr>
              <a:t>toàn năng. Vinh danh Chúa Con cứu độ nhân trần. Vinh danh Thánh Linh chính nguồn ủi an. Vinh danh Ba Ngôi </a:t>
            </a:r>
            <a:r>
              <a:rPr lang="en-US" sz="4770" b="1" dirty="0" err="1" smtClean="0">
                <a:solidFill>
                  <a:srgbClr val="003399"/>
                </a:solidFill>
                <a:effectLst>
                  <a:outerShdw blurRad="38100" dist="38100" dir="2700000" algn="tl">
                    <a:srgbClr val="000000">
                      <a:alpha val="43137"/>
                    </a:srgbClr>
                  </a:outerShdw>
                </a:effectLst>
                <a:latin typeface="+mj-lt"/>
              </a:rPr>
              <a:t>muôn</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đời</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không</a:t>
            </a:r>
            <a:r>
              <a:rPr lang="en-US" sz="4770" b="1" dirty="0" smtClean="0">
                <a:solidFill>
                  <a:srgbClr val="003399"/>
                </a:solidFill>
                <a:effectLst>
                  <a:outerShdw blurRad="38100" dist="38100" dir="2700000" algn="tl">
                    <a:srgbClr val="000000">
                      <a:alpha val="43137"/>
                    </a:srgbClr>
                  </a:outerShdw>
                </a:effectLst>
                <a:latin typeface="+mj-lt"/>
              </a:rPr>
              <a:t> </a:t>
            </a:r>
            <a:r>
              <a:rPr lang="en-US" sz="4770" b="1" dirty="0" err="1" smtClean="0">
                <a:solidFill>
                  <a:srgbClr val="003399"/>
                </a:solidFill>
                <a:effectLst>
                  <a:outerShdw blurRad="38100" dist="38100" dir="2700000" algn="tl">
                    <a:srgbClr val="000000">
                      <a:alpha val="43137"/>
                    </a:srgbClr>
                  </a:outerShdw>
                </a:effectLst>
                <a:latin typeface="+mj-lt"/>
              </a:rPr>
              <a:t>ngơi</a:t>
            </a:r>
            <a:r>
              <a:rPr lang="en-US" sz="4770" b="1" dirty="0" smtClean="0">
                <a:solidFill>
                  <a:srgbClr val="003399"/>
                </a:solidFill>
                <a:effectLst>
                  <a:outerShdw blurRad="38100" dist="38100" dir="2700000" algn="tl">
                    <a:srgbClr val="000000">
                      <a:alpha val="43137"/>
                    </a:srgbClr>
                  </a:outerShdw>
                </a:effectLst>
                <a:latin typeface="+mj-lt"/>
              </a:rPr>
              <a:t>.</a:t>
            </a:r>
            <a:endParaRPr lang="en-US" sz="477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548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Chúa xoá tội trần gian, </a:t>
            </a:r>
            <a:r>
              <a:rPr lang="en-US" sz="4800" b="1" dirty="0" smtClean="0">
                <a:solidFill>
                  <a:srgbClr val="002060"/>
                </a:solidFill>
                <a:latin typeface="+mj-lt"/>
                <a:cs typeface="Times New Roman" panose="02020603050405020304" pitchFamily="18" charset="0"/>
              </a:rPr>
              <a:t>x</a:t>
            </a:r>
            <a:r>
              <a:rPr lang="vi-VN" sz="4800" b="1" dirty="0" smtClean="0">
                <a:solidFill>
                  <a:srgbClr val="002060"/>
                </a:solidFill>
                <a:latin typeface="+mj-lt"/>
                <a:cs typeface="Times New Roman" panose="02020603050405020304" pitchFamily="18" charset="0"/>
              </a:rPr>
              <a:t>in </a:t>
            </a:r>
            <a:r>
              <a:rPr lang="vi-VN" sz="48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4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Đáp Ca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Tôn Vình Chúa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Lễ Chúa Ba Ngôi</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Tôn vinh Chúa là Thiên Chúa tổ tiên chúng con, xin dâng lời tán dương muôn đời. Chúc tụng Ngài, ôi danh thánh Ngài thật hiển vinh,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Tôn vinh Chúa từ trong thánh điện ngợp ánh quang, xin dâng lời tán dương muôn đời. Chúc tụng </a:t>
            </a:r>
            <a:r>
              <a:rPr lang="vi-VN" sz="5400" b="1" dirty="0" smtClean="0">
                <a:solidFill>
                  <a:srgbClr val="003399"/>
                </a:solidFill>
                <a:latin typeface="+mn-lt"/>
              </a:rPr>
              <a:t>Ngài</a:t>
            </a:r>
            <a:r>
              <a:rPr lang="en-US" sz="5400" b="1" dirty="0" smtClean="0">
                <a:solidFill>
                  <a:srgbClr val="003399"/>
                </a:solidFill>
                <a:latin typeface="+mn-lt"/>
              </a:rPr>
              <a:t> </a:t>
            </a:r>
            <a:r>
              <a:rPr lang="vi-VN" sz="5400" b="1" dirty="0" smtClean="0">
                <a:solidFill>
                  <a:srgbClr val="003399"/>
                </a:solidFill>
                <a:latin typeface="+mn-lt"/>
              </a:rPr>
              <a:t>trên </a:t>
            </a:r>
            <a:r>
              <a:rPr lang="vi-VN" sz="5400" b="1" dirty="0">
                <a:solidFill>
                  <a:srgbClr val="003399"/>
                </a:solidFill>
                <a:latin typeface="+mn-lt"/>
              </a:rPr>
              <a:t>ngai báu cửu trùng vút cao, xin dâng lời tán dương muôn đời.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ngự trên các thần hộ giá đây, xin dâng lời tán dương muôn đời. Chúc tụng Ngài luôn coi thấu lòng vực thẳm sâu,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smtClean="0">
                <a:solidFill>
                  <a:srgbClr val="FF0000"/>
                </a:solidFill>
                <a:effectLst>
                  <a:outerShdw blurRad="38100" dist="38100" dir="2700000" algn="tl">
                    <a:srgbClr val="000000">
                      <a:alpha val="43137"/>
                    </a:srgbClr>
                  </a:outerShdw>
                </a:effectLst>
                <a:cs typeface="Times New Roman" pitchFamily="18" charset="0"/>
              </a:rPr>
              <a:t>Tk4:</a:t>
            </a:r>
            <a:r>
              <a:rPr lang="en-US" sz="5400" b="1" smtClean="0">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tận trên các vòm trời vút cao, xin dâng lời tán dương muôn đời. Chúc tụng Ngài, muôn muôn giống vật Ngài tác sinh,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hai của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dirty="0" err="1" smtClean="0">
                <a:solidFill>
                  <a:srgbClr val="FFFF00"/>
                </a:solidFill>
              </a:rPr>
              <a:t>Ân</a:t>
            </a:r>
            <a:r>
              <a:rPr lang="en-US" sz="3200" dirty="0" smtClean="0">
                <a:solidFill>
                  <a:srgbClr val="FFFF00"/>
                </a:solidFill>
              </a:rPr>
              <a:t> </a:t>
            </a:r>
            <a:r>
              <a:rPr lang="en-US" sz="3200" dirty="0" err="1" smtClean="0">
                <a:solidFill>
                  <a:srgbClr val="FFFF00"/>
                </a:solidFill>
              </a:rPr>
              <a:t>sủng</a:t>
            </a:r>
            <a:r>
              <a:rPr lang="en-US" sz="3200" dirty="0" smtClean="0">
                <a:solidFill>
                  <a:srgbClr val="FFFF00"/>
                </a:solidFill>
              </a:rPr>
              <a:t> </a:t>
            </a:r>
            <a:r>
              <a:rPr lang="en-US" sz="3200" dirty="0" err="1" smtClean="0">
                <a:solidFill>
                  <a:srgbClr val="FFFF00"/>
                </a:solidFill>
              </a:rPr>
              <a:t>của</a:t>
            </a:r>
            <a:r>
              <a:rPr lang="en-US" sz="3200" dirty="0" smtClean="0">
                <a:solidFill>
                  <a:srgbClr val="FFFF00"/>
                </a:solidFill>
              </a:rPr>
              <a:t> </a:t>
            </a:r>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Giê-su</a:t>
            </a:r>
            <a:r>
              <a:rPr lang="en-US" sz="3200" dirty="0" smtClean="0">
                <a:solidFill>
                  <a:srgbClr val="FFFF00"/>
                </a:solidFill>
              </a:rPr>
              <a:t> Ki-</a:t>
            </a:r>
            <a:r>
              <a:rPr lang="en-US" sz="3200" dirty="0" err="1" smtClean="0">
                <a:solidFill>
                  <a:srgbClr val="FFFF00"/>
                </a:solidFill>
              </a:rPr>
              <a:t>tô</a:t>
            </a:r>
            <a:r>
              <a:rPr lang="en-US" sz="3200" dirty="0" smtClean="0">
                <a:solidFill>
                  <a:srgbClr val="FFFF00"/>
                </a:solidFill>
              </a:rPr>
              <a:t>, </a:t>
            </a:r>
            <a:r>
              <a:rPr lang="en-US" sz="3200" dirty="0" err="1" smtClean="0">
                <a:solidFill>
                  <a:srgbClr val="FFFF00"/>
                </a:solidFill>
              </a:rPr>
              <a:t>tình</a:t>
            </a:r>
            <a:r>
              <a:rPr lang="en-US" sz="3200" dirty="0" smtClean="0">
                <a:solidFill>
                  <a:srgbClr val="FFFF00"/>
                </a:solidFill>
              </a:rPr>
              <a:t> </a:t>
            </a:r>
            <a:r>
              <a:rPr lang="en-US" sz="3200" dirty="0" err="1" smtClean="0">
                <a:solidFill>
                  <a:srgbClr val="FFFF00"/>
                </a:solidFill>
              </a:rPr>
              <a:t>thương</a:t>
            </a:r>
            <a:r>
              <a:rPr lang="en-US" sz="3200" dirty="0" smtClean="0">
                <a:solidFill>
                  <a:srgbClr val="FFFF00"/>
                </a:solidFill>
              </a:rPr>
              <a:t> </a:t>
            </a:r>
            <a:r>
              <a:rPr lang="en-US" sz="3200" dirty="0" err="1" smtClean="0">
                <a:solidFill>
                  <a:srgbClr val="FFFF00"/>
                </a:solidFill>
              </a:rPr>
              <a:t>của</a:t>
            </a:r>
            <a:r>
              <a:rPr lang="en-US" sz="3200" dirty="0" smtClean="0">
                <a:solidFill>
                  <a:srgbClr val="FFFF00"/>
                </a:solidFill>
              </a:rPr>
              <a:t> </a:t>
            </a:r>
            <a:r>
              <a:rPr lang="en-US" sz="3200" dirty="0" err="1" smtClean="0">
                <a:solidFill>
                  <a:srgbClr val="FFFF00"/>
                </a:solidFill>
              </a:rPr>
              <a:t>Chúa</a:t>
            </a:r>
            <a:r>
              <a:rPr lang="en-US" sz="3200" dirty="0" smtClean="0">
                <a:solidFill>
                  <a:srgbClr val="FFFF00"/>
                </a:solidFill>
              </a:rPr>
              <a:t> Cha, </a:t>
            </a:r>
            <a:r>
              <a:rPr lang="en-US" sz="3200" dirty="0" err="1" smtClean="0">
                <a:solidFill>
                  <a:srgbClr val="FFFF00"/>
                </a:solidFill>
              </a:rPr>
              <a:t>và</a:t>
            </a:r>
            <a:r>
              <a:rPr lang="en-US" sz="3200" dirty="0" smtClean="0">
                <a:solidFill>
                  <a:srgbClr val="FFFF00"/>
                </a:solidFill>
              </a:rPr>
              <a:t> </a:t>
            </a:r>
            <a:r>
              <a:rPr lang="en-US" sz="3200" dirty="0" err="1" smtClean="0">
                <a:solidFill>
                  <a:srgbClr val="FFFF00"/>
                </a:solidFill>
              </a:rPr>
              <a:t>ơn</a:t>
            </a:r>
            <a:r>
              <a:rPr lang="en-US" sz="3200" dirty="0" smtClean="0">
                <a:solidFill>
                  <a:srgbClr val="FFFF00"/>
                </a:solidFill>
              </a:rPr>
              <a:t> </a:t>
            </a:r>
            <a:r>
              <a:rPr lang="en-US" sz="3200" dirty="0" err="1" smtClean="0">
                <a:solidFill>
                  <a:srgbClr val="FFFF00"/>
                </a:solidFill>
              </a:rPr>
              <a:t>hiệp</a:t>
            </a:r>
            <a:r>
              <a:rPr lang="en-US" sz="3200" dirty="0" smtClean="0">
                <a:solidFill>
                  <a:srgbClr val="FFFF00"/>
                </a:solidFill>
              </a:rPr>
              <a:t> </a:t>
            </a:r>
            <a:r>
              <a:rPr lang="en-US" sz="3200" dirty="0" err="1" smtClean="0">
                <a:solidFill>
                  <a:srgbClr val="FFFF00"/>
                </a:solidFill>
              </a:rPr>
              <a:t>thông</a:t>
            </a:r>
            <a:r>
              <a:rPr lang="en-US" sz="3200" dirty="0" smtClean="0">
                <a:solidFill>
                  <a:srgbClr val="FFFF00"/>
                </a:solidFill>
              </a:rPr>
              <a:t> </a:t>
            </a:r>
            <a:r>
              <a:rPr lang="en-US" sz="3200" dirty="0" err="1" smtClean="0">
                <a:solidFill>
                  <a:srgbClr val="FFFF00"/>
                </a:solidFill>
              </a:rPr>
              <a:t>của</a:t>
            </a:r>
            <a:r>
              <a:rPr lang="en-US" sz="3200" dirty="0" smtClean="0">
                <a:solidFill>
                  <a:srgbClr val="FFFF00"/>
                </a:solidFill>
              </a:rPr>
              <a:t> </a:t>
            </a:r>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Thần</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3399"/>
                </a:solidFill>
                <a:effectLst>
                  <a:outerShdw blurRad="38100" dist="38100" dir="2700000" algn="tl">
                    <a:srgbClr val="000000">
                      <a:alpha val="43137"/>
                    </a:srgbClr>
                  </a:outerShdw>
                </a:effectLst>
                <a:cs typeface="Times New Roman" pitchFamily="18" charset="0"/>
              </a:rPr>
              <a:t>s</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dirty="0">
                <a:solidFill>
                  <a:srgbClr val="003399"/>
                </a:solidFill>
                <a:effectLst>
                  <a:outerShdw blurRad="38100" dist="38100" dir="2700000" algn="tl">
                    <a:srgbClr val="000000">
                      <a:alpha val="43137"/>
                    </a:srgbClr>
                  </a:outerShdw>
                </a:effectLst>
                <a:latin typeface="+mj-lt"/>
              </a:rPr>
              <a:t>Xin Chúa làm nên cuộc </a:t>
            </a:r>
            <a:r>
              <a:rPr lang="en-US" sz="4800" b="1" dirty="0">
                <a:solidFill>
                  <a:srgbClr val="003399"/>
                </a:solidFill>
                <a:effectLst>
                  <a:outerShdw blurRad="38100" dist="38100" dir="2700000" algn="tl">
                    <a:srgbClr val="000000">
                      <a:alpha val="43137"/>
                    </a:srgbClr>
                  </a:outerShdw>
                </a:effectLst>
              </a:rPr>
              <a:t>H</a:t>
            </a:r>
            <a:r>
              <a:rPr lang="vi-VN" sz="4800" b="1" dirty="0" smtClean="0">
                <a:solidFill>
                  <a:srgbClr val="003399"/>
                </a:solidFill>
                <a:effectLst>
                  <a:outerShdw blurRad="38100" dist="38100" dir="2700000" algn="tl">
                    <a:srgbClr val="000000">
                      <a:alpha val="43137"/>
                    </a:srgbClr>
                  </a:outerShdw>
                </a:effectLst>
                <a:latin typeface="+mj-lt"/>
              </a:rPr>
              <a:t>iện </a:t>
            </a:r>
            <a:r>
              <a:rPr lang="vi-VN" sz="4800" b="1" dirty="0">
                <a:solidFill>
                  <a:srgbClr val="003399"/>
                </a:solidFill>
                <a:effectLst>
                  <a:outerShdw blurRad="38100" dist="38100" dir="2700000" algn="tl">
                    <a:srgbClr val="000000">
                      <a:alpha val="43137"/>
                    </a:srgbClr>
                  </a:outerShdw>
                </a:effectLst>
                <a:latin typeface="+mj-lt"/>
              </a:rPr>
              <a:t>Xuống mới trong đời sống Hội</a:t>
            </a:r>
            <a:br>
              <a:rPr lang="vi-VN" sz="4800" b="1" dirty="0">
                <a:solidFill>
                  <a:srgbClr val="003399"/>
                </a:solidFill>
                <a:effectLst>
                  <a:outerShdw blurRad="38100" dist="38100" dir="2700000" algn="tl">
                    <a:srgbClr val="000000">
                      <a:alpha val="43137"/>
                    </a:srgbClr>
                  </a:outerShdw>
                </a:effectLst>
                <a:latin typeface="+mj-lt"/>
              </a:rPr>
            </a:b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xin tuôn tràn trên các Mục tử</a:t>
            </a:r>
            <a:r>
              <a:rPr lang="en-US" sz="4800" b="1" dirty="0">
                <a:solidFill>
                  <a:srgbClr val="003399"/>
                </a:solidFill>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rPr>
              <a:t> ơn khôn ngoan và thông hiểu,</a:t>
            </a:r>
            <a:r>
              <a:rPr lang="en-US" sz="4800" b="1" dirty="0">
                <a:solidFill>
                  <a:srgbClr val="003399"/>
                </a:solidFill>
                <a:effectLst>
                  <a:outerShdw blurRad="38100" dist="38100" dir="2700000" algn="tl">
                    <a:srgbClr val="000000">
                      <a:alpha val="43137"/>
                    </a:srgbClr>
                  </a:outerShdw>
                </a:effectLst>
                <a:latin typeface="+mj-lt"/>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gìn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giữ</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các</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ngài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luôn</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hiệp</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thông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với</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nhau</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685800"/>
            <a:ext cx="6172200" cy="3181350"/>
          </a:xfrm>
        </p:spPr>
        <p:txBody>
          <a:bodyPr>
            <a:normAutofit fontScale="90000"/>
          </a:bodyPr>
          <a:lstStyle/>
          <a:p>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b="1" dirty="0" smtClean="0">
                <a:solidFill>
                  <a:srgbClr val="C00000"/>
                </a:solidFill>
                <a:effectLst>
                  <a:outerShdw blurRad="38100" dist="38100" dir="2700000" algn="tl">
                    <a:srgbClr val="000000">
                      <a:alpha val="43137"/>
                    </a:srgbClr>
                  </a:outerShdw>
                </a:effectLst>
                <a:cs typeface="Times New Roman" pitchFamily="18" charset="0"/>
              </a:rPr>
              <a:t>THƯỢNG TIẾN LÊN BA NGÔI</a:t>
            </a:r>
            <a:r>
              <a:rPr lang="en-US" sz="3600" b="1" dirty="0" smtClean="0">
                <a:solidFill>
                  <a:srgbClr val="C00000"/>
                </a:solidFill>
                <a:effectLst>
                  <a:outerShdw blurRad="38100" dist="38100" dir="2700000" algn="tl">
                    <a:srgbClr val="000000">
                      <a:alpha val="43137"/>
                    </a:srgbClr>
                  </a:outerShdw>
                </a:effectLst>
                <a:cs typeface="Times New Roman" pitchFamily="18" charset="0"/>
              </a:rPr>
              <a:t/>
            </a:r>
            <a:br>
              <a:rPr lang="en-US" sz="3600" b="1" dirty="0" smtClean="0">
                <a:solidFill>
                  <a:srgbClr val="C00000"/>
                </a:solidFill>
                <a:effectLst>
                  <a:outerShdw blurRad="38100" dist="38100" dir="2700000" algn="tl">
                    <a:srgbClr val="000000">
                      <a:alpha val="43137"/>
                    </a:srgbClr>
                  </a:outerShdw>
                </a:effectLst>
                <a:cs typeface="Times New Roman" pitchFamily="18" charset="0"/>
              </a:rPr>
            </a:br>
            <a:r>
              <a:rPr lang="en-US" b="1" dirty="0" err="1">
                <a:solidFill>
                  <a:srgbClr val="C00000"/>
                </a:solidFill>
                <a:effectLst>
                  <a:outerShdw blurRad="38100" dist="38100" dir="2700000" algn="tl">
                    <a:srgbClr val="000000">
                      <a:alpha val="43137"/>
                    </a:srgbClr>
                  </a:outerShdw>
                </a:effectLst>
                <a:cs typeface="Times New Roman" pitchFamily="18" charset="0"/>
              </a:rPr>
              <a:t>Nguyễn</a:t>
            </a:r>
            <a:r>
              <a:rPr lang="en-US" b="1" dirty="0">
                <a:solidFill>
                  <a:srgbClr val="C00000"/>
                </a:solidFill>
                <a:effectLst>
                  <a:outerShdw blurRad="38100" dist="38100" dir="2700000" algn="tl">
                    <a:srgbClr val="000000">
                      <a:alpha val="43137"/>
                    </a:srgbClr>
                  </a:outerShdw>
                </a:effectLst>
                <a:cs typeface="Times New Roman" pitchFamily="18" charset="0"/>
              </a:rPr>
              <a:t> </a:t>
            </a:r>
            <a:r>
              <a:rPr lang="en-US" b="1" dirty="0" err="1">
                <a:solidFill>
                  <a:srgbClr val="C00000"/>
                </a:solidFill>
                <a:effectLst>
                  <a:outerShdw blurRad="38100" dist="38100" dir="2700000" algn="tl">
                    <a:srgbClr val="000000">
                      <a:alpha val="43137"/>
                    </a:srgbClr>
                  </a:outerShdw>
                </a:effectLst>
                <a:cs typeface="Times New Roman" pitchFamily="18" charset="0"/>
              </a:rPr>
              <a:t>Quang</a:t>
            </a:r>
            <a:r>
              <a:rPr lang="en-US" b="1" dirty="0">
                <a:solidFill>
                  <a:srgbClr val="C00000"/>
                </a:solidFill>
                <a:effectLst>
                  <a:outerShdw blurRad="38100" dist="38100" dir="2700000" algn="tl">
                    <a:srgbClr val="000000">
                      <a:alpha val="43137"/>
                    </a:srgbClr>
                  </a:outerShdw>
                </a:effectLst>
                <a:cs typeface="Times New Roman" pitchFamily="18" charset="0"/>
              </a:rPr>
              <a:t> </a:t>
            </a:r>
            <a:r>
              <a:rPr lang="en-US" b="1" dirty="0" err="1">
                <a:solidFill>
                  <a:srgbClr val="C00000"/>
                </a:solidFill>
                <a:effectLst>
                  <a:outerShdw blurRad="38100" dist="38100" dir="2700000" algn="tl">
                    <a:srgbClr val="000000">
                      <a:alpha val="43137"/>
                    </a:srgbClr>
                  </a:outerShdw>
                </a:effectLst>
                <a:cs typeface="Times New Roman" pitchFamily="18" charset="0"/>
              </a:rPr>
              <a:t>Hưng</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00150"/>
            <a:ext cx="4038600" cy="3886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714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Thượng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bánh</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rượu</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tinh</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tuyền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Thượng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(í)</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rất</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đẹp</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4512044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N</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hư</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sương</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sớm</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hòa</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tràn</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lan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trên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khắp</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ruộng</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đồng</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trầm</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thơm</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tỏa</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điện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huyền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đoái</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61705329"/>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hợp</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nhất</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chúng</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con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trong</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yêu</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Thiên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Chúa</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Xin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hợp</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nhất</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chúng</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con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muôn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người</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cùng</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mến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thương</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nhau</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như</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một</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tấm</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bánh</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này</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bởi</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ngàn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hạt</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lúa</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(ơ)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mì</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như</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rượu</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rất</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tinh</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nguyên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bởi</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ngàn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nho</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chín</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(ơ) </a:t>
            </a:r>
            <a:r>
              <a:rPr lang="en-US" altLang="en-US" sz="4200" b="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thơm</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Thượng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bánh</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rượu</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tinh</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tuyền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Thượng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(í)</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rất</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đẹp</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altLang="en-US" sz="4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565863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N</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hư</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sương</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sớm</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hòa</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tràn</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lan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trên</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khắp</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a:solidFill>
                  <a:srgbClr val="003399"/>
                </a:solidFill>
                <a:effectLst>
                  <a:outerShdw blurRad="38100" dist="38100" dir="2700000" algn="tl">
                    <a:srgbClr val="000000">
                      <a:alpha val="43137"/>
                    </a:srgbClr>
                  </a:outerShdw>
                </a:effectLst>
                <a:cs typeface="Times New Roman" panose="02020603050405020304" pitchFamily="18" charset="0"/>
              </a:rPr>
              <a:t>ruộng</a:t>
            </a:r>
            <a:r>
              <a:rPr lang="en-US" altLang="en-US" sz="47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đồng</a:t>
            </a:r>
            <a:r>
              <a:rPr lang="en-US" altLang="en-US" sz="47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trầm</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thơm</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tỏa</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điện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huyền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đoái</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alt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bình</a:t>
            </a:r>
            <a:r>
              <a:rPr lang="en-US" alt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8178684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TIN VÀO CON CHÚA</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9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39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39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Kỳ</a:t>
            </a:r>
            <a:r>
              <a:rPr lang="en-US" sz="39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39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39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9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39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9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39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9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900" dirty="0">
                <a:effectLst>
                  <a:outerShdw blurRad="38100" dist="38100" dir="2700000" algn="tl">
                    <a:srgbClr val="000000">
                      <a:alpha val="43137"/>
                    </a:srgbClr>
                  </a:outerShdw>
                </a:effectLst>
                <a:latin typeface="+mj-lt"/>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Bởi</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con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Ai tin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hư</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mất</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9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giờ</a:t>
            </a:r>
            <a:r>
              <a:rPr lang="en-US" sz="59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dương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độ</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831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sắt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đích</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suốt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394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dạy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sớm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hôm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mình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hành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ý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tuân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46105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067800" cy="5143500"/>
          </a:xfrm>
        </p:spPr>
        <p:txBody>
          <a:bodyPr>
            <a:noAutofit/>
          </a:bodyPr>
          <a:lstStyle/>
          <a:p>
            <a:pPr marL="27432" indent="0" algn="just">
              <a:lnSpc>
                <a:spcPct val="13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Mở</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dung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thứ</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tuôn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trào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lai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láng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dành</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585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sắt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đích</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suốt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050978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Đồng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hành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vững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xưng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nhiệm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mầu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4454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hằng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nhất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22170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cường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sắt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tin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đích</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suốt</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5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5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067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BÀI CA HIỆP NHẤT</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Thành</a:t>
            </a: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Tâm</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kết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giải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chia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rẽ</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kết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5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Vì</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được</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để</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tìm</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chiên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khắp</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nơi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xa</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xôi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vì</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rằng</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Cha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sai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đưa</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về</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đàn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chiên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duy</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nhất</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thì</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này</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ban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Thánh</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Linh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Ngài</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nhất</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chúng</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5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45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hiệp</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kết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giải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điều</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bất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chia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rẽ</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Xin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liên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kết</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2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2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2349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dirty="0">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dirty="0">
                <a:solidFill>
                  <a:srgbClr val="003399"/>
                </a:solidFill>
                <a:effectLst>
                  <a:outerShdw blurRad="38100" dist="38100" dir="2700000" algn="tl">
                    <a:srgbClr val="000000">
                      <a:alpha val="43137"/>
                    </a:srgbClr>
                  </a:outerShdw>
                </a:effectLst>
                <a:latin typeface="+mj-lt"/>
              </a:rPr>
            </a:br>
            <a:r>
              <a:rPr lang="en-US" sz="4900" b="1" dirty="0" err="1">
                <a:solidFill>
                  <a:srgbClr val="003399"/>
                </a:solidFill>
                <a:effectLst>
                  <a:outerShdw blurRad="38100" dist="38100" dir="2700000" algn="tl">
                    <a:srgbClr val="000000">
                      <a:alpha val="43137"/>
                    </a:srgbClr>
                  </a:outerShdw>
                </a:effectLst>
                <a:latin typeface="+mj-lt"/>
                <a:cs typeface="Times New Roman" pitchFamily="18" charset="0"/>
              </a:rPr>
              <a:t>Thánh</a:t>
            </a:r>
            <a:r>
              <a:rPr lang="en-US" sz="4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900" b="1" dirty="0">
                <a:solidFill>
                  <a:srgbClr val="003399"/>
                </a:solidFill>
                <a:effectLst>
                  <a:outerShdw blurRad="38100" dist="38100" dir="2700000" algn="tl">
                    <a:srgbClr val="000000">
                      <a:alpha val="43137"/>
                    </a:srgbClr>
                  </a:outerShdw>
                </a:effectLst>
              </a:rPr>
              <a:t>n</a:t>
            </a:r>
            <a:r>
              <a:rPr lang="vi-VN" sz="4900" b="1" dirty="0" smtClean="0">
                <a:solidFill>
                  <a:srgbClr val="003399"/>
                </a:solidFill>
                <a:effectLst>
                  <a:outerShdw blurRad="38100" dist="38100" dir="2700000" algn="tl">
                    <a:srgbClr val="000000">
                      <a:alpha val="43137"/>
                    </a:srgbClr>
                  </a:outerShdw>
                </a:effectLst>
                <a:latin typeface="+mj-lt"/>
              </a:rPr>
              <a:t>hờ </a:t>
            </a:r>
            <a:r>
              <a:rPr lang="vi-VN" sz="4900" b="1" dirty="0">
                <a:solidFill>
                  <a:srgbClr val="003399"/>
                </a:solidFill>
                <a:effectLst>
                  <a:outerShdw blurRad="38100" dist="38100" dir="2700000" algn="tl">
                    <a:srgbClr val="000000">
                      <a:alpha val="43137"/>
                    </a:srgbClr>
                  </a:outerShdw>
                </a:effectLst>
                <a:latin typeface="+mj-lt"/>
              </a:rPr>
              <a:t>lời chuyển cầu của Đức Trinh</a:t>
            </a:r>
            <a:r>
              <a:rPr lang="en-US" sz="4900" b="1" dirty="0">
                <a:solidFill>
                  <a:srgbClr val="003399"/>
                </a:solidFill>
                <a:effectLst>
                  <a:outerShdw blurRad="38100" dist="38100" dir="2700000" algn="tl">
                    <a:srgbClr val="000000">
                      <a:alpha val="43137"/>
                    </a:srgbClr>
                  </a:outerShdw>
                </a:effectLst>
                <a:latin typeface="+mj-lt"/>
              </a:rPr>
              <a:t> </a:t>
            </a:r>
            <a:r>
              <a:rPr lang="en-US" sz="4900" b="1" dirty="0" err="1">
                <a:solidFill>
                  <a:srgbClr val="003399"/>
                </a:solidFill>
                <a:effectLst>
                  <a:outerShdw blurRad="38100" dist="38100" dir="2700000" algn="tl">
                    <a:srgbClr val="000000">
                      <a:alpha val="43137"/>
                    </a:srgbClr>
                  </a:outerShdw>
                </a:effectLst>
                <a:latin typeface="+mj-lt"/>
                <a:cs typeface="Times New Roman" pitchFamily="18" charset="0"/>
              </a:rPr>
              <a:t>Nữ</a:t>
            </a:r>
            <a:r>
              <a:rPr lang="en-US" sz="4900" b="1" dirty="0">
                <a:solidFill>
                  <a:srgbClr val="003399"/>
                </a:solidFill>
                <a:effectLst>
                  <a:outerShdw blurRad="38100" dist="38100" dir="2700000" algn="tl">
                    <a:srgbClr val="000000">
                      <a:alpha val="43137"/>
                    </a:srgbClr>
                  </a:outerShdw>
                </a:effectLst>
                <a:latin typeface="+mj-lt"/>
                <a:cs typeface="Times New Roman" pitchFamily="18" charset="0"/>
              </a:rPr>
              <a:t> Maria, </a:t>
            </a:r>
            <a:r>
              <a:rPr lang="vi-VN" sz="4900" b="1" dirty="0">
                <a:solidFill>
                  <a:srgbClr val="003399"/>
                </a:solidFill>
                <a:effectLst>
                  <a:outerShdw blurRad="38100" dist="38100" dir="2700000" algn="tl">
                    <a:srgbClr val="000000">
                      <a:alpha val="43137"/>
                    </a:srgbClr>
                  </a:outerShdw>
                </a:effectLst>
                <a:latin typeface="+mj-lt"/>
              </a:rPr>
              <a:t>Nữ Vương các Tông đồ</a:t>
            </a:r>
            <a:r>
              <a:rPr lang="en-US" sz="4900" b="1" dirty="0">
                <a:solidFill>
                  <a:srgbClr val="003399"/>
                </a:solidFill>
                <a:effectLst>
                  <a:outerShdw blurRad="38100" dist="38100" dir="2700000" algn="tl">
                    <a:srgbClr val="000000">
                      <a:alpha val="43137"/>
                    </a:srgbClr>
                  </a:outerShdw>
                </a:effectLst>
                <a:latin typeface="+mj-lt"/>
              </a:rPr>
              <a:t> </a:t>
            </a:r>
            <a:r>
              <a:rPr lang="vi-VN" sz="4900" b="1" dirty="0">
                <a:solidFill>
                  <a:srgbClr val="003399"/>
                </a:solidFill>
                <a:effectLst>
                  <a:outerShdw blurRad="38100" dist="38100" dir="2700000" algn="tl">
                    <a:srgbClr val="000000">
                      <a:alpha val="43137"/>
                    </a:srgbClr>
                  </a:outerShdw>
                </a:effectLst>
                <a:latin typeface="+mj-lt"/>
              </a:rPr>
              <a:t>và là Mẹ của Hội Thánh,</a:t>
            </a:r>
            <a:endParaRPr lang="en-US" sz="4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1162</TotalTime>
  <Words>1594</Words>
  <Application>Microsoft Office PowerPoint</Application>
  <PresentationFormat>On-screen Show (16:9)</PresentationFormat>
  <Paragraphs>99</Paragraphs>
  <Slides>80</Slides>
  <Notes>0</Notes>
  <HiddenSlides>0</HiddenSlides>
  <MMClips>0</MMClips>
  <ScaleCrop>false</ScaleCrop>
  <HeadingPairs>
    <vt:vector size="4" baseType="variant">
      <vt:variant>
        <vt:lpstr>Theme</vt:lpstr>
      </vt:variant>
      <vt:variant>
        <vt:i4>25</vt:i4>
      </vt:variant>
      <vt:variant>
        <vt:lpstr>Slide Titles</vt:lpstr>
      </vt:variant>
      <vt:variant>
        <vt:i4>80</vt:i4>
      </vt:variant>
    </vt:vector>
  </HeadingPairs>
  <TitlesOfParts>
    <vt:vector size="105"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12_Office Theme</vt:lpstr>
      <vt:lpstr>4_Office Theme</vt:lpstr>
      <vt:lpstr>16_Office Theme</vt:lpstr>
      <vt:lpstr>8_Office Theme</vt:lpstr>
      <vt:lpstr>6_Office Theme</vt:lpstr>
      <vt:lpstr>3_Office Theme</vt:lpstr>
      <vt:lpstr>13_Office Theme</vt:lpstr>
      <vt:lpstr>14_Office Theme</vt:lpstr>
      <vt:lpstr>5_Office Theme</vt:lpstr>
      <vt:lpstr>15_Office Theme</vt:lpstr>
      <vt:lpstr>17_Office Theme</vt:lpstr>
      <vt:lpstr>18_Office Theme</vt:lpstr>
      <vt:lpstr>19_Office Theme</vt:lpstr>
      <vt:lpstr>20_Office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 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THƯỢNG TIẾN LÊN BA NGÔI Nguyễn Quang Hưng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174</cp:revision>
  <dcterms:created xsi:type="dcterms:W3CDTF">2021-05-09T08:36:44Z</dcterms:created>
  <dcterms:modified xsi:type="dcterms:W3CDTF">2023-06-01T07:56:31Z</dcterms:modified>
</cp:coreProperties>
</file>