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00" r:id="rId4"/>
    <p:sldMasterId id="2147483708" r:id="rId5"/>
    <p:sldMasterId id="2147483716" r:id="rId6"/>
    <p:sldMasterId id="2147483728" r:id="rId7"/>
    <p:sldMasterId id="2147483752" r:id="rId8"/>
    <p:sldMasterId id="2147483764" r:id="rId9"/>
    <p:sldMasterId id="2147483800" r:id="rId10"/>
    <p:sldMasterId id="2147483812" r:id="rId11"/>
    <p:sldMasterId id="2147483824" r:id="rId12"/>
    <p:sldMasterId id="2147483896" r:id="rId13"/>
    <p:sldMasterId id="2147484004" r:id="rId14"/>
    <p:sldMasterId id="2147484016" r:id="rId15"/>
    <p:sldMasterId id="2147484028" r:id="rId16"/>
    <p:sldMasterId id="2147484040" r:id="rId17"/>
    <p:sldMasterId id="2147484076" r:id="rId18"/>
    <p:sldMasterId id="2147484088" r:id="rId19"/>
    <p:sldMasterId id="2147484124" r:id="rId20"/>
  </p:sldMasterIdLst>
  <p:notesMasterIdLst>
    <p:notesMasterId r:id="rId98"/>
  </p:notesMasterIdLst>
  <p:sldIdLst>
    <p:sldId id="256" r:id="rId21"/>
    <p:sldId id="9600" r:id="rId22"/>
    <p:sldId id="9601" r:id="rId23"/>
    <p:sldId id="9602" r:id="rId24"/>
    <p:sldId id="9603" r:id="rId25"/>
    <p:sldId id="9604" r:id="rId26"/>
    <p:sldId id="9605" r:id="rId27"/>
    <p:sldId id="9606" r:id="rId28"/>
    <p:sldId id="9607" r:id="rId29"/>
    <p:sldId id="9686" r:id="rId30"/>
    <p:sldId id="2146" r:id="rId31"/>
    <p:sldId id="1982" r:id="rId32"/>
    <p:sldId id="1986" r:id="rId33"/>
    <p:sldId id="9777" r:id="rId34"/>
    <p:sldId id="9746" r:id="rId35"/>
    <p:sldId id="9778" r:id="rId36"/>
    <p:sldId id="9687" r:id="rId37"/>
    <p:sldId id="9756" r:id="rId38"/>
    <p:sldId id="9758" r:id="rId39"/>
    <p:sldId id="9759" r:id="rId40"/>
    <p:sldId id="9760" r:id="rId41"/>
    <p:sldId id="9761" r:id="rId42"/>
    <p:sldId id="9762" r:id="rId43"/>
    <p:sldId id="9763" r:id="rId44"/>
    <p:sldId id="9764" r:id="rId45"/>
    <p:sldId id="2361" r:id="rId46"/>
    <p:sldId id="9690" r:id="rId47"/>
    <p:sldId id="261" r:id="rId48"/>
    <p:sldId id="262" r:id="rId49"/>
    <p:sldId id="9766" r:id="rId50"/>
    <p:sldId id="9674" r:id="rId51"/>
    <p:sldId id="9767" r:id="rId52"/>
    <p:sldId id="9671" r:id="rId53"/>
    <p:sldId id="9768" r:id="rId54"/>
    <p:sldId id="9765" r:id="rId55"/>
    <p:sldId id="9584" r:id="rId56"/>
    <p:sldId id="9658" r:id="rId57"/>
    <p:sldId id="9659" r:id="rId58"/>
    <p:sldId id="9644" r:id="rId59"/>
    <p:sldId id="9645" r:id="rId60"/>
    <p:sldId id="9646" r:id="rId61"/>
    <p:sldId id="9647" r:id="rId62"/>
    <p:sldId id="9648" r:id="rId63"/>
    <p:sldId id="9649" r:id="rId64"/>
    <p:sldId id="9650" r:id="rId65"/>
    <p:sldId id="9651" r:id="rId66"/>
    <p:sldId id="9652" r:id="rId67"/>
    <p:sldId id="9653" r:id="rId68"/>
    <p:sldId id="9654" r:id="rId69"/>
    <p:sldId id="9655" r:id="rId70"/>
    <p:sldId id="9656" r:id="rId71"/>
    <p:sldId id="9692" r:id="rId72"/>
    <p:sldId id="258" r:id="rId73"/>
    <p:sldId id="1134" r:id="rId74"/>
    <p:sldId id="1139" r:id="rId75"/>
    <p:sldId id="1161" r:id="rId76"/>
    <p:sldId id="9727" r:id="rId77"/>
    <p:sldId id="9772" r:id="rId78"/>
    <p:sldId id="9771" r:id="rId79"/>
    <p:sldId id="9773" r:id="rId80"/>
    <p:sldId id="9669" r:id="rId81"/>
    <p:sldId id="9693" r:id="rId82"/>
    <p:sldId id="9384" r:id="rId83"/>
    <p:sldId id="2344" r:id="rId84"/>
    <p:sldId id="9683" r:id="rId85"/>
    <p:sldId id="9779" r:id="rId86"/>
    <p:sldId id="9556" r:id="rId87"/>
    <p:sldId id="9780" r:id="rId88"/>
    <p:sldId id="9684" r:id="rId89"/>
    <p:sldId id="9781" r:id="rId90"/>
    <p:sldId id="9691" r:id="rId91"/>
    <p:sldId id="9694" r:id="rId92"/>
    <p:sldId id="9390" r:id="rId93"/>
    <p:sldId id="2182" r:id="rId94"/>
    <p:sldId id="2180" r:id="rId95"/>
    <p:sldId id="9776" r:id="rId96"/>
    <p:sldId id="9695" r:id="rId9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slide" Target="slides/slide43.xml"/><Relationship Id="rId68" Type="http://schemas.openxmlformats.org/officeDocument/2006/relationships/slide" Target="slides/slide48.xml"/><Relationship Id="rId76" Type="http://schemas.openxmlformats.org/officeDocument/2006/relationships/slide" Target="slides/slide56.xml"/><Relationship Id="rId84" Type="http://schemas.openxmlformats.org/officeDocument/2006/relationships/slide" Target="slides/slide64.xml"/><Relationship Id="rId89" Type="http://schemas.openxmlformats.org/officeDocument/2006/relationships/slide" Target="slides/slide69.xml"/><Relationship Id="rId97" Type="http://schemas.openxmlformats.org/officeDocument/2006/relationships/slide" Target="slides/slide77.xml"/><Relationship Id="rId7" Type="http://schemas.openxmlformats.org/officeDocument/2006/relationships/slideMaster" Target="slideMasters/slideMaster7.xml"/><Relationship Id="rId71" Type="http://schemas.openxmlformats.org/officeDocument/2006/relationships/slide" Target="slides/slide51.xml"/><Relationship Id="rId92" Type="http://schemas.openxmlformats.org/officeDocument/2006/relationships/slide" Target="slides/slide7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slide" Target="slides/slide46.xml"/><Relationship Id="rId74" Type="http://schemas.openxmlformats.org/officeDocument/2006/relationships/slide" Target="slides/slide54.xml"/><Relationship Id="rId79" Type="http://schemas.openxmlformats.org/officeDocument/2006/relationships/slide" Target="slides/slide59.xml"/><Relationship Id="rId87" Type="http://schemas.openxmlformats.org/officeDocument/2006/relationships/slide" Target="slides/slide67.xml"/><Relationship Id="rId102"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1.xml"/><Relationship Id="rId82" Type="http://schemas.openxmlformats.org/officeDocument/2006/relationships/slide" Target="slides/slide62.xml"/><Relationship Id="rId90" Type="http://schemas.openxmlformats.org/officeDocument/2006/relationships/slide" Target="slides/slide70.xml"/><Relationship Id="rId95" Type="http://schemas.openxmlformats.org/officeDocument/2006/relationships/slide" Target="slides/slide7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slide" Target="slides/slide57.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slide" Target="slides/slide60.xml"/><Relationship Id="rId85" Type="http://schemas.openxmlformats.org/officeDocument/2006/relationships/slide" Target="slides/slide65.xml"/><Relationship Id="rId93" Type="http://schemas.openxmlformats.org/officeDocument/2006/relationships/slide" Target="slides/slide73.xml"/><Relationship Id="rId98"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slide" Target="slides/slide63.xml"/><Relationship Id="rId88" Type="http://schemas.openxmlformats.org/officeDocument/2006/relationships/slide" Target="slides/slide68.xml"/><Relationship Id="rId91" Type="http://schemas.openxmlformats.org/officeDocument/2006/relationships/slide" Target="slides/slide71.xml"/><Relationship Id="rId96"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slide" Target="slides/slide66.xml"/><Relationship Id="rId94" Type="http://schemas.openxmlformats.org/officeDocument/2006/relationships/slide" Target="slides/slide74.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764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18866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937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2256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81076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89603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44377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72462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370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0566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13333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6263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5813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73819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55464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320866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90792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07111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53139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247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8617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46812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27773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03588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57506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33187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53395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76103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098799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06170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18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6829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21543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15424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683836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86044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572640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242651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287478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93575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28731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64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492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35366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19088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75519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43080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541973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01521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17537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88883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93575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287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9613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6477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35366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19088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75519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43080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541973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01521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17537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88883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935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6390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28731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6477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35366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19088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75519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43080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541973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01521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17537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888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2390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67230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374295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25570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29965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457456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803723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29701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77816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336988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58971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2815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58985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67230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374295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25570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29965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457456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803723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29701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77816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3369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179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589717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58985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772304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28277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49116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808788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511830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520767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42888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977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0501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52657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092887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636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680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5664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528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4800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5019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1980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4213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222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458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827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6108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6510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26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9053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38604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1813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3216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46887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43830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6889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0649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6022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869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0629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2122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6286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06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839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8127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5758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986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69438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86789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8680418"/>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858479"/>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307601"/>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307601"/>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307601"/>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5576020"/>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5576020"/>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11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5233342"/>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4792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36071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6.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7.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8.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9.xml"/></Relationships>
</file>

<file path=ppt/slides/_rels/slide3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5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1.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7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08.xml"/></Relationships>
</file>

<file path=ppt/slides/_rels/slide7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fontScale="92500" lnSpcReduction="20000"/>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vi-VN" sz="95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VỀ NƠI ĐÂY</a:t>
            </a:r>
          </a:p>
          <a:p>
            <a:pPr marL="27432" indent="0" algn="ctr">
              <a:lnSpc>
                <a:spcPct val="120000"/>
              </a:lnSpc>
              <a:buNone/>
            </a:pPr>
            <a:r>
              <a:rPr lang="vi-VN" sz="6500" b="1" i="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vi-VN" sz="6500" b="1" i="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Nguyễn Duy</a:t>
            </a:r>
            <a:endParaRPr lang="en-US" sz="52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48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800" b="1" dirty="0">
                <a:solidFill>
                  <a:srgbClr val="003399"/>
                </a:solidFill>
              </a:rPr>
              <a:t>Chúng con về nơi đây dâng ngàn tiếng ca, chúng con về nơi đây để tạ ơn Thiên Chúa. Qua bao tháng năm mong chờ, say sưa thánh ân vô bờ, được cùng nhau bên Chúa thỏa lòng con ước mơ.</a:t>
            </a:r>
            <a:endParaRPr lang="en-US" sz="48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9550"/>
            <a:ext cx="9144000" cy="4933950"/>
          </a:xfrm>
        </p:spPr>
        <p:txBody>
          <a:bodyPr>
            <a:noAutofit/>
          </a:bodyPr>
          <a:lstStyle/>
          <a:p>
            <a:pPr marL="27432" indent="0" algn="just">
              <a:buNone/>
            </a:pPr>
            <a:r>
              <a:rPr lang="en-US" sz="43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Tk1:</a:t>
            </a:r>
            <a:r>
              <a:rPr lang="en-US" sz="43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300" b="1" dirty="0">
                <a:solidFill>
                  <a:srgbClr val="003399"/>
                </a:solidFill>
              </a:rPr>
              <a:t>Với tiếng hát rạo rực niềm tin, với ánh mắt đọng lời nguyện xin, chúng con dâng muôn ngàn ý tình. Từng lời kinh hay từng cuộc sống, cùng hòa chung trong tình hiệp nhấp, nguyện dâng lên Thiên Chúa tình thương.</a:t>
            </a:r>
          </a:p>
        </p:txBody>
      </p:sp>
    </p:spTree>
    <p:extLst>
      <p:ext uri="{BB962C8B-B14F-4D97-AF65-F5344CB8AC3E}">
        <p14:creationId xmlns:p14="http://schemas.microsoft.com/office/powerpoint/2010/main" val="3093494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48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800" b="1" dirty="0">
                <a:solidFill>
                  <a:srgbClr val="003399"/>
                </a:solidFill>
              </a:rPr>
              <a:t>Chúng con về nơi đây dâng ngàn tiếng ca, chúng con về nơi đây để tạ ơn Thiên Chúa. Qua bao tháng năm mong chờ, say sưa thánh ân vô bờ, được cùng nhau bên Chúa thỏa lòng con ước mơ.</a:t>
            </a:r>
            <a:endParaRPr lang="en-US" sz="48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480955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4800" b="1" u="sng" dirty="0"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Tk2:</a:t>
            </a:r>
            <a:r>
              <a:rPr lang="en-US" sz="4800" b="1" dirty="0"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800" b="1" dirty="0">
                <a:solidFill>
                  <a:srgbClr val="003399"/>
                </a:solidFill>
              </a:rPr>
              <a:t>Hãy đón lấy một trời hồng ân, hãy giữ lấy cả một mùa xuân, Chúa thương ban cho người thế trần. Một lần ta đến dự tiệc thánh, thì đời ta no thỏa hạnh phúc, nguồn bình an chan chứa đời ta.</a:t>
            </a:r>
            <a:endParaRPr lang="vi-VN" sz="4400" b="1" dirty="0">
              <a:solidFill>
                <a:srgbClr val="003399"/>
              </a:solidFill>
            </a:endParaRPr>
          </a:p>
        </p:txBody>
      </p:sp>
    </p:spTree>
    <p:extLst>
      <p:ext uri="{BB962C8B-B14F-4D97-AF65-F5344CB8AC3E}">
        <p14:creationId xmlns:p14="http://schemas.microsoft.com/office/powerpoint/2010/main" val="33108194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48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800" b="1" dirty="0">
                <a:solidFill>
                  <a:srgbClr val="003399"/>
                </a:solidFill>
              </a:rPr>
              <a:t>Chúng con về nơi đây dâng ngàn tiếng ca, chúng con về nơi đây để tạ ơn Thiên Chúa. Qua bao tháng năm mong chờ, say sưa thánh ân vô bờ, được cùng nhau bên Chúa thỏa lòng con ước mơ.</a:t>
            </a:r>
            <a:endParaRPr lang="en-US" sz="48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5305900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Ca Lên Đi 2</a:t>
            </a:r>
            <a:endParaRPr lang="vi-VN"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3432330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smtClean="0">
                <a:solidFill>
                  <a:srgbClr val="002060"/>
                </a:solidFill>
                <a:latin typeface="+mj-lt"/>
                <a:cs typeface="Times New Roman" panose="02020603050405020304" pitchFamily="18" charset="0"/>
              </a:rPr>
              <a:t>Và </a:t>
            </a:r>
            <a:r>
              <a:rPr lang="vi-VN" sz="5400" b="1">
                <a:solidFill>
                  <a:srgbClr val="002060"/>
                </a:solidFill>
                <a:latin typeface="+mj-lt"/>
                <a:cs typeface="Times New Roman" panose="02020603050405020304" pitchFamily="18" charset="0"/>
              </a:rPr>
              <a:t>bình an dưới thế, bình an dưới thế cho người thiện tâm. </a:t>
            </a:r>
            <a:endParaRPr lang="vi-VN" sz="72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5883949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398356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rgbClr val="002060"/>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6746496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33350"/>
            <a:ext cx="9144000" cy="5010150"/>
          </a:xfrm>
        </p:spPr>
        <p:txBody>
          <a:bodyPr/>
          <a:lstStyle/>
          <a:p>
            <a:pPr marL="0" indent="0" algn="just" eaLnBrk="1" hangingPunct="1">
              <a:buFontTx/>
              <a:buNone/>
            </a:pPr>
            <a:r>
              <a:rPr lang="vi-VN" sz="6000" b="1" dirty="0">
                <a:solidFill>
                  <a:srgbClr val="002060"/>
                </a:solidFill>
                <a:latin typeface="+mj-lt"/>
                <a:cs typeface="Times New Roman" panose="02020603050405020304" pitchFamily="18" charset="0"/>
              </a:rPr>
              <a:t>Lạy Chúa là Thiên Chúa, là Vua trên trời, là Chúa Cha toàn năng. Lạy Con Một Thiên Chúa, </a:t>
            </a:r>
            <a:r>
              <a:rPr lang="vi-VN" sz="6000" b="1" dirty="0">
                <a:solidFill>
                  <a:srgbClr val="C00000"/>
                </a:solidFill>
                <a:latin typeface="+mj-lt"/>
                <a:cs typeface="Times New Roman" panose="02020603050405020304" pitchFamily="18" charset="0"/>
              </a:rPr>
              <a:t>Chúa Giê-su Ki-tô</a:t>
            </a:r>
            <a:r>
              <a:rPr lang="vi-VN" sz="5400" b="1" dirty="0">
                <a:solidFill>
                  <a:srgbClr val="C00000"/>
                </a:solidFill>
                <a:latin typeface="+mj-lt"/>
                <a:cs typeface="Times New Roman" panose="02020603050405020304" pitchFamily="18" charset="0"/>
              </a:rPr>
              <a:t>. </a:t>
            </a:r>
          </a:p>
        </p:txBody>
      </p:sp>
    </p:spTree>
    <p:extLst>
      <p:ext uri="{BB962C8B-B14F-4D97-AF65-F5344CB8AC3E}">
        <p14:creationId xmlns:p14="http://schemas.microsoft.com/office/powerpoint/2010/main" val="8710572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1872686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8743698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205978"/>
            <a:ext cx="9144000" cy="4937521"/>
          </a:xfrm>
        </p:spPr>
        <p:txBody>
          <a:bodyPr/>
          <a:lstStyle/>
          <a:p>
            <a:pPr marL="0" indent="0" algn="just" eaLnBrk="1" hangingPunct="1">
              <a:buFontTx/>
              <a:buNone/>
            </a:pPr>
            <a:r>
              <a:rPr lang="en-US" sz="4800" b="1" dirty="0" err="1">
                <a:solidFill>
                  <a:srgbClr val="C00000"/>
                </a:solidFill>
                <a:latin typeface="+mj-lt"/>
                <a:cs typeface="Times New Roman" panose="02020603050405020304" pitchFamily="18" charset="0"/>
              </a:rPr>
              <a:t>Vì</a:t>
            </a:r>
            <a:r>
              <a:rPr lang="en-US" sz="4800" b="1" dirty="0">
                <a:solidFill>
                  <a:srgbClr val="C00000"/>
                </a:solidFill>
                <a:latin typeface="+mj-lt"/>
                <a:cs typeface="Times New Roman" panose="02020603050405020304" pitchFamily="18" charset="0"/>
              </a:rPr>
              <a:t> </a:t>
            </a:r>
            <a:r>
              <a:rPr lang="en-US" sz="4800" b="1" dirty="0" err="1">
                <a:solidFill>
                  <a:srgbClr val="C00000"/>
                </a:solidFill>
                <a:latin typeface="+mj-lt"/>
                <a:cs typeface="Times New Roman" panose="02020603050405020304" pitchFamily="18" charset="0"/>
              </a:rPr>
              <a:t>lạy</a:t>
            </a:r>
            <a:r>
              <a:rPr lang="en-US" sz="4800" b="1" dirty="0">
                <a:solidFill>
                  <a:srgbClr val="C00000"/>
                </a:solidFill>
                <a:latin typeface="+mj-lt"/>
                <a:cs typeface="Times New Roman" panose="02020603050405020304" pitchFamily="18" charset="0"/>
              </a:rPr>
              <a:t> </a:t>
            </a:r>
            <a:r>
              <a:rPr lang="en-US" sz="4800" b="1" dirty="0" err="1">
                <a:solidFill>
                  <a:srgbClr val="C00000"/>
                </a:solidFill>
                <a:latin typeface="+mj-lt"/>
                <a:cs typeface="Times New Roman" panose="02020603050405020304" pitchFamily="18" charset="0"/>
              </a:rPr>
              <a:t>Chúa</a:t>
            </a:r>
            <a:r>
              <a:rPr lang="en-US" sz="4800" b="1" dirty="0">
                <a:solidFill>
                  <a:srgbClr val="C00000"/>
                </a:solidFill>
                <a:latin typeface="+mj-lt"/>
                <a:cs typeface="Times New Roman" panose="02020603050405020304" pitchFamily="18" charset="0"/>
              </a:rPr>
              <a:t> </a:t>
            </a:r>
            <a:r>
              <a:rPr lang="en-US" sz="4800" b="1" dirty="0" err="1">
                <a:solidFill>
                  <a:srgbClr val="C00000"/>
                </a:solidFill>
                <a:latin typeface="+mj-lt"/>
                <a:cs typeface="Times New Roman" panose="02020603050405020304" pitchFamily="18" charset="0"/>
              </a:rPr>
              <a:t>Giê-su</a:t>
            </a:r>
            <a:r>
              <a:rPr lang="en-US" sz="4800" b="1" dirty="0">
                <a:solidFill>
                  <a:srgbClr val="C00000"/>
                </a:solidFill>
                <a:latin typeface="+mj-lt"/>
                <a:cs typeface="Times New Roman" panose="02020603050405020304" pitchFamily="18" charset="0"/>
              </a:rPr>
              <a:t> Ki-</a:t>
            </a:r>
            <a:r>
              <a:rPr lang="en-US" sz="4800" b="1" dirty="0" err="1">
                <a:solidFill>
                  <a:srgbClr val="C00000"/>
                </a:solidFill>
                <a:latin typeface="+mj-lt"/>
                <a:cs typeface="Times New Roman" panose="02020603050405020304" pitchFamily="18" charset="0"/>
              </a:rPr>
              <a:t>tô</a:t>
            </a:r>
            <a:r>
              <a:rPr lang="en-US" sz="4800" b="1" dirty="0">
                <a:solidFill>
                  <a:srgbClr val="C0000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chỉ</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có</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là</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Đấng</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Thánh</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chỉ</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có</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là</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chỉ</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có</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là</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Đấng</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Tối</a:t>
            </a:r>
            <a:r>
              <a:rPr lang="en-US" sz="4800" b="1" dirty="0">
                <a:solidFill>
                  <a:srgbClr val="002060"/>
                </a:solidFill>
                <a:latin typeface="+mj-lt"/>
                <a:cs typeface="Times New Roman" panose="02020603050405020304" pitchFamily="18" charset="0"/>
              </a:rPr>
              <a:t> Cao, </a:t>
            </a:r>
            <a:r>
              <a:rPr lang="en-US" sz="4800" b="1" dirty="0" err="1">
                <a:solidFill>
                  <a:srgbClr val="002060"/>
                </a:solidFill>
                <a:latin typeface="+mj-lt"/>
                <a:cs typeface="Times New Roman" panose="02020603050405020304" pitchFamily="18" charset="0"/>
              </a:rPr>
              <a:t>cùng</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Đức</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Thánh</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Thần</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trong</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vinh</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quang</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Đức</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Cha. </a:t>
            </a:r>
            <a:r>
              <a:rPr lang="en-US" sz="4800" b="1" u="sng" dirty="0">
                <a:solidFill>
                  <a:srgbClr val="C00000"/>
                </a:solidFill>
                <a:latin typeface="+mj-lt"/>
                <a:cs typeface="Times New Roman" panose="02020603050405020304" pitchFamily="18" charset="0"/>
              </a:rPr>
              <a:t>A-men. A-men. </a:t>
            </a:r>
            <a:endParaRPr lang="vi-VN" sz="4800" b="1" u="sng" dirty="0">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4703137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424669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normAutofit/>
          </a:bodyPr>
          <a:lstStyle/>
          <a:p>
            <a:pPr eaLnBrk="1" hangingPunct="1">
              <a:lnSpc>
                <a:spcPct val="120000"/>
              </a:lnSpc>
            </a:pPr>
            <a:r>
              <a:rPr lang="en-US" sz="5400" b="1" dirty="0">
                <a:solidFill>
                  <a:srgbClr val="FF0000"/>
                </a:solidFill>
                <a:latin typeface="+mj-lt"/>
                <a:cs typeface="Tahoma" pitchFamily="34" charset="0"/>
              </a:rPr>
              <a:t>THÁNH </a:t>
            </a:r>
            <a:r>
              <a:rPr lang="en-US" sz="5400" b="1">
                <a:solidFill>
                  <a:srgbClr val="FF0000"/>
                </a:solidFill>
                <a:latin typeface="+mj-lt"/>
                <a:cs typeface="Tahoma" pitchFamily="34" charset="0"/>
              </a:rPr>
              <a:t>VỊNH 3</a:t>
            </a:r>
            <a:r>
              <a:rPr lang="en-US" sz="5400" b="1" smtClean="0">
                <a:solidFill>
                  <a:srgbClr val="FF0000"/>
                </a:solidFill>
                <a:latin typeface="+mj-lt"/>
                <a:cs typeface="Tahoma" pitchFamily="34" charset="0"/>
              </a:rPr>
              <a:t>2</a:t>
            </a:r>
            <a:endParaRPr lang="en-US" sz="5400" b="1" dirty="0">
              <a:solidFill>
                <a:srgbClr val="FF0000"/>
              </a:solidFill>
              <a:latin typeface="+mj-lt"/>
              <a:cs typeface="Tahoma" pitchFamily="34" charset="0"/>
            </a:endParaRPr>
          </a:p>
          <a:p>
            <a:pPr eaLnBrk="1" hangingPunct="1">
              <a:lnSpc>
                <a:spcPct val="120000"/>
              </a:lnSpc>
            </a:pPr>
            <a:r>
              <a:rPr lang="en-US" sz="5400" b="1" dirty="0" err="1">
                <a:solidFill>
                  <a:srgbClr val="FF0000"/>
                </a:solidFill>
                <a:latin typeface="+mj-lt"/>
                <a:cs typeface="Tahoma" pitchFamily="34" charset="0"/>
              </a:rPr>
              <a:t>Lm</a:t>
            </a:r>
            <a:r>
              <a:rPr lang="en-US" sz="5400" b="1" dirty="0">
                <a:solidFill>
                  <a:srgbClr val="FF0000"/>
                </a:solidFill>
                <a:latin typeface="+mj-lt"/>
                <a:cs typeface="Tahoma" pitchFamily="34" charset="0"/>
              </a:rPr>
              <a:t> Kim Long</a:t>
            </a:r>
          </a:p>
          <a:p>
            <a:pPr eaLnBrk="1" hangingPunct="1">
              <a:lnSpc>
                <a:spcPct val="120000"/>
              </a:lnSpc>
            </a:pPr>
            <a:r>
              <a:rPr lang="en-US" sz="5400" b="1" smtClean="0">
                <a:solidFill>
                  <a:srgbClr val="FF0000"/>
                </a:solidFill>
                <a:latin typeface="+mj-lt"/>
                <a:cs typeface="Tahoma" pitchFamily="34" charset="0"/>
              </a:rPr>
              <a:t>03 </a:t>
            </a:r>
            <a:r>
              <a:rPr lang="en-US" sz="5400" b="1" dirty="0" err="1">
                <a:solidFill>
                  <a:srgbClr val="FF0000"/>
                </a:solidFill>
                <a:latin typeface="+mj-lt"/>
                <a:cs typeface="Tahoma" pitchFamily="34" charset="0"/>
              </a:rPr>
              <a:t>câu</a:t>
            </a:r>
            <a:endParaRPr lang="en-US" sz="5400" b="1" dirty="0">
              <a:solidFill>
                <a:srgbClr val="FF0000"/>
              </a:solidFill>
              <a:latin typeface="+mj-lt"/>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42178716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latin typeface="+mn-lt"/>
              </a:rPr>
              <a:t>Lạy Chúa, xin tỏ lượng từ bi Chúa cho chúng con như chúng con hằng cậy trông nơi Ngài.</a:t>
            </a:r>
            <a:endParaRPr lang="en-US" sz="6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Tk1</a:t>
            </a:r>
            <a:r>
              <a:rPr lang="en-US" sz="5400" b="1" u="sng">
                <a:solidFill>
                  <a:srgbClr val="FF0000"/>
                </a:solidFill>
                <a:effectLst>
                  <a:outerShdw blurRad="38100" dist="38100" dir="2700000" algn="tl">
                    <a:srgbClr val="000000">
                      <a:alpha val="43137"/>
                    </a:srgbClr>
                  </a:outerShdw>
                </a:effectLst>
                <a:cs typeface="Times New Roman" pitchFamily="18" charset="0"/>
              </a:rPr>
              <a:t>:</a:t>
            </a:r>
            <a:r>
              <a:rPr lang="en-US" sz="5400" b="1">
                <a:solidFill>
                  <a:srgbClr val="FF0000"/>
                </a:solidFill>
                <a:effectLst>
                  <a:outerShdw blurRad="38100" dist="38100" dir="2700000" algn="tl">
                    <a:srgbClr val="000000">
                      <a:alpha val="43137"/>
                    </a:srgbClr>
                  </a:outerShdw>
                </a:effectLst>
                <a:cs typeface="Times New Roman" pitchFamily="18" charset="0"/>
              </a:rPr>
              <a:t> </a:t>
            </a:r>
            <a:r>
              <a:rPr lang="vi-VN" sz="5400" b="1">
                <a:solidFill>
                  <a:srgbClr val="003399"/>
                </a:solidFill>
              </a:rPr>
              <a:t>Người công chính hãy reo hò mừng Chúa, kẻ ngay lành hợp tiếng ngợi khen. Tạ ơn Chúa gieo muôn tiếng đàn, ngợi khen Ngài gảy đàn sắt đàn tơ.</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a:solidFill>
                  <a:srgbClr val="003399"/>
                </a:solidFill>
                <a:effectLst>
                  <a:outerShdw blurRad="38100" dist="38100" dir="2700000" algn="tl">
                    <a:srgbClr val="000000">
                      <a:alpha val="43137"/>
                    </a:srgbClr>
                  </a:outerShdw>
                </a:effectLst>
                <a:latin typeface="+mj-lt"/>
              </a:rPr>
              <a:t>Lạy Chúa Thánh Thần là Ánh sáng Chân lý vẹn toàn,</a:t>
            </a:r>
            <a:r>
              <a:rPr lang="en-US" sz="5400" b="1">
                <a:solidFill>
                  <a:srgbClr val="FF0000"/>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húa ban những ân huệ thích hợp cho từng thời đại,</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46867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latin typeface="+mn-lt"/>
              </a:rPr>
              <a:t>Lạy Chúa, xin tỏ lượng từ bi Chúa cho chúng con như chúng con hằng cậy trông nơi Ngài.</a:t>
            </a:r>
            <a:endParaRPr lang="en-US" sz="6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511136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5400" b="1" u="sng" smtClean="0">
                <a:solidFill>
                  <a:srgbClr val="FF0000"/>
                </a:solidFill>
                <a:effectLst>
                  <a:outerShdw blurRad="38100" dist="38100" dir="2700000" algn="tl">
                    <a:srgbClr val="000000">
                      <a:alpha val="43137"/>
                    </a:srgbClr>
                  </a:outerShdw>
                </a:effectLst>
                <a:latin typeface="+mn-lt"/>
                <a:cs typeface="Times New Roman" pitchFamily="18" charset="0"/>
              </a:rPr>
              <a:t>Tk2:</a:t>
            </a:r>
            <a:r>
              <a:rPr lang="en-US" sz="5400" b="1">
                <a:solidFill>
                  <a:srgbClr val="FF0000"/>
                </a:solidFill>
                <a:effectLst>
                  <a:outerShdw blurRad="38100" dist="38100" dir="2700000" algn="tl">
                    <a:srgbClr val="000000">
                      <a:alpha val="43137"/>
                    </a:srgbClr>
                  </a:outerShdw>
                </a:effectLst>
                <a:latin typeface="+mn-lt"/>
                <a:cs typeface="Times New Roman" pitchFamily="18" charset="0"/>
              </a:rPr>
              <a:t> </a:t>
            </a:r>
            <a:r>
              <a:rPr lang="vi-VN" sz="5400" b="1">
                <a:solidFill>
                  <a:srgbClr val="003399"/>
                </a:solidFill>
                <a:latin typeface="+mn-lt"/>
              </a:rPr>
              <a:t>Lời Thiên Chúa rất ngay thực chân chính, việc tay Ngài thực đáng cậy tin. Ngài yêu thích công minh chính trực, tình thương Ngài tràn ngập khắp mọi nơi.</a:t>
            </a:r>
            <a:endParaRPr lang="en-US" sz="5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5079012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latin typeface="+mn-lt"/>
              </a:rPr>
              <a:t>Lạy Chúa, xin tỏ lượng từ bi Chúa cho chúng con như chúng con hằng cậy trông nơi Ngài.</a:t>
            </a:r>
            <a:endParaRPr lang="en-US" sz="6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511136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a:solidFill>
                  <a:srgbClr val="FF0000"/>
                </a:solidFill>
                <a:effectLst>
                  <a:outerShdw blurRad="38100" dist="38100" dir="2700000" algn="tl">
                    <a:srgbClr val="000000">
                      <a:alpha val="43137"/>
                    </a:srgbClr>
                  </a:outerShdw>
                </a:effectLst>
                <a:cs typeface="Times New Roman" pitchFamily="18" charset="0"/>
              </a:rPr>
              <a:t>Tk3</a:t>
            </a:r>
            <a:r>
              <a:rPr lang="en-US" sz="5600" b="1" u="sng">
                <a:solidFill>
                  <a:srgbClr val="FF0000"/>
                </a:solidFill>
                <a:effectLst>
                  <a:outerShdw blurRad="38100" dist="38100" dir="2700000" algn="tl">
                    <a:srgbClr val="000000">
                      <a:alpha val="43137"/>
                    </a:srgbClr>
                  </a:outerShdw>
                </a:effectLst>
                <a:cs typeface="Times New Roman" pitchFamily="18" charset="0"/>
              </a:rPr>
              <a:t>:</a:t>
            </a:r>
            <a:r>
              <a:rPr lang="en-US" sz="5600" b="1">
                <a:solidFill>
                  <a:srgbClr val="003399"/>
                </a:solidFill>
                <a:effectLst>
                  <a:outerShdw blurRad="38100" dist="38100" dir="2700000" algn="tl">
                    <a:srgbClr val="000000">
                      <a:alpha val="43137"/>
                    </a:srgbClr>
                  </a:outerShdw>
                </a:effectLst>
                <a:cs typeface="Times New Roman" pitchFamily="18" charset="0"/>
              </a:rPr>
              <a:t> </a:t>
            </a:r>
            <a:r>
              <a:rPr lang="vi-VN" sz="5600" b="1">
                <a:solidFill>
                  <a:srgbClr val="003399"/>
                </a:solidFill>
              </a:rPr>
              <a:t>Ngài đưa mắt dõi theo kẻ thờ kính, kẻ tin cậy lòng Chúa dủ thương. Hầu giải cứu qua tay tử thần, hồi cơ hàn Ngài nhìn tới dưỡng nuôi.</a:t>
            </a:r>
            <a:endParaRPr lang="en-US" sz="5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8975791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latin typeface="+mn-lt"/>
              </a:rPr>
              <a:t>Lạy Chúa, xin tỏ lượng từ bi Chúa cho chúng con như chúng con hằng cậy trông nơi Ngài.</a:t>
            </a:r>
            <a:endParaRPr lang="en-US" sz="6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511136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366647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69536"/>
            <a:ext cx="9144000" cy="3429000"/>
          </a:xfrm>
        </p:spPr>
        <p:txBody>
          <a:bodyPr>
            <a:noAutofit/>
          </a:bodyPr>
          <a:lstStyle/>
          <a:p>
            <a:pPr algn="just"/>
            <a:r>
              <a:rPr lang="vi-VN" sz="6000" b="1" dirty="0">
                <a:solidFill>
                  <a:srgbClr val="003399"/>
                </a:solidFill>
                <a:latin typeface="+mn-lt"/>
              </a:rPr>
              <a:t>Chúa nói: Thầy là đường, là sự thật và là sự sống, không ai đến được với Cha mà không qua Thầy.</a:t>
            </a:r>
            <a:endParaRPr lang="en-US" sz="6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4000" u="sng">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u="sng">
              <a:solidFill>
                <a:srgbClr val="FF0000"/>
              </a:solidFill>
              <a:latin typeface="+mj-lt"/>
            </a:endParaRPr>
          </a:p>
        </p:txBody>
      </p:sp>
    </p:spTree>
    <p:extLst>
      <p:ext uri="{BB962C8B-B14F-4D97-AF65-F5344CB8AC3E}">
        <p14:creationId xmlns:p14="http://schemas.microsoft.com/office/powerpoint/2010/main" val="28226656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dirty="0">
                <a:solidFill>
                  <a:srgbClr val="003399"/>
                </a:solidFill>
                <a:effectLst>
                  <a:outerShdw blurRad="38100" dist="38100" dir="2700000" algn="tl">
                    <a:srgbClr val="000000">
                      <a:alpha val="43137"/>
                    </a:srgbClr>
                  </a:outerShdw>
                </a:effectLst>
                <a:latin typeface="+mj-lt"/>
              </a:rPr>
              <a:t>này chúng con đang </a:t>
            </a:r>
            <a:r>
              <a:rPr lang="en-US" sz="5400" b="1" dirty="0" err="1">
                <a:solidFill>
                  <a:srgbClr val="003399"/>
                </a:solidFill>
                <a:effectLst>
                  <a:outerShdw blurRad="38100" dist="38100" dir="2700000" algn="tl">
                    <a:srgbClr val="000000">
                      <a:alpha val="43137"/>
                    </a:srgbClr>
                  </a:outerShdw>
                </a:effectLst>
                <a:latin typeface="+mj-lt"/>
                <a:cs typeface="Times New Roman" pitchFamily="18" charset="0"/>
              </a:rPr>
              <a:t>chúng</a:t>
            </a:r>
            <a:r>
              <a:rPr lang="vi-VN" sz="5400" b="1" dirty="0">
                <a:solidFill>
                  <a:srgbClr val="003399"/>
                </a:solidFill>
                <a:effectLst>
                  <a:outerShdw blurRad="38100" dist="38100" dir="2700000" algn="tl">
                    <a:srgbClr val="000000">
                      <a:alpha val="43137"/>
                    </a:srgbClr>
                  </a:outerShdw>
                </a:effectLst>
                <a:latin typeface="+mj-lt"/>
              </a:rPr>
              <a:t> lời cầu nguyện cho </a:t>
            </a:r>
            <a:r>
              <a:rPr lang="vi-VN" sz="5400" b="1" dirty="0" smtClean="0">
                <a:solidFill>
                  <a:srgbClr val="003399"/>
                </a:solidFill>
                <a:effectLst>
                  <a:outerShdw blurRad="38100" dist="38100" dir="2700000" algn="tl">
                    <a:srgbClr val="000000">
                      <a:alpha val="43137"/>
                    </a:srgbClr>
                  </a:outerShdw>
                </a:effectLst>
                <a:latin typeface="+mj-lt"/>
              </a:rPr>
              <a:t>các </a:t>
            </a:r>
            <a:r>
              <a:rPr lang="en-US" sz="5400" b="1" dirty="0" err="1" smtClean="0">
                <a:solidFill>
                  <a:srgbClr val="003399"/>
                </a:solidFill>
                <a:effectLst>
                  <a:outerShdw blurRad="38100" dist="38100" dir="2700000" algn="tl">
                    <a:srgbClr val="000000">
                      <a:alpha val="43137"/>
                    </a:srgbClr>
                  </a:outerShdw>
                </a:effectLst>
                <a:latin typeface="+mj-lt"/>
                <a:cs typeface="Times New Roman" pitchFamily="18" charset="0"/>
              </a:rPr>
              <a:t>Giám</a:t>
            </a:r>
            <a:r>
              <a:rPr lang="en-US" sz="5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itchFamily="18" charset="0"/>
              </a:rPr>
              <a:t>mục</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rPr>
              <a:t>và những người tham dự Thượng Hội đồng Giám mục thế giới.</a:t>
            </a:r>
            <a:endParaRPr lang="en-US" sz="54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5923804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5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j-lt"/>
              </a:rPr>
            </a:br>
            <a:r>
              <a:rPr lang="en-US" sz="48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800" b="1">
                <a:solidFill>
                  <a:srgbClr val="003399"/>
                </a:solidFill>
                <a:effectLst>
                  <a:outerShdw blurRad="38100" dist="38100" dir="2700000" algn="tl">
                    <a:srgbClr val="000000">
                      <a:alpha val="43137"/>
                    </a:srgbClr>
                  </a:outerShdw>
                </a:effectLst>
                <a:latin typeface="+mj-lt"/>
              </a:rPr>
              <a:t>xin tuôn tràn trên các Mục tử</a:t>
            </a:r>
            <a:r>
              <a:rPr lang="en-US" sz="4800" b="1">
                <a:solidFill>
                  <a:srgbClr val="003399"/>
                </a:solidFill>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 ơn khôn ngoan và thông hiểu,</a:t>
            </a:r>
            <a:r>
              <a:rPr lang="en-US" sz="4800" b="1">
                <a:solidFill>
                  <a:srgbClr val="003399"/>
                </a:solidFill>
                <a:effectLst>
                  <a:outerShdw blurRad="38100" dist="38100" dir="2700000" algn="tl">
                    <a:srgbClr val="000000">
                      <a:alpha val="43137"/>
                    </a:srgbClr>
                  </a:outerShdw>
                </a:effectLst>
                <a:latin typeface="+mj-lt"/>
              </a:rPr>
              <a:t>  </a:t>
            </a:r>
            <a:r>
              <a:rPr lang="en-US" sz="4800" b="1">
                <a:solidFill>
                  <a:srgbClr val="003399"/>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endParaRPr lang="en-US" sz="4800" b="1">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18658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4" name="TextBox 3"/>
          <p:cNvSpPr txBox="1"/>
          <p:nvPr/>
        </p:nvSpPr>
        <p:spPr>
          <a:xfrm>
            <a:off x="5029200" y="155515"/>
            <a:ext cx="3733800" cy="584775"/>
          </a:xfrm>
          <a:prstGeom prst="rect">
            <a:avLst/>
          </a:prstGeom>
          <a:noFill/>
        </p:spPr>
        <p:txBody>
          <a:bodyPr wrap="square" rtlCol="0">
            <a:spAutoFit/>
          </a:bodyPr>
          <a:lstStyle/>
          <a:p>
            <a:r>
              <a:rPr lang="en-US" sz="3200">
                <a:solidFill>
                  <a:schemeClr val="bg1"/>
                </a:solidFill>
              </a:rPr>
              <a:t>Lời Nguyện Tín Hữu</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59664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LÀ ĐÂY CỦA LỄ</a:t>
            </a:r>
          </a:p>
          <a:p>
            <a:pPr marL="27385" indent="0" algn="ctr">
              <a:lnSpc>
                <a:spcPct val="120000"/>
              </a:lnSpc>
              <a:buNone/>
            </a:pPr>
            <a:r>
              <a:rPr lang="en-US" altLang="en-US" sz="7200" b="1" i="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Ngọc Linh</a:t>
            </a:r>
            <a:endParaRPr lang="en-US" altLang="en-US" sz="4400" b="1" i="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54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54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3399"/>
                </a:solidFill>
              </a:rPr>
              <a:t>Với những lao nhọc mồ hôi nước mắt. Với những ưu phiền và những xót xa. Là đây của lễ tiến dâng về Cha. Là đây của lễ, lễ dâng mọn hèn.</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133350"/>
            <a:ext cx="9144000" cy="5010150"/>
          </a:xfrm>
        </p:spPr>
        <p:txBody>
          <a:bodyPr>
            <a:noAutofit/>
          </a:bodyPr>
          <a:lstStyle/>
          <a:p>
            <a:pPr marL="27385" indent="0" algn="just">
              <a:buNone/>
            </a:pPr>
            <a:r>
              <a:rPr lang="en-US" altLang="en-US" sz="6000" b="1" u="sng"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60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60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1" dirty="0">
                <a:solidFill>
                  <a:srgbClr val="003399"/>
                </a:solidFill>
              </a:rPr>
              <a:t>Xin cho cuộc đời con như bánh rượu lừng hương. Xin cho cuộc đời con luôn sáng ngời yêu thương.</a:t>
            </a: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54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54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3399"/>
                </a:solidFill>
              </a:rPr>
              <a:t>Với những vui buồn thời gian lớp lớp. Với những kiếm tìm và những ước mơ. Là đây của lễ tiến dâng về Cha. Là đây của lễ, lễ dâng mọn hèn.</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013139438"/>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133350"/>
            <a:ext cx="9144000" cy="5010150"/>
          </a:xfrm>
        </p:spPr>
        <p:txBody>
          <a:bodyPr>
            <a:noAutofit/>
          </a:bodyPr>
          <a:lstStyle/>
          <a:p>
            <a:pPr marL="27385" indent="0" algn="just">
              <a:buNone/>
            </a:pPr>
            <a:r>
              <a:rPr lang="en-US" altLang="en-US" sz="6000" b="1" u="sng"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60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60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1" dirty="0">
                <a:solidFill>
                  <a:srgbClr val="003399"/>
                </a:solidFill>
              </a:rPr>
              <a:t>Xin cho cuộc đời con như bánh rượu lừng hương. Xin cho cuộc đời con luôn sáng ngời yêu thương.</a:t>
            </a:r>
          </a:p>
        </p:txBody>
      </p:sp>
    </p:spTree>
    <p:extLst>
      <p:ext uri="{BB962C8B-B14F-4D97-AF65-F5344CB8AC3E}">
        <p14:creationId xmlns:p14="http://schemas.microsoft.com/office/powerpoint/2010/main" val="39933156"/>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54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Tk3:</a:t>
            </a:r>
            <a:r>
              <a:rPr lang="en-US" altLang="en-US" sz="54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3399"/>
                </a:solidFill>
              </a:rPr>
              <a:t>Với những ân cần sẻ chia tấm bánh. Với những hy vọng ngày mai sáng tươi. Là đây của lễ tiến dâng về Cha. Là đây của lễ, lễ dâng mọn hèn.</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74246848"/>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j-lt"/>
              </a:rPr>
            </a:br>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hướng dẫn đoàn Dân Chúa thực thi những điều Chúa truyền dạy.</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10624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133350"/>
            <a:ext cx="9144000" cy="5010150"/>
          </a:xfrm>
        </p:spPr>
        <p:txBody>
          <a:bodyPr>
            <a:noAutofit/>
          </a:bodyPr>
          <a:lstStyle/>
          <a:p>
            <a:pPr marL="27385" indent="0" algn="just">
              <a:buNone/>
            </a:pPr>
            <a:r>
              <a:rPr lang="en-US" altLang="en-US" sz="6000" b="1" u="sng"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60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60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1" dirty="0">
                <a:solidFill>
                  <a:srgbClr val="003399"/>
                </a:solidFill>
              </a:rPr>
              <a:t>Xin cho cuộc đời con như bánh rượu lừng hương. Xin cho cuộc đời con luôn sáng ngời yêu thương.</a:t>
            </a:r>
          </a:p>
        </p:txBody>
      </p:sp>
    </p:spTree>
    <p:extLst>
      <p:ext uri="{BB962C8B-B14F-4D97-AF65-F5344CB8AC3E}">
        <p14:creationId xmlns:p14="http://schemas.microsoft.com/office/powerpoint/2010/main" val="39933156"/>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ctr">
              <a:lnSpc>
                <a:spcPct val="120000"/>
              </a:lnSpc>
              <a:buNone/>
            </a:pPr>
            <a:r>
              <a:rPr lang="en-US" sz="6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60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6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vi-VN" sz="72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Xin tỏ Cha</a:t>
            </a:r>
          </a:p>
          <a:p>
            <a:pPr marL="27432" indent="0" algn="ctr">
              <a:buNone/>
            </a:pPr>
            <a:r>
              <a:rPr lang="vi-VN" sz="72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Cho chúng con</a:t>
            </a:r>
            <a:endPar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vi-VN" sz="4800" b="1" i="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Lm Ân Đức</a:t>
            </a:r>
            <a:endParaRPr lang="en-US" sz="48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50"/>
            <a:ext cx="9144000" cy="4857750"/>
          </a:xfrm>
        </p:spPr>
        <p:txBody>
          <a:bodyPr>
            <a:noAutofit/>
          </a:bodyPr>
          <a:lstStyle/>
          <a:p>
            <a:pPr marL="27432" indent="0" algn="just">
              <a:buNone/>
            </a:pPr>
            <a:r>
              <a:rPr lang="vi-VN"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a:t>
            </a: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k:</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smtClean="0">
                <a:solidFill>
                  <a:srgbClr val="003399"/>
                </a:solidFill>
                <a:latin typeface="+mj-lt"/>
                <a:cs typeface="Times New Roman" panose="02020603050405020304" pitchFamily="18" charset="0"/>
              </a:rPr>
              <a:t>(Lạy Thầy) Lạy Thầy! Xin tỏ cho chung con thấy Cha là trọn niêm chúng con ước mơ. Cha của Thầy cũng là Cha của chúng con. Chúa của Thầy cũng là Chúa của chúng con.</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150"/>
            <a:ext cx="9067800" cy="5086350"/>
          </a:xfrm>
        </p:spPr>
        <p:txBody>
          <a:bodyPr>
            <a:noAutofit/>
          </a:bodyPr>
          <a:lstStyle/>
          <a:p>
            <a:pPr marL="27432" indent="0" algn="just">
              <a:buNone/>
            </a:pPr>
            <a:r>
              <a:rPr lang="vi-VN" sz="45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5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5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500" b="1" dirty="0" smtClean="0">
                <a:solidFill>
                  <a:srgbClr val="003399"/>
                </a:solidFill>
                <a:cs typeface="Times New Roman" panose="02020603050405020304" pitchFamily="18" charset="0"/>
              </a:rPr>
              <a:t>Xin cho chúng con thấy Cha dịu dàng xiết bao. Thấy Cha nguồn phúc vinh niềm ủi an tuyệt đối. Xin cho chúng con thấy Cha trên trời giầu lòng thương xót. Thấy Cha nguồn thứ tha nguồn mến yêu mặn mà.</a:t>
            </a:r>
            <a:endParaRPr lang="en-US" sz="45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984955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50"/>
            <a:ext cx="9144000" cy="4857750"/>
          </a:xfrm>
        </p:spPr>
        <p:txBody>
          <a:bodyPr>
            <a:noAutofit/>
          </a:bodyPr>
          <a:lstStyle/>
          <a:p>
            <a:pPr marL="27432" indent="0" algn="just">
              <a:buNone/>
            </a:pPr>
            <a:r>
              <a:rPr lang="vi-VN"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a:t>
            </a: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k:</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smtClean="0">
                <a:solidFill>
                  <a:srgbClr val="003399"/>
                </a:solidFill>
                <a:latin typeface="+mj-lt"/>
                <a:cs typeface="Times New Roman" panose="02020603050405020304" pitchFamily="18" charset="0"/>
              </a:rPr>
              <a:t>(Lạy Thầy) Lạy Thầy! Xin tỏ cho chung con thấy Cha là trọn niêm chúng con ước mơ. Cha của Thầy cũng là Cha của chúng con. Chúa của Thầy cũng là Chúa của chúng con.</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8972346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150"/>
            <a:ext cx="9144000" cy="5086350"/>
          </a:xfrm>
        </p:spPr>
        <p:txBody>
          <a:bodyPr>
            <a:noAutofit/>
          </a:bodyPr>
          <a:lstStyle/>
          <a:p>
            <a:pPr marL="27432" indent="0" algn="just">
              <a:buNone/>
            </a:pPr>
            <a:r>
              <a:rPr lang="en-US" sz="45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5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500" b="1" dirty="0" smtClean="0">
                <a:solidFill>
                  <a:srgbClr val="003399"/>
                </a:solidFill>
                <a:latin typeface="+mj-lt"/>
                <a:cs typeface="Times New Roman" panose="02020603050405020304" pitchFamily="18" charset="0"/>
              </a:rPr>
              <a:t>Xin cho chúng con được thấy Cha trọn lành thánh thiêng. Thấy Cha để kính tôn để hát câu trìu mến. Xin cho chúng con thấy Cha quan phòng Người hằng chăm sóc. Để tâm từng lũ chim từng đóa hoa ngoài đồng.</a:t>
            </a:r>
            <a:endParaRPr lang="en-US" sz="45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50"/>
            <a:ext cx="9144000" cy="4857750"/>
          </a:xfrm>
        </p:spPr>
        <p:txBody>
          <a:bodyPr>
            <a:noAutofit/>
          </a:bodyPr>
          <a:lstStyle/>
          <a:p>
            <a:pPr marL="27432" indent="0" algn="just">
              <a:buNone/>
            </a:pPr>
            <a:r>
              <a:rPr lang="vi-VN"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a:t>
            </a: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k:</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smtClean="0">
                <a:solidFill>
                  <a:srgbClr val="003399"/>
                </a:solidFill>
                <a:latin typeface="+mj-lt"/>
                <a:cs typeface="Times New Roman" panose="02020603050405020304" pitchFamily="18" charset="0"/>
              </a:rPr>
              <a:t>(Lạy Thầy) Lạy Thầy! Xin tỏ cho chung con thấy Cha là trọn niêm chúng con ước mơ. Cha của Thầy cũng là Cha của chúng con. Chúa của Thầy cũng là Chúa của chúng con.</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765896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vi-VN" sz="45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5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5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500" b="1" dirty="0" smtClean="0">
                <a:solidFill>
                  <a:srgbClr val="003399"/>
                </a:solidFill>
                <a:latin typeface="+mj-lt"/>
                <a:cs typeface="Times New Roman" panose="02020603050405020304" pitchFamily="18" charset="0"/>
              </a:rPr>
              <a:t>Xin cho chúng con được thấy Cha tuyệt vời biết bao. Thấy Cha vì quá yêu vì quá thương trần thế. Cha ban chi1nh Con dấu yêu của Người chuộc tội nhân thế. Thấy Cha tựa cửa đang chờ đứa con trở về.</a:t>
            </a:r>
            <a:endParaRPr lang="en-US" sz="45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76806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dirty="0">
                <a:solidFill>
                  <a:srgbClr val="003399"/>
                </a:solidFill>
                <a:effectLst>
                  <a:outerShdw blurRad="38100" dist="38100" dir="2700000" algn="tl">
                    <a:srgbClr val="000000">
                      <a:alpha val="43137"/>
                    </a:srgbClr>
                  </a:outerShdw>
                </a:effectLst>
                <a:latin typeface="+mj-lt"/>
              </a:rPr>
              <a:t>Các giáo phận Việt Nam chúng</a:t>
            </a:r>
            <a:r>
              <a:rPr lang="en-US" b="1" dirty="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con</a:t>
            </a:r>
            <a:r>
              <a:rPr lang="en-US" b="1" dirty="0" smtClean="0">
                <a:solidFill>
                  <a:srgbClr val="003399"/>
                </a:solidFill>
                <a:effectLst>
                  <a:outerShdw blurRad="38100" dist="38100" dir="2700000" algn="tl">
                    <a:srgbClr val="000000">
                      <a:alpha val="43137"/>
                    </a:srgbClr>
                  </a:outerShdw>
                </a:effectLst>
                <a:latin typeface="+mj-lt"/>
                <a:cs typeface="Times New Roman" pitchFamily="18" charset="0"/>
              </a:rPr>
              <a:t>,</a:t>
            </a:r>
            <a:r>
              <a:rPr lang="vi-VN" b="1" dirty="0">
                <a:solidFill>
                  <a:srgbClr val="003399"/>
                </a:solidFill>
                <a:effectLst>
                  <a:outerShdw blurRad="38100" dist="38100" dir="2700000" algn="tl">
                    <a:srgbClr val="000000">
                      <a:alpha val="43137"/>
                    </a:srgbClr>
                  </a:outerShdw>
                </a:effectLst>
              </a:rPr>
              <a:t> </a:t>
            </a:r>
            <a:r>
              <a:rPr lang="vi-VN" b="1" dirty="0" smtClean="0">
                <a:solidFill>
                  <a:srgbClr val="003399"/>
                </a:solidFill>
                <a:effectLst>
                  <a:outerShdw blurRad="38100" dist="38100" dir="2700000" algn="tl">
                    <a:srgbClr val="000000">
                      <a:alpha val="43137"/>
                    </a:srgbClr>
                  </a:outerShdw>
                </a:effectLst>
                <a:latin typeface="+mj-lt"/>
              </a:rPr>
              <a:t>luôn </a:t>
            </a:r>
            <a:r>
              <a:rPr lang="vi-VN" b="1" dirty="0">
                <a:solidFill>
                  <a:srgbClr val="003399"/>
                </a:solidFill>
                <a:effectLst>
                  <a:outerShdw blurRad="38100" dist="38100" dir="2700000" algn="tl">
                    <a:srgbClr val="000000">
                      <a:alpha val="43137"/>
                    </a:srgbClr>
                  </a:outerShdw>
                </a:effectLst>
                <a:latin typeface="+mj-lt"/>
              </a:rPr>
              <a:t>muốn cùng chung nhịp bước với</a:t>
            </a:r>
            <a:r>
              <a:rPr lang="en-US" b="1" dirty="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Hội</a:t>
            </a:r>
            <a:r>
              <a:rPr lang="en-US" b="1" dirty="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Thánh</a:t>
            </a:r>
            <a:r>
              <a:rPr lang="en-US" b="1" dirty="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hoàn</a:t>
            </a:r>
            <a:r>
              <a:rPr lang="en-US" b="1" dirty="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vũ,</a:t>
            </a:r>
            <a:r>
              <a:rPr lang="en-US" b="1" dirty="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xin cho chúng con</a:t>
            </a:r>
            <a:r>
              <a:rPr lang="en-US" b="1" dirty="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biết đồng cảm với nỗi thao thức của các Mục tử trên toàn thế giới,</a:t>
            </a:r>
            <a:r>
              <a:rPr lang="en-US" b="1" dirty="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ngày càng ý thức hơn về tình hiệp thông,</a:t>
            </a:r>
            <a:endParaRPr lang="en-US"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809571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50"/>
            <a:ext cx="9144000" cy="4857750"/>
          </a:xfrm>
        </p:spPr>
        <p:txBody>
          <a:bodyPr>
            <a:noAutofit/>
          </a:bodyPr>
          <a:lstStyle/>
          <a:p>
            <a:pPr marL="27432" indent="0" algn="just">
              <a:buNone/>
            </a:pPr>
            <a:r>
              <a:rPr lang="vi-VN"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a:t>
            </a: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k:</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smtClean="0">
                <a:solidFill>
                  <a:srgbClr val="003399"/>
                </a:solidFill>
                <a:latin typeface="+mj-lt"/>
                <a:cs typeface="Times New Roman" panose="02020603050405020304" pitchFamily="18" charset="0"/>
              </a:rPr>
              <a:t>(Lạy Thầy) Lạy Thầy! Xin tỏ cho chung con thấy Cha là trọn niêm chúng con ước mơ. Cha của Thầy cũng là Cha của chúng con. Chúa của Thầy cũng là Chúa của chúng con.</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0782922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6600" b="1" smtClean="0">
                <a:solidFill>
                  <a:srgbClr val="FF0000"/>
                </a:solidFill>
                <a:latin typeface="+mj-lt"/>
                <a:cs typeface="Times New Roman" panose="02020603050405020304" pitchFamily="18" charset="0"/>
              </a:rPr>
              <a:t>Tạ Ơn Chúa Với Mẹ</a:t>
            </a:r>
          </a:p>
          <a:p>
            <a:pPr marL="0" indent="0" algn="ctr">
              <a:lnSpc>
                <a:spcPct val="120000"/>
              </a:lnSpc>
              <a:buNone/>
            </a:pPr>
            <a:r>
              <a:rPr lang="en-US" sz="5400" b="1" i="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Thy Yên</a:t>
            </a:r>
            <a:endParaRPr lang="en-US" sz="3600" b="1" i="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en-US" sz="4800" b="1" u="sng" dirty="0" err="1"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4800" b="1" u="sng"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800" b="1" dirty="0">
                <a:solidFill>
                  <a:srgbClr val="003399"/>
                </a:solidFill>
                <a:latin typeface="+mj-lt"/>
                <a:cs typeface="Times New Roman" panose="02020603050405020304" pitchFamily="18" charset="0"/>
              </a:rPr>
              <a:t>Chúng con xin tạ ơn Chúa uy quyền toàn năng tình yêu Chúa nào biết chi báo đền. Chúa muôn đời là Chúa khắp vũ trụ trời đất ngàn vinh quang cao chiếu hiển trị đời đời.</a:t>
            </a:r>
            <a:endParaRPr lang="en-US" sz="4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33350"/>
            <a:ext cx="9144000" cy="5010150"/>
          </a:xfrm>
        </p:spPr>
        <p:txBody>
          <a:bodyPr>
            <a:noAutofit/>
          </a:bodyPr>
          <a:lstStyle/>
          <a:p>
            <a:pPr marL="0" indent="0" algn="just">
              <a:lnSpc>
                <a:spcPct val="120000"/>
              </a:lnSpc>
              <a:buNone/>
            </a:pPr>
            <a:r>
              <a:rPr lang="en-US" sz="4200" b="1" u="sng" dirty="0" err="1"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a:t>
            </a:r>
            <a:r>
              <a:rPr lang="vi-VN" sz="4200" b="1" u="sng"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1</a:t>
            </a:r>
            <a:r>
              <a:rPr lang="en-US" sz="4200" b="1" u="sng"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200" b="1" dirty="0">
                <a:solidFill>
                  <a:srgbClr val="003399"/>
                </a:solidFill>
                <a:latin typeface="+mj-lt"/>
                <a:cs typeface="Times New Roman" panose="02020603050405020304" pitchFamily="18" charset="0"/>
              </a:rPr>
              <a:t>Vì tình Chúa đã chất chứa trong trái tim Mẹ hiền luôn trìu mến mãi cứu giúp chở che nguyện cầu. Ngàn phúc ân </a:t>
            </a:r>
            <a:r>
              <a:rPr lang="vi-VN" sz="4200" b="1" dirty="0" smtClean="0">
                <a:solidFill>
                  <a:srgbClr val="003399"/>
                </a:solidFill>
                <a:latin typeface="+mj-lt"/>
                <a:cs typeface="Times New Roman" panose="02020603050405020304" pitchFamily="18" charset="0"/>
              </a:rPr>
              <a:t>vẫn nhờ </a:t>
            </a:r>
            <a:r>
              <a:rPr lang="vi-VN" sz="4200" b="1" dirty="0">
                <a:solidFill>
                  <a:srgbClr val="003399"/>
                </a:solidFill>
                <a:latin typeface="+mj-lt"/>
                <a:cs typeface="Times New Roman" panose="02020603050405020304" pitchFamily="18" charset="0"/>
              </a:rPr>
              <a:t>Mẹ, ngàn khổ đau cũng nhờ Mẹ, nhờ Mẹ thương dâng Chúa trót đời tạ ơn.</a:t>
            </a:r>
            <a:endParaRPr lang="en-US" sz="42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en-US" sz="4800" b="1" u="sng" dirty="0" err="1" smtClean="0">
                <a:solidFill>
                  <a:srgbClr val="FF0000"/>
                </a:solidFill>
                <a:effectLst>
                  <a:outerShdw blurRad="38100" dist="38100" dir="2700000" algn="tl">
                    <a:srgbClr val="000000">
                      <a:alpha val="43137"/>
                    </a:srgbClr>
                  </a:outerShdw>
                </a:effectLst>
                <a:ea typeface="SimHei" pitchFamily="49" charset="-122"/>
                <a:cs typeface="Times New Roman" pitchFamily="18" charset="0"/>
              </a:rPr>
              <a:t>Đk</a:t>
            </a:r>
            <a:r>
              <a:rPr lang="en-US" sz="4800" b="1" u="sng" dirty="0" smtClean="0">
                <a:solidFill>
                  <a:srgbClr val="FF0000"/>
                </a:solidFill>
                <a:effectLst>
                  <a:outerShdw blurRad="38100" dist="38100" dir="2700000" algn="tl">
                    <a:srgbClr val="000000">
                      <a:alpha val="43137"/>
                    </a:srgbClr>
                  </a:outerShdw>
                </a:effectLst>
                <a:ea typeface="SimHei" pitchFamily="49" charset="-122"/>
                <a:cs typeface="Times New Roman" pitchFamily="18" charset="0"/>
              </a:rPr>
              <a:t>:</a:t>
            </a:r>
            <a:r>
              <a:rPr lang="en-US" sz="4800" b="1" dirty="0" smtClean="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vi-VN" sz="4800" b="1" dirty="0">
                <a:solidFill>
                  <a:srgbClr val="003399"/>
                </a:solidFill>
                <a:latin typeface="+mj-lt"/>
                <a:cs typeface="Times New Roman" panose="02020603050405020304" pitchFamily="18" charset="0"/>
              </a:rPr>
              <a:t>Chúng con xin tạ ơn Chúa uy quyền toàn năng tình yêu Chúa nào biết chi báo đền. Chúa muôn đời là Chúa khắp vũ trụ trời đất ngàn vinh quang cao chiếu hiển trị đời đời.</a:t>
            </a:r>
            <a:endParaRPr lang="en-US" sz="48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52276084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en-US" sz="49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1">
                <a:solidFill>
                  <a:srgbClr val="003399"/>
                </a:solidFill>
                <a:effectLst>
                  <a:outerShdw blurRad="38100" dist="38100" dir="2700000" algn="tl">
                    <a:srgbClr val="000000">
                      <a:alpha val="43137"/>
                    </a:srgbClr>
                  </a:outerShdw>
                </a:effectLst>
                <a:latin typeface="+mj-lt"/>
              </a:rPr>
              <a:t>Nhờ lời chuyển cầu của Đức Trinh</a:t>
            </a:r>
            <a:r>
              <a:rPr lang="en-US" sz="4900" b="1">
                <a:solidFill>
                  <a:srgbClr val="003399"/>
                </a:solidFill>
                <a:effectLst>
                  <a:outerShdw blurRad="38100" dist="38100" dir="2700000" algn="tl">
                    <a:srgbClr val="000000">
                      <a:alpha val="43137"/>
                    </a:srgbClr>
                  </a:outerShdw>
                </a:effectLst>
                <a:latin typeface="+mj-lt"/>
              </a:rPr>
              <a:t> </a:t>
            </a:r>
            <a:r>
              <a:rPr lang="en-US" sz="4900" b="1">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1">
                <a:solidFill>
                  <a:srgbClr val="003399"/>
                </a:solidFill>
                <a:effectLst>
                  <a:outerShdw blurRad="38100" dist="38100" dir="2700000" algn="tl">
                    <a:srgbClr val="000000">
                      <a:alpha val="43137"/>
                    </a:srgbClr>
                  </a:outerShdw>
                </a:effectLst>
                <a:latin typeface="+mj-lt"/>
              </a:rPr>
              <a:t>Nữ Vương các Tông đồ</a:t>
            </a:r>
            <a:r>
              <a:rPr lang="en-US" sz="4900" b="1">
                <a:solidFill>
                  <a:srgbClr val="003399"/>
                </a:solidFill>
                <a:effectLst>
                  <a:outerShdw blurRad="38100" dist="38100" dir="2700000" algn="tl">
                    <a:srgbClr val="000000">
                      <a:alpha val="43137"/>
                    </a:srgbClr>
                  </a:outerShdw>
                </a:effectLst>
                <a:latin typeface="+mj-lt"/>
              </a:rPr>
              <a:t> </a:t>
            </a:r>
            <a:r>
              <a:rPr lang="vi-VN" sz="4900" b="1">
                <a:solidFill>
                  <a:srgbClr val="003399"/>
                </a:solidFill>
                <a:effectLst>
                  <a:outerShdw blurRad="38100" dist="38100" dir="2700000" algn="tl">
                    <a:srgbClr val="000000">
                      <a:alpha val="43137"/>
                    </a:srgbClr>
                  </a:outerShdw>
                </a:effectLst>
                <a:latin typeface="+mj-lt"/>
              </a:rPr>
              <a:t>và là Mẹ của Hội Thánh,</a:t>
            </a:r>
            <a:endParaRPr lang="en-US" sz="4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250427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41318424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734</TotalTime>
  <Words>1880</Words>
  <Application>Microsoft Office PowerPoint</Application>
  <PresentationFormat>On-screen Show (16:9)</PresentationFormat>
  <Paragraphs>96</Paragraphs>
  <Slides>77</Slides>
  <Notes>0</Notes>
  <HiddenSlides>0</HiddenSlides>
  <MMClips>0</MMClips>
  <ScaleCrop>false</ScaleCrop>
  <HeadingPairs>
    <vt:vector size="4" baseType="variant">
      <vt:variant>
        <vt:lpstr>Theme</vt:lpstr>
      </vt:variant>
      <vt:variant>
        <vt:i4>20</vt:i4>
      </vt:variant>
      <vt:variant>
        <vt:lpstr>Slide Titles</vt:lpstr>
      </vt:variant>
      <vt:variant>
        <vt:i4>77</vt:i4>
      </vt:variant>
    </vt:vector>
  </HeadingPairs>
  <TitlesOfParts>
    <vt:vector size="97" baseType="lpstr">
      <vt:lpstr>Office Theme</vt:lpstr>
      <vt:lpstr>7_Office Theme</vt:lpstr>
      <vt:lpstr>10_Office Theme</vt:lpstr>
      <vt:lpstr>36_Default Design</vt:lpstr>
      <vt:lpstr>37_Default Design</vt:lpstr>
      <vt:lpstr>1_Office Theme</vt:lpstr>
      <vt:lpstr>2_Office Theme</vt:lpstr>
      <vt:lpstr>4_Office Theme</vt:lpstr>
      <vt:lpstr>5_Office Theme</vt:lpstr>
      <vt:lpstr>9_Office Theme</vt:lpstr>
      <vt:lpstr>11_Office Theme</vt:lpstr>
      <vt:lpstr>12_Office Theme</vt:lpstr>
      <vt:lpstr>18_Office Theme</vt:lpstr>
      <vt:lpstr>27_Office Theme</vt:lpstr>
      <vt:lpstr>8_Office Theme</vt:lpstr>
      <vt:lpstr>13_Office Theme</vt:lpstr>
      <vt:lpstr>14_Office Theme</vt:lpstr>
      <vt:lpstr>19_Office Theme</vt:lpstr>
      <vt:lpstr>20_Office Theme</vt:lpstr>
      <vt:lpstr>22_Office Theme</vt:lpstr>
      <vt:lpstr>PowerPoint Presentation</vt:lpstr>
      <vt:lpstr>PowerPoint Presentation</vt:lpstr>
      <vt:lpstr>Lạy Chúa Thánh Thần là Ánh sáng Chân lý vẹn toàn, húa ban những ân huệ thích hợp cho từng thời đại, và dùng nhiều cách thế kỳ diệu để hướng dẫn Hội Thánh,</vt:lpstr>
      <vt:lpstr>này chúng con đang chúng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 </vt:lpstr>
      <vt:lpstr> </vt:lpstr>
      <vt:lpstr>Đk: Lạy Chúa, xin tỏ lượng từ bi Chúa cho chúng con như chúng con hằng cậy trông nơi Ngài.</vt:lpstr>
      <vt:lpstr>Tk1: Người công chính hãy reo hò mừng Chúa, kẻ ngay lành hợp tiếng ngợi khen. Tạ ơn Chúa gieo muôn tiếng đàn, ngợi khen Ngài gảy đàn sắt đàn tơ.</vt:lpstr>
      <vt:lpstr>Đk: Lạy Chúa, xin tỏ lượng từ bi Chúa cho chúng con như chúng con hằng cậy trông nơi Ngài.</vt:lpstr>
      <vt:lpstr>Tk2: Lời Thiên Chúa rất ngay thực chân chính, việc tay Ngài thực đáng cậy tin. Ngài yêu thích công minh chính trực, tình thương Ngài tràn ngập khắp mọi nơi.</vt:lpstr>
      <vt:lpstr>Đk: Lạy Chúa, xin tỏ lượng từ bi Chúa cho chúng con như chúng con hằng cậy trông nơi Ngài.</vt:lpstr>
      <vt:lpstr>Tk3: Ngài đưa mắt dõi theo kẻ thờ kính, kẻ tin cậy lòng Chúa dủ thương. Hầu giải cứu qua tay tử thần, hồi cơ hàn Ngài nhìn tới dưỡng nuôi.</vt:lpstr>
      <vt:lpstr>Đk: Lạy Chúa, xin tỏ lượng từ bi Chúa cho chúng con như chúng con hằng cậy trông nơi Ngài.</vt:lpstr>
      <vt:lpstr> </vt:lpstr>
      <vt:lpstr>Chúa nói: Thầy là đường, là sự thật và là sự sống, không ai đến được với Cha mà không qua Thầy.</vt:lpstr>
      <vt:lpstr> </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117</cp:revision>
  <dcterms:created xsi:type="dcterms:W3CDTF">2021-05-09T08:36:44Z</dcterms:created>
  <dcterms:modified xsi:type="dcterms:W3CDTF">2023-05-04T06:14:40Z</dcterms:modified>
</cp:coreProperties>
</file>