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80" r:id="rId7"/>
    <p:sldMasterId id="2147483892" r:id="rId8"/>
    <p:sldMasterId id="2147483904" r:id="rId9"/>
    <p:sldMasterId id="2147483916" r:id="rId10"/>
    <p:sldMasterId id="2147483928" r:id="rId11"/>
    <p:sldMasterId id="2147483940" r:id="rId12"/>
    <p:sldMasterId id="2147483948" r:id="rId13"/>
    <p:sldMasterId id="2147483960" r:id="rId14"/>
    <p:sldMasterId id="2147483972" r:id="rId15"/>
  </p:sldMasterIdLst>
  <p:notesMasterIdLst>
    <p:notesMasterId r:id="rId96"/>
  </p:notesMasterIdLst>
  <p:sldIdLst>
    <p:sldId id="256" r:id="rId16"/>
    <p:sldId id="9838" r:id="rId17"/>
    <p:sldId id="9839" r:id="rId18"/>
    <p:sldId id="9840" r:id="rId19"/>
    <p:sldId id="9841" r:id="rId20"/>
    <p:sldId id="9842" r:id="rId21"/>
    <p:sldId id="9843" r:id="rId22"/>
    <p:sldId id="9844" r:id="rId23"/>
    <p:sldId id="9845" r:id="rId24"/>
    <p:sldId id="9880" r:id="rId25"/>
    <p:sldId id="2146" r:id="rId26"/>
    <p:sldId id="1982" r:id="rId27"/>
    <p:sldId id="9520" r:id="rId28"/>
    <p:sldId id="9903" r:id="rId29"/>
    <p:sldId id="9881" r:id="rId30"/>
    <p:sldId id="9846" r:id="rId31"/>
    <p:sldId id="9847" r:id="rId32"/>
    <p:sldId id="9848" r:id="rId33"/>
    <p:sldId id="9849" r:id="rId34"/>
    <p:sldId id="9850" r:id="rId35"/>
    <p:sldId id="9851" r:id="rId36"/>
    <p:sldId id="9852" r:id="rId37"/>
    <p:sldId id="9853" r:id="rId38"/>
    <p:sldId id="9882" r:id="rId39"/>
    <p:sldId id="9883" r:id="rId40"/>
    <p:sldId id="9835" r:id="rId41"/>
    <p:sldId id="9863" r:id="rId42"/>
    <p:sldId id="9864" r:id="rId43"/>
    <p:sldId id="9904" r:id="rId44"/>
    <p:sldId id="9866" r:id="rId45"/>
    <p:sldId id="9905" r:id="rId46"/>
    <p:sldId id="9868" r:id="rId47"/>
    <p:sldId id="9906" r:id="rId48"/>
    <p:sldId id="9869" r:id="rId49"/>
    <p:sldId id="9907" r:id="rId50"/>
    <p:sldId id="9884" r:id="rId51"/>
    <p:sldId id="9837" r:id="rId52"/>
    <p:sldId id="9756" r:id="rId53"/>
    <p:sldId id="9899" r:id="rId54"/>
    <p:sldId id="9885" r:id="rId55"/>
    <p:sldId id="9886" r:id="rId56"/>
    <p:sldId id="9887" r:id="rId57"/>
    <p:sldId id="9888" r:id="rId58"/>
    <p:sldId id="9889" r:id="rId59"/>
    <p:sldId id="9890" r:id="rId60"/>
    <p:sldId id="9891" r:id="rId61"/>
    <p:sldId id="9892" r:id="rId62"/>
    <p:sldId id="9893" r:id="rId63"/>
    <p:sldId id="9894" r:id="rId64"/>
    <p:sldId id="9895" r:id="rId65"/>
    <p:sldId id="9896" r:id="rId66"/>
    <p:sldId id="9897" r:id="rId67"/>
    <p:sldId id="9898" r:id="rId68"/>
    <p:sldId id="9902" r:id="rId69"/>
    <p:sldId id="9803" r:id="rId70"/>
    <p:sldId id="9804" r:id="rId71"/>
    <p:sldId id="9823" r:id="rId72"/>
    <p:sldId id="9805" r:id="rId73"/>
    <p:sldId id="9806" r:id="rId74"/>
    <p:sldId id="9824" r:id="rId75"/>
    <p:sldId id="9908" r:id="rId76"/>
    <p:sldId id="9669" r:id="rId77"/>
    <p:sldId id="9901" r:id="rId78"/>
    <p:sldId id="9384" r:id="rId79"/>
    <p:sldId id="2344" r:id="rId80"/>
    <p:sldId id="9826" r:id="rId81"/>
    <p:sldId id="9692" r:id="rId82"/>
    <p:sldId id="9910" r:id="rId83"/>
    <p:sldId id="9911" r:id="rId84"/>
    <p:sldId id="9912" r:id="rId85"/>
    <p:sldId id="9807" r:id="rId86"/>
    <p:sldId id="9790" r:id="rId87"/>
    <p:sldId id="9909" r:id="rId88"/>
    <p:sldId id="9900" r:id="rId89"/>
    <p:sldId id="9514" r:id="rId90"/>
    <p:sldId id="9828" r:id="rId91"/>
    <p:sldId id="9829" r:id="rId92"/>
    <p:sldId id="9830" r:id="rId93"/>
    <p:sldId id="9913" r:id="rId94"/>
    <p:sldId id="9914"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slide" Target="slides/slide74.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8981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7574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5992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005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5142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75301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94957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8289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97751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25128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82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3.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4" Type="http://schemas.openxmlformats.org/officeDocument/2006/relationships/slideLayout" Target="../slideLayouts/slideLayout121.xml"/><Relationship Id="rId9" Type="http://schemas.openxmlformats.org/officeDocument/2006/relationships/image" Target="../media/image3.jp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4.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61385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36.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B</a:t>
            </a:r>
            <a:r>
              <a:rPr lang="vi-VN"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ớc</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Vào</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Phạm</a:t>
            </a:r>
            <a:r>
              <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Liên</a:t>
            </a:r>
            <a:r>
              <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Hùng</a:t>
            </a:r>
            <a:endPar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048250"/>
          </a:xfrm>
        </p:spPr>
        <p:txBody>
          <a:bodyPr>
            <a:noAutofit/>
          </a:bodyPr>
          <a:lstStyle/>
          <a:p>
            <a:pPr marL="27432" indent="0" algn="just">
              <a:buNone/>
            </a:pPr>
            <a:r>
              <a:rPr lang="en-US" sz="51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1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1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100" b="1" dirty="0">
                <a:solidFill>
                  <a:srgbClr val="003399"/>
                </a:solidFill>
                <a:effectLst>
                  <a:outerShdw blurRad="38100" dist="38100" dir="2700000" algn="tl">
                    <a:srgbClr val="000000">
                      <a:alpha val="43137"/>
                    </a:srgbClr>
                  </a:outerShdw>
                </a:effectLst>
                <a:latin typeface="+mj-lt"/>
              </a:rPr>
              <a:t>Bước vào, bước vào nơi thánh cung. Niềm vui cao dâng ngút bay chín từng. Bước gần, bước gần trước thánh nhan. Hồn con sung sướng hát câu ca mừng</a:t>
            </a:r>
            <a:r>
              <a:rPr lang="vi-VN" sz="5100" b="1" dirty="0" smtClean="0">
                <a:solidFill>
                  <a:srgbClr val="003399"/>
                </a:solidFill>
                <a:effectLst>
                  <a:outerShdw blurRad="38100" dist="38100" dir="2700000" algn="tl">
                    <a:srgbClr val="000000">
                      <a:alpha val="43137"/>
                    </a:srgbClr>
                  </a:outerShdw>
                </a:effectLst>
                <a:latin typeface="+mj-lt"/>
              </a:rPr>
              <a:t>.</a:t>
            </a:r>
            <a:endParaRPr lang="en-US" sz="51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010150"/>
          </a:xfrm>
        </p:spPr>
        <p:txBody>
          <a:bodyPr>
            <a:noAutofit/>
          </a:bodyPr>
          <a:lstStyle/>
          <a:p>
            <a:pPr marL="27432" indent="0" algn="just">
              <a:buNone/>
            </a:pPr>
            <a:r>
              <a:rPr lang="en-US" sz="51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100" dirty="0">
                <a:effectLst>
                  <a:outerShdw blurRad="38100" dist="38100" dir="2700000" algn="tl">
                    <a:srgbClr val="000000">
                      <a:alpha val="43137"/>
                    </a:srgbClr>
                  </a:outerShdw>
                </a:effectLst>
                <a:latin typeface="+mj-lt"/>
              </a:rPr>
              <a:t> </a:t>
            </a:r>
            <a:r>
              <a:rPr lang="vi-VN" sz="5100" b="1" dirty="0">
                <a:solidFill>
                  <a:srgbClr val="003399"/>
                </a:solidFill>
                <a:effectLst>
                  <a:outerShdw blurRad="38100" dist="38100" dir="2700000" algn="tl">
                    <a:srgbClr val="000000">
                      <a:alpha val="43137"/>
                    </a:srgbClr>
                  </a:outerShdw>
                </a:effectLst>
                <a:latin typeface="+mj-lt"/>
              </a:rPr>
              <a:t>Chúa là Đấng con bao chờ mong. Giờ đây con đến tìm nơi náu nương. Sống gần Chúa con quên sầu thương. Niềm vui chan chứa tình yêu Chúa khôn lường</a:t>
            </a:r>
            <a:r>
              <a:rPr lang="vi-VN" sz="5100" b="1" dirty="0" smtClean="0">
                <a:solidFill>
                  <a:srgbClr val="003399"/>
                </a:solidFill>
                <a:effectLst>
                  <a:outerShdw blurRad="38100" dist="38100" dir="2700000" algn="tl">
                    <a:srgbClr val="000000">
                      <a:alpha val="43137"/>
                    </a:srgbClr>
                  </a:outerShdw>
                </a:effectLst>
                <a:latin typeface="+mj-lt"/>
              </a:rPr>
              <a:t>.</a:t>
            </a:r>
            <a:endParaRPr lang="en-US" sz="51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048250"/>
          </a:xfrm>
        </p:spPr>
        <p:txBody>
          <a:bodyPr>
            <a:noAutofit/>
          </a:bodyPr>
          <a:lstStyle/>
          <a:p>
            <a:pPr marL="27432" indent="0" algn="just">
              <a:buNone/>
            </a:pPr>
            <a:r>
              <a:rPr lang="en-US" sz="51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1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1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100" b="1" dirty="0">
                <a:solidFill>
                  <a:srgbClr val="003399"/>
                </a:solidFill>
                <a:effectLst>
                  <a:outerShdw blurRad="38100" dist="38100" dir="2700000" algn="tl">
                    <a:srgbClr val="000000">
                      <a:alpha val="43137"/>
                    </a:srgbClr>
                  </a:outerShdw>
                </a:effectLst>
                <a:latin typeface="+mj-lt"/>
              </a:rPr>
              <a:t>Bước vào, bước vào nơi thánh cung. Niềm vui cao dâng ngút bay chín từng. Bước gần, bước gần trước thánh nhan. Hồn con sung sướng hát câu ca mừng</a:t>
            </a:r>
            <a:r>
              <a:rPr lang="vi-VN" sz="5100" b="1" dirty="0" smtClean="0">
                <a:solidFill>
                  <a:srgbClr val="003399"/>
                </a:solidFill>
                <a:effectLst>
                  <a:outerShdw blurRad="38100" dist="38100" dir="2700000" algn="tl">
                    <a:srgbClr val="000000">
                      <a:alpha val="43137"/>
                    </a:srgbClr>
                  </a:outerShdw>
                </a:effectLst>
                <a:latin typeface="+mj-lt"/>
              </a:rPr>
              <a:t>.</a:t>
            </a:r>
            <a:endParaRPr lang="en-US" sz="51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3421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133350"/>
            <a:ext cx="9144000" cy="5010150"/>
          </a:xfrm>
        </p:spPr>
        <p:txBody>
          <a:bodyPr/>
          <a:lstStyle/>
          <a:p>
            <a:pPr algn="just" eaLnBrk="1" hangingPunct="1"/>
            <a:r>
              <a:rPr lang="vi-VN" sz="6000" b="1" i="1" u="sng" dirty="0">
                <a:solidFill>
                  <a:srgbClr val="C00000"/>
                </a:solidFill>
                <a:latin typeface="+mj-lt"/>
                <a:cs typeface="Times New Roman" panose="02020603050405020304" pitchFamily="18" charset="0"/>
              </a:rPr>
              <a:t>Chủ tế: </a:t>
            </a:r>
            <a:r>
              <a:rPr lang="vi-VN" sz="6000" b="1" i="1" dirty="0">
                <a:solidFill>
                  <a:srgbClr val="C00000"/>
                </a:solidFill>
                <a:latin typeface="+mj-lt"/>
                <a:cs typeface="Times New Roman" panose="02020603050405020304" pitchFamily="18" charset="0"/>
              </a:rPr>
              <a:t>Vinh danh Thiên Chúa trên các tầng trời. </a:t>
            </a:r>
            <a:r>
              <a:rPr lang="vi-VN" sz="6000" b="1" dirty="0" smtClean="0">
                <a:solidFill>
                  <a:srgbClr val="002060"/>
                </a:solidFill>
                <a:latin typeface="+mj-lt"/>
                <a:cs typeface="Times New Roman" panose="02020603050405020304" pitchFamily="18" charset="0"/>
              </a:rPr>
              <a:t>Và </a:t>
            </a:r>
            <a:r>
              <a:rPr lang="vi-VN" sz="6000" b="1" dirty="0">
                <a:solidFill>
                  <a:srgbClr val="002060"/>
                </a:solidFill>
                <a:latin typeface="+mj-lt"/>
                <a:cs typeface="Times New Roman" panose="02020603050405020304" pitchFamily="18" charset="0"/>
              </a:rPr>
              <a:t>bình an dưới thế, bình an dưới thế cho người thiện tâm. </a:t>
            </a:r>
            <a:endParaRPr lang="vi-VN" sz="80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57150"/>
            <a:ext cx="9144000" cy="5086350"/>
          </a:xfrm>
        </p:spPr>
        <p:txBody>
          <a:bodyPr/>
          <a:lstStyle/>
          <a:p>
            <a:pPr algn="just" eaLnBrk="1" hangingPunct="1"/>
            <a:r>
              <a:rPr lang="en-US" sz="5200" b="1" dirty="0" err="1">
                <a:solidFill>
                  <a:srgbClr val="002060"/>
                </a:solidFill>
                <a:latin typeface="+mj-lt"/>
                <a:cs typeface="Times New Roman" panose="02020603050405020304" pitchFamily="18" charset="0"/>
              </a:rPr>
              <a:t>Chúng</a:t>
            </a:r>
            <a:r>
              <a:rPr lang="en-US" sz="5200" b="1" dirty="0">
                <a:solidFill>
                  <a:srgbClr val="002060"/>
                </a:solidFill>
                <a:latin typeface="+mj-lt"/>
                <a:cs typeface="Times New Roman" panose="02020603050405020304" pitchFamily="18" charset="0"/>
              </a:rPr>
              <a:t> con ca </a:t>
            </a:r>
            <a:r>
              <a:rPr lang="en-US" sz="5200" b="1" dirty="0" err="1">
                <a:solidFill>
                  <a:srgbClr val="002060"/>
                </a:solidFill>
                <a:latin typeface="+mj-lt"/>
                <a:cs typeface="Times New Roman" panose="02020603050405020304" pitchFamily="18" charset="0"/>
              </a:rPr>
              <a:t>ngợi</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Chúa</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Chúng</a:t>
            </a:r>
            <a:r>
              <a:rPr lang="en-US" sz="5200" b="1" dirty="0">
                <a:solidFill>
                  <a:srgbClr val="002060"/>
                </a:solidFill>
                <a:latin typeface="+mj-lt"/>
                <a:cs typeface="Times New Roman" panose="02020603050405020304" pitchFamily="18" charset="0"/>
              </a:rPr>
              <a:t> con </a:t>
            </a:r>
            <a:r>
              <a:rPr lang="en-US" sz="5200" b="1" dirty="0" err="1">
                <a:solidFill>
                  <a:srgbClr val="002060"/>
                </a:solidFill>
                <a:latin typeface="+mj-lt"/>
                <a:cs typeface="Times New Roman" panose="02020603050405020304" pitchFamily="18" charset="0"/>
              </a:rPr>
              <a:t>chúc</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tụng</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Chúa</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Chúng</a:t>
            </a:r>
            <a:r>
              <a:rPr lang="en-US" sz="5200" b="1" dirty="0">
                <a:solidFill>
                  <a:srgbClr val="002060"/>
                </a:solidFill>
                <a:latin typeface="+mj-lt"/>
                <a:cs typeface="Times New Roman" panose="02020603050405020304" pitchFamily="18" charset="0"/>
              </a:rPr>
              <a:t> con </a:t>
            </a:r>
            <a:r>
              <a:rPr lang="en-US" sz="5200" b="1" dirty="0" err="1">
                <a:solidFill>
                  <a:srgbClr val="002060"/>
                </a:solidFill>
                <a:latin typeface="+mj-lt"/>
                <a:cs typeface="Times New Roman" panose="02020603050405020304" pitchFamily="18" charset="0"/>
              </a:rPr>
              <a:t>thờ</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lạy</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Chúa</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Chúng</a:t>
            </a:r>
            <a:r>
              <a:rPr lang="en-US" sz="5200" b="1" dirty="0">
                <a:solidFill>
                  <a:srgbClr val="002060"/>
                </a:solidFill>
                <a:latin typeface="+mj-lt"/>
                <a:cs typeface="Times New Roman" panose="02020603050405020304" pitchFamily="18" charset="0"/>
              </a:rPr>
              <a:t> con </a:t>
            </a:r>
            <a:r>
              <a:rPr lang="en-US" sz="5200" b="1" dirty="0" err="1">
                <a:solidFill>
                  <a:srgbClr val="002060"/>
                </a:solidFill>
                <a:latin typeface="+mj-lt"/>
                <a:cs typeface="Times New Roman" panose="02020603050405020304" pitchFamily="18" charset="0"/>
              </a:rPr>
              <a:t>tôn</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vinh</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Chúa</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Chúng</a:t>
            </a:r>
            <a:r>
              <a:rPr lang="en-US" sz="5200" b="1" dirty="0">
                <a:solidFill>
                  <a:srgbClr val="002060"/>
                </a:solidFill>
                <a:latin typeface="+mj-lt"/>
                <a:cs typeface="Times New Roman" panose="02020603050405020304" pitchFamily="18" charset="0"/>
              </a:rPr>
              <a:t> con </a:t>
            </a:r>
            <a:r>
              <a:rPr lang="en-US" sz="5200" b="1" dirty="0" err="1">
                <a:solidFill>
                  <a:srgbClr val="002060"/>
                </a:solidFill>
                <a:latin typeface="+mj-lt"/>
                <a:cs typeface="Times New Roman" panose="02020603050405020304" pitchFamily="18" charset="0"/>
              </a:rPr>
              <a:t>cảm</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tạ</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Chúa</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vì</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vinh</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quang</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cao</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cả</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Chúa</a:t>
            </a:r>
            <a:r>
              <a:rPr lang="en-US" sz="5200" b="1" dirty="0">
                <a:solidFill>
                  <a:srgbClr val="002060"/>
                </a:solidFill>
                <a:latin typeface="+mj-lt"/>
                <a:cs typeface="Times New Roman" panose="02020603050405020304" pitchFamily="18" charset="0"/>
              </a:rPr>
              <a:t>.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33350"/>
            <a:ext cx="9144000" cy="5010150"/>
          </a:xfrm>
        </p:spPr>
        <p:txBody>
          <a:bodyPr/>
          <a:lstStyle/>
          <a:p>
            <a:pPr marL="0" indent="0" algn="just" eaLnBrk="1" hangingPunct="1">
              <a:buFontTx/>
              <a:buNone/>
            </a:pPr>
            <a:r>
              <a:rPr lang="vi-VN" sz="6000" b="1" dirty="0">
                <a:solidFill>
                  <a:srgbClr val="002060"/>
                </a:solidFill>
                <a:latin typeface="+mj-lt"/>
                <a:cs typeface="Times New Roman" panose="02020603050405020304" pitchFamily="18" charset="0"/>
              </a:rPr>
              <a:t>Lạy Chúa là Thiên Chúa, là Vua trên trời, là Chúa Cha toàn năng. Lạy Con Một Thiên Chúa, </a:t>
            </a:r>
            <a:r>
              <a:rPr lang="vi-VN" sz="60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896" y="0"/>
            <a:ext cx="9144000" cy="5143500"/>
          </a:xfrm>
        </p:spPr>
        <p:txBody>
          <a:bodyPr/>
          <a:lstStyle/>
          <a:p>
            <a:pPr marL="0" indent="0" algn="just" eaLnBrk="1" hangingPunct="1">
              <a:buFontTx/>
              <a:buNone/>
            </a:pPr>
            <a:r>
              <a:rPr lang="vi-VN" sz="5400" b="1" dirty="0">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vi-VN" sz="5400" b="1" dirty="0">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54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205978"/>
            <a:ext cx="9144000" cy="4937521"/>
          </a:xfrm>
        </p:spPr>
        <p:txBody>
          <a:bodyPr/>
          <a:lstStyle/>
          <a:p>
            <a:pPr marL="0" indent="0" algn="just" eaLnBrk="1" hangingPunct="1">
              <a:buFontTx/>
              <a:buNone/>
            </a:pPr>
            <a:r>
              <a:rPr lang="en-US" sz="4800" b="1" dirty="0" err="1">
                <a:solidFill>
                  <a:srgbClr val="C00000"/>
                </a:solidFill>
                <a:latin typeface="+mj-lt"/>
                <a:cs typeface="Times New Roman" panose="02020603050405020304" pitchFamily="18" charset="0"/>
              </a:rPr>
              <a:t>Vì</a:t>
            </a:r>
            <a:r>
              <a:rPr lang="en-US" sz="4800" b="1" dirty="0">
                <a:solidFill>
                  <a:srgbClr val="C00000"/>
                </a:solidFill>
                <a:latin typeface="+mj-lt"/>
                <a:cs typeface="Times New Roman" panose="02020603050405020304" pitchFamily="18" charset="0"/>
              </a:rPr>
              <a:t> </a:t>
            </a:r>
            <a:r>
              <a:rPr lang="en-US" sz="4800" b="1" dirty="0" err="1">
                <a:solidFill>
                  <a:srgbClr val="C00000"/>
                </a:solidFill>
                <a:latin typeface="+mj-lt"/>
                <a:cs typeface="Times New Roman" panose="02020603050405020304" pitchFamily="18" charset="0"/>
              </a:rPr>
              <a:t>lạy</a:t>
            </a:r>
            <a:r>
              <a:rPr lang="en-US" sz="4800" b="1" dirty="0">
                <a:solidFill>
                  <a:srgbClr val="C00000"/>
                </a:solidFill>
                <a:latin typeface="+mj-lt"/>
                <a:cs typeface="Times New Roman" panose="02020603050405020304" pitchFamily="18" charset="0"/>
              </a:rPr>
              <a:t> </a:t>
            </a:r>
            <a:r>
              <a:rPr lang="en-US" sz="4800" b="1" dirty="0" err="1">
                <a:solidFill>
                  <a:srgbClr val="C00000"/>
                </a:solidFill>
                <a:latin typeface="+mj-lt"/>
                <a:cs typeface="Times New Roman" panose="02020603050405020304" pitchFamily="18" charset="0"/>
              </a:rPr>
              <a:t>Chúa</a:t>
            </a:r>
            <a:r>
              <a:rPr lang="en-US" sz="4800" b="1" dirty="0">
                <a:solidFill>
                  <a:srgbClr val="C00000"/>
                </a:solidFill>
                <a:latin typeface="+mj-lt"/>
                <a:cs typeface="Times New Roman" panose="02020603050405020304" pitchFamily="18" charset="0"/>
              </a:rPr>
              <a:t> </a:t>
            </a:r>
            <a:r>
              <a:rPr lang="en-US" sz="4800" b="1" dirty="0" err="1">
                <a:solidFill>
                  <a:srgbClr val="C00000"/>
                </a:solidFill>
                <a:latin typeface="+mj-lt"/>
                <a:cs typeface="Times New Roman" panose="02020603050405020304" pitchFamily="18" charset="0"/>
              </a:rPr>
              <a:t>Giê-su</a:t>
            </a:r>
            <a:r>
              <a:rPr lang="en-US" sz="4800" b="1" dirty="0">
                <a:solidFill>
                  <a:srgbClr val="C00000"/>
                </a:solidFill>
                <a:latin typeface="+mj-lt"/>
                <a:cs typeface="Times New Roman" panose="02020603050405020304" pitchFamily="18" charset="0"/>
              </a:rPr>
              <a:t> Ki-</a:t>
            </a:r>
            <a:r>
              <a:rPr lang="en-US" sz="4800" b="1" dirty="0" err="1">
                <a:solidFill>
                  <a:srgbClr val="C00000"/>
                </a:solidFill>
                <a:latin typeface="+mj-lt"/>
                <a:cs typeface="Times New Roman" panose="02020603050405020304" pitchFamily="18" charset="0"/>
              </a:rPr>
              <a:t>tô</a:t>
            </a:r>
            <a:r>
              <a:rPr lang="en-US" sz="4800" b="1" dirty="0">
                <a:solidFill>
                  <a:srgbClr val="C0000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chỉ</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có</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là</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Đấng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Thánh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chỉ</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có</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là</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chỉ</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có</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là</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Đấng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Tối</a:t>
            </a:r>
            <a:r>
              <a:rPr lang="en-US" sz="4800" b="1" dirty="0">
                <a:solidFill>
                  <a:srgbClr val="002060"/>
                </a:solidFill>
                <a:latin typeface="+mj-lt"/>
                <a:cs typeface="Times New Roman" panose="02020603050405020304" pitchFamily="18" charset="0"/>
              </a:rPr>
              <a:t> Cao, </a:t>
            </a:r>
            <a:r>
              <a:rPr lang="en-US" sz="4800" b="1" dirty="0" err="1">
                <a:solidFill>
                  <a:srgbClr val="002060"/>
                </a:solidFill>
                <a:latin typeface="+mj-lt"/>
                <a:cs typeface="Times New Roman" panose="02020603050405020304" pitchFamily="18" charset="0"/>
              </a:rPr>
              <a:t>cùng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Đức</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Thánh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Thần</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trong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vinh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quang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Đức</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Cha. </a:t>
            </a:r>
            <a:r>
              <a:rPr lang="en-US" sz="4800" b="1" u="sng" dirty="0">
                <a:solidFill>
                  <a:srgbClr val="C00000"/>
                </a:solidFill>
                <a:latin typeface="+mj-lt"/>
                <a:cs typeface="Times New Roman" panose="02020603050405020304" pitchFamily="18" charset="0"/>
              </a:rPr>
              <a:t>A-men. A-men. </a:t>
            </a:r>
            <a:endParaRPr lang="vi-VN" sz="48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963218"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Công vụ Tông Đồ</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Các Tông Đồ đặt tay trên họ,</a:t>
            </a:r>
          </a:p>
          <a:p>
            <a:r>
              <a:rPr lang="en-US" sz="3600" smtClean="0">
                <a:solidFill>
                  <a:srgbClr val="FFFF00"/>
                </a:solidFill>
              </a:rPr>
              <a:t>Và họ nhận được Thánh Thần</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endParaRPr lang="vi-VN" sz="5400" b="1" dirty="0" smtClean="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7200" b="1" dirty="0" err="1" smtClean="0">
                <a:solidFill>
                  <a:srgbClr val="FF0000"/>
                </a:solidFill>
                <a:effectLst>
                  <a:outerShdw blurRad="38100" dist="38100" dir="2700000" algn="tl">
                    <a:srgbClr val="000000">
                      <a:alpha val="43137"/>
                    </a:srgbClr>
                  </a:outerShdw>
                </a:effectLst>
                <a:latin typeface="+mj-lt"/>
                <a:cs typeface="Tahoma" pitchFamily="34" charset="0"/>
              </a:rPr>
              <a:t>Thánh</a:t>
            </a:r>
            <a:r>
              <a:rPr lang="en-US" sz="72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7200" b="1" dirty="0" err="1" smtClean="0">
                <a:solidFill>
                  <a:srgbClr val="FF0000"/>
                </a:solidFill>
                <a:effectLst>
                  <a:outerShdw blurRad="38100" dist="38100" dir="2700000" algn="tl">
                    <a:srgbClr val="000000">
                      <a:alpha val="43137"/>
                    </a:srgbClr>
                  </a:outerShdw>
                </a:effectLst>
                <a:latin typeface="+mj-lt"/>
                <a:cs typeface="Tahoma" pitchFamily="34" charset="0"/>
              </a:rPr>
              <a:t>Vịnh</a:t>
            </a:r>
            <a:r>
              <a:rPr lang="en-US" sz="7200" b="1" dirty="0" smtClean="0">
                <a:solidFill>
                  <a:srgbClr val="FF0000"/>
                </a:solidFill>
                <a:effectLst>
                  <a:outerShdw blurRad="38100" dist="38100" dir="2700000" algn="tl">
                    <a:srgbClr val="000000">
                      <a:alpha val="43137"/>
                    </a:srgbClr>
                  </a:outerShdw>
                </a:effectLst>
                <a:latin typeface="+mj-lt"/>
                <a:cs typeface="Tahoma" pitchFamily="34" charset="0"/>
              </a:rPr>
              <a:t> 65</a:t>
            </a:r>
          </a:p>
          <a:p>
            <a:pPr eaLnBrk="1" hangingPunct="1">
              <a:lnSpc>
                <a:spcPct val="105000"/>
              </a:lnSpc>
              <a:defRPr/>
            </a:pPr>
            <a:r>
              <a:rPr lang="en-US" sz="5400" b="1" i="1" dirty="0"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5400" b="1" i="1" dirty="0" smtClean="0">
                <a:solidFill>
                  <a:srgbClr val="003399"/>
                </a:solidFill>
                <a:effectLst>
                  <a:outerShdw blurRad="38100" dist="38100" dir="2700000" algn="tl">
                    <a:srgbClr val="000000">
                      <a:alpha val="43137"/>
                    </a:srgbClr>
                  </a:outerShdw>
                </a:effectLst>
                <a:latin typeface="+mj-lt"/>
                <a:cs typeface="Tahoma" pitchFamily="34" charset="0"/>
              </a:rPr>
              <a:t>04 </a:t>
            </a:r>
            <a:r>
              <a:rPr lang="en-US" sz="5400" b="1" i="1" dirty="0" err="1" smtClean="0">
                <a:solidFill>
                  <a:srgbClr val="003399"/>
                </a:solidFill>
                <a:effectLst>
                  <a:outerShdw blurRad="38100" dist="38100" dir="2700000" algn="tl">
                    <a:srgbClr val="000000">
                      <a:alpha val="43137"/>
                    </a:srgbClr>
                  </a:outerShdw>
                </a:effectLst>
                <a:latin typeface="+mj-lt"/>
                <a:cs typeface="Tahoma" pitchFamily="34" charset="0"/>
              </a:rPr>
              <a:t>câu</a:t>
            </a:r>
            <a:endParaRPr lang="en-US" sz="4800" b="1" i="1" dirty="0"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8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100" b="1" u="sng" dirty="0">
                <a:solidFill>
                  <a:srgbClr val="FF0000"/>
                </a:solidFill>
                <a:effectLst>
                  <a:outerShdw blurRad="38100" dist="38100" dir="2700000" algn="tl">
                    <a:srgbClr val="000000">
                      <a:alpha val="43137"/>
                    </a:srgbClr>
                  </a:outerShdw>
                </a:effectLst>
                <a:cs typeface="Times New Roman" pitchFamily="18" charset="0"/>
              </a:rPr>
              <a:t>Tk1:</a:t>
            </a:r>
            <a:r>
              <a:rPr lang="en-US" sz="5100" b="1" dirty="0">
                <a:solidFill>
                  <a:srgbClr val="FF0000"/>
                </a:solidFill>
                <a:effectLst>
                  <a:outerShdw blurRad="38100" dist="38100" dir="2700000" algn="tl">
                    <a:srgbClr val="000000">
                      <a:alpha val="43137"/>
                    </a:srgbClr>
                  </a:outerShdw>
                </a:effectLst>
                <a:cs typeface="Times New Roman" pitchFamily="18" charset="0"/>
              </a:rPr>
              <a:t> </a:t>
            </a:r>
            <a:r>
              <a:rPr lang="vi-VN" sz="5100" b="1" dirty="0">
                <a:solidFill>
                  <a:srgbClr val="003399"/>
                </a:solidFill>
              </a:rPr>
              <a:t>Toàn cầu hỡi, nào tung hô Chúa, đàn hát lên mừng Thánh Danh rạng ngời. Dâng lời tán tụng và thân thưa Chúa rằng: Sự nghiệp Chúa thật đáng khiếp sợ thay.</a:t>
            </a:r>
            <a:endParaRPr lang="en-US" sz="51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8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562233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100" b="1" u="sng" dirty="0"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1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5100" b="1" dirty="0">
                <a:solidFill>
                  <a:srgbClr val="003399"/>
                </a:solidFill>
                <a:latin typeface="+mn-lt"/>
              </a:rPr>
              <a:t>Toàn cầy hãy phục suy tôn kính, đàn hát lên mừng Thánh Danh Chúa Trời. Mau hãy đến nhìn từng uy công Chúa làm, việc khủng khiếp Ngài đối với phàm nhân.</a:t>
            </a:r>
            <a:endParaRPr lang="en-US" sz="51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8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895151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Tk3:</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vi-VN" sz="5400" b="1" dirty="0">
                <a:solidFill>
                  <a:srgbClr val="003399"/>
                </a:solidFill>
              </a:rPr>
              <a:t>Ngài từng khiến đại dương trơ đất, và dắt dân dạo bước qua sông ngòi. Ta mừng rỡ vì ngàn uy công Chúa làm, Ngài nhìn rõ và thống lãnh vạn dân.</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8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822777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smtClean="0">
                <a:solidFill>
                  <a:srgbClr val="FF0000"/>
                </a:solidFill>
                <a:effectLst>
                  <a:outerShdw blurRad="38100" dist="38100" dir="2700000" algn="tl">
                    <a:srgbClr val="000000">
                      <a:alpha val="43137"/>
                    </a:srgbClr>
                  </a:outerShdw>
                </a:effectLst>
                <a:cs typeface="Times New Roman" pitchFamily="18" charset="0"/>
              </a:rPr>
              <a:t>Tk4:</a:t>
            </a:r>
            <a:r>
              <a:rPr lang="en-US" sz="5000" b="1" dirty="0" smtClean="0">
                <a:solidFill>
                  <a:srgbClr val="003399"/>
                </a:solidFill>
                <a:effectLst>
                  <a:outerShdw blurRad="38100" dist="38100" dir="2700000" algn="tl">
                    <a:srgbClr val="000000">
                      <a:alpha val="43137"/>
                    </a:srgbClr>
                  </a:outerShdw>
                </a:effectLst>
                <a:cs typeface="Times New Roman" pitchFamily="18" charset="0"/>
              </a:rPr>
              <a:t> </a:t>
            </a:r>
            <a:r>
              <a:rPr lang="en-US" sz="5000" b="1" dirty="0" err="1" smtClean="0">
                <a:solidFill>
                  <a:srgbClr val="003399"/>
                </a:solidFill>
              </a:rPr>
              <a:t>Lòng</a:t>
            </a:r>
            <a:r>
              <a:rPr lang="en-US" sz="5000" b="1" dirty="0" smtClean="0">
                <a:solidFill>
                  <a:srgbClr val="003399"/>
                </a:solidFill>
              </a:rPr>
              <a:t> </a:t>
            </a:r>
            <a:r>
              <a:rPr lang="en-US" sz="5000" b="1" dirty="0" err="1" smtClean="0">
                <a:solidFill>
                  <a:srgbClr val="003399"/>
                </a:solidFill>
              </a:rPr>
              <a:t>thành</a:t>
            </a:r>
            <a:r>
              <a:rPr lang="en-US" sz="5000" b="1" dirty="0" smtClean="0">
                <a:solidFill>
                  <a:srgbClr val="003399"/>
                </a:solidFill>
              </a:rPr>
              <a:t> </a:t>
            </a:r>
            <a:r>
              <a:rPr lang="en-US" sz="5000" b="1" dirty="0" err="1" smtClean="0">
                <a:solidFill>
                  <a:srgbClr val="003399"/>
                </a:solidFill>
              </a:rPr>
              <a:t>kính</a:t>
            </a:r>
            <a:r>
              <a:rPr lang="en-US" sz="5000" b="1" dirty="0" smtClean="0">
                <a:solidFill>
                  <a:srgbClr val="003399"/>
                </a:solidFill>
              </a:rPr>
              <a:t> </a:t>
            </a:r>
            <a:r>
              <a:rPr lang="en-US" sz="5000" b="1" dirty="0" err="1" smtClean="0">
                <a:solidFill>
                  <a:srgbClr val="003399"/>
                </a:solidFill>
              </a:rPr>
              <a:t>nguyện</a:t>
            </a:r>
            <a:r>
              <a:rPr lang="en-US" sz="5000" b="1" dirty="0" smtClean="0">
                <a:solidFill>
                  <a:srgbClr val="003399"/>
                </a:solidFill>
              </a:rPr>
              <a:t> </a:t>
            </a:r>
            <a:r>
              <a:rPr lang="en-US" sz="5000" b="1" dirty="0" err="1" smtClean="0">
                <a:solidFill>
                  <a:srgbClr val="003399"/>
                </a:solidFill>
              </a:rPr>
              <a:t>dâng</a:t>
            </a:r>
            <a:r>
              <a:rPr lang="en-US" sz="5000" b="1" dirty="0" smtClean="0">
                <a:solidFill>
                  <a:srgbClr val="003399"/>
                </a:solidFill>
              </a:rPr>
              <a:t> </a:t>
            </a:r>
            <a:r>
              <a:rPr lang="en-US" sz="5000" b="1" dirty="0" err="1" smtClean="0">
                <a:solidFill>
                  <a:srgbClr val="003399"/>
                </a:solidFill>
              </a:rPr>
              <a:t>lên</a:t>
            </a:r>
            <a:r>
              <a:rPr lang="en-US" sz="5000" b="1" dirty="0" smtClean="0">
                <a:solidFill>
                  <a:srgbClr val="003399"/>
                </a:solidFill>
              </a:rPr>
              <a:t> </a:t>
            </a:r>
            <a:r>
              <a:rPr lang="en-US" sz="5000" b="1" dirty="0" err="1" smtClean="0">
                <a:solidFill>
                  <a:srgbClr val="003399"/>
                </a:solidFill>
              </a:rPr>
              <a:t>Chúa</a:t>
            </a:r>
            <a:r>
              <a:rPr lang="en-US" sz="5000" b="1" dirty="0" smtClean="0">
                <a:solidFill>
                  <a:srgbClr val="003399"/>
                </a:solidFill>
              </a:rPr>
              <a:t>, </a:t>
            </a:r>
            <a:r>
              <a:rPr lang="en-US" sz="5000" b="1" dirty="0" err="1" smtClean="0">
                <a:solidFill>
                  <a:srgbClr val="003399"/>
                </a:solidFill>
              </a:rPr>
              <a:t>lời</a:t>
            </a:r>
            <a:r>
              <a:rPr lang="en-US" sz="5000" b="1" dirty="0" smtClean="0">
                <a:solidFill>
                  <a:srgbClr val="003399"/>
                </a:solidFill>
              </a:rPr>
              <a:t> </a:t>
            </a:r>
            <a:r>
              <a:rPr lang="en-US" sz="5000" b="1" dirty="0" err="1" smtClean="0">
                <a:solidFill>
                  <a:srgbClr val="003399"/>
                </a:solidFill>
              </a:rPr>
              <a:t>tán</a:t>
            </a:r>
            <a:r>
              <a:rPr lang="en-US" sz="5000" b="1" dirty="0" smtClean="0">
                <a:solidFill>
                  <a:srgbClr val="003399"/>
                </a:solidFill>
              </a:rPr>
              <a:t> </a:t>
            </a:r>
            <a:r>
              <a:rPr lang="en-US" sz="5000" b="1" dirty="0" err="1" smtClean="0">
                <a:solidFill>
                  <a:srgbClr val="003399"/>
                </a:solidFill>
              </a:rPr>
              <a:t>dương</a:t>
            </a:r>
            <a:r>
              <a:rPr lang="en-US" sz="5000" b="1" dirty="0" smtClean="0">
                <a:solidFill>
                  <a:srgbClr val="003399"/>
                </a:solidFill>
              </a:rPr>
              <a:t> </a:t>
            </a:r>
            <a:r>
              <a:rPr lang="en-US" sz="5000" b="1" dirty="0" err="1" smtClean="0">
                <a:solidFill>
                  <a:srgbClr val="003399"/>
                </a:solidFill>
              </a:rPr>
              <a:t>mừng</a:t>
            </a:r>
            <a:r>
              <a:rPr lang="en-US" sz="5000" b="1" dirty="0" smtClean="0">
                <a:solidFill>
                  <a:srgbClr val="003399"/>
                </a:solidFill>
              </a:rPr>
              <a:t> </a:t>
            </a:r>
            <a:r>
              <a:rPr lang="en-US" sz="5000" b="1" dirty="0" err="1" smtClean="0">
                <a:solidFill>
                  <a:srgbClr val="003399"/>
                </a:solidFill>
              </a:rPr>
              <a:t>chúa</a:t>
            </a:r>
            <a:r>
              <a:rPr lang="en-US" sz="5000" b="1" dirty="0" smtClean="0">
                <a:solidFill>
                  <a:srgbClr val="003399"/>
                </a:solidFill>
              </a:rPr>
              <a:t> </a:t>
            </a:r>
            <a:r>
              <a:rPr lang="en-US" sz="5000" b="1" dirty="0" err="1" smtClean="0">
                <a:solidFill>
                  <a:srgbClr val="003399"/>
                </a:solidFill>
              </a:rPr>
              <a:t>tôi</a:t>
            </a:r>
            <a:r>
              <a:rPr lang="en-US" sz="5000" b="1" dirty="0" smtClean="0">
                <a:solidFill>
                  <a:srgbClr val="003399"/>
                </a:solidFill>
              </a:rPr>
              <a:t> </a:t>
            </a:r>
            <a:r>
              <a:rPr lang="en-US" sz="5000" b="1" dirty="0" err="1" smtClean="0">
                <a:solidFill>
                  <a:srgbClr val="003399"/>
                </a:solidFill>
              </a:rPr>
              <a:t>tôn</a:t>
            </a:r>
            <a:r>
              <a:rPr lang="en-US" sz="5000" b="1" dirty="0" smtClean="0">
                <a:solidFill>
                  <a:srgbClr val="003399"/>
                </a:solidFill>
              </a:rPr>
              <a:t> </a:t>
            </a:r>
            <a:r>
              <a:rPr lang="en-US" sz="5000" b="1" dirty="0" err="1" smtClean="0">
                <a:solidFill>
                  <a:srgbClr val="003399"/>
                </a:solidFill>
              </a:rPr>
              <a:t>thờ</a:t>
            </a:r>
            <a:r>
              <a:rPr lang="en-US" sz="5000" b="1" dirty="0" smtClean="0">
                <a:solidFill>
                  <a:srgbClr val="003399"/>
                </a:solidFill>
              </a:rPr>
              <a:t>. </a:t>
            </a:r>
            <a:r>
              <a:rPr lang="en-US" sz="5000" b="1" dirty="0" err="1" smtClean="0">
                <a:solidFill>
                  <a:srgbClr val="003399"/>
                </a:solidFill>
              </a:rPr>
              <a:t>Tôi</a:t>
            </a:r>
            <a:r>
              <a:rPr lang="en-US" sz="5000" b="1" dirty="0" smtClean="0">
                <a:solidFill>
                  <a:srgbClr val="003399"/>
                </a:solidFill>
              </a:rPr>
              <a:t> </a:t>
            </a:r>
            <a:r>
              <a:rPr lang="en-US" sz="5000" b="1" dirty="0" err="1" smtClean="0">
                <a:solidFill>
                  <a:srgbClr val="003399"/>
                </a:solidFill>
              </a:rPr>
              <a:t>khẩn</a:t>
            </a:r>
            <a:r>
              <a:rPr lang="en-US" sz="5000" b="1" dirty="0" smtClean="0">
                <a:solidFill>
                  <a:srgbClr val="003399"/>
                </a:solidFill>
              </a:rPr>
              <a:t> </a:t>
            </a:r>
            <a:r>
              <a:rPr lang="en-US" sz="5000" b="1" dirty="0" err="1" smtClean="0">
                <a:solidFill>
                  <a:srgbClr val="003399"/>
                </a:solidFill>
              </a:rPr>
              <a:t>cầu</a:t>
            </a:r>
            <a:r>
              <a:rPr lang="en-US" sz="5000" b="1" dirty="0" smtClean="0">
                <a:solidFill>
                  <a:srgbClr val="003399"/>
                </a:solidFill>
              </a:rPr>
              <a:t> </a:t>
            </a:r>
            <a:r>
              <a:rPr lang="en-US" sz="5000" b="1" dirty="0" err="1" smtClean="0">
                <a:solidFill>
                  <a:srgbClr val="003399"/>
                </a:solidFill>
              </a:rPr>
              <a:t>Ngài</a:t>
            </a:r>
            <a:r>
              <a:rPr lang="en-US" sz="5000" b="1" dirty="0" smtClean="0">
                <a:solidFill>
                  <a:srgbClr val="003399"/>
                </a:solidFill>
              </a:rPr>
              <a:t>, </a:t>
            </a:r>
            <a:r>
              <a:rPr lang="en-US" sz="5000" b="1" dirty="0" err="1" smtClean="0">
                <a:solidFill>
                  <a:srgbClr val="003399"/>
                </a:solidFill>
              </a:rPr>
              <a:t>Ngài</a:t>
            </a:r>
            <a:r>
              <a:rPr lang="en-US" sz="5000" b="1" dirty="0" smtClean="0">
                <a:solidFill>
                  <a:srgbClr val="003399"/>
                </a:solidFill>
              </a:rPr>
              <a:t> </a:t>
            </a:r>
            <a:r>
              <a:rPr lang="en-US" sz="5000" b="1" dirty="0" err="1" smtClean="0">
                <a:solidFill>
                  <a:srgbClr val="003399"/>
                </a:solidFill>
              </a:rPr>
              <a:t>không</a:t>
            </a:r>
            <a:r>
              <a:rPr lang="en-US" sz="5000" b="1" dirty="0" smtClean="0">
                <a:solidFill>
                  <a:srgbClr val="003399"/>
                </a:solidFill>
              </a:rPr>
              <a:t> </a:t>
            </a:r>
            <a:r>
              <a:rPr lang="en-US" sz="5000" b="1" dirty="0" err="1" smtClean="0">
                <a:solidFill>
                  <a:srgbClr val="003399"/>
                </a:solidFill>
              </a:rPr>
              <a:t>chê</a:t>
            </a:r>
            <a:r>
              <a:rPr lang="en-US" sz="5000" b="1" dirty="0" smtClean="0">
                <a:solidFill>
                  <a:srgbClr val="003399"/>
                </a:solidFill>
              </a:rPr>
              <a:t> </a:t>
            </a:r>
            <a:r>
              <a:rPr lang="en-US" sz="5000" b="1" dirty="0" err="1" smtClean="0">
                <a:solidFill>
                  <a:srgbClr val="003399"/>
                </a:solidFill>
              </a:rPr>
              <a:t>bác</a:t>
            </a:r>
            <a:r>
              <a:rPr lang="en-US" sz="5000" b="1" dirty="0" smtClean="0">
                <a:solidFill>
                  <a:srgbClr val="003399"/>
                </a:solidFill>
              </a:rPr>
              <a:t> </a:t>
            </a:r>
            <a:r>
              <a:rPr lang="en-US" sz="5000" b="1" dirty="0" err="1" smtClean="0">
                <a:solidFill>
                  <a:srgbClr val="003399"/>
                </a:solidFill>
              </a:rPr>
              <a:t>lời</a:t>
            </a:r>
            <a:r>
              <a:rPr lang="en-US" sz="5000" b="1" dirty="0" smtClean="0">
                <a:solidFill>
                  <a:srgbClr val="003399"/>
                </a:solidFill>
              </a:rPr>
              <a:t>, </a:t>
            </a:r>
            <a:r>
              <a:rPr lang="en-US" sz="5000" b="1" dirty="0" err="1" smtClean="0">
                <a:solidFill>
                  <a:srgbClr val="003399"/>
                </a:solidFill>
              </a:rPr>
              <a:t>và</a:t>
            </a:r>
            <a:r>
              <a:rPr lang="en-US" sz="5000" b="1" dirty="0" smtClean="0">
                <a:solidFill>
                  <a:srgbClr val="003399"/>
                </a:solidFill>
              </a:rPr>
              <a:t> </a:t>
            </a:r>
            <a:r>
              <a:rPr lang="en-US" sz="5000" b="1" dirty="0" err="1" smtClean="0">
                <a:solidFill>
                  <a:srgbClr val="003399"/>
                </a:solidFill>
              </a:rPr>
              <a:t>lại</a:t>
            </a:r>
            <a:r>
              <a:rPr lang="en-US" sz="5000" b="1" dirty="0" smtClean="0">
                <a:solidFill>
                  <a:srgbClr val="003399"/>
                </a:solidFill>
              </a:rPr>
              <a:t> </a:t>
            </a:r>
            <a:r>
              <a:rPr lang="en-US" sz="5000" b="1" dirty="0" err="1" smtClean="0">
                <a:solidFill>
                  <a:srgbClr val="003399"/>
                </a:solidFill>
              </a:rPr>
              <a:t>cũng</a:t>
            </a:r>
            <a:r>
              <a:rPr lang="en-US" sz="5000" b="1" dirty="0" smtClean="0">
                <a:solidFill>
                  <a:srgbClr val="003399"/>
                </a:solidFill>
              </a:rPr>
              <a:t> </a:t>
            </a:r>
            <a:r>
              <a:rPr lang="en-US" sz="5000" b="1" dirty="0" err="1" smtClean="0">
                <a:solidFill>
                  <a:srgbClr val="003399"/>
                </a:solidFill>
              </a:rPr>
              <a:t>ch</a:t>
            </a:r>
            <a:r>
              <a:rPr lang="vi-VN" sz="5000" b="1" dirty="0">
                <a:solidFill>
                  <a:srgbClr val="003399"/>
                </a:solidFill>
              </a:rPr>
              <a:t>ẳ</a:t>
            </a:r>
            <a:r>
              <a:rPr lang="en-US" sz="5000" b="1" dirty="0" smtClean="0">
                <a:solidFill>
                  <a:srgbClr val="003399"/>
                </a:solidFill>
              </a:rPr>
              <a:t>ng </a:t>
            </a:r>
            <a:r>
              <a:rPr lang="en-US" sz="5000" b="1" dirty="0" err="1" smtClean="0">
                <a:solidFill>
                  <a:srgbClr val="003399"/>
                </a:solidFill>
              </a:rPr>
              <a:t>dứt</a:t>
            </a:r>
            <a:r>
              <a:rPr lang="en-US" sz="5000" b="1" dirty="0" smtClean="0">
                <a:solidFill>
                  <a:srgbClr val="003399"/>
                </a:solidFill>
              </a:rPr>
              <a:t> </a:t>
            </a:r>
            <a:r>
              <a:rPr lang="en-US" sz="5000" b="1" dirty="0" err="1" smtClean="0">
                <a:solidFill>
                  <a:srgbClr val="003399"/>
                </a:solidFill>
              </a:rPr>
              <a:t>nghĩa</a:t>
            </a:r>
            <a:r>
              <a:rPr lang="en-US" sz="5000" b="1" dirty="0" smtClean="0">
                <a:solidFill>
                  <a:srgbClr val="003399"/>
                </a:solidFill>
              </a:rPr>
              <a:t> </a:t>
            </a:r>
            <a:r>
              <a:rPr lang="en-US" sz="5000" b="1" dirty="0" err="1" smtClean="0">
                <a:solidFill>
                  <a:srgbClr val="003399"/>
                </a:solidFill>
              </a:rPr>
              <a:t>tình</a:t>
            </a:r>
            <a:r>
              <a:rPr lang="en-US" sz="5000" b="1" dirty="0" smtClean="0">
                <a:solidFill>
                  <a:srgbClr val="003399"/>
                </a:solidFill>
              </a:rPr>
              <a:t> </a:t>
            </a:r>
            <a:r>
              <a:rPr lang="en-US" sz="5000" b="1" dirty="0" err="1" smtClean="0">
                <a:solidFill>
                  <a:srgbClr val="003399"/>
                </a:solidFill>
              </a:rPr>
              <a:t>đâu</a:t>
            </a:r>
            <a:r>
              <a:rPr lang="en-US" sz="5000" b="1" dirty="0" smtClean="0">
                <a:solidFill>
                  <a:srgbClr val="003399"/>
                </a:solidFill>
              </a:rPr>
              <a:t>.</a:t>
            </a:r>
            <a:endParaRPr lang="en-US" sz="5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458925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8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700089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7507183" cy="954107"/>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thư thứ nhất của thánh Phêrô Tông Đồ</a:t>
            </a:r>
            <a:endParaRPr lang="en-US" sz="2800">
              <a:solidFill>
                <a:srgbClr val="FFFF00"/>
              </a:solidFill>
            </a:endParaRPr>
          </a:p>
        </p:txBody>
      </p:sp>
      <p:sp>
        <p:nvSpPr>
          <p:cNvPr id="9" name="TextBox 8"/>
          <p:cNvSpPr txBox="1"/>
          <p:nvPr/>
        </p:nvSpPr>
        <p:spPr>
          <a:xfrm>
            <a:off x="76200" y="3790950"/>
            <a:ext cx="8610600" cy="1261884"/>
          </a:xfrm>
          <a:prstGeom prst="rect">
            <a:avLst/>
          </a:prstGeom>
          <a:noFill/>
        </p:spPr>
        <p:txBody>
          <a:bodyPr wrap="square" rtlCol="0">
            <a:spAutoFit/>
          </a:bodyPr>
          <a:lstStyle/>
          <a:p>
            <a:r>
              <a:rPr lang="en-US" sz="4400" smtClean="0">
                <a:solidFill>
                  <a:srgbClr val="FFFF00"/>
                </a:solidFill>
              </a:rPr>
              <a:t>Thân xác Đức Kitô đã bị giết chết,</a:t>
            </a:r>
          </a:p>
          <a:p>
            <a:r>
              <a:rPr lang="en-US" sz="3200" smtClean="0">
                <a:solidFill>
                  <a:srgbClr val="FFFF00"/>
                </a:solidFill>
              </a:rPr>
              <a:t>Nhưng nhờ Thần Khí, Người đã được phục sinh</a:t>
            </a:r>
            <a:endParaRPr lang="en-US" sz="3200">
              <a:solidFill>
                <a:srgbClr val="FFFF00"/>
              </a:solidFill>
            </a:endParaRP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209550"/>
            <a:ext cx="9144000" cy="4933950"/>
          </a:xfrm>
        </p:spPr>
        <p:txBody>
          <a:bodyPr/>
          <a:lstStyle/>
          <a:p>
            <a:pPr algn="just" eaLnBrk="1" hangingPunct="1">
              <a:defRPr/>
            </a:pPr>
            <a:r>
              <a:rPr lang="en-US" sz="5000" b="1" u="sng" dirty="0"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000" b="1" dirty="0"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000" b="1" dirty="0" smtClean="0">
                <a:solidFill>
                  <a:srgbClr val="003296"/>
                </a:solidFill>
                <a:effectLst>
                  <a:outerShdw blurRad="38100" dist="38100" dir="2700000" algn="tl">
                    <a:srgbClr val="000000">
                      <a:alpha val="43137"/>
                    </a:srgbClr>
                  </a:outerShdw>
                </a:effectLst>
                <a:latin typeface="+mj-lt"/>
                <a:cs typeface="Times New Roman" pitchFamily="18" charset="0"/>
              </a:rPr>
              <a:t>Chúa nói: Nếu ai yêu mến Thầy, thì sẽ giữ lời Thầy, Cha Thầy sẽ yêu thương người ấy, Cha Thầy và Thầy sẽ đến và ở lại nơi người ấy. </a:t>
            </a:r>
            <a:r>
              <a:rPr lang="en-US" sz="5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5000" b="1" u="sng" dirty="0"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a:solidFill>
                  <a:srgbClr val="003399"/>
                </a:solidFill>
                <a:effectLst>
                  <a:outerShdw blurRad="38100" dist="38100" dir="2700000" algn="tl">
                    <a:srgbClr val="000000">
                      <a:alpha val="43137"/>
                    </a:srgbClr>
                  </a:outerShdw>
                </a:effectLst>
                <a:latin typeface="+mj-lt"/>
              </a:rPr>
              <a:t>này chúng con đang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lời cầu nguyện cho </a:t>
            </a:r>
            <a:r>
              <a:rPr lang="vi-VN" sz="5400" b="1" dirty="0" smtClean="0">
                <a:solidFill>
                  <a:srgbClr val="003399"/>
                </a:solidFill>
                <a:effectLst>
                  <a:outerShdw blurRad="38100" dist="38100" dir="2700000" algn="tl">
                    <a:srgbClr val="000000">
                      <a:alpha val="43137"/>
                    </a:srgbClr>
                  </a:outerShdw>
                </a:effectLst>
                <a:latin typeface="+mj-lt"/>
              </a:rPr>
              <a:t>các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Ca Dâng Lễ</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Của</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Tinh</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Tuyền</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Giang</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Ân</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33350"/>
            <a:ext cx="9144000" cy="5010150"/>
          </a:xfrm>
        </p:spPr>
        <p:txBody>
          <a:bodyPr>
            <a:noAutofit/>
          </a:bodyPr>
          <a:lstStyle/>
          <a:p>
            <a:pPr marL="27385" indent="0" algn="just">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effectLst>
                  <a:outerShdw blurRad="38100" dist="38100" dir="2700000" algn="tl">
                    <a:srgbClr val="000000">
                      <a:alpha val="43137"/>
                    </a:srgbClr>
                  </a:outerShdw>
                </a:effectLst>
                <a:latin typeface="+mj-lt"/>
              </a:rPr>
              <a:t>Xin dâng là dâng lên Chúa chén rượu cùng bánh thơm. Xin dâng là dâng lên Chúa hy</a:t>
            </a:r>
            <a:r>
              <a:rPr lang="en-US" sz="6000" b="1" dirty="0">
                <a:solidFill>
                  <a:srgbClr val="003399"/>
                </a:solidFill>
                <a:effectLst>
                  <a:outerShdw blurRad="38100" dist="38100" dir="2700000" algn="tl">
                    <a:srgbClr val="000000">
                      <a:alpha val="43137"/>
                    </a:srgbClr>
                  </a:outerShdw>
                </a:effectLst>
                <a:latin typeface="+mj-lt"/>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vi-VN" sz="6000" b="1" dirty="0">
                <a:solidFill>
                  <a:srgbClr val="003399"/>
                </a:solidFill>
                <a:effectLst>
                  <a:outerShdw blurRad="38100" dist="38100" dir="2700000" algn="tl">
                    <a:srgbClr val="000000">
                      <a:alpha val="43137"/>
                    </a:srgbClr>
                  </a:outerShdw>
                </a:effectLst>
                <a:latin typeface="+mj-lt"/>
              </a:rPr>
              <a:t> vất vả trong đời,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209550"/>
            <a:ext cx="9144000" cy="4933950"/>
          </a:xfrm>
        </p:spPr>
        <p:txBody>
          <a:bodyPr>
            <a:noAutofit/>
          </a:bodyPr>
          <a:lstStyle/>
          <a:p>
            <a:pPr marL="27385" indent="0" algn="just">
              <a:buNone/>
            </a:pP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ao nhiêu là mưa nắng dãi dầu cùng năm tháng lao công, hôm nay lúa thơm trên đồng vàng, hân hoan tán dương ân tình Ngài, con xin dâng làm của lễ, của lễ tinh tuyền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75612386"/>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 xin Chúa dủ thương chấp nhận tấm lòng đoàn con tiến dâng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ù không xứng đáng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 xin Cha đoái nhận của lễ con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133350"/>
            <a:ext cx="9144000" cy="5010150"/>
          </a:xfrm>
        </p:spPr>
        <p:txBody>
          <a:bodyPr>
            <a:noAutofit/>
          </a:bodyPr>
          <a:lstStyle/>
          <a:p>
            <a:pPr marL="27385" indent="0" algn="just">
              <a:buNone/>
            </a:pPr>
            <a:r>
              <a:rPr lang="en-US" altLang="en-US" sz="6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Biết bao hồng ân chan chứa tuôn trào ngày tháng qua. Ơn Cha hằng luôn nâng đỡ theo con suốt cả cuộc đời.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285750"/>
            <a:ext cx="9144000" cy="4857750"/>
          </a:xfrm>
        </p:spPr>
        <p:txBody>
          <a:bodyPr>
            <a:noAutofit/>
          </a:bodyPr>
          <a:lstStyle/>
          <a:p>
            <a:pPr marL="27385" indent="0" algn="just">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Đôi tay này con hướng lên trời nguyện xin Chúa chúc lành. Ban cho thế gian ơn hòa bình muôn dân khắp nơi chung một lòng hân hoan dâng lời tạ ơn tình Chúa muôn đời</a:t>
            </a:r>
            <a:r>
              <a:rPr lang="en-US" sz="4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59650765"/>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 xin Chúa dủ thương chấp nhận tấm lòng đoàn con tiến dâng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ù không xứng đáng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 xin Cha đoái nhận của lễ con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12507427"/>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14350"/>
            <a:ext cx="9144000" cy="46291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Vang</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Tình</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Yêu</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4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Đinh</a:t>
            </a:r>
            <a:r>
              <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Minh </a:t>
            </a:r>
            <a:r>
              <a:rPr lang="en-US" sz="4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Hoàng</a:t>
            </a:r>
            <a:endParaRPr lang="en-US" sz="2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086350"/>
          </a:xfrm>
        </p:spPr>
        <p:txBody>
          <a:bodyPr>
            <a:noAutofit/>
          </a:bodyPr>
          <a:lstStyle/>
          <a:p>
            <a:pPr marL="27432" indent="0" algn="just">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dirty="0">
                <a:effectLst>
                  <a:outerShdw blurRad="38100" dist="38100" dir="2700000" algn="tl">
                    <a:srgbClr val="000000">
                      <a:alpha val="43137"/>
                    </a:srgbClr>
                  </a:outerShdw>
                </a:effectLst>
                <a:latin typeface="+mj-lt"/>
              </a:rPr>
              <a:t> </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 yêu Thiên Chúa như vầng dương soi tỏa khắp nơi. Tình yêu Thiên Chúa là vì sao giữa đêm mờ tối. Tình yêu Thiên Chúa dìu con vượt qua sóng đời nỗi trôi, thuyền con giữa dòng đại dương bấp bênh Ngài ơi!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067800" cy="5010150"/>
          </a:xfrm>
        </p:spPr>
        <p:txBody>
          <a:bodyPr>
            <a:noAutofit/>
          </a:bodyPr>
          <a:lstStyle/>
          <a:p>
            <a:pPr marL="27432" indent="0" algn="just">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dirty="0">
                <a:effectLst>
                  <a:outerShdw blurRad="38100" dist="38100" dir="2700000" algn="tl">
                    <a:srgbClr val="000000">
                      <a:alpha val="43137"/>
                    </a:srgbClr>
                  </a:outerShdw>
                </a:effectLst>
                <a:latin typeface="+mj-lt"/>
              </a:rPr>
              <a:t> </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 yêu Thiên Chúa như dòng sông êm đềm lướt trôi. Chảy xuôi năm tháng để hồn thơ tắm trong tình mến. Tình yêu Thiên Chúa nồng say là hương gió trời dịu êm. Dìu đưa tháng ngày bình yên với bao êm đềm</a:t>
            </a:r>
            <a:r>
              <a:rPr lang="vi-VN"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067800" cy="5010150"/>
          </a:xfrm>
        </p:spPr>
        <p:txBody>
          <a:bodyPr>
            <a:noAutofit/>
          </a:bodyPr>
          <a:lstStyle/>
          <a:p>
            <a:pPr marL="27432" indent="0" algn="just">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ca ngợi ngàn đời tình Ngài kiên vững suối thiêng dạt dào ngọt ngào tình yêu mến thương. Tình Ngài ngàn năm như núi cao sông dài biển khơi. Cao vời tình Cha con hát ca muôn đời chẳng ngơi</a:t>
            </a:r>
            <a:r>
              <a:rPr lang="vi-VN"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4914900"/>
          </a:xfrm>
        </p:spPr>
        <p:txBody>
          <a:bodyPr>
            <a:noAutofit/>
          </a:bodyPr>
          <a:lstStyle/>
          <a:p>
            <a:pPr marL="27432" indent="0" algn="just">
              <a:buNone/>
            </a:pPr>
            <a:r>
              <a:rPr lang="en-US" sz="4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a:t>
            </a:r>
            <a:r>
              <a:rPr lang="vi-VN"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2</a:t>
            </a: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 yêu Thiên Chúa như mùa xuân tô đẹp ước mơ. Tuổi thơ yêu dấu ngày và đêm khát khao tình Chúa. Ngài luôn dõi bước đời con đổ muôn phúc ân tràn lan. Và luôn đỡ nâng ủi an những khi sầu vương.</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499352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010150"/>
          </a:xfrm>
        </p:spPr>
        <p:txBody>
          <a:bodyPr>
            <a:noAutofit/>
          </a:bodyPr>
          <a:lstStyle/>
          <a:p>
            <a:pPr marL="27432" indent="0" algn="just">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 yêu Thiên Chúa không nhạt phai dẫu đời đổi thay. Nào ai có biết tình Ngài luôn sắt son bền vững. Là Chân, Thiện, Mỹ, thẳm sâu để con kiếm tìm ngày đêm. Hồn con khát vọng, cậy trông vững tin nơi Ngài.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32121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dirty="0">
                <a:solidFill>
                  <a:srgbClr val="003399"/>
                </a:solidFill>
                <a:effectLst>
                  <a:outerShdw blurRad="38100" dist="38100" dir="2700000" algn="tl">
                    <a:srgbClr val="000000">
                      <a:alpha val="43137"/>
                    </a:srgbClr>
                  </a:outerShdw>
                </a:effectLst>
                <a:latin typeface="+mj-lt"/>
              </a:rPr>
              <a:t>Các giáo phận Việt Nam chúng</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con</a:t>
            </a:r>
            <a:r>
              <a:rPr lang="en-US" b="1" dirty="0" smtClean="0">
                <a:solidFill>
                  <a:srgbClr val="003399"/>
                </a:solidFill>
                <a:effectLst>
                  <a:outerShdw blurRad="38100" dist="38100" dir="2700000" algn="tl">
                    <a:srgbClr val="000000">
                      <a:alpha val="43137"/>
                    </a:srgbClr>
                  </a:outerShdw>
                </a:effectLst>
                <a:latin typeface="+mj-lt"/>
                <a:cs typeface="Times New Roman" pitchFamily="18" charset="0"/>
              </a:rPr>
              <a:t>,</a:t>
            </a:r>
            <a:r>
              <a:rPr lang="vi-VN" b="1" dirty="0">
                <a:solidFill>
                  <a:srgbClr val="003399"/>
                </a:solidFill>
                <a:effectLst>
                  <a:outerShdw blurRad="38100" dist="38100" dir="2700000" algn="tl">
                    <a:srgbClr val="000000">
                      <a:alpha val="43137"/>
                    </a:srgbClr>
                  </a:outerShdw>
                </a:effectLst>
              </a:rPr>
              <a:t> </a:t>
            </a:r>
            <a:r>
              <a:rPr lang="vi-VN" b="1" dirty="0" smtClean="0">
                <a:solidFill>
                  <a:srgbClr val="003399"/>
                </a:solidFill>
                <a:effectLst>
                  <a:outerShdw blurRad="38100" dist="38100" dir="2700000" algn="tl">
                    <a:srgbClr val="000000">
                      <a:alpha val="43137"/>
                    </a:srgbClr>
                  </a:outerShdw>
                </a:effectLst>
                <a:latin typeface="+mj-lt"/>
              </a:rPr>
              <a:t>luôn </a:t>
            </a:r>
            <a:r>
              <a:rPr lang="vi-VN" b="1" dirty="0">
                <a:solidFill>
                  <a:srgbClr val="003399"/>
                </a:solidFill>
                <a:effectLst>
                  <a:outerShdw blurRad="38100" dist="38100" dir="2700000" algn="tl">
                    <a:srgbClr val="000000">
                      <a:alpha val="43137"/>
                    </a:srgbClr>
                  </a:outerShdw>
                </a:effectLst>
                <a:latin typeface="+mj-lt"/>
              </a:rPr>
              <a:t>muốn cùng chung nhịp bước với</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Hội</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Thánh</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hoàn</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vũ,</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xin cho chúng con</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ngày càng ý thức hơn về tình hiệp thông,</a:t>
            </a:r>
            <a:endParaRPr lang="en-US"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067800" cy="5010150"/>
          </a:xfrm>
        </p:spPr>
        <p:txBody>
          <a:bodyPr>
            <a:noAutofit/>
          </a:bodyPr>
          <a:lstStyle/>
          <a:p>
            <a:pPr marL="27432" indent="0" algn="just">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ca ngợi ngàn đời tình Ngài kiên vững suối thiêng dạt dào ngọt ngào tình yêu mến thương. Tình Ngài ngàn năm như núi cao sông dài biển khơi. Cao vời tình Cha con hát ca muôn đời chẳng ngơi</a:t>
            </a:r>
            <a:r>
              <a:rPr lang="vi-VN"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0851755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4914900"/>
          </a:xfrm>
        </p:spPr>
        <p:txBody>
          <a:bodyPr>
            <a:noAutofit/>
          </a:bodyPr>
          <a:lstStyle/>
          <a:p>
            <a:pPr marL="27432" indent="0" algn="just">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Bàn tay Thiên Chúa dắt dìu con qua ngàn nắng mưa. Hồn con vui sướng chìm ngập trong trái tim của Chúa. Nhìn lên Thánh giá đồi cao Ngài đã hiến mình vì ai? Bởi yêu thế nhân lầm than Chúa xuống trần gian.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010150"/>
          </a:xfrm>
        </p:spPr>
        <p:txBody>
          <a:bodyPr>
            <a:noAutofit/>
          </a:bodyPr>
          <a:lstStyle/>
          <a:p>
            <a:pPr marL="27432" indent="0" algn="just">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Tìm về chân lý nơi tình yêu trên Thập giá xưa. Ngàn năm ghi dấu Một Giê-su chết treo khổ giá. Tình trời mở lối ngàn nơi mùa xuân thắm mầu, đẹp tươi. Trần gian ngóng chờ ngày sau phúc vinh Quê </a:t>
            </a:r>
            <a:r>
              <a:rPr lang="vi-VN"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067800" cy="5010150"/>
          </a:xfrm>
        </p:spPr>
        <p:txBody>
          <a:bodyPr>
            <a:noAutofit/>
          </a:bodyPr>
          <a:lstStyle/>
          <a:p>
            <a:pPr marL="27432" indent="0" algn="just">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ca ngợi ngàn đời tình Ngài kiên vững suối thiêng dạt dào ngọt ngào tình yêu mến thương. Tình Ngài ngàn năm như núi cao sông dài biển khơi. Cao vời tình Cha con hát ca muôn đời chẳng ngơi</a:t>
            </a:r>
            <a:r>
              <a:rPr lang="vi-VN"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886066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047750"/>
            <a:ext cx="9144000" cy="2585323"/>
          </a:xfrm>
          <a:prstGeom prst="rect">
            <a:avLst/>
          </a:prstGeom>
        </p:spPr>
        <p:txBody>
          <a:bodyPr wrap="square">
            <a:spAutoFit/>
          </a:bodyPr>
          <a:lstStyle/>
          <a:p>
            <a:pPr algn="ctr"/>
            <a:r>
              <a:rPr lang="en-US" sz="48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48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48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48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vi-VN" sz="66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Đâu có tình yêu thương</a:t>
            </a:r>
            <a:endParaRPr lang="en-US" sz="66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48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Lm </a:t>
            </a:r>
            <a:r>
              <a:rPr lang="vi-VN" sz="48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Vinh Hạnh</a:t>
            </a:r>
            <a:endParaRPr lang="en-US" sz="48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vi-VN" sz="4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a:t>
            </a:r>
            <a:r>
              <a:rPr lang="en-US" sz="48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k</a:t>
            </a:r>
            <a:r>
              <a:rPr lang="en-US" sz="4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Đâu có tình yêu thương ở đấy có Đức Chúa Trời. Đâu có lòng từ bi là đấy có ân sủng Người. Đâu có tình bác ái thì Chúa chúc lành không ngơi. Đâu ý hợp tâm đầu ở đấy chứa chan nguồn vui.</a:t>
            </a:r>
            <a:endPar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vi-VN" sz="48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8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800" b="1"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dirty="0" smtClean="0">
                <a:solidFill>
                  <a:srgbClr val="003399"/>
                </a:solidFill>
                <a:latin typeface="+mj-lt"/>
                <a:cs typeface="Times New Roman" panose="02020603050405020304" pitchFamily="18" charset="0"/>
              </a:rPr>
              <a:t>Nguyện xin Thiên Chúa đoàn kết muôn người một ý. Xin hãy duy trì trí lòng hòa hợp mến yêu. Diệt tan căm thù, chia rẽ, căm hờn, ghét ghen. Gìn giữ đức ái yêu Chúa mến thương anh em.</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vi-VN" sz="4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a:t>
            </a:r>
            <a:r>
              <a:rPr lang="en-US" sz="48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k</a:t>
            </a:r>
            <a:r>
              <a:rPr lang="en-US" sz="4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Đâu có tình yêu thương ở đấy có Đức Chúa Trời. Đâu có lòng từ bi là đấy có ân sủng Người. Đâu có tình bác ái thì Chúa chúc lành không ngơi. Đâu ý hợp tâm đầu ở đấy chứa chan nguồn vui.</a:t>
            </a:r>
            <a:endPar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198859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12961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2632</TotalTime>
  <Words>1850</Words>
  <Application>Microsoft Office PowerPoint</Application>
  <PresentationFormat>On-screen Show (16:9)</PresentationFormat>
  <Paragraphs>102</Paragraphs>
  <Slides>80</Slides>
  <Notes>0</Notes>
  <HiddenSlides>0</HiddenSlides>
  <MMClips>0</MMClips>
  <ScaleCrop>false</ScaleCrop>
  <HeadingPairs>
    <vt:vector size="4" baseType="variant">
      <vt:variant>
        <vt:lpstr>Theme</vt:lpstr>
      </vt:variant>
      <vt:variant>
        <vt:i4>15</vt:i4>
      </vt:variant>
      <vt:variant>
        <vt:lpstr>Slide Titles</vt:lpstr>
      </vt:variant>
      <vt:variant>
        <vt:i4>80</vt:i4>
      </vt:variant>
    </vt:vector>
  </HeadingPairs>
  <TitlesOfParts>
    <vt:vector size="95" baseType="lpstr">
      <vt:lpstr>Office Theme</vt:lpstr>
      <vt:lpstr>1_Default Design</vt:lpstr>
      <vt:lpstr>Default Design</vt:lpstr>
      <vt:lpstr>7_Office Theme</vt:lpstr>
      <vt:lpstr>36_Default Design</vt:lpstr>
      <vt:lpstr>2_Office Theme</vt:lpstr>
      <vt:lpstr>6_Office Theme</vt:lpstr>
      <vt:lpstr>3_Office Theme</vt:lpstr>
      <vt:lpstr>4_Office Theme</vt:lpstr>
      <vt:lpstr>1_Office Theme</vt:lpstr>
      <vt:lpstr>10_Office Theme</vt:lpstr>
      <vt:lpstr>37_Default Design</vt:lpstr>
      <vt:lpstr>9_Office Theme</vt:lpstr>
      <vt:lpstr>11_Office Theme</vt:lpstr>
      <vt:lpstr>5_Office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 </vt:lpstr>
      <vt:lpstr>Đk: Toàn cầu hỡi, hãy tung hô Chúa Trời.</vt:lpstr>
      <vt:lpstr>Tk1: Toàn cầu hỡi, nào tung hô Chúa, đàn hát lên mừng Thánh Danh rạng ngời. Dâng lời tán tụng và thân thưa Chúa rằng: Sự nghiệp Chúa thật đáng khiếp sợ thay.</vt:lpstr>
      <vt:lpstr>Đk: Toàn cầu hỡi, hãy tung hô Chúa Trời.</vt:lpstr>
      <vt:lpstr>Tk2: Toàn cầy hãy phục suy tôn kính, đàn hát lên mừng Thánh Danh Chúa Trời. Mau hãy đến nhìn từng uy công Chúa làm, việc khủng khiếp Ngài đối với phàm nhân.</vt:lpstr>
      <vt:lpstr>Đk: Toàn cầu hỡi, hãy tung hô Chúa Trời.</vt:lpstr>
      <vt:lpstr>Tk3: Ngài từng khiến đại dương trơ đất, và dắt dân dạo bước qua sông ngòi. Ta mừng rỡ vì ngàn uy công Chúa làm, Ngài nhìn rõ và thống lãnh vạn dân.</vt:lpstr>
      <vt:lpstr>Đk: Toàn cầu hỡi, hãy tung hô Chúa Trời.</vt:lpstr>
      <vt:lpstr>Tk4: Lòng thành kính nguyện dâng lên Chúa, lời tán dương mừng chúa tôi tôn thờ. Tôi khẩn cầu Ngài, Ngài không chê bác lời, và lại cũng chẳng dứt nghĩa tình đâu.</vt:lpstr>
      <vt:lpstr>Đk: Toàn cầu hỡi, hãy tung hô Chúa Trời.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147</cp:revision>
  <dcterms:created xsi:type="dcterms:W3CDTF">2021-05-09T08:36:44Z</dcterms:created>
  <dcterms:modified xsi:type="dcterms:W3CDTF">2023-05-11T06:40:24Z</dcterms:modified>
</cp:coreProperties>
</file>