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916" r:id="rId7"/>
    <p:sldMasterId id="2147483928" r:id="rId8"/>
    <p:sldMasterId id="2147483940" r:id="rId9"/>
    <p:sldMasterId id="2147483948" r:id="rId10"/>
    <p:sldMasterId id="2147483960" r:id="rId11"/>
    <p:sldMasterId id="2147483972" r:id="rId12"/>
    <p:sldMasterId id="2147483984" r:id="rId13"/>
    <p:sldMasterId id="2147483996" r:id="rId14"/>
    <p:sldMasterId id="2147484032" r:id="rId15"/>
    <p:sldMasterId id="2147484080" r:id="rId16"/>
    <p:sldMasterId id="2147484104" r:id="rId17"/>
    <p:sldMasterId id="2147484116" r:id="rId18"/>
    <p:sldMasterId id="2147484128" r:id="rId19"/>
    <p:sldMasterId id="2147484140" r:id="rId20"/>
    <p:sldMasterId id="2147484152" r:id="rId21"/>
  </p:sldMasterIdLst>
  <p:notesMasterIdLst>
    <p:notesMasterId r:id="rId99"/>
  </p:notesMasterIdLst>
  <p:sldIdLst>
    <p:sldId id="9923" r:id="rId22"/>
    <p:sldId id="9838" r:id="rId23"/>
    <p:sldId id="9839" r:id="rId24"/>
    <p:sldId id="9840" r:id="rId25"/>
    <p:sldId id="9841" r:id="rId26"/>
    <p:sldId id="9842" r:id="rId27"/>
    <p:sldId id="9843" r:id="rId28"/>
    <p:sldId id="9844" r:id="rId29"/>
    <p:sldId id="9845" r:id="rId30"/>
    <p:sldId id="9924" r:id="rId31"/>
    <p:sldId id="2146" r:id="rId32"/>
    <p:sldId id="9520" r:id="rId33"/>
    <p:sldId id="1982" r:id="rId34"/>
    <p:sldId id="9903" r:id="rId35"/>
    <p:sldId id="9904" r:id="rId36"/>
    <p:sldId id="9925" r:id="rId37"/>
    <p:sldId id="9846" r:id="rId38"/>
    <p:sldId id="9848" r:id="rId39"/>
    <p:sldId id="9849" r:id="rId40"/>
    <p:sldId id="9850" r:id="rId41"/>
    <p:sldId id="9851" r:id="rId42"/>
    <p:sldId id="9852" r:id="rId43"/>
    <p:sldId id="9853" r:id="rId44"/>
    <p:sldId id="9926" r:id="rId45"/>
    <p:sldId id="9883" r:id="rId46"/>
    <p:sldId id="9835" r:id="rId47"/>
    <p:sldId id="9863" r:id="rId48"/>
    <p:sldId id="9864" r:id="rId49"/>
    <p:sldId id="9927" r:id="rId50"/>
    <p:sldId id="9866" r:id="rId51"/>
    <p:sldId id="9928" r:id="rId52"/>
    <p:sldId id="9868" r:id="rId53"/>
    <p:sldId id="9929" r:id="rId54"/>
    <p:sldId id="9884" r:id="rId55"/>
    <p:sldId id="9837" r:id="rId56"/>
    <p:sldId id="9756" r:id="rId57"/>
    <p:sldId id="9899" r:id="rId58"/>
    <p:sldId id="9885" r:id="rId59"/>
    <p:sldId id="9886" r:id="rId60"/>
    <p:sldId id="9887" r:id="rId61"/>
    <p:sldId id="9888" r:id="rId62"/>
    <p:sldId id="9889" r:id="rId63"/>
    <p:sldId id="9890" r:id="rId64"/>
    <p:sldId id="9891" r:id="rId65"/>
    <p:sldId id="9892" r:id="rId66"/>
    <p:sldId id="9893" r:id="rId67"/>
    <p:sldId id="9894" r:id="rId68"/>
    <p:sldId id="9895" r:id="rId69"/>
    <p:sldId id="9896" r:id="rId70"/>
    <p:sldId id="9897" r:id="rId71"/>
    <p:sldId id="9898" r:id="rId72"/>
    <p:sldId id="9902" r:id="rId73"/>
    <p:sldId id="9804" r:id="rId74"/>
    <p:sldId id="9805" r:id="rId75"/>
    <p:sldId id="9806" r:id="rId76"/>
    <p:sldId id="9930" r:id="rId77"/>
    <p:sldId id="9911" r:id="rId78"/>
    <p:sldId id="9931" r:id="rId79"/>
    <p:sldId id="9669" r:id="rId80"/>
    <p:sldId id="9901" r:id="rId81"/>
    <p:sldId id="9384" r:id="rId82"/>
    <p:sldId id="2344" r:id="rId83"/>
    <p:sldId id="9826" r:id="rId84"/>
    <p:sldId id="9920" r:id="rId85"/>
    <p:sldId id="9692" r:id="rId86"/>
    <p:sldId id="9914" r:id="rId87"/>
    <p:sldId id="9932" r:id="rId88"/>
    <p:sldId id="9807" r:id="rId89"/>
    <p:sldId id="9790" r:id="rId90"/>
    <p:sldId id="9933" r:id="rId91"/>
    <p:sldId id="9900" r:id="rId92"/>
    <p:sldId id="9514" r:id="rId93"/>
    <p:sldId id="9828" r:id="rId94"/>
    <p:sldId id="9829" r:id="rId95"/>
    <p:sldId id="9831" r:id="rId96"/>
    <p:sldId id="9922" r:id="rId97"/>
    <p:sldId id="9513"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93" d="100"/>
          <a:sy n="93" d="100"/>
        </p:scale>
        <p:origin x="-492" y="-96"/>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121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434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563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501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7714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9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82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259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8645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6727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0471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2029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543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777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842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20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056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972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51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9491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84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206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9403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47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428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414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720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940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596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056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65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80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645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8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54038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073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348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3.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5.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4495800"/>
          </a:xfrm>
        </p:spPr>
        <p:txBody>
          <a:bodyPr>
            <a:normAutofit fontScale="77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9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HÔM NAY MỪNG </a:t>
            </a:r>
            <a:endParaRPr lang="vi-VN" sz="9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9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a:t>
            </a:r>
            <a:r>
              <a:rPr lang="en-US" sz="9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LÊN TRỜI</a:t>
            </a:r>
            <a:endPar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Mi</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Trầm</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dirty="0">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rPr>
              <a:t>Hôm nay mừng Chúa lên trời trần hoàn vang tiếng ca. Hôm nay mừng Chúa lên trời triều thần vang câu hát. Này ngày vinh quang, rạng ngời ánh sáng khúc nhạc mừng trời đất hòa ca.</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rPr>
              <a:t>Ngợi khen Chúa lên trời trong ánh sáng vinh quang. Ngợi khen Chúa ngự trị trên chốn huy hoàng. Ngợi khen Chúa lên trời trong ánh vinh quang. Ngợi khen Chúa ngự trị trên chốn huy </a:t>
            </a:r>
            <a:r>
              <a:rPr lang="vi-VN" sz="4800" b="1" dirty="0" smtClean="0">
                <a:solidFill>
                  <a:srgbClr val="003399"/>
                </a:solidFill>
                <a:effectLst>
                  <a:outerShdw blurRad="38100" dist="38100" dir="2700000" algn="tl">
                    <a:srgbClr val="000000">
                      <a:alpha val="43137"/>
                    </a:srgbClr>
                  </a:outerShdw>
                </a:effectLst>
                <a:latin typeface="+mj-lt"/>
              </a:rPr>
              <a:t>hoàng.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vi-VN"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2</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dirty="0">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rPr>
              <a:t>Vui lên muôn nước muôn người đời trần gian sẽ qua. Vui lên muôn nước muôn người chờ về nơi thiên quốc. </a:t>
            </a:r>
            <a:r>
              <a:rPr lang="vi-VN" sz="4800" b="1" dirty="0" smtClean="0">
                <a:solidFill>
                  <a:srgbClr val="003399"/>
                </a:solidFill>
                <a:effectLst>
                  <a:outerShdw blurRad="38100" dist="38100" dir="2700000" algn="tl">
                    <a:srgbClr val="000000">
                      <a:alpha val="43137"/>
                    </a:srgbClr>
                  </a:outerShdw>
                </a:effectLst>
                <a:latin typeface="+mj-lt"/>
              </a:rPr>
              <a:t>H</a:t>
            </a:r>
            <a:r>
              <a:rPr lang="en-US" sz="4800" b="1" dirty="0">
                <a:solidFill>
                  <a:srgbClr val="003399"/>
                </a:solidFill>
                <a:effectLst>
                  <a:outerShdw blurRad="38100" dist="38100" dir="2700000" algn="tl">
                    <a:srgbClr val="000000">
                      <a:alpha val="43137"/>
                    </a:srgbClr>
                  </a:outerShdw>
                </a:effectLst>
                <a:latin typeface="+mj-lt"/>
              </a:rPr>
              <a:t>ọ</a:t>
            </a:r>
            <a:r>
              <a:rPr lang="vi-VN" sz="4800" b="1" dirty="0" smtClean="0">
                <a:solidFill>
                  <a:srgbClr val="003399"/>
                </a:solidFill>
                <a:effectLst>
                  <a:outerShdw blurRad="38100" dist="38100" dir="2700000" algn="tl">
                    <a:srgbClr val="000000">
                      <a:alpha val="43137"/>
                    </a:srgbClr>
                  </a:outerShdw>
                </a:effectLst>
                <a:latin typeface="+mj-lt"/>
              </a:rPr>
              <a:t>p </a:t>
            </a:r>
            <a:r>
              <a:rPr lang="vi-VN" sz="4800" b="1" dirty="0">
                <a:solidFill>
                  <a:srgbClr val="003399"/>
                </a:solidFill>
                <a:effectLst>
                  <a:outerShdw blurRad="38100" dist="38100" dir="2700000" algn="tl">
                    <a:srgbClr val="000000">
                      <a:alpha val="43137"/>
                    </a:srgbClr>
                  </a:outerShdw>
                </a:effectLst>
                <a:latin typeface="+mj-lt"/>
              </a:rPr>
              <a:t>mừng bên Cha tình Người bao la chốn Thiên Ðình chung tiếng hòa ca.</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rPr>
              <a:t>Ngợi khen Chúa lên trời trong ánh sáng vinh quang. Ngợi khen Chúa ngự trị trên chốn huy hoàng. Ngợi khen Chúa lên trời trong ánh vinh quang. Ngợi khen Chúa ngự trị trên chốn huy </a:t>
            </a:r>
            <a:r>
              <a:rPr lang="vi-VN" sz="4800" b="1" dirty="0" smtClean="0">
                <a:solidFill>
                  <a:srgbClr val="003399"/>
                </a:solidFill>
                <a:effectLst>
                  <a:outerShdw blurRad="38100" dist="38100" dir="2700000" algn="tl">
                    <a:srgbClr val="000000">
                      <a:alpha val="43137"/>
                    </a:srgbClr>
                  </a:outerShdw>
                </a:effectLst>
                <a:latin typeface="+mj-lt"/>
              </a:rPr>
              <a:t>hoàng.</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53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209550"/>
            <a:ext cx="9144000" cy="4933950"/>
          </a:xfrm>
        </p:spPr>
        <p:txBody>
          <a:bodyPr/>
          <a:lstStyle/>
          <a:p>
            <a:pPr algn="just" eaLnBrk="1" hangingPunct="1"/>
            <a:r>
              <a:rPr lang="vi-VN" sz="6000" b="1" i="1" u="sng" dirty="0">
                <a:solidFill>
                  <a:srgbClr val="C00000"/>
                </a:solidFill>
                <a:latin typeface="+mj-lt"/>
                <a:cs typeface="Times New Roman" panose="02020603050405020304" pitchFamily="18" charset="0"/>
              </a:rPr>
              <a:t>Chủ tế: </a:t>
            </a:r>
            <a:r>
              <a:rPr lang="vi-VN" sz="6000" b="1" i="1" dirty="0">
                <a:solidFill>
                  <a:srgbClr val="C00000"/>
                </a:solidFill>
                <a:latin typeface="+mj-lt"/>
                <a:cs typeface="Times New Roman" panose="02020603050405020304" pitchFamily="18" charset="0"/>
              </a:rPr>
              <a:t>Vinh danh Thiên Chúa trên các tầng trời. </a:t>
            </a:r>
            <a:r>
              <a:rPr lang="vi-VN" sz="6000" b="1" dirty="0" smtClean="0">
                <a:solidFill>
                  <a:srgbClr val="002060"/>
                </a:solidFill>
                <a:latin typeface="+mj-lt"/>
                <a:cs typeface="Times New Roman" panose="02020603050405020304" pitchFamily="18" charset="0"/>
              </a:rPr>
              <a:t>Và </a:t>
            </a:r>
            <a:r>
              <a:rPr lang="vi-VN" sz="6000" b="1" dirty="0">
                <a:solidFill>
                  <a:srgbClr val="002060"/>
                </a:solidFill>
                <a:latin typeface="+mj-lt"/>
                <a:cs typeface="Times New Roman" panose="02020603050405020304" pitchFamily="18" charset="0"/>
              </a:rPr>
              <a:t>bình an dưới thế, bình an dưới thế cho người thiện tâm. </a:t>
            </a:r>
            <a:endParaRPr lang="vi-VN" sz="80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133350"/>
            <a:ext cx="9144000" cy="5010150"/>
          </a:xfrm>
        </p:spPr>
        <p:txBody>
          <a:bodyPr/>
          <a:lstStyle/>
          <a:p>
            <a:pPr algn="just" eaLnBrk="1" hangingPunct="1"/>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ca </a:t>
            </a:r>
            <a:r>
              <a:rPr lang="en-US" sz="5200" b="1" dirty="0" err="1">
                <a:solidFill>
                  <a:srgbClr val="002060"/>
                </a:solidFill>
                <a:latin typeface="+mj-lt"/>
                <a:cs typeface="Times New Roman" panose="02020603050405020304" pitchFamily="18" charset="0"/>
              </a:rPr>
              <a:t>ngợi</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a:t>
            </a:r>
            <a:r>
              <a:rPr lang="en-US" sz="5200" b="1" dirty="0" err="1">
                <a:solidFill>
                  <a:srgbClr val="002060"/>
                </a:solidFill>
                <a:latin typeface="+mj-lt"/>
                <a:cs typeface="Times New Roman" panose="02020603050405020304" pitchFamily="18" charset="0"/>
              </a:rPr>
              <a:t>chúc</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tụng</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a:t>
            </a:r>
            <a:r>
              <a:rPr lang="en-US" sz="5200" b="1" dirty="0" err="1">
                <a:solidFill>
                  <a:srgbClr val="002060"/>
                </a:solidFill>
                <a:latin typeface="+mj-lt"/>
                <a:cs typeface="Times New Roman" panose="02020603050405020304" pitchFamily="18" charset="0"/>
              </a:rPr>
              <a:t>thờ</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lạy</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a:t>
            </a:r>
            <a:r>
              <a:rPr lang="en-US" sz="5200" b="1" dirty="0" err="1">
                <a:solidFill>
                  <a:srgbClr val="002060"/>
                </a:solidFill>
                <a:latin typeface="+mj-lt"/>
                <a:cs typeface="Times New Roman" panose="02020603050405020304" pitchFamily="18" charset="0"/>
              </a:rPr>
              <a:t>tôn</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vinh</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Chúng</a:t>
            </a:r>
            <a:r>
              <a:rPr lang="en-US" sz="5200" b="1" dirty="0">
                <a:solidFill>
                  <a:srgbClr val="002060"/>
                </a:solidFill>
                <a:latin typeface="+mj-lt"/>
                <a:cs typeface="Times New Roman" panose="02020603050405020304" pitchFamily="18" charset="0"/>
              </a:rPr>
              <a:t> con </a:t>
            </a:r>
            <a:r>
              <a:rPr lang="en-US" sz="5200" b="1" dirty="0" err="1">
                <a:solidFill>
                  <a:srgbClr val="002060"/>
                </a:solidFill>
                <a:latin typeface="+mj-lt"/>
                <a:cs typeface="Times New Roman" panose="02020603050405020304" pitchFamily="18" charset="0"/>
              </a:rPr>
              <a:t>cảm</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tạ</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vì</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vinh</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quang</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cao</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cả</a:t>
            </a:r>
            <a:r>
              <a:rPr lang="en-US" sz="5200" b="1" dirty="0">
                <a:solidFill>
                  <a:srgbClr val="002060"/>
                </a:solidFill>
                <a:latin typeface="+mj-lt"/>
                <a:cs typeface="Times New Roman" panose="02020603050405020304" pitchFamily="18" charset="0"/>
              </a:rPr>
              <a:t> </a:t>
            </a:r>
            <a:r>
              <a:rPr lang="en-US" sz="5200" b="1" dirty="0" err="1">
                <a:solidFill>
                  <a:srgbClr val="002060"/>
                </a:solidFill>
                <a:latin typeface="+mj-lt"/>
                <a:cs typeface="Times New Roman" panose="02020603050405020304" pitchFamily="18" charset="0"/>
              </a:rPr>
              <a:t>Chúa</a:t>
            </a:r>
            <a:r>
              <a:rPr lang="en-US" sz="52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buFontTx/>
              <a:buNone/>
            </a:pPr>
            <a:r>
              <a:rPr lang="vi-VN" sz="60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60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vi-VN" sz="54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vi-VN" sz="5400" b="1" dirty="0">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54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205978"/>
            <a:ext cx="9144000" cy="4937521"/>
          </a:xfrm>
        </p:spPr>
        <p:txBody>
          <a:bodyPr/>
          <a:lstStyle/>
          <a:p>
            <a:pPr marL="0" indent="0" algn="just" eaLnBrk="1" hangingPunct="1">
              <a:buFontTx/>
              <a:buNone/>
            </a:pPr>
            <a:r>
              <a:rPr lang="en-US" sz="4800" b="1" dirty="0" err="1">
                <a:solidFill>
                  <a:srgbClr val="C00000"/>
                </a:solidFill>
                <a:latin typeface="+mj-lt"/>
                <a:cs typeface="Times New Roman" panose="02020603050405020304" pitchFamily="18" charset="0"/>
              </a:rPr>
              <a:t>Vì</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lạy</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Chúa</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Giê-su</a:t>
            </a:r>
            <a:r>
              <a:rPr lang="en-US" sz="4800" b="1" dirty="0">
                <a:solidFill>
                  <a:srgbClr val="C00000"/>
                </a:solidFill>
                <a:latin typeface="+mj-lt"/>
                <a:cs typeface="Times New Roman" panose="02020603050405020304" pitchFamily="18" charset="0"/>
              </a:rPr>
              <a:t> Ki-</a:t>
            </a:r>
            <a:r>
              <a:rPr lang="en-US" sz="4800" b="1" dirty="0" err="1">
                <a:solidFill>
                  <a:srgbClr val="C00000"/>
                </a:solidFill>
                <a:latin typeface="+mj-lt"/>
                <a:cs typeface="Times New Roman" panose="02020603050405020304" pitchFamily="18" charset="0"/>
              </a:rPr>
              <a:t>tô</a:t>
            </a:r>
            <a:r>
              <a:rPr lang="en-US" sz="4800" b="1" dirty="0">
                <a:solidFill>
                  <a:srgbClr val="C0000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Tối</a:t>
            </a:r>
            <a:r>
              <a:rPr lang="en-US" sz="4800" b="1" dirty="0">
                <a:solidFill>
                  <a:srgbClr val="002060"/>
                </a:solidFill>
                <a:latin typeface="+mj-lt"/>
                <a:cs typeface="Times New Roman" panose="02020603050405020304" pitchFamily="18" charset="0"/>
              </a:rPr>
              <a:t> Cao, </a:t>
            </a:r>
            <a:r>
              <a:rPr lang="en-US" sz="4800" b="1" dirty="0" err="1">
                <a:solidFill>
                  <a:srgbClr val="002060"/>
                </a:solidFill>
                <a:latin typeface="+mj-lt"/>
                <a:cs typeface="Times New Roman" panose="02020603050405020304" pitchFamily="18" charset="0"/>
              </a:rPr>
              <a:t>cùng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Thần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trong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Cha. </a:t>
            </a:r>
            <a:r>
              <a:rPr lang="en-US" sz="4800" b="1" u="sng" dirty="0">
                <a:solidFill>
                  <a:srgbClr val="C00000"/>
                </a:solidFill>
                <a:latin typeface="+mj-lt"/>
                <a:cs typeface="Times New Roman" panose="02020603050405020304" pitchFamily="18" charset="0"/>
              </a:rPr>
              <a:t>A-men. A-men. </a:t>
            </a:r>
            <a:endParaRPr lang="vi-VN" sz="48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Giê-su được cất lên ngay trước mắt các ông.</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Thánh Vịnh 46</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Nhật VII Phục Sinh</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Thăng Thiên</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000" b="1" u="sng" dirty="0">
                <a:solidFill>
                  <a:srgbClr val="FF0000"/>
                </a:solidFill>
                <a:effectLst>
                  <a:outerShdw blurRad="38100" dist="38100" dir="2700000" algn="tl">
                    <a:srgbClr val="000000">
                      <a:alpha val="43137"/>
                    </a:srgbClr>
                  </a:outerShdw>
                </a:effectLst>
                <a:cs typeface="Times New Roman" pitchFamily="18" charset="0"/>
              </a:rPr>
              <a:t>:</a:t>
            </a:r>
            <a:r>
              <a:rPr lang="en-US" sz="7000" b="1" dirty="0">
                <a:solidFill>
                  <a:srgbClr val="003399"/>
                </a:solidFill>
                <a:effectLst>
                  <a:outerShdw blurRad="38100" dist="38100" dir="2700000" algn="tl">
                    <a:srgbClr val="000000">
                      <a:alpha val="43137"/>
                    </a:srgbClr>
                  </a:outerShdw>
                </a:effectLst>
                <a:cs typeface="Times New Roman" pitchFamily="18" charset="0"/>
              </a:rPr>
              <a:t> </a:t>
            </a:r>
            <a:r>
              <a:rPr lang="vi-VN" sz="7000" b="1" dirty="0">
                <a:solidFill>
                  <a:srgbClr val="003399"/>
                </a:solidFill>
                <a:latin typeface="+mn-lt"/>
              </a:rPr>
              <a:t>Chúa tiến lên giữa tiếng reo mừng, Chúa tiến lên trong tiếng kèn vang.</a:t>
            </a:r>
            <a:endParaRPr lang="en-US" sz="7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vi-VN" sz="5400" b="1" dirty="0">
                <a:solidFill>
                  <a:srgbClr val="003399"/>
                </a:solidFill>
              </a:rPr>
              <a:t>Vỗ tay đi nào muôn dân hỡi, tán tụng Thiên Chúa, mau hò reo. Vì Chúa Đấng Tối Cao khả úy, là Đại Vương 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000" b="1" u="sng" dirty="0">
                <a:solidFill>
                  <a:srgbClr val="FF0000"/>
                </a:solidFill>
                <a:effectLst>
                  <a:outerShdw blurRad="38100" dist="38100" dir="2700000" algn="tl">
                    <a:srgbClr val="000000">
                      <a:alpha val="43137"/>
                    </a:srgbClr>
                  </a:outerShdw>
                </a:effectLst>
                <a:cs typeface="Times New Roman" pitchFamily="18" charset="0"/>
              </a:rPr>
              <a:t>:</a:t>
            </a:r>
            <a:r>
              <a:rPr lang="en-US" sz="7000" b="1" dirty="0">
                <a:solidFill>
                  <a:srgbClr val="003399"/>
                </a:solidFill>
                <a:effectLst>
                  <a:outerShdw blurRad="38100" dist="38100" dir="2700000" algn="tl">
                    <a:srgbClr val="000000">
                      <a:alpha val="43137"/>
                    </a:srgbClr>
                  </a:outerShdw>
                </a:effectLst>
                <a:cs typeface="Times New Roman" pitchFamily="18" charset="0"/>
              </a:rPr>
              <a:t> </a:t>
            </a:r>
            <a:r>
              <a:rPr lang="vi-VN" sz="7000" b="1" dirty="0">
                <a:solidFill>
                  <a:srgbClr val="003399"/>
                </a:solidFill>
                <a:latin typeface="+mn-lt"/>
              </a:rPr>
              <a:t>Chúa tiến lên giữa tiếng reo mừng, Chúa tiến lên trong tiếng kèn vang.</a:t>
            </a:r>
            <a:endParaRPr lang="en-US" sz="7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9846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dirty="0">
                <a:solidFill>
                  <a:srgbClr val="003399"/>
                </a:solidFill>
                <a:latin typeface="+mn-lt"/>
              </a:rPr>
              <a:t>Chúa đi lên ngàn câu hoan chúc, Chúa ngự lên giữa điệu kèn vang. Đàn hát hãy tấu vang mừng Chúa, và hòa ca kính Vua ta thờ.</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000" b="1" u="sng" dirty="0">
                <a:solidFill>
                  <a:srgbClr val="FF0000"/>
                </a:solidFill>
                <a:effectLst>
                  <a:outerShdw blurRad="38100" dist="38100" dir="2700000" algn="tl">
                    <a:srgbClr val="000000">
                      <a:alpha val="43137"/>
                    </a:srgbClr>
                  </a:outerShdw>
                </a:effectLst>
                <a:cs typeface="Times New Roman" pitchFamily="18" charset="0"/>
              </a:rPr>
              <a:t>:</a:t>
            </a:r>
            <a:r>
              <a:rPr lang="en-US" sz="7000" b="1" dirty="0">
                <a:solidFill>
                  <a:srgbClr val="003399"/>
                </a:solidFill>
                <a:effectLst>
                  <a:outerShdw blurRad="38100" dist="38100" dir="2700000" algn="tl">
                    <a:srgbClr val="000000">
                      <a:alpha val="43137"/>
                    </a:srgbClr>
                  </a:outerShdw>
                </a:effectLst>
                <a:cs typeface="Times New Roman" pitchFamily="18" charset="0"/>
              </a:rPr>
              <a:t> </a:t>
            </a:r>
            <a:r>
              <a:rPr lang="vi-VN" sz="7000" b="1" dirty="0">
                <a:solidFill>
                  <a:srgbClr val="003399"/>
                </a:solidFill>
                <a:latin typeface="+mn-lt"/>
              </a:rPr>
              <a:t>Chúa tiến lên giữa tiếng reo mừng, Chúa tiến lên trong tiếng kèn vang.</a:t>
            </a:r>
            <a:endParaRPr lang="en-US" sz="7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30610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vi-VN" sz="5400" b="1" dirty="0">
                <a:solidFill>
                  <a:srgbClr val="003399"/>
                </a:solidFill>
              </a:rPr>
              <a:t> Đức Vua cai trị cả thế giới, tiến Ngài muôn khúc ca tuyệt luân. Này Chúa vẫn thống trị vạn quốc, hằng ngự trên thánh ngai của Ngài.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000" b="1" u="sng" dirty="0">
                <a:solidFill>
                  <a:srgbClr val="FF0000"/>
                </a:solidFill>
                <a:effectLst>
                  <a:outerShdw blurRad="38100" dist="38100" dir="2700000" algn="tl">
                    <a:srgbClr val="000000">
                      <a:alpha val="43137"/>
                    </a:srgbClr>
                  </a:outerShdw>
                </a:effectLst>
                <a:cs typeface="Times New Roman" pitchFamily="18" charset="0"/>
              </a:rPr>
              <a:t>:</a:t>
            </a:r>
            <a:r>
              <a:rPr lang="en-US" sz="7000" b="1" dirty="0">
                <a:solidFill>
                  <a:srgbClr val="003399"/>
                </a:solidFill>
                <a:effectLst>
                  <a:outerShdw blurRad="38100" dist="38100" dir="2700000" algn="tl">
                    <a:srgbClr val="000000">
                      <a:alpha val="43137"/>
                    </a:srgbClr>
                  </a:outerShdw>
                </a:effectLst>
                <a:cs typeface="Times New Roman" pitchFamily="18" charset="0"/>
              </a:rPr>
              <a:t> </a:t>
            </a:r>
            <a:r>
              <a:rPr lang="vi-VN" sz="7000" b="1" dirty="0">
                <a:solidFill>
                  <a:srgbClr val="003399"/>
                </a:solidFill>
                <a:latin typeface="+mn-lt"/>
              </a:rPr>
              <a:t>Chúa tiến lên giữa tiếng reo mừng, Chúa tiến lên trong tiếng kèn vang.</a:t>
            </a:r>
            <a:endParaRPr lang="en-US" sz="7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92131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5554726"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Ê-phê-xô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đã</a:t>
            </a:r>
            <a:r>
              <a:rPr lang="en-US" sz="3600" dirty="0" smtClean="0">
                <a:solidFill>
                  <a:srgbClr val="FFFF00"/>
                </a:solidFill>
              </a:rPr>
              <a:t> </a:t>
            </a:r>
            <a:r>
              <a:rPr lang="en-US" sz="3600" dirty="0" err="1" smtClean="0">
                <a:solidFill>
                  <a:srgbClr val="FFFF00"/>
                </a:solidFill>
              </a:rPr>
              <a:t>đặt</a:t>
            </a:r>
            <a:r>
              <a:rPr lang="en-US" sz="3600" dirty="0" smtClean="0">
                <a:solidFill>
                  <a:srgbClr val="FFFF00"/>
                </a:solidFill>
              </a:rPr>
              <a:t> </a:t>
            </a:r>
            <a:r>
              <a:rPr lang="en-US" sz="3600" dirty="0" err="1" smtClean="0">
                <a:solidFill>
                  <a:srgbClr val="FFFF00"/>
                </a:solidFill>
              </a:rPr>
              <a:t>Đức</a:t>
            </a:r>
            <a:r>
              <a:rPr lang="en-US" sz="3600" dirty="0" smtClean="0">
                <a:solidFill>
                  <a:srgbClr val="FFFF00"/>
                </a:solidFill>
              </a:rPr>
              <a:t> </a:t>
            </a:r>
            <a:r>
              <a:rPr lang="en-US" sz="3600" dirty="0" err="1" smtClean="0">
                <a:solidFill>
                  <a:srgbClr val="FFFF00"/>
                </a:solidFill>
              </a:rPr>
              <a:t>Kitô</a:t>
            </a:r>
            <a:r>
              <a:rPr lang="en-US" sz="3600" dirty="0" smtClean="0">
                <a:solidFill>
                  <a:srgbClr val="FFFF00"/>
                </a:solidFill>
              </a:rPr>
              <a:t> </a:t>
            </a:r>
            <a:r>
              <a:rPr lang="en-US" sz="3600" dirty="0" err="1" smtClean="0">
                <a:solidFill>
                  <a:srgbClr val="FFFF00"/>
                </a:solidFill>
              </a:rPr>
              <a:t>ngự</a:t>
            </a:r>
            <a:r>
              <a:rPr lang="en-US" sz="3600" dirty="0" smtClean="0">
                <a:solidFill>
                  <a:srgbClr val="FFFF00"/>
                </a:solidFill>
              </a:rPr>
              <a:t> </a:t>
            </a:r>
            <a:r>
              <a:rPr lang="en-US" sz="3600" dirty="0" err="1" smtClean="0">
                <a:solidFill>
                  <a:srgbClr val="FFFF00"/>
                </a:solidFill>
              </a:rPr>
              <a:t>bên</a:t>
            </a:r>
            <a:r>
              <a:rPr lang="en-US" sz="3600" dirty="0" smtClean="0">
                <a:solidFill>
                  <a:srgbClr val="FFFF00"/>
                </a:solidFill>
              </a:rPr>
              <a:t> </a:t>
            </a:r>
            <a:r>
              <a:rPr lang="en-US" sz="3600" dirty="0" err="1" smtClean="0">
                <a:solidFill>
                  <a:srgbClr val="FFFF00"/>
                </a:solidFill>
              </a:rPr>
              <a:t>hữu</a:t>
            </a:r>
            <a:r>
              <a:rPr lang="en-US" sz="3600" dirty="0" smtClean="0">
                <a:solidFill>
                  <a:srgbClr val="FFFF00"/>
                </a:solidFill>
              </a:rPr>
              <a:t> </a:t>
            </a:r>
            <a:r>
              <a:rPr lang="en-US" sz="3600" dirty="0" err="1" smtClean="0">
                <a:solidFill>
                  <a:srgbClr val="FFFF00"/>
                </a:solidFill>
              </a:rPr>
              <a:t>Người</a:t>
            </a:r>
            <a:r>
              <a:rPr lang="en-US" sz="3600" dirty="0" smtClean="0">
                <a:solidFill>
                  <a:srgbClr val="FFFF00"/>
                </a:solidFill>
              </a:rPr>
              <a:t> </a:t>
            </a:r>
            <a:r>
              <a:rPr lang="en-US" sz="3600" dirty="0" err="1" smtClean="0">
                <a:solidFill>
                  <a:srgbClr val="FFFF00"/>
                </a:solidFill>
              </a:rPr>
              <a:t>trên</a:t>
            </a:r>
            <a:r>
              <a:rPr lang="en-US" sz="3600" dirty="0" smtClean="0">
                <a:solidFill>
                  <a:srgbClr val="FFFF00"/>
                </a:solidFill>
              </a:rPr>
              <a:t> </a:t>
            </a:r>
            <a:r>
              <a:rPr lang="en-US" sz="3600" dirty="0" err="1" smtClean="0">
                <a:solidFill>
                  <a:srgbClr val="FFFF00"/>
                </a:solidFill>
              </a:rPr>
              <a:t>trời</a:t>
            </a:r>
            <a:r>
              <a:rPr lang="en-US" sz="3600" dirty="0" smtClean="0">
                <a:solidFill>
                  <a:srgbClr val="FFFF00"/>
                </a:solidFill>
              </a:rPr>
              <a:t>,</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209550"/>
            <a:ext cx="9144000" cy="4933950"/>
          </a:xfrm>
        </p:spPr>
        <p:txBody>
          <a:bodyPr/>
          <a:lstStyle/>
          <a:p>
            <a:pPr algn="just" eaLnBrk="1" hangingPunct="1">
              <a:lnSpc>
                <a:spcPct val="105000"/>
              </a:lnSpc>
              <a:defRPr/>
            </a:pPr>
            <a:r>
              <a:rPr lang="en-US" sz="54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400" b="1" dirty="0"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4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này chúng con đang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lời cầu nguyện cho </a:t>
            </a:r>
            <a:r>
              <a:rPr lang="vi-VN" sz="5400" b="1" dirty="0" smtClean="0">
                <a:solidFill>
                  <a:srgbClr val="003399"/>
                </a:solidFill>
                <a:effectLst>
                  <a:outerShdw blurRad="38100" dist="38100" dir="2700000" algn="tl">
                    <a:srgbClr val="000000">
                      <a:alpha val="43137"/>
                    </a:srgbClr>
                  </a:outerShdw>
                </a:effectLst>
                <a:latin typeface="+mj-lt"/>
              </a:rPr>
              <a:t>các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a:solidFill>
                  <a:srgbClr val="003399"/>
                </a:solidFill>
                <a:effectLst>
                  <a:outerShdw blurRad="38100" dist="38100" dir="2700000" algn="tl">
                    <a:srgbClr val="000000">
                      <a:alpha val="43137"/>
                    </a:srgbClr>
                  </a:outerShdw>
                </a:effectLst>
                <a:cs typeface="Times New Roman" pitchFamily="18" charset="0"/>
              </a:rPr>
              <a:t>s</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inh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fontScale="90000"/>
          </a:bodyPr>
          <a:lstStyle/>
          <a:p>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4900" b="1" dirty="0">
                <a:solidFill>
                  <a:srgbClr val="C00000"/>
                </a:solidFill>
                <a:effectLst>
                  <a:outerShdw blurRad="38100" dist="38100" dir="2700000" algn="tl">
                    <a:srgbClr val="000000">
                      <a:alpha val="43137"/>
                    </a:srgbClr>
                  </a:outerShdw>
                </a:effectLst>
                <a:cs typeface="Times New Roman" pitchFamily="18" charset="0"/>
              </a:rPr>
              <a:t>HIẾN LỄ </a:t>
            </a:r>
            <a:r>
              <a:rPr lang="vi-VN" sz="4900" b="1" dirty="0" smtClean="0">
                <a:solidFill>
                  <a:srgbClr val="C00000"/>
                </a:solidFill>
                <a:effectLst>
                  <a:outerShdw blurRad="38100" dist="38100" dir="2700000" algn="tl">
                    <a:srgbClr val="000000">
                      <a:alpha val="43137"/>
                    </a:srgbClr>
                  </a:outerShdw>
                </a:effectLst>
                <a:cs typeface="Times New Roman" pitchFamily="18" charset="0"/>
              </a:rPr>
              <a:t/>
            </a:r>
            <a:br>
              <a:rPr lang="vi-VN" sz="4900" b="1" dirty="0" smtClean="0">
                <a:solidFill>
                  <a:srgbClr val="C00000"/>
                </a:solidFill>
                <a:effectLst>
                  <a:outerShdw blurRad="38100" dist="38100" dir="2700000" algn="tl">
                    <a:srgbClr val="000000">
                      <a:alpha val="43137"/>
                    </a:srgbClr>
                  </a:outerShdw>
                </a:effectLst>
                <a:cs typeface="Times New Roman" pitchFamily="18" charset="0"/>
              </a:rPr>
            </a:br>
            <a:r>
              <a:rPr lang="en-US" sz="4900" b="1" dirty="0" smtClean="0">
                <a:solidFill>
                  <a:srgbClr val="C00000"/>
                </a:solidFill>
                <a:effectLst>
                  <a:outerShdw blurRad="38100" dist="38100" dir="2700000" algn="tl">
                    <a:srgbClr val="000000">
                      <a:alpha val="43137"/>
                    </a:srgbClr>
                  </a:outerShdw>
                </a:effectLst>
                <a:cs typeface="Times New Roman" pitchFamily="18" charset="0"/>
              </a:rPr>
              <a:t>PHỤC </a:t>
            </a:r>
            <a:r>
              <a:rPr lang="en-US" sz="4900" b="1" dirty="0">
                <a:solidFill>
                  <a:srgbClr val="C00000"/>
                </a:solidFill>
                <a:effectLst>
                  <a:outerShdw blurRad="38100" dist="38100" dir="2700000" algn="tl">
                    <a:srgbClr val="000000">
                      <a:alpha val="43137"/>
                    </a:srgbClr>
                  </a:outerShdw>
                </a:effectLst>
                <a:cs typeface="Times New Roman" pitchFamily="18" charset="0"/>
              </a:rPr>
              <a:t>SINH</a:t>
            </a:r>
            <a:r>
              <a:rPr lang="en-US" sz="4900" b="1" dirty="0">
                <a:solidFill>
                  <a:srgbClr val="003399"/>
                </a:solidFill>
                <a:effectLst>
                  <a:outerShdw blurRad="38100" dist="38100" dir="2700000" algn="tl">
                    <a:srgbClr val="000000">
                      <a:alpha val="43137"/>
                    </a:srgbClr>
                  </a:outerShdw>
                </a:effectLst>
                <a:cs typeface="Times New Roman" pitchFamily="18" charset="0"/>
              </a:rPr>
              <a:t/>
            </a:r>
            <a:br>
              <a:rPr lang="en-US" sz="4900" b="1" dirty="0">
                <a:solidFill>
                  <a:srgbClr val="003399"/>
                </a:solidFill>
                <a:effectLst>
                  <a:outerShdw blurRad="38100" dist="38100" dir="2700000" algn="tl">
                    <a:srgbClr val="000000">
                      <a:alpha val="43137"/>
                    </a:srgbClr>
                  </a:outerShdw>
                </a:effectLst>
                <a:cs typeface="Times New Roman" pitchFamily="18" charset="0"/>
              </a:rPr>
            </a:br>
            <a:r>
              <a:rPr lang="en-US" sz="3600" b="1" i="1" dirty="0" err="1">
                <a:solidFill>
                  <a:srgbClr val="003399"/>
                </a:solidFill>
                <a:effectLst>
                  <a:outerShdw blurRad="38100" dist="38100" dir="2700000" algn="tl">
                    <a:srgbClr val="000000">
                      <a:alpha val="43137"/>
                    </a:srgbClr>
                  </a:outerShdw>
                </a:effectLst>
                <a:cs typeface="Times New Roman" pitchFamily="18" charset="0"/>
              </a:rPr>
              <a:t>Đinh</a:t>
            </a:r>
            <a:r>
              <a:rPr lang="en-US" sz="3600" b="1" i="1" dirty="0">
                <a:solidFill>
                  <a:srgbClr val="003399"/>
                </a:solidFill>
                <a:effectLst>
                  <a:outerShdw blurRad="38100" dist="38100" dir="2700000" algn="tl">
                    <a:srgbClr val="000000">
                      <a:alpha val="43137"/>
                    </a:srgbClr>
                  </a:outerShdw>
                </a:effectLst>
                <a:cs typeface="Times New Roman" pitchFamily="18" charset="0"/>
              </a:rPr>
              <a:t> </a:t>
            </a:r>
            <a:r>
              <a:rPr lang="en-US" sz="3600" b="1" i="1" dirty="0" err="1">
                <a:solidFill>
                  <a:srgbClr val="003399"/>
                </a:solidFill>
                <a:effectLst>
                  <a:outerShdw blurRad="38100" dist="38100" dir="2700000" algn="tl">
                    <a:srgbClr val="000000">
                      <a:alpha val="43137"/>
                    </a:srgbClr>
                  </a:outerShdw>
                </a:effectLst>
                <a:cs typeface="Times New Roman" pitchFamily="18" charset="0"/>
              </a:rPr>
              <a:t>Công</a:t>
            </a:r>
            <a:r>
              <a:rPr lang="en-US" sz="3600" b="1" i="1" dirty="0">
                <a:solidFill>
                  <a:srgbClr val="003399"/>
                </a:solidFill>
                <a:effectLst>
                  <a:outerShdw blurRad="38100" dist="38100" dir="2700000" algn="tl">
                    <a:srgbClr val="000000">
                      <a:alpha val="43137"/>
                    </a:srgbClr>
                  </a:outerShdw>
                </a:effectLst>
                <a:cs typeface="Times New Roman" pitchFamily="18" charset="0"/>
              </a:rPr>
              <a:t> </a:t>
            </a:r>
            <a:r>
              <a:rPr lang="en-US" sz="3600" b="1" i="1" dirty="0" err="1">
                <a:solidFill>
                  <a:srgbClr val="003399"/>
                </a:solidFill>
                <a:effectLst>
                  <a:outerShdw blurRad="38100" dist="38100" dir="2700000" algn="tl">
                    <a:srgbClr val="000000">
                      <a:alpha val="43137"/>
                    </a:srgbClr>
                  </a:outerShdw>
                </a:effectLst>
                <a:cs typeface="Times New Roman" pitchFamily="18" charset="0"/>
              </a:rPr>
              <a:t>Huỳnh</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4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dirty="0">
                <a:solidFill>
                  <a:srgbClr val="003399"/>
                </a:solidFill>
                <a:effectLst>
                  <a:outerShdw blurRad="38100" dist="38100" dir="2700000" algn="tl">
                    <a:srgbClr val="000000">
                      <a:alpha val="43137"/>
                    </a:srgbClr>
                  </a:outerShdw>
                </a:effectLst>
                <a:latin typeface="+mj-lt"/>
              </a:rPr>
              <a:t>Hiệp lòng xin tiến dâng này của lễ tinh tuyền, là rượu nho bánh miến bởi lao công ngày đêm. Tựa Mình Máu xưa Chiên Con hiến dâng cứu độ cho toàn dân. Người đổi lấy chính thân mình làm giá cứu chuộc khắp trần gian.</a:t>
            </a:r>
            <a:endParaRPr lang="en-US" altLang="en-US" sz="4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41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1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Nguyện dâng lên Chúa (Nguyện dâng lên Chúa) Rượu nho tinh khiết (Rượu nho tinh khiết) bánh miến thơm hương. Do lao công sớm hôm nhọc tâm, bao hy sinh góp chung toàn dân. Tiến dâng mừng Con Thiên Chúa Phục </a:t>
            </a:r>
            <a:r>
              <a:rPr lang="vi-VN" sz="41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1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1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41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1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Nhờ Con Chúa hiến thân bằng khổ giá can trường. Giờ trở nên hiến lễ để trao ban tình thương. Người phục sinh trong quang vinh thánh oai lẫy lừng trên tầng xanh. Nào thiên sứ với nhân trần hợp tiếng hát </a:t>
            </a:r>
            <a:r>
              <a:rPr lang="vi-VN" sz="41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 </a:t>
            </a:r>
            <a:r>
              <a:rPr lang="vi-VN" sz="4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Phục Sinh.</a:t>
            </a:r>
            <a:endParaRPr lang="en-US" altLang="en-US" sz="41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41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1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Nguyện dâng lên Chúa (Nguyện dâng lên Chúa) Rượu nho tinh khiết (Rượu nho tinh khiết) bánh miến thơm hương. Do lao công sớm hôm nhọc tâm, bao hy sinh góp chung toàn dân. Tiến dâng mừng Con Thiên Chúa Phục </a:t>
            </a:r>
            <a:r>
              <a:rPr lang="vi-VN" sz="41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1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1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2595106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42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2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Rời mồ sâu tối tăm Người chiến thắng tử thần. Ngày vinh thắng ánh sáng Chúa chiếu soi toàn dân. Đường về quê tuy xa xăm Chúa luôn song hành bên đời ta. Tình yêu Chúa sẽ đưa về trời mới sáng ngời thắm ngàn hoa.</a:t>
            </a:r>
            <a:endParaRPr lang="en-US" altLang="en-US" sz="4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576449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buNone/>
            </a:pPr>
            <a:r>
              <a:rPr lang="en-US" altLang="en-US" sz="41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1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Nguyện dâng lên Chúa (Nguyện dâng lên Chúa) Rượu nho tinh khiết (Rượu nho tinh khiết) bánh miến thơm hương. Do lao công sớm hôm nhọc tâm, bao hy sinh góp chung toàn dân. Tiến dâng mừng Con Thiên Chúa Phục </a:t>
            </a:r>
            <a:r>
              <a:rPr lang="vi-VN" sz="41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1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1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5859183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VỀ TRỜI</a:t>
            </a:r>
          </a:p>
          <a:p>
            <a:pPr marL="27432" indent="0" algn="ctr">
              <a:lnSpc>
                <a:spcPct val="120000"/>
              </a:lnSpc>
              <a:buNone/>
            </a:pPr>
            <a:r>
              <a:rPr lang="en-US" sz="5400" b="1" i="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Thái Nguyên</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067800" cy="4933950"/>
          </a:xfrm>
        </p:spPr>
        <p:txBody>
          <a:bodyPr>
            <a:noAutofit/>
          </a:bodyPr>
          <a:lstStyle/>
          <a:p>
            <a:pPr marL="27432" indent="0" algn="just">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dirty="0">
                <a:effectLst>
                  <a:outerShdw blurRad="38100" dist="38100" dir="2700000" algn="tl">
                    <a:srgbClr val="000000">
                      <a:alpha val="43137"/>
                    </a:srgbClr>
                  </a:outerShdw>
                </a:effectLst>
                <a:latin typeface="+mj-lt"/>
              </a:rPr>
              <a:t>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nhưng vẫn còn lại đây Nhiệm thể Ngài. Bàn tay yêu dấu thân thương đỡ đần, và dìu con bước đi trên </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t>
            </a:r>
            <a:r>
              <a:rPr lang="vi-VN" sz="5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ường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 từng lúc ân cần tình Chúa đỡ nâng.</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067800" cy="5010150"/>
          </a:xfrm>
        </p:spPr>
        <p:txBody>
          <a:bodyPr>
            <a:noAutofit/>
          </a:bodyPr>
          <a:lstStyle/>
          <a:p>
            <a:pPr marL="27432" indent="0" algn="just">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vi-VN"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nhưng vẫn còn lại đây lời của Ngài. Lời đưa con tới quê hương trời cao, bằng tình yêu mến hy sinh phục vụ, dựng xây thế giới hòa bình hôm nay.</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067300"/>
          </a:xfrm>
        </p:spPr>
        <p:txBody>
          <a:bodyPr>
            <a:noAutofit/>
          </a:bodyPr>
          <a:lstStyle/>
          <a:p>
            <a:pPr marL="27432" indent="0" algn="just">
              <a:buNone/>
            </a:pPr>
            <a:r>
              <a:rPr lang="en-US" sz="41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1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1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4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067800" cy="4857750"/>
          </a:xfrm>
        </p:spPr>
        <p:txBody>
          <a:bodyPr>
            <a:noAutofit/>
          </a:bodyPr>
          <a:lstStyle/>
          <a:p>
            <a:pPr marL="27432" indent="0" algn="just">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là bắt đầu từ nay cuộc sống này, bừng lên tươi sáng trong ơn Thánh Thần, dìu ta vững bước đi qua đêm trường, giữa những nguy nan, vực sâu thế gian.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nhưng vẫn hiện diện qua từng con người, từng cơn biến cố qua Giáo Hội Ngài, hằng ban ơn thánh giúp ta nhiệt tâm trở nên nhân chứng của Ngài hôm nay.</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067300"/>
          </a:xfrm>
        </p:spPr>
        <p:txBody>
          <a:bodyPr>
            <a:noAutofit/>
          </a:bodyPr>
          <a:lstStyle/>
          <a:p>
            <a:pPr marL="27432" indent="0" algn="just">
              <a:buNone/>
            </a:pPr>
            <a:r>
              <a:rPr lang="en-US" sz="41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1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1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4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09472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mơ ước của đời con là theo Ngài, tìm về bên Chúa sống trong nguyện cầu, tình thương chan chứa, con đi xây đời cuộc sống đẹp ngời từ nơi thế gian</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 trời,</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dấu chứng của đời sau được khơi màu, từ đây mãi mãi, không chỉ đổi thay, niềm tin tất thắng sau bao hoài mong, và bao gian khó một đời tin </a:t>
            </a:r>
            <a:r>
              <a:rPr lang="vi-VN"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dirty="0">
                <a:solidFill>
                  <a:srgbClr val="003399"/>
                </a:solidFill>
                <a:effectLst>
                  <a:outerShdw blurRad="38100" dist="38100" dir="2700000" algn="tl">
                    <a:srgbClr val="000000">
                      <a:alpha val="43137"/>
                    </a:srgbClr>
                  </a:outerShdw>
                </a:effectLst>
                <a:latin typeface="+mj-lt"/>
              </a:rPr>
              <a:t>Các giáo phận Việt Nam chúng</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con</a:t>
            </a:r>
            <a:r>
              <a:rPr lang="en-US" b="1" dirty="0"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dirty="0">
                <a:solidFill>
                  <a:srgbClr val="003399"/>
                </a:solidFill>
                <a:effectLst>
                  <a:outerShdw blurRad="38100" dist="38100" dir="2700000" algn="tl">
                    <a:srgbClr val="000000">
                      <a:alpha val="43137"/>
                    </a:srgbClr>
                  </a:outerShdw>
                </a:effectLst>
              </a:rPr>
              <a:t> </a:t>
            </a:r>
            <a:r>
              <a:rPr lang="vi-VN" b="1" dirty="0" smtClean="0">
                <a:solidFill>
                  <a:srgbClr val="003399"/>
                </a:solidFill>
                <a:effectLst>
                  <a:outerShdw blurRad="38100" dist="38100" dir="2700000" algn="tl">
                    <a:srgbClr val="000000">
                      <a:alpha val="43137"/>
                    </a:srgbClr>
                  </a:outerShdw>
                </a:effectLst>
                <a:latin typeface="+mj-lt"/>
              </a:rPr>
              <a:t>luôn </a:t>
            </a:r>
            <a:r>
              <a:rPr lang="vi-VN" b="1" dirty="0">
                <a:solidFill>
                  <a:srgbClr val="003399"/>
                </a:solidFill>
                <a:effectLst>
                  <a:outerShdw blurRad="38100" dist="38100" dir="2700000" algn="tl">
                    <a:srgbClr val="000000">
                      <a:alpha val="43137"/>
                    </a:srgbClr>
                  </a:outerShdw>
                </a:effectLst>
                <a:latin typeface="+mj-lt"/>
              </a:rPr>
              <a:t>muốn cùng chung nhịp bước với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Hội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Thánh</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hoàn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vũ,</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xin cho chúng con</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dirty="0">
                <a:solidFill>
                  <a:srgbClr val="003399"/>
                </a:solidFill>
                <a:effectLst>
                  <a:outerShdw blurRad="38100" dist="38100" dir="2700000" algn="tl">
                    <a:srgbClr val="000000">
                      <a:alpha val="43137"/>
                    </a:srgbClr>
                  </a:outerShdw>
                </a:effectLst>
                <a:latin typeface="+mj-lt"/>
              </a:rPr>
              <a:t> </a:t>
            </a:r>
            <a:r>
              <a:rPr lang="vi-VN" b="1" dirty="0">
                <a:solidFill>
                  <a:srgbClr val="003399"/>
                </a:solidFill>
                <a:effectLst>
                  <a:outerShdw blurRad="38100" dist="38100" dir="2700000" algn="tl">
                    <a:srgbClr val="000000">
                      <a:alpha val="43137"/>
                    </a:srgbClr>
                  </a:outerShdw>
                </a:effectLst>
                <a:latin typeface="+mj-lt"/>
              </a:rPr>
              <a:t>ngày càng ý thức hơn về tình hiệp thông,</a:t>
            </a:r>
            <a:endParaRPr lang="en-US"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067300"/>
          </a:xfrm>
        </p:spPr>
        <p:txBody>
          <a:bodyPr>
            <a:noAutofit/>
          </a:bodyPr>
          <a:lstStyle/>
          <a:p>
            <a:pPr marL="27432" indent="0" algn="just">
              <a:buNone/>
            </a:pPr>
            <a:r>
              <a:rPr lang="en-US" sz="41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1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1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41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740536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937558"/>
            <a:ext cx="9144000" cy="1938992"/>
          </a:xfrm>
          <a:prstGeom prst="rect">
            <a:avLst/>
          </a:prstGeom>
        </p:spPr>
        <p:txBody>
          <a:bodyPr wrap="square">
            <a:spAutoFit/>
          </a:bodyPr>
          <a:lstStyle/>
          <a:p>
            <a:pPr algn="ct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THÁNH LỄ CUỘC ĐỜI</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thôi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cuộc</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lễ</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hết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phương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gieo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khắp</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nơi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xuống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chết</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sz="4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Lên</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đường</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ta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làm</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nhân</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chứng</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giữa</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tin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cho</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đây</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ân</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biển</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khơi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nối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kết</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loài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người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mãi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rạng</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ngời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trong</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tương</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lai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tình</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đất</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tuyệt</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vời</a:t>
            </a:r>
            <a:r>
              <a:rPr lang="en-US" sz="4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2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Ta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cùng</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về</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thôi</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và</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tiếp</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nối</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cuộc</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lễ</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Sống</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giữa</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cuộc</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đời</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như</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đèn</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sáng</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chiếu</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soi</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Cho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muôn</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muôn</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người</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nhận</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biết</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là</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Người</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là</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đường</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sự</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thật</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và</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sự</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sống</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2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chúng</a:t>
            </a:r>
            <a:r>
              <a:rPr lang="en-US" sz="5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ta.</a:t>
            </a:r>
            <a:endParaRPr lang="vi-VN" sz="52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551459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970</TotalTime>
  <Words>1912</Words>
  <Application>Microsoft Office PowerPoint</Application>
  <PresentationFormat>On-screen Show (16:9)</PresentationFormat>
  <Paragraphs>93</Paragraphs>
  <Slides>77</Slides>
  <Notes>0</Notes>
  <HiddenSlides>0</HiddenSlides>
  <MMClips>0</MMClips>
  <ScaleCrop>false</ScaleCrop>
  <HeadingPairs>
    <vt:vector size="4" baseType="variant">
      <vt:variant>
        <vt:lpstr>Theme</vt:lpstr>
      </vt:variant>
      <vt:variant>
        <vt:i4>21</vt:i4>
      </vt:variant>
      <vt:variant>
        <vt:lpstr>Slide Titles</vt:lpstr>
      </vt:variant>
      <vt:variant>
        <vt:i4>77</vt:i4>
      </vt:variant>
    </vt:vector>
  </HeadingPairs>
  <TitlesOfParts>
    <vt:vector size="98" baseType="lpstr">
      <vt:lpstr>Office Theme</vt:lpstr>
      <vt:lpstr>1_Default Design</vt:lpstr>
      <vt:lpstr>Default Design</vt:lpstr>
      <vt:lpstr>7_Office Theme</vt:lpstr>
      <vt:lpstr>36_Default Design</vt:lpstr>
      <vt:lpstr>2_Office Theme</vt:lpstr>
      <vt:lpstr>1_Office Theme</vt:lpstr>
      <vt:lpstr>10_Office Theme</vt:lpstr>
      <vt:lpstr>37_Default Design</vt:lpstr>
      <vt:lpstr>9_Office Theme</vt:lpstr>
      <vt:lpstr>11_Office Theme</vt:lpstr>
      <vt:lpstr>12_Office Theme</vt:lpstr>
      <vt:lpstr>13_Office Theme</vt:lpstr>
      <vt:lpstr>14_Office Theme</vt:lpstr>
      <vt:lpstr>17_Office Theme</vt:lpstr>
      <vt:lpstr>21_Office Theme</vt:lpstr>
      <vt:lpstr>23_Office Theme</vt:lpstr>
      <vt:lpstr>24_Office Theme</vt:lpstr>
      <vt:lpstr>8_Office Theme</vt:lpstr>
      <vt:lpstr>6_Office Theme</vt:lpstr>
      <vt:lpstr>3_Office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HIẾN LỄ  PHỤC SINH Đinh Công Huỳnh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Mong Dung</cp:lastModifiedBy>
  <cp:revision>154</cp:revision>
  <dcterms:created xsi:type="dcterms:W3CDTF">2021-05-09T08:36:44Z</dcterms:created>
  <dcterms:modified xsi:type="dcterms:W3CDTF">2023-05-18T07:08:18Z</dcterms:modified>
</cp:coreProperties>
</file>