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916" r:id="rId7"/>
    <p:sldMasterId id="2147483928" r:id="rId8"/>
    <p:sldMasterId id="2147483940" r:id="rId9"/>
    <p:sldMasterId id="2147483948" r:id="rId10"/>
    <p:sldMasterId id="2147483960" r:id="rId11"/>
    <p:sldMasterId id="2147483972" r:id="rId12"/>
    <p:sldMasterId id="2147484044" r:id="rId13"/>
    <p:sldMasterId id="2147484080" r:id="rId14"/>
    <p:sldMasterId id="2147484116" r:id="rId15"/>
    <p:sldMasterId id="2147484128" r:id="rId16"/>
    <p:sldMasterId id="2147484140" r:id="rId17"/>
    <p:sldMasterId id="2147484152" r:id="rId18"/>
    <p:sldMasterId id="2147484164" r:id="rId19"/>
    <p:sldMasterId id="2147484176" r:id="rId20"/>
    <p:sldMasterId id="2147484188" r:id="rId21"/>
    <p:sldMasterId id="2147484260" r:id="rId22"/>
    <p:sldMasterId id="2147484272" r:id="rId23"/>
    <p:sldMasterId id="2147484284" r:id="rId24"/>
    <p:sldMasterId id="2147484320" r:id="rId25"/>
    <p:sldMasterId id="2147484332" r:id="rId26"/>
    <p:sldMasterId id="2147484344" r:id="rId27"/>
    <p:sldMasterId id="2147484356" r:id="rId28"/>
  </p:sldMasterIdLst>
  <p:notesMasterIdLst>
    <p:notesMasterId r:id="rId115"/>
  </p:notesMasterIdLst>
  <p:sldIdLst>
    <p:sldId id="9923" r:id="rId29"/>
    <p:sldId id="9838" r:id="rId30"/>
    <p:sldId id="9839" r:id="rId31"/>
    <p:sldId id="9840" r:id="rId32"/>
    <p:sldId id="9841" r:id="rId33"/>
    <p:sldId id="9842" r:id="rId34"/>
    <p:sldId id="9843" r:id="rId35"/>
    <p:sldId id="9844" r:id="rId36"/>
    <p:sldId id="9845" r:id="rId37"/>
    <p:sldId id="9924" r:id="rId38"/>
    <p:sldId id="2146" r:id="rId39"/>
    <p:sldId id="9903" r:id="rId40"/>
    <p:sldId id="9930" r:id="rId41"/>
    <p:sldId id="9520" r:id="rId42"/>
    <p:sldId id="1982" r:id="rId43"/>
    <p:sldId id="9928" r:id="rId44"/>
    <p:sldId id="9929" r:id="rId45"/>
    <p:sldId id="9925" r:id="rId46"/>
    <p:sldId id="9846" r:id="rId47"/>
    <p:sldId id="9848" r:id="rId48"/>
    <p:sldId id="9849" r:id="rId49"/>
    <p:sldId id="9850" r:id="rId50"/>
    <p:sldId id="9851" r:id="rId51"/>
    <p:sldId id="9852" r:id="rId52"/>
    <p:sldId id="9853" r:id="rId53"/>
    <p:sldId id="9926" r:id="rId54"/>
    <p:sldId id="9883" r:id="rId55"/>
    <p:sldId id="9835" r:id="rId56"/>
    <p:sldId id="9863" r:id="rId57"/>
    <p:sldId id="9864" r:id="rId58"/>
    <p:sldId id="9931" r:id="rId59"/>
    <p:sldId id="9866" r:id="rId60"/>
    <p:sldId id="9932" r:id="rId61"/>
    <p:sldId id="9868" r:id="rId62"/>
    <p:sldId id="9933" r:id="rId63"/>
    <p:sldId id="9927" r:id="rId64"/>
    <p:sldId id="9937" r:id="rId65"/>
    <p:sldId id="9939" r:id="rId66"/>
    <p:sldId id="9941" r:id="rId67"/>
    <p:sldId id="9943" r:id="rId68"/>
    <p:sldId id="9837" r:id="rId69"/>
    <p:sldId id="9756" r:id="rId70"/>
    <p:sldId id="9899" r:id="rId71"/>
    <p:sldId id="9885" r:id="rId72"/>
    <p:sldId id="9886" r:id="rId73"/>
    <p:sldId id="9887" r:id="rId74"/>
    <p:sldId id="9888" r:id="rId75"/>
    <p:sldId id="9889" r:id="rId76"/>
    <p:sldId id="9890" r:id="rId77"/>
    <p:sldId id="9891" r:id="rId78"/>
    <p:sldId id="9892" r:id="rId79"/>
    <p:sldId id="9893" r:id="rId80"/>
    <p:sldId id="9894" r:id="rId81"/>
    <p:sldId id="9895" r:id="rId82"/>
    <p:sldId id="9896" r:id="rId83"/>
    <p:sldId id="9897" r:id="rId84"/>
    <p:sldId id="9898" r:id="rId85"/>
    <p:sldId id="9902" r:id="rId86"/>
    <p:sldId id="9805" r:id="rId87"/>
    <p:sldId id="9952" r:id="rId88"/>
    <p:sldId id="9804" r:id="rId89"/>
    <p:sldId id="9954" r:id="rId90"/>
    <p:sldId id="9955" r:id="rId91"/>
    <p:sldId id="9806" r:id="rId92"/>
    <p:sldId id="9956" r:id="rId93"/>
    <p:sldId id="9957" r:id="rId94"/>
    <p:sldId id="9669" r:id="rId95"/>
    <p:sldId id="9901" r:id="rId96"/>
    <p:sldId id="9384" r:id="rId97"/>
    <p:sldId id="2344" r:id="rId98"/>
    <p:sldId id="9920" r:id="rId99"/>
    <p:sldId id="9692" r:id="rId100"/>
    <p:sldId id="9963" r:id="rId101"/>
    <p:sldId id="9807" r:id="rId102"/>
    <p:sldId id="9964" r:id="rId103"/>
    <p:sldId id="9915" r:id="rId104"/>
    <p:sldId id="9970" r:id="rId105"/>
    <p:sldId id="9900" r:id="rId106"/>
    <p:sldId id="9514" r:id="rId107"/>
    <p:sldId id="9828" r:id="rId108"/>
    <p:sldId id="9796" r:id="rId109"/>
    <p:sldId id="9829" r:id="rId110"/>
    <p:sldId id="9968" r:id="rId111"/>
    <p:sldId id="9831" r:id="rId112"/>
    <p:sldId id="9969" r:id="rId113"/>
    <p:sldId id="9967" r:id="rId1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2" autoAdjust="0"/>
    <p:restoredTop sz="94693" autoAdjust="0"/>
  </p:normalViewPr>
  <p:slideViewPr>
    <p:cSldViewPr>
      <p:cViewPr>
        <p:scale>
          <a:sx n="93" d="100"/>
          <a:sy n="93" d="100"/>
        </p:scale>
        <p:origin x="-2774" y="-1186"/>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slide" Target="slides/slide59.xml"/><Relationship Id="rId102" Type="http://schemas.openxmlformats.org/officeDocument/2006/relationships/slide" Target="slides/slide74.xml"/><Relationship Id="rId110" Type="http://schemas.openxmlformats.org/officeDocument/2006/relationships/slide" Target="slides/slide82.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slide" Target="slides/slide54.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13" Type="http://schemas.openxmlformats.org/officeDocument/2006/relationships/slide" Target="slides/slide85.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14" Type="http://schemas.openxmlformats.org/officeDocument/2006/relationships/slide" Target="slides/slide86.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85121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28404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9808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0561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42086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1654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61120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7232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09364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13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958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245892"/>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03.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6.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7.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6.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1.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4.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5.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5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0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0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8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HÃY ĐẾN</a:t>
            </a:r>
            <a:endParaRPr lang="en-US" sz="68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54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9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900">
                <a:solidFill>
                  <a:schemeClr val="bg1"/>
                </a:solidFill>
                <a:effectLst>
                  <a:outerShdw blurRad="38100" dist="38100" dir="2700000" algn="tl">
                    <a:srgbClr val="000000">
                      <a:alpha val="43137"/>
                    </a:srgbClr>
                  </a:outerShdw>
                </a:effectLst>
                <a:latin typeface="+mj-lt"/>
              </a:rPr>
              <a:t> </a:t>
            </a:r>
            <a:r>
              <a:rPr lang="vi-VN" sz="3900" b="1">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endParaRPr lang="vi-VN" sz="3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r>
              <a:rPr lang="vi-VN" sz="4000" b="1" smtClean="0">
                <a:solidFill>
                  <a:schemeClr val="bg1"/>
                </a:solidFill>
                <a:effectLst>
                  <a:outerShdw blurRad="38100" dist="38100" dir="2700000" algn="tl">
                    <a:srgbClr val="000000">
                      <a:alpha val="43137"/>
                    </a:srgbClr>
                  </a:outerShdw>
                </a:effectLst>
                <a:latin typeface="+mj-lt"/>
              </a:rPr>
              <a:t>.</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611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FFFF00"/>
                </a:solidFill>
                <a:latin typeface="+mj-lt"/>
                <a:cs typeface="Times New Roman" panose="02020603050405020304" pitchFamily="18" charset="0"/>
              </a:rPr>
              <a:t>Chủ tế: </a:t>
            </a:r>
            <a:r>
              <a:rPr lang="vi-VN" sz="5400" b="1" i="1">
                <a:solidFill>
                  <a:srgbClr val="FFFF00"/>
                </a:solidFill>
                <a:latin typeface="+mj-lt"/>
                <a:cs typeface="Times New Roman" panose="02020603050405020304" pitchFamily="18" charset="0"/>
              </a:rPr>
              <a:t>Vinh danh Thiên Chúa trên các tầng trời. </a:t>
            </a:r>
            <a:r>
              <a:rPr lang="vi-VN" sz="5400" b="1" smtClean="0">
                <a:solidFill>
                  <a:srgbClr val="FFFF00"/>
                </a:solidFill>
                <a:latin typeface="+mj-lt"/>
                <a:cs typeface="Times New Roman" panose="02020603050405020304" pitchFamily="18" charset="0"/>
              </a:rPr>
              <a:t>Và </a:t>
            </a:r>
            <a:r>
              <a:rPr lang="vi-VN" sz="5400" b="1">
                <a:solidFill>
                  <a:srgbClr val="FFFF00"/>
                </a:solidFill>
                <a:latin typeface="+mj-lt"/>
                <a:cs typeface="Times New Roman" panose="02020603050405020304" pitchFamily="18" charset="0"/>
              </a:rPr>
              <a:t>bình an </a:t>
            </a:r>
            <a:r>
              <a:rPr lang="vi-VN" sz="5400" b="1">
                <a:solidFill>
                  <a:schemeClr val="bg1"/>
                </a:solidFill>
                <a:latin typeface="+mj-lt"/>
                <a:cs typeface="Times New Roman" panose="02020603050405020304" pitchFamily="18" charset="0"/>
              </a:rPr>
              <a:t>dưới thế, bình an dưới thế cho người thiện tâm. </a:t>
            </a:r>
            <a:endParaRPr lang="vi-VN" sz="72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chemeClr val="bg1"/>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914400" y="1657350"/>
            <a:ext cx="6503703" cy="1077218"/>
          </a:xfrm>
          <a:prstGeom prst="rect">
            <a:avLst/>
          </a:prstGeom>
          <a:noFill/>
        </p:spPr>
        <p:txBody>
          <a:bodyPr wrap="non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en-US" sz="3200" dirty="0" smtClean="0">
                <a:solidFill>
                  <a:srgbClr val="FFFF00"/>
                </a:solidFill>
              </a:rPr>
              <a:t>Ai </a:t>
            </a:r>
            <a:r>
              <a:rPr lang="en-US" sz="3200" dirty="0" err="1" smtClean="0">
                <a:solidFill>
                  <a:srgbClr val="FFFF00"/>
                </a:solidFill>
              </a:rPr>
              <a:t>nấy</a:t>
            </a:r>
            <a:r>
              <a:rPr lang="en-US" sz="3200" dirty="0" smtClean="0">
                <a:solidFill>
                  <a:srgbClr val="FFFF00"/>
                </a:solidFill>
              </a:rPr>
              <a:t> </a:t>
            </a:r>
            <a:r>
              <a:rPr lang="en-US" sz="3200" dirty="0" err="1" smtClean="0">
                <a:solidFill>
                  <a:srgbClr val="FFFF00"/>
                </a:solidFill>
              </a:rPr>
              <a:t>được</a:t>
            </a:r>
            <a:r>
              <a:rPr lang="en-US" sz="3200" dirty="0" smtClean="0">
                <a:solidFill>
                  <a:srgbClr val="FFFF00"/>
                </a:solidFill>
              </a:rPr>
              <a:t> </a:t>
            </a:r>
            <a:r>
              <a:rPr lang="en-US" sz="3200" dirty="0" err="1" smtClean="0">
                <a:solidFill>
                  <a:srgbClr val="FFFF00"/>
                </a:solidFill>
              </a:rPr>
              <a:t>tràn</a:t>
            </a:r>
            <a:r>
              <a:rPr lang="en-US" sz="3200" dirty="0" smtClean="0">
                <a:solidFill>
                  <a:srgbClr val="FFFF00"/>
                </a:solidFill>
              </a:rPr>
              <a:t> </a:t>
            </a:r>
            <a:r>
              <a:rPr lang="en-US" sz="3200" dirty="0" err="1" smtClean="0">
                <a:solidFill>
                  <a:srgbClr val="FFFF00"/>
                </a:solidFill>
              </a:rPr>
              <a:t>đầy</a:t>
            </a:r>
            <a:r>
              <a:rPr lang="en-US" sz="3200" dirty="0" smtClean="0">
                <a:solidFill>
                  <a:srgbClr val="FFFF00"/>
                </a:solidFill>
              </a:rPr>
              <a:t> </a:t>
            </a:r>
            <a:r>
              <a:rPr lang="en-US" sz="3200" dirty="0" err="1" smtClean="0">
                <a:solidFill>
                  <a:srgbClr val="FFFF00"/>
                </a:solidFill>
              </a:rPr>
              <a:t>ơn</a:t>
            </a:r>
            <a:r>
              <a:rPr lang="en-US" sz="3200" dirty="0" smtClean="0">
                <a:solidFill>
                  <a:srgbClr val="FFFF00"/>
                </a:solidFill>
              </a:rPr>
              <a:t> </a:t>
            </a:r>
            <a:r>
              <a:rPr lang="en-US" sz="3200" dirty="0" err="1" smtClean="0">
                <a:solidFill>
                  <a:srgbClr val="FFFF00"/>
                </a:solidFill>
              </a:rPr>
              <a:t>Thánh</a:t>
            </a:r>
            <a:r>
              <a:rPr lang="en-US" sz="3200" dirty="0" smtClean="0">
                <a:solidFill>
                  <a:srgbClr val="FFFF00"/>
                </a:solidFill>
              </a:rPr>
              <a:t> </a:t>
            </a:r>
            <a:r>
              <a:rPr lang="en-US" sz="3200" dirty="0" err="1" smtClean="0">
                <a:solidFill>
                  <a:srgbClr val="FFFF00"/>
                </a:solidFill>
              </a:rPr>
              <a:t>Thần</a:t>
            </a:r>
            <a:endParaRPr lang="en-US" sz="3200" dirty="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smtClean="0">
                <a:solidFill>
                  <a:srgbClr val="FFFF00"/>
                </a:solidFill>
              </a:rPr>
              <a:t>Bài trích sách Công vụ Tông Đồ</a:t>
            </a:r>
            <a:endParaRPr lang="en-US">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Thánh Vịnh 103</a:t>
            </a:r>
          </a:p>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Chúa Nhật</a:t>
            </a:r>
            <a:br>
              <a:rPr lang="en-US" sz="4800" b="1" smtClean="0">
                <a:solidFill>
                  <a:srgbClr val="FFFF00"/>
                </a:solidFill>
                <a:effectLst>
                  <a:outerShdw blurRad="38100" dist="38100" dir="2700000" algn="tl">
                    <a:srgbClr val="000000">
                      <a:alpha val="43137"/>
                    </a:srgbClr>
                  </a:outerShdw>
                </a:effectLst>
                <a:latin typeface="+mj-lt"/>
                <a:cs typeface="Tahoma" pitchFamily="34" charset="0"/>
              </a:rPr>
            </a:br>
            <a:r>
              <a:rPr lang="en-US" sz="4800" b="1" smtClean="0">
                <a:solidFill>
                  <a:srgbClr val="FFFF00"/>
                </a:solidFill>
                <a:effectLst>
                  <a:outerShdw blurRad="38100" dist="38100" dir="2700000" algn="tl">
                    <a:srgbClr val="000000">
                      <a:alpha val="43137"/>
                    </a:srgbClr>
                  </a:outerShdw>
                </a:effectLst>
                <a:latin typeface="+mj-lt"/>
                <a:cs typeface="Tahoma" pitchFamily="34" charset="0"/>
              </a:rPr>
              <a:t>Chúa Thánh Thần Hiện Xuống</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chemeClr val="bg1"/>
                </a:solidFill>
                <a:effectLst>
                  <a:outerShdw blurRad="38100" dist="38100" dir="2700000" algn="tl">
                    <a:srgbClr val="000000">
                      <a:alpha val="43137"/>
                    </a:srgbClr>
                  </a:outerShdw>
                </a:effectLst>
                <a:latin typeface="+mj-lt"/>
              </a:rPr>
              <a:t> C</a:t>
            </a:r>
            <a:r>
              <a:rPr lang="vi-VN" sz="5400" b="1" dirty="0" smtClean="0">
                <a:solidFill>
                  <a:schemeClr val="bg1"/>
                </a:solidFill>
                <a:effectLst>
                  <a:outerShdw blurRad="38100" dist="38100" dir="2700000" algn="tl">
                    <a:srgbClr val="000000">
                      <a:alpha val="43137"/>
                    </a:srgbClr>
                  </a:outerShdw>
                </a:effectLst>
                <a:latin typeface="+mj-lt"/>
              </a:rPr>
              <a:t>húa </a:t>
            </a:r>
            <a:r>
              <a:rPr lang="vi-VN" sz="5400" b="1" dirty="0">
                <a:solidFill>
                  <a:schemeClr val="bg1"/>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541443"/>
            <a:ext cx="8760732"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en-US" sz="2800" dirty="0" err="1" smtClean="0">
                <a:solidFill>
                  <a:srgbClr val="FFFF00"/>
                </a:solidFill>
              </a:rPr>
              <a:t>Chúng</a:t>
            </a:r>
            <a:r>
              <a:rPr lang="en-US" sz="2800" dirty="0" smtClean="0">
                <a:solidFill>
                  <a:srgbClr val="FFFF00"/>
                </a:solidFill>
              </a:rPr>
              <a:t> ta </a:t>
            </a:r>
            <a:r>
              <a:rPr lang="en-US" sz="2800" dirty="0" err="1" smtClean="0">
                <a:solidFill>
                  <a:srgbClr val="FFFF00"/>
                </a:solidFill>
              </a:rPr>
              <a:t>đều</a:t>
            </a:r>
            <a:r>
              <a:rPr lang="en-US" sz="2800" dirty="0" smtClean="0">
                <a:solidFill>
                  <a:srgbClr val="FFFF00"/>
                </a:solidFill>
              </a:rPr>
              <a:t> </a:t>
            </a:r>
            <a:r>
              <a:rPr lang="en-US" sz="2800" dirty="0" err="1" smtClean="0">
                <a:solidFill>
                  <a:srgbClr val="FFFF00"/>
                </a:solidFill>
              </a:rPr>
              <a:t>đã</a:t>
            </a:r>
            <a:r>
              <a:rPr lang="en-US" sz="2800" dirty="0" smtClean="0">
                <a:solidFill>
                  <a:srgbClr val="FFFF00"/>
                </a:solidFill>
              </a:rPr>
              <a:t> </a:t>
            </a:r>
            <a:r>
              <a:rPr lang="en-US" sz="2800" dirty="0" err="1" smtClean="0">
                <a:solidFill>
                  <a:srgbClr val="FFFF00"/>
                </a:solidFill>
              </a:rPr>
              <a:t>chịu</a:t>
            </a:r>
            <a:r>
              <a:rPr lang="en-US" sz="2800" dirty="0" smtClean="0">
                <a:solidFill>
                  <a:srgbClr val="FFFF00"/>
                </a:solidFill>
              </a:rPr>
              <a:t> </a:t>
            </a:r>
            <a:r>
              <a:rPr lang="en-US" sz="2800" dirty="0" err="1" smtClean="0">
                <a:solidFill>
                  <a:srgbClr val="FFFF00"/>
                </a:solidFill>
              </a:rPr>
              <a:t>phép</a:t>
            </a:r>
            <a:r>
              <a:rPr lang="en-US" sz="2800" dirty="0" smtClean="0">
                <a:solidFill>
                  <a:srgbClr val="FFFF00"/>
                </a:solidFill>
              </a:rPr>
              <a:t> </a:t>
            </a:r>
            <a:r>
              <a:rPr lang="en-US" sz="2800" dirty="0" err="1" smtClean="0">
                <a:solidFill>
                  <a:srgbClr val="FFFF00"/>
                </a:solidFill>
              </a:rPr>
              <a:t>rửa</a:t>
            </a:r>
            <a:r>
              <a:rPr lang="en-US" sz="2800" dirty="0" smtClean="0">
                <a:solidFill>
                  <a:srgbClr val="FFFF00"/>
                </a:solidFill>
              </a:rPr>
              <a:t> </a:t>
            </a:r>
            <a:r>
              <a:rPr lang="en-US" sz="2800" dirty="0" err="1" smtClean="0">
                <a:solidFill>
                  <a:srgbClr val="FFFF00"/>
                </a:solidFill>
              </a:rPr>
              <a:t>trong</a:t>
            </a:r>
            <a:r>
              <a:rPr lang="en-US" sz="2800" dirty="0" smtClean="0">
                <a:solidFill>
                  <a:srgbClr val="FFFF00"/>
                </a:solidFill>
              </a:rPr>
              <a:t> </a:t>
            </a:r>
            <a:r>
              <a:rPr lang="en-US" sz="2800" dirty="0" err="1" smtClean="0">
                <a:solidFill>
                  <a:srgbClr val="FFFF00"/>
                </a:solidFill>
              </a:rPr>
              <a:t>cùng</a:t>
            </a:r>
            <a:r>
              <a:rPr lang="en-US" sz="2800" dirty="0" smtClean="0">
                <a:solidFill>
                  <a:srgbClr val="FFFF00"/>
                </a:solidFill>
              </a:rPr>
              <a:t> </a:t>
            </a:r>
            <a:r>
              <a:rPr lang="en-US" sz="2800" dirty="0" err="1" smtClean="0">
                <a:solidFill>
                  <a:srgbClr val="FFFF00"/>
                </a:solidFill>
              </a:rPr>
              <a:t>một</a:t>
            </a:r>
            <a:r>
              <a:rPr lang="en-US" sz="2800" dirty="0" smtClean="0">
                <a:solidFill>
                  <a:srgbClr val="FFFF00"/>
                </a:solidFill>
              </a:rPr>
              <a:t> </a:t>
            </a:r>
            <a:r>
              <a:rPr lang="en-US" sz="2800" dirty="0" err="1" smtClean="0">
                <a:solidFill>
                  <a:srgbClr val="FFFF00"/>
                </a:solidFill>
              </a:rPr>
              <a:t>Thần</a:t>
            </a:r>
            <a:r>
              <a:rPr lang="en-US" sz="2800" dirty="0" smtClean="0">
                <a:solidFill>
                  <a:srgbClr val="FFFF00"/>
                </a:solidFill>
              </a:rPr>
              <a:t> </a:t>
            </a:r>
            <a:r>
              <a:rPr lang="en-US" sz="2800" dirty="0" err="1" smtClean="0">
                <a:solidFill>
                  <a:srgbClr val="FFFF00"/>
                </a:solidFill>
              </a:rPr>
              <a:t>Khí</a:t>
            </a:r>
            <a:endParaRPr lang="en-US" sz="2800"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smtClean="0">
                <a:solidFill>
                  <a:srgbClr val="FFFF00"/>
                </a:solidFill>
              </a:rPr>
              <a:t>Bài trích thư thứ nhất của Thánh Phaolô tông đồ</a:t>
            </a:r>
          </a:p>
          <a:p>
            <a:r>
              <a:rPr lang="en-US" sz="2000" smtClean="0">
                <a:solidFill>
                  <a:srgbClr val="FFFF00"/>
                </a:solidFill>
              </a:rPr>
              <a:t>Gửi tín hữu Côrintô</a:t>
            </a:r>
            <a:endParaRPr lang="en-US" sz="2000">
              <a:solidFill>
                <a:srgbClr val="FFFF00"/>
              </a:solidFill>
            </a:endParaRP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Ca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Tiếp</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Xin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Thần</a:t>
            </a:r>
            <a:endParaRPr lang="en-US" sz="48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03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323888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1</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Đây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thế</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gian</a:t>
            </a:r>
            <a:r>
              <a:rPr lang="en-US" sz="4600" b="1" dirty="0" smtClean="0">
                <a:solidFill>
                  <a:schemeClr val="bg1"/>
                </a:solidFill>
                <a:effectLst>
                  <a:outerShdw blurRad="38100" dist="38100" dir="2700000" algn="tl">
                    <a:srgbClr val="000000">
                      <a:alpha val="43137"/>
                    </a:srgbClr>
                  </a:outerShdw>
                </a:effectLst>
                <a:cs typeface="Times New Roman" pitchFamily="18" charset="0"/>
              </a:rPr>
              <a:t> u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mờ</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nguyện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thần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ngự</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Từ</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trời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cao</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xin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chiếu</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soi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nguồn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chân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lý</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muôn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46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kẻ</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khó</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khăn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Đấng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ban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phát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muôn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lành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Nguồn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ánh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quang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chiếu</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soi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hồn</a:t>
            </a:r>
            <a:r>
              <a:rPr lang="en-US" sz="4600" b="1" dirty="0" smtClean="0">
                <a:solidFill>
                  <a:schemeClr val="bg1"/>
                </a:solidFill>
                <a:effectLst>
                  <a:outerShdw blurRad="38100" dist="38100" dir="2700000" algn="tl">
                    <a:srgbClr val="000000">
                      <a:alpha val="43137"/>
                    </a:srgbClr>
                  </a:outerShdw>
                </a:effectLst>
                <a:cs typeface="Times New Roman" pitchFamily="18" charset="0"/>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smtClean="0">
                <a:solidFill>
                  <a:srgbClr val="FFFF00"/>
                </a:solidFill>
                <a:effectLst>
                  <a:outerShdw blurRad="38100" dist="38100" dir="2700000" algn="tl">
                    <a:srgbClr val="000000">
                      <a:alpha val="43137"/>
                    </a:srgbClr>
                  </a:outerShdw>
                </a:effectLst>
                <a:latin typeface="+mn-lt"/>
                <a:cs typeface="Times New Roman" pitchFamily="18" charset="0"/>
              </a:rPr>
              <a:t>2.</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Đây</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chúng</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con u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sầu</a:t>
            </a:r>
            <a:r>
              <a:rPr lang="en-US" sz="4600" b="1" dirty="0">
                <a:solidFill>
                  <a:schemeClr val="bg1"/>
                </a:solidFill>
                <a:effectLst>
                  <a:outerShdw blurRad="38100" dist="38100" dir="2700000" algn="tl">
                    <a:srgbClr val="000000">
                      <a:alpha val="43137"/>
                    </a:srgbClr>
                  </a:outerShdw>
                </a:effectLst>
                <a:latin typeface="+mn-l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nguyện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Chúa</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Thánh</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Thần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ngự</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là</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nguồn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ủi</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an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thế</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nhân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a:solidFill>
                  <a:schemeClr val="bg1"/>
                </a:solidFill>
                <a:effectLst>
                  <a:outerShdw blurRad="38100" dist="38100" dir="2700000" algn="tl">
                    <a:srgbClr val="000000">
                      <a:alpha val="43137"/>
                    </a:srgbClr>
                  </a:outerShdw>
                </a:effectLst>
                <a:latin typeface="+mn-lt"/>
                <a:cs typeface="Times New Roman" pitchFamily="18" charset="0"/>
              </a:rPr>
              <a:t>n</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guồn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êm</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ái</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dịu</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hiền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là</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an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nghỉ</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trong</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hồi</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xao</a:t>
            </a:r>
            <a:r>
              <a:rPr lang="en-US" sz="4600" b="1"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xuyến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Mạch</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suối</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êm</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ái</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trong</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oi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nồng</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Nguồn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sống</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nâng</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đỡ</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khi</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 u </a:t>
            </a:r>
            <a:r>
              <a:rPr lang="en-US" sz="4600" b="1" dirty="0" err="1" smtClean="0">
                <a:solidFill>
                  <a:schemeClr val="bg1"/>
                </a:solidFill>
                <a:effectLst>
                  <a:outerShdw blurRad="38100" dist="38100" dir="2700000" algn="tl">
                    <a:srgbClr val="000000">
                      <a:alpha val="43137"/>
                    </a:srgbClr>
                  </a:outerShdw>
                </a:effectLst>
                <a:latin typeface="+mn-lt"/>
                <a:cs typeface="Times New Roman" pitchFamily="18" charset="0"/>
              </a:rPr>
              <a:t>buồn</a:t>
            </a:r>
            <a:r>
              <a:rPr lang="en-US" sz="4600" b="1" dirty="0" smtClean="0">
                <a:solidFill>
                  <a:schemeClr val="bg1"/>
                </a:solidFill>
                <a:effectLst>
                  <a:outerShdw blurRad="38100" dist="38100" dir="2700000" algn="tl">
                    <a:srgbClr val="000000">
                      <a:alpha val="43137"/>
                    </a:srgbClr>
                  </a:outerShdw>
                </a:effectLst>
                <a:latin typeface="+mn-lt"/>
                <a:cs typeface="Times New Roman" pitchFamily="18" charset="0"/>
              </a:rPr>
              <a:t>.</a:t>
            </a:r>
            <a:endParaRPr lang="en-US" sz="4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40154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chemeClr val="bg1"/>
                </a:solidFill>
                <a:effectLst>
                  <a:outerShdw blurRad="38100" dist="38100" dir="2700000" algn="tl">
                    <a:srgbClr val="000000">
                      <a:alpha val="43137"/>
                    </a:srgbClr>
                  </a:outerShdw>
                </a:effectLst>
                <a:latin typeface="+mj-lt"/>
              </a:rPr>
              <a:t>này chúng con đang </a:t>
            </a:r>
            <a:r>
              <a:rPr lang="en-US" sz="5900" b="1" dirty="0" err="1" smtClean="0">
                <a:solidFill>
                  <a:schemeClr val="bg1"/>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chemeClr val="bg1"/>
                </a:solidFill>
                <a:effectLst>
                  <a:outerShdw blurRad="38100" dist="38100" dir="2700000" algn="tl">
                    <a:srgbClr val="000000">
                      <a:alpha val="43137"/>
                    </a:srgbClr>
                  </a:outerShdw>
                </a:effectLst>
                <a:latin typeface="+mj-lt"/>
              </a:rPr>
              <a:t> </a:t>
            </a:r>
            <a:r>
              <a:rPr lang="vi-VN" sz="5900" b="1" dirty="0">
                <a:solidFill>
                  <a:schemeClr val="bg1"/>
                </a:solidFill>
                <a:effectLst>
                  <a:outerShdw blurRad="38100" dist="38100" dir="2700000" algn="tl">
                    <a:srgbClr val="000000">
                      <a:alpha val="43137"/>
                    </a:srgbClr>
                  </a:outerShdw>
                </a:effectLst>
                <a:latin typeface="+mj-lt"/>
              </a:rPr>
              <a:t>lời cầu nguyện cho các</a:t>
            </a:r>
            <a:br>
              <a:rPr lang="vi-VN" sz="5900" b="1" dirty="0">
                <a:solidFill>
                  <a:schemeClr val="bg1"/>
                </a:solidFill>
                <a:effectLst>
                  <a:outerShdw blurRad="38100" dist="38100" dir="2700000" algn="tl">
                    <a:srgbClr val="000000">
                      <a:alpha val="43137"/>
                    </a:srgbClr>
                  </a:outerShdw>
                </a:effectLst>
                <a:latin typeface="+mj-lt"/>
              </a:rPr>
            </a:b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Giám</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mục</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900" b="1" dirty="0">
                <a:solidFill>
                  <a:schemeClr val="bg1"/>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3.</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Đây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khắp</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nơi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trông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chờ</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nguyện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Thần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ngự</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tràn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hồng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ân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cho</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g</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iáo</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dân</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hằng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mến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tôn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thờ</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hằng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trông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đợi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ngự</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Hàn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gắn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vết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gian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trần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Sưởi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ấm</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trái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tim</a:t>
            </a:r>
            <a:r>
              <a:rPr lang="en-US" sz="4600" b="1" dirty="0" smtClean="0">
                <a:solidFill>
                  <a:schemeClr val="bg1"/>
                </a:solidFill>
                <a:effectLst>
                  <a:outerShdw blurRad="38100" dist="38100" dir="2700000" algn="tl">
                    <a:srgbClr val="000000">
                      <a:alpha val="43137"/>
                    </a:srgbClr>
                  </a:outerShdw>
                </a:effectLst>
                <a:cs typeface="Times New Roman" pitchFamily="18" charset="0"/>
              </a:rPr>
              <a:t> u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buồn</a:t>
            </a:r>
            <a:r>
              <a:rPr lang="en-US" sz="4600" b="1" dirty="0" smtClean="0">
                <a:solidFill>
                  <a:schemeClr val="bg1"/>
                </a:solidFill>
                <a:effectLst>
                  <a:outerShdw blurRad="38100" dist="38100" dir="2700000" algn="tl">
                    <a:srgbClr val="000000">
                      <a:alpha val="43137"/>
                    </a:srgbClr>
                  </a:outerShdw>
                </a:effectLst>
                <a:cs typeface="Times New Roman" pitchFamily="18" charset="0"/>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5727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a:solidFill>
                  <a:schemeClr val="bg1"/>
                </a:solidFill>
                <a:effectLst>
                  <a:outerShdw blurRad="38100" dist="38100" dir="2700000" algn="tl">
                    <a:srgbClr val="000000">
                      <a:alpha val="43137"/>
                    </a:srgbClr>
                  </a:outerShdw>
                </a:effectLst>
                <a:cs typeface="Times New Roman" pitchFamily="18" charset="0"/>
              </a:rPr>
              <a:t>s</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inh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chemeClr val="bg1"/>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chemeClr val="bg1"/>
                </a:solidFill>
                <a:effectLst>
                  <a:outerShdw blurRad="38100" dist="38100" dir="2700000" algn="tl">
                    <a:srgbClr val="000000">
                      <a:alpha val="43137"/>
                    </a:srgbClr>
                  </a:outerShdw>
                </a:effectLst>
                <a:latin typeface="+mj-lt"/>
              </a:rPr>
            </a:br>
            <a:r>
              <a:rPr lang="en-US" sz="48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800" b="1">
                <a:solidFill>
                  <a:schemeClr val="bg1"/>
                </a:solidFill>
                <a:effectLst>
                  <a:outerShdw blurRad="38100" dist="38100" dir="2700000" algn="tl">
                    <a:srgbClr val="000000">
                      <a:alpha val="43137"/>
                    </a:srgbClr>
                  </a:outerShdw>
                </a:effectLst>
                <a:latin typeface="+mj-lt"/>
              </a:rPr>
              <a:t>xin tuôn tràn trên các Mục tử</a:t>
            </a:r>
            <a:r>
              <a:rPr lang="en-US" sz="4800" b="1">
                <a:solidFill>
                  <a:schemeClr val="bg1"/>
                </a:solidFill>
                <a:effectLst>
                  <a:outerShdw blurRad="38100" dist="38100" dir="2700000" algn="tl">
                    <a:srgbClr val="000000">
                      <a:alpha val="43137"/>
                    </a:srgbClr>
                  </a:outerShdw>
                </a:effectLst>
                <a:latin typeface="+mj-lt"/>
              </a:rPr>
              <a:t> </a:t>
            </a:r>
            <a:r>
              <a:rPr lang="vi-VN" sz="4800" b="1">
                <a:solidFill>
                  <a:schemeClr val="bg1"/>
                </a:solidFill>
                <a:effectLst>
                  <a:outerShdw blurRad="38100" dist="38100" dir="2700000" algn="tl">
                    <a:srgbClr val="000000">
                      <a:alpha val="43137"/>
                    </a:srgbClr>
                  </a:outerShdw>
                </a:effectLst>
                <a:latin typeface="+mj-lt"/>
              </a:rPr>
              <a:t> ơn khôn ngoan và thông hiểu,</a:t>
            </a:r>
            <a:r>
              <a:rPr lang="en-US" sz="4800" b="1">
                <a:solidFill>
                  <a:schemeClr val="bg1"/>
                </a:solidFill>
                <a:effectLst>
                  <a:outerShdw blurRad="38100" dist="38100" dir="2700000" algn="tl">
                    <a:srgbClr val="000000">
                      <a:alpha val="43137"/>
                    </a:srgbClr>
                  </a:outerShdw>
                </a:effectLst>
                <a:latin typeface="+mj-lt"/>
              </a:rPr>
              <a:t>  </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smtClean="0">
                <a:solidFill>
                  <a:srgbClr val="FFFF00"/>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FFFF00"/>
                </a:solidFill>
                <a:effectLst>
                  <a:outerShdw blurRad="38100" dist="38100" dir="2700000" algn="tl">
                    <a:srgbClr val="000000">
                      <a:alpha val="43137"/>
                    </a:srgbClr>
                  </a:outerShdw>
                </a:effectLst>
                <a:cs typeface="Times New Roman" pitchFamily="18" charset="0"/>
              </a:rPr>
              <a:t>Lễ</a:t>
            </a:r>
            <a:br>
              <a:rPr lang="en-US" sz="5400" b="1">
                <a:solidFill>
                  <a:srgbClr val="FFFF00"/>
                </a:solidFill>
                <a:effectLst>
                  <a:outerShdw blurRad="38100" dist="38100" dir="2700000" algn="tl">
                    <a:srgbClr val="000000">
                      <a:alpha val="43137"/>
                    </a:srgbClr>
                  </a:outerShdw>
                </a:effectLst>
                <a:cs typeface="Times New Roman" pitchFamily="18" charset="0"/>
              </a:rPr>
            </a:br>
            <a:r>
              <a:rPr lang="en-US" sz="3600" b="1" smtClean="0">
                <a:solidFill>
                  <a:srgbClr val="FFFF00"/>
                </a:solidFill>
                <a:effectLst>
                  <a:outerShdw blurRad="38100" dist="38100" dir="2700000" algn="tl">
                    <a:srgbClr val="000000">
                      <a:alpha val="43137"/>
                    </a:srgbClr>
                  </a:outerShdw>
                </a:effectLst>
                <a:cs typeface="Times New Roman" pitchFamily="18" charset="0"/>
              </a:rPr>
              <a:t>CA KHÚC TRẦM HƯƠNG</a:t>
            </a:r>
            <a:r>
              <a:rPr lang="en-US" sz="3600" b="1">
                <a:solidFill>
                  <a:srgbClr val="FFFF00"/>
                </a:solidFill>
                <a:effectLst>
                  <a:outerShdw blurRad="38100" dist="38100" dir="2700000" algn="tl">
                    <a:srgbClr val="000000">
                      <a:alpha val="43137"/>
                    </a:srgbClr>
                  </a:outerShdw>
                </a:effectLst>
                <a:cs typeface="Times New Roman" pitchFamily="18" charset="0"/>
              </a:rPr>
              <a:t/>
            </a:r>
            <a:br>
              <a:rPr lang="en-US" sz="3600" b="1">
                <a:solidFill>
                  <a:srgbClr val="FFFF00"/>
                </a:solidFill>
                <a:effectLst>
                  <a:outerShdw blurRad="38100" dist="38100" dir="2700000" algn="tl">
                    <a:srgbClr val="000000">
                      <a:alpha val="43137"/>
                    </a:srgbClr>
                  </a:outerShdw>
                </a:effectLst>
                <a:cs typeface="Times New Roman" pitchFamily="18" charset="0"/>
              </a:rPr>
            </a:br>
            <a:r>
              <a:rPr lang="en-US" sz="3600" b="1" i="1" smtClean="0">
                <a:solidFill>
                  <a:srgbClr val="FFFF00"/>
                </a:solidFill>
                <a:effectLst>
                  <a:outerShdw blurRad="38100" dist="38100" dir="2700000" algn="tl">
                    <a:srgbClr val="000000">
                      <a:alpha val="43137"/>
                    </a:srgbClr>
                  </a:outerShdw>
                </a:effectLst>
                <a:cs typeface="Times New Roman" pitchFamily="18" charset="0"/>
              </a:rPr>
              <a:t>Dao Kim</a:t>
            </a:r>
            <a:r>
              <a:rPr lang="en-US" sz="5400" b="1">
                <a:solidFill>
                  <a:srgbClr val="FFFF00"/>
                </a:solidFill>
                <a:effectLst>
                  <a:outerShdw blurRad="38100" dist="38100" dir="2700000" algn="tl">
                    <a:srgbClr val="000000">
                      <a:alpha val="43137"/>
                    </a:srgbClr>
                  </a:outerShdw>
                </a:effectLst>
                <a:cs typeface="Times New Roman" pitchFamily="18" charset="0"/>
              </a:rPr>
              <a:t/>
            </a:r>
            <a:br>
              <a:rPr lang="en-US" sz="5400" b="1">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chemeClr val="bg1"/>
                </a:solidFill>
                <a:effectLst>
                  <a:outerShdw blurRad="38100" dist="38100" dir="2700000" algn="tl">
                    <a:srgbClr val="000000">
                      <a:alpha val="43137"/>
                    </a:srgbClr>
                  </a:outerShdw>
                </a:effectLst>
                <a:latin typeface="+mj-lt"/>
              </a:rPr>
            </a:br>
            <a:r>
              <a:rPr lang="en-US" sz="5400" b="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a:solidFill>
                  <a:schemeClr val="bg1"/>
                </a:solidFill>
                <a:effectLst>
                  <a:outerShdw blurRad="38100" dist="38100" dir="2700000" algn="tl">
                    <a:srgbClr val="000000">
                      <a:alpha val="43137"/>
                    </a:srgbClr>
                  </a:outerShdw>
                </a:effectLst>
                <a:latin typeface="+mj-lt"/>
              </a:rPr>
              <a:t> </a:t>
            </a:r>
            <a:r>
              <a:rPr lang="vi-VN" sz="5400" b="1">
                <a:solidFill>
                  <a:schemeClr val="bg1"/>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rPr>
              <a:t>Chúa ơi bênh vực con luôn khỏi những quân gian thù hằng mưu ác hại con. Cánh tay con này vươn cao như đất mong mưa rào hồn con mong Chúa dường bao.</a:t>
            </a:r>
            <a:endParaRPr lang="en-US" altLang="en-US" sz="5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95250"/>
            <a:ext cx="9144000" cy="5143500"/>
          </a:xfrm>
        </p:spPr>
        <p:txBody>
          <a:bodyPr>
            <a:noAutofit/>
          </a:bodyPr>
          <a:lstStyle/>
          <a:p>
            <a:pPr marL="27385" indent="0" algn="just">
              <a:lnSpc>
                <a:spcPct val="120000"/>
              </a:lnSpc>
              <a:buNone/>
            </a:pPr>
            <a:r>
              <a:rPr lang="en-US" altLang="en-US" sz="48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ơi con hằng trông mong được ở trong nhà Người ngày đêm suốt đời con. Lời cầu như trầm hương dâng ơn Thánh Chúa dạt dào dìu con lên tới đỉnh </a:t>
            </a:r>
            <a:r>
              <a:rPr lang="vi-VN" sz="48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8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Chúa Xuống</a:t>
            </a:r>
            <a:endParaRPr lang="en-US" sz="54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 Hùng Cường – Viễn Xứ</a:t>
            </a:r>
            <a:endParaRPr lang="en-US" sz="20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chemeClr val="bg1"/>
                </a:solidFill>
                <a:effectLst>
                  <a:outerShdw blurRad="38100" dist="38100" dir="2700000" algn="tl">
                    <a:srgbClr val="000000">
                      <a:alpha val="43137"/>
                    </a:srgbClr>
                  </a:outerShdw>
                </a:effectLst>
                <a:latin typeface="+mj-lt"/>
              </a:rPr>
              <a:t>Các giáo phận Việt Nam chúng</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con</a:t>
            </a:r>
            <a:r>
              <a:rPr lang="en-US" b="1">
                <a:solidFill>
                  <a:schemeClr val="bg1"/>
                </a:solidFill>
                <a:effectLst>
                  <a:outerShdw blurRad="38100" dist="38100" dir="2700000" algn="tl">
                    <a:srgbClr val="000000">
                      <a:alpha val="43137"/>
                    </a:srgbClr>
                  </a:outerShdw>
                </a:effectLst>
                <a:latin typeface="+mj-lt"/>
                <a:cs typeface="Times New Roman" pitchFamily="18" charset="0"/>
              </a:rPr>
              <a:t>,</a:t>
            </a:r>
            <a:r>
              <a:rPr lang="vi-VN" b="1">
                <a:solidFill>
                  <a:schemeClr val="bg1"/>
                </a:solidFill>
                <a:effectLst>
                  <a:outerShdw blurRad="38100" dist="38100" dir="2700000" algn="tl">
                    <a:srgbClr val="000000">
                      <a:alpha val="43137"/>
                    </a:srgbClr>
                  </a:outerShdw>
                </a:effectLst>
                <a:latin typeface="+mj-lt"/>
              </a:rPr>
              <a:t/>
            </a:r>
            <a:br>
              <a:rPr lang="vi-VN" b="1">
                <a:solidFill>
                  <a:schemeClr val="bg1"/>
                </a:solidFill>
                <a:effectLst>
                  <a:outerShdw blurRad="38100" dist="38100" dir="2700000" algn="tl">
                    <a:srgbClr val="000000">
                      <a:alpha val="43137"/>
                    </a:srgbClr>
                  </a:outerShdw>
                </a:effectLst>
                <a:latin typeface="+mj-lt"/>
              </a:rPr>
            </a:br>
            <a:r>
              <a:rPr lang="vi-VN" b="1">
                <a:solidFill>
                  <a:schemeClr val="bg1"/>
                </a:solidFill>
                <a:effectLst>
                  <a:outerShdw blurRad="38100" dist="38100" dir="2700000" algn="tl">
                    <a:srgbClr val="000000">
                      <a:alpha val="43137"/>
                    </a:srgbClr>
                  </a:outerShdw>
                </a:effectLst>
                <a:latin typeface="+mj-lt"/>
              </a:rPr>
              <a:t>luôn muốn cùng chung nhịp bước với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Hội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Thánh</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hoàn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vũ,</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xin cho chúng con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ngày càng ý thức hơn về tình hiệp thông,</a:t>
            </a:r>
            <a:endParaRPr lang="en-US"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buổi</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chiều</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nhất</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tuần</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Cửa</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phòng</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đóng</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kín</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sợ</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hãi</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hiện</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ông</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đưa </a:t>
            </a:r>
            <a:r>
              <a:rPr lang="en-US" sz="44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bàn</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tay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cạnh sườn còn vết thương</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5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bao mừng vui này đây Chúa đã sống lại. Hiển vinh sáng láng Chúa nay thật đã sống. Chúa ban thần khí của Thánh Thần cho các ông. Ngài sẽ ủi an và tặng nguồn ơn Thánh Linh.</a:t>
            </a:r>
            <a:endParaRPr lang="en-US" sz="45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Ra đi mọi nơi niềm vui gieo rắc Tin Mừng. Vì đây có Chúa Thánh Linh Ngài cùng bước. Dắt ta vượt thắng ngàn khốn cùng vây khắp nơi. Và những khổ đau thành ngàn niềm vui chứa chan.</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ơn Thần Linh dủ thương thánh hóa muôn lòng. Nhận ra Thiên Chúa hiến thân phụng sự Chúa. Rắc gieo tình Chúa vào chốn khổ đau tối tăm. Cho khắp mọi nơi bùng lên ngọn lửa mến yêu.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575286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chemeClr val="bg1"/>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chemeClr val="bg1"/>
                </a:solidFill>
                <a:effectLst>
                  <a:outerShdw blurRad="38100" dist="38100" dir="2700000" algn="tl">
                    <a:srgbClr val="000000">
                      <a:alpha val="43137"/>
                    </a:srgbClr>
                  </a:outerShdw>
                </a:effectLst>
                <a:latin typeface="+mj-lt"/>
              </a:rPr>
            </a:br>
            <a:r>
              <a:rPr lang="en-US" sz="49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900" b="1">
                <a:solidFill>
                  <a:schemeClr val="bg1"/>
                </a:solidFill>
                <a:effectLst>
                  <a:outerShdw blurRad="38100" dist="38100" dir="2700000" algn="tl">
                    <a:srgbClr val="000000">
                      <a:alpha val="43137"/>
                    </a:srgbClr>
                  </a:outerShdw>
                </a:effectLst>
                <a:latin typeface="+mj-lt"/>
              </a:rPr>
              <a:t>Nhờ lời chuyển cầu của Đức Trinh</a:t>
            </a:r>
            <a:r>
              <a:rPr lang="en-US" sz="4900" b="1">
                <a:solidFill>
                  <a:schemeClr val="bg1"/>
                </a:solidFill>
                <a:effectLst>
                  <a:outerShdw blurRad="38100" dist="38100" dir="2700000" algn="tl">
                    <a:srgbClr val="000000">
                      <a:alpha val="43137"/>
                    </a:srgbClr>
                  </a:outerShdw>
                </a:effectLst>
                <a:latin typeface="+mj-lt"/>
              </a:rPr>
              <a:t> </a:t>
            </a:r>
            <a:r>
              <a:rPr lang="en-US" sz="4900" b="1">
                <a:solidFill>
                  <a:schemeClr val="bg1"/>
                </a:solidFill>
                <a:effectLst>
                  <a:outerShdw blurRad="38100" dist="38100" dir="2700000" algn="tl">
                    <a:srgbClr val="000000">
                      <a:alpha val="43137"/>
                    </a:srgbClr>
                  </a:outerShdw>
                </a:effectLst>
                <a:latin typeface="+mj-lt"/>
                <a:cs typeface="Times New Roman" pitchFamily="18" charset="0"/>
              </a:rPr>
              <a:t>Nữ Maria, </a:t>
            </a:r>
            <a:r>
              <a:rPr lang="vi-VN" sz="4900" b="1">
                <a:solidFill>
                  <a:schemeClr val="bg1"/>
                </a:solidFill>
                <a:effectLst>
                  <a:outerShdw blurRad="38100" dist="38100" dir="2700000" algn="tl">
                    <a:srgbClr val="000000">
                      <a:alpha val="43137"/>
                    </a:srgbClr>
                  </a:outerShdw>
                </a:effectLst>
                <a:latin typeface="+mj-lt"/>
              </a:rPr>
              <a:t>Nữ Vương các Tông đồ</a:t>
            </a:r>
            <a:r>
              <a:rPr lang="en-US" sz="4900" b="1">
                <a:solidFill>
                  <a:schemeClr val="bg1"/>
                </a:solidFill>
                <a:effectLst>
                  <a:outerShdw blurRad="38100" dist="38100" dir="2700000" algn="tl">
                    <a:srgbClr val="000000">
                      <a:alpha val="43137"/>
                    </a:srgbClr>
                  </a:outerShdw>
                </a:effectLst>
                <a:latin typeface="+mj-lt"/>
              </a:rPr>
              <a:t> </a:t>
            </a:r>
            <a:r>
              <a:rPr lang="vi-VN" sz="4900" b="1">
                <a:solidFill>
                  <a:schemeClr val="bg1"/>
                </a:solidFill>
                <a:effectLst>
                  <a:outerShdw blurRad="38100" dist="38100" dir="2700000" algn="tl">
                    <a:srgbClr val="000000">
                      <a:alpha val="43137"/>
                    </a:srgbClr>
                  </a:outerShdw>
                </a:effectLst>
                <a:latin typeface="+mj-lt"/>
              </a:rPr>
              <a:t>và là Mẹ của Hội Thánh,</a:t>
            </a:r>
            <a:endParaRPr lang="en-US" sz="49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HÃY CHIẾU SOI</a:t>
            </a:r>
            <a:endPar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Phanxico</a:t>
            </a:r>
            <a:endParaRPr lang="en-US" sz="6000" b="1" i="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Xin đưa bước con về tìm chân lý hừng đông chiếu soi, tìm bóng mát trong tình thương bát ngát, tìm an vui trong bàn tay hiền từ Chúa dìu đưa.</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48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cho mãi một đời, lời thương mến bừng trong trái tim, tìm mến Chúa trong tình không héo úa, tìm thương nhau trong tình thương nồng nàn thắm bình an.</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chemeClr val="bg1"/>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1080</TotalTime>
  <Words>2148</Words>
  <Application>Microsoft Office PowerPoint</Application>
  <PresentationFormat>On-screen Show (16:9)</PresentationFormat>
  <Paragraphs>107</Paragraphs>
  <Slides>86</Slides>
  <Notes>0</Notes>
  <HiddenSlides>0</HiddenSlides>
  <MMClips>0</MMClips>
  <ScaleCrop>false</ScaleCrop>
  <HeadingPairs>
    <vt:vector size="4" baseType="variant">
      <vt:variant>
        <vt:lpstr>Theme</vt:lpstr>
      </vt:variant>
      <vt:variant>
        <vt:i4>28</vt:i4>
      </vt:variant>
      <vt:variant>
        <vt:lpstr>Slide Titles</vt:lpstr>
      </vt:variant>
      <vt:variant>
        <vt:i4>86</vt:i4>
      </vt:variant>
    </vt:vector>
  </HeadingPairs>
  <TitlesOfParts>
    <vt:vector size="114" baseType="lpstr">
      <vt:lpstr>Office Theme</vt:lpstr>
      <vt:lpstr>1_Default Design</vt:lpstr>
      <vt:lpstr>Default Design</vt:lpstr>
      <vt:lpstr>7_Office Theme</vt:lpstr>
      <vt:lpstr>36_Default Design</vt:lpstr>
      <vt:lpstr>2_Office Theme</vt:lpstr>
      <vt:lpstr>1_Office Theme</vt:lpstr>
      <vt:lpstr>10_Office Theme</vt:lpstr>
      <vt:lpstr>37_Default Design</vt:lpstr>
      <vt:lpstr>9_Office Theme</vt:lpstr>
      <vt:lpstr>11_Office Theme</vt:lpstr>
      <vt:lpstr>12_Office Theme</vt:lpstr>
      <vt:lpstr>18_Office Theme</vt:lpstr>
      <vt:lpstr>21_Office Theme</vt:lpstr>
      <vt:lpstr>24_Office Theme</vt:lpstr>
      <vt:lpstr>8_Office Theme</vt:lpstr>
      <vt:lpstr>6_Office Theme</vt:lpstr>
      <vt:lpstr>3_Office Theme</vt:lpstr>
      <vt:lpstr>4_Office Theme</vt:lpstr>
      <vt:lpstr>13_Office Theme</vt:lpstr>
      <vt:lpstr>25_Office Theme</vt:lpstr>
      <vt:lpstr>30_Office Theme</vt:lpstr>
      <vt:lpstr>15_Office Theme</vt:lpstr>
      <vt:lpstr>16_Office Theme</vt:lpstr>
      <vt:lpstr>17_Office Theme</vt:lpstr>
      <vt:lpstr>19_Office Theme</vt:lpstr>
      <vt:lpstr>20_Office Theme</vt:lpstr>
      <vt:lpstr>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1. Đây thế gian u mờ, nguyện Chúa Thánh thần ngự đến. Từ trời cao xin chiếu soi nguồn chân lý muôn đời. Lạy Cha kẻ khó khăn hãy đến. Hãy đến! Lạy Đấng ban phát muôn ơn lành. Hãy đến! Nguồn ánh quang chiếu soi tâm hồn.</vt:lpstr>
      <vt:lpstr>2. Đây chúng con u sầu, nguyện Chúa Thánh Thần ngự đến là nguồn ủi an thế nhân, nguồn êm ái dịu hiền, là an nghỉ trong hồi xao xuyến. Hãy đến! Mạch suối êm ái trong oi nồng. Hãy đến! Nguồn sống nâng đỡ khi u buồn.</vt:lpstr>
      <vt:lpstr>3. Đây khắp nơi trông chờ, nguyện Chúa Thánh Thần ngự đến, tràn hồng ân cho giáo dân hằng tin mến tôn thờ, hằng trông đợi Chúa thương ngự đến. Hãy đến! Hàn gắn bao vết thương gian trần. Hãy đến! Sưởi ấm bao trái tim u buồn.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CA KHÚC TRẦM HƯƠNG Dao Kim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155</cp:revision>
  <dcterms:created xsi:type="dcterms:W3CDTF">2021-05-09T08:36:44Z</dcterms:created>
  <dcterms:modified xsi:type="dcterms:W3CDTF">2023-05-25T07:45:13Z</dcterms:modified>
</cp:coreProperties>
</file>