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sldIdLst>
    <p:sldId id="380" r:id="rId10"/>
    <p:sldId id="367" r:id="rId11"/>
    <p:sldId id="368" r:id="rId12"/>
    <p:sldId id="369" r:id="rId13"/>
    <p:sldId id="370" r:id="rId14"/>
    <p:sldId id="371" r:id="rId15"/>
    <p:sldId id="372" r:id="rId16"/>
    <p:sldId id="373" r:id="rId17"/>
    <p:sldId id="374" r:id="rId18"/>
    <p:sldId id="375" r:id="rId19"/>
    <p:sldId id="256" r:id="rId20"/>
    <p:sldId id="257" r:id="rId21"/>
    <p:sldId id="258" r:id="rId22"/>
    <p:sldId id="420" r:id="rId23"/>
    <p:sldId id="418" r:id="rId24"/>
    <p:sldId id="421" r:id="rId25"/>
    <p:sldId id="261" r:id="rId26"/>
    <p:sldId id="384" r:id="rId27"/>
    <p:sldId id="386" r:id="rId28"/>
    <p:sldId id="387" r:id="rId29"/>
    <p:sldId id="388" r:id="rId30"/>
    <p:sldId id="389" r:id="rId31"/>
    <p:sldId id="390" r:id="rId32"/>
    <p:sldId id="391" r:id="rId33"/>
    <p:sldId id="415" r:id="rId34"/>
    <p:sldId id="262" r:id="rId35"/>
    <p:sldId id="263" r:id="rId36"/>
    <p:sldId id="264" r:id="rId37"/>
    <p:sldId id="423" r:id="rId38"/>
    <p:sldId id="265" r:id="rId39"/>
    <p:sldId id="424" r:id="rId40"/>
    <p:sldId id="266" r:id="rId41"/>
    <p:sldId id="425" r:id="rId42"/>
    <p:sldId id="417" r:id="rId43"/>
    <p:sldId id="268" r:id="rId44"/>
    <p:sldId id="269" r:id="rId45"/>
    <p:sldId id="383"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271" r:id="rId62"/>
    <p:sldId id="272" r:id="rId63"/>
    <p:sldId id="426" r:id="rId64"/>
    <p:sldId id="427" r:id="rId65"/>
    <p:sldId id="428" r:id="rId66"/>
    <p:sldId id="429" r:id="rId67"/>
    <p:sldId id="276" r:id="rId68"/>
    <p:sldId id="381" r:id="rId69"/>
    <p:sldId id="277" r:id="rId70"/>
    <p:sldId id="278" r:id="rId71"/>
    <p:sldId id="430" r:id="rId72"/>
    <p:sldId id="431" r:id="rId73"/>
    <p:sldId id="432" r:id="rId74"/>
    <p:sldId id="433" r:id="rId75"/>
    <p:sldId id="434" r:id="rId76"/>
    <p:sldId id="435" r:id="rId77"/>
    <p:sldId id="437" r:id="rId78"/>
    <p:sldId id="436" r:id="rId79"/>
    <p:sldId id="292" r:id="rId80"/>
    <p:sldId id="382" r:id="rId81"/>
    <p:sldId id="293" r:id="rId82"/>
    <p:sldId id="294" r:id="rId83"/>
    <p:sldId id="365" r:id="rId84"/>
    <p:sldId id="438" r:id="rId85"/>
    <p:sldId id="297"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80" d="100"/>
          <a:sy n="80" d="100"/>
        </p:scale>
        <p:origin x="-2914" y="-140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ableStyles" Target="tableStyles.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500" b="0" dirty="0" smtClean="0">
                <a:solidFill>
                  <a:srgbClr val="FFFF00"/>
                </a:solidFill>
                <a:effectLst/>
              </a:rPr>
              <a:t>Ca </a:t>
            </a:r>
            <a:r>
              <a:rPr lang="en-US" sz="6500" b="0" dirty="0" err="1" smtClean="0">
                <a:solidFill>
                  <a:srgbClr val="FFFF00"/>
                </a:solidFill>
                <a:effectLst/>
              </a:rPr>
              <a:t>Nhập</a:t>
            </a:r>
            <a:r>
              <a:rPr lang="en-US" sz="6500" b="0" dirty="0" smtClean="0">
                <a:solidFill>
                  <a:srgbClr val="FFFF00"/>
                </a:solidFill>
                <a:effectLst/>
              </a:rPr>
              <a:t> </a:t>
            </a:r>
            <a:r>
              <a:rPr lang="en-US" sz="6500" b="0" dirty="0" err="1" smtClean="0">
                <a:solidFill>
                  <a:srgbClr val="FFFF00"/>
                </a:solidFill>
                <a:effectLst/>
              </a:rPr>
              <a:t>Lễ</a:t>
            </a:r>
            <a:r>
              <a:rPr lang="en-US" sz="6500" b="0" dirty="0" smtClean="0">
                <a:solidFill>
                  <a:srgbClr val="FFFF00"/>
                </a:solidFill>
                <a:effectLst/>
              </a:rPr>
              <a:t/>
            </a:r>
            <a:br>
              <a:rPr lang="en-US" sz="6500" b="0" dirty="0" smtClean="0">
                <a:solidFill>
                  <a:srgbClr val="FFFF00"/>
                </a:solidFill>
                <a:effectLst/>
              </a:rPr>
            </a:br>
            <a:r>
              <a:rPr lang="en-US" sz="8200" b="0" dirty="0" smtClean="0">
                <a:solidFill>
                  <a:srgbClr val="FFFF00"/>
                </a:solidFill>
                <a:effectLst/>
              </a:rPr>
              <a:t>CON HÂN HOAN</a:t>
            </a:r>
            <a:br>
              <a:rPr lang="en-US" sz="8200" b="0" dirty="0" smtClean="0">
                <a:solidFill>
                  <a:srgbClr val="FFFF00"/>
                </a:solidFill>
                <a:effectLst/>
              </a:rPr>
            </a:br>
            <a:r>
              <a:rPr lang="en-US" sz="6000" i="1" dirty="0" err="1" smtClean="0">
                <a:solidFill>
                  <a:schemeClr val="bg1"/>
                </a:solidFill>
              </a:rPr>
              <a:t>Nguyễn</a:t>
            </a:r>
            <a:r>
              <a:rPr lang="en-US" sz="6000" i="1" dirty="0" smtClean="0">
                <a:solidFill>
                  <a:schemeClr val="bg1"/>
                </a:solidFill>
              </a:rPr>
              <a:t> </a:t>
            </a:r>
            <a:r>
              <a:rPr lang="en-US" sz="6000" i="1" dirty="0" err="1" smtClean="0">
                <a:solidFill>
                  <a:schemeClr val="bg1"/>
                </a:solidFill>
              </a:rPr>
              <a:t>Duy</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5600" b="0" u="sng" dirty="0" err="1" smtClean="0">
                <a:solidFill>
                  <a:srgbClr val="FFFF00"/>
                </a:solidFill>
                <a:effectLst/>
              </a:rPr>
              <a:t>Đk</a:t>
            </a:r>
            <a:r>
              <a:rPr lang="en-US" sz="5600" b="0" u="sng" dirty="0" smtClean="0">
                <a:solidFill>
                  <a:srgbClr val="FFFF00"/>
                </a:solidFill>
                <a:effectLst/>
              </a:rPr>
              <a:t>:</a:t>
            </a:r>
            <a:r>
              <a:rPr lang="en-US" sz="5600" b="0" dirty="0" smtClean="0">
                <a:solidFill>
                  <a:schemeClr val="bg1"/>
                </a:solidFill>
                <a:effectLst/>
              </a:rPr>
              <a:t> Con </a:t>
            </a:r>
            <a:r>
              <a:rPr lang="en-US" sz="5600" b="0" dirty="0" err="1" smtClean="0">
                <a:solidFill>
                  <a:schemeClr val="bg1"/>
                </a:solidFill>
                <a:effectLst/>
              </a:rPr>
              <a:t>hân</a:t>
            </a:r>
            <a:r>
              <a:rPr lang="en-US" sz="5600" b="0" dirty="0" smtClean="0">
                <a:solidFill>
                  <a:schemeClr val="bg1"/>
                </a:solidFill>
                <a:effectLst/>
              </a:rPr>
              <a:t> </a:t>
            </a:r>
            <a:r>
              <a:rPr lang="en-US" sz="5600" b="0" dirty="0" err="1" smtClean="0">
                <a:solidFill>
                  <a:schemeClr val="bg1"/>
                </a:solidFill>
                <a:effectLst/>
              </a:rPr>
              <a:t>hoan</a:t>
            </a:r>
            <a:r>
              <a:rPr lang="en-US" sz="5600" b="0" dirty="0" smtClean="0">
                <a:solidFill>
                  <a:schemeClr val="bg1"/>
                </a:solidFill>
                <a:effectLst/>
              </a:rPr>
              <a:t> </a:t>
            </a:r>
            <a:r>
              <a:rPr lang="en-US" sz="5600" b="0" dirty="0" err="1" smtClean="0">
                <a:solidFill>
                  <a:schemeClr val="bg1"/>
                </a:solidFill>
                <a:effectLst/>
              </a:rPr>
              <a:t>vui</a:t>
            </a:r>
            <a:r>
              <a:rPr lang="en-US" sz="5600" b="0" dirty="0" smtClean="0">
                <a:solidFill>
                  <a:schemeClr val="bg1"/>
                </a:solidFill>
                <a:effectLst/>
              </a:rPr>
              <a:t> </a:t>
            </a:r>
            <a:r>
              <a:rPr lang="en-US" sz="5600" b="0" dirty="0" err="1" smtClean="0">
                <a:solidFill>
                  <a:schemeClr val="bg1"/>
                </a:solidFill>
                <a:effectLst/>
              </a:rPr>
              <a:t>sướng</a:t>
            </a:r>
            <a:r>
              <a:rPr lang="en-US" sz="5600" b="0" dirty="0" smtClean="0">
                <a:solidFill>
                  <a:schemeClr val="bg1"/>
                </a:solidFill>
                <a:effectLst/>
              </a:rPr>
              <a:t> </a:t>
            </a:r>
            <a:r>
              <a:rPr lang="en-US" sz="5600" b="0" dirty="0" err="1" smtClean="0">
                <a:solidFill>
                  <a:schemeClr val="bg1"/>
                </a:solidFill>
                <a:effectLst/>
              </a:rPr>
              <a:t>khi</a:t>
            </a:r>
            <a:r>
              <a:rPr lang="en-US" sz="5600" b="0" dirty="0" smtClean="0">
                <a:solidFill>
                  <a:schemeClr val="bg1"/>
                </a:solidFill>
                <a:effectLst/>
              </a:rPr>
              <a:t> </a:t>
            </a:r>
            <a:r>
              <a:rPr lang="en-US" sz="5600" b="0" dirty="0" err="1" smtClean="0">
                <a:solidFill>
                  <a:schemeClr val="bg1"/>
                </a:solidFill>
                <a:effectLst/>
              </a:rPr>
              <a:t>vào</a:t>
            </a:r>
            <a:r>
              <a:rPr lang="en-US" sz="5600" b="0" dirty="0" smtClean="0">
                <a:solidFill>
                  <a:schemeClr val="bg1"/>
                </a:solidFill>
                <a:effectLst/>
              </a:rPr>
              <a:t> </a:t>
            </a:r>
            <a:r>
              <a:rPr lang="en-US" sz="5600" b="0" dirty="0" err="1" smtClean="0">
                <a:solidFill>
                  <a:schemeClr val="bg1"/>
                </a:solidFill>
                <a:effectLst/>
              </a:rPr>
              <a:t>đền</a:t>
            </a:r>
            <a:r>
              <a:rPr lang="en-US" sz="5600" b="0" dirty="0" smtClean="0">
                <a:solidFill>
                  <a:schemeClr val="bg1"/>
                </a:solidFill>
                <a:effectLst/>
              </a:rPr>
              <a:t> </a:t>
            </a:r>
            <a:r>
              <a:rPr lang="en-US" sz="5600" b="0" dirty="0" err="1" smtClean="0">
                <a:solidFill>
                  <a:schemeClr val="bg1"/>
                </a:solidFill>
                <a:effectLst/>
              </a:rPr>
              <a:t>Thánh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Trời</a:t>
            </a:r>
            <a:r>
              <a:rPr lang="en-US" sz="5600" b="0" dirty="0" smtClean="0">
                <a:solidFill>
                  <a:schemeClr val="bg1"/>
                </a:solidFill>
                <a:effectLst/>
              </a:rPr>
              <a:t>, con say </a:t>
            </a:r>
            <a:r>
              <a:rPr lang="en-US" sz="5600" b="0" dirty="0" err="1" smtClean="0">
                <a:solidFill>
                  <a:schemeClr val="bg1"/>
                </a:solidFill>
                <a:effectLst/>
              </a:rPr>
              <a:t>sưa</a:t>
            </a:r>
            <a:r>
              <a:rPr lang="en-US" sz="5600" b="0" dirty="0" smtClean="0">
                <a:solidFill>
                  <a:schemeClr val="bg1"/>
                </a:solidFill>
                <a:effectLst/>
              </a:rPr>
              <a:t> ca </a:t>
            </a:r>
            <a:r>
              <a:rPr lang="en-US" sz="5600" b="0" dirty="0" err="1" smtClean="0">
                <a:solidFill>
                  <a:schemeClr val="bg1"/>
                </a:solidFill>
                <a:effectLst/>
              </a:rPr>
              <a:t>hát</a:t>
            </a:r>
            <a:r>
              <a:rPr lang="en-US" sz="5600" b="0" dirty="0" smtClean="0">
                <a:solidFill>
                  <a:schemeClr val="bg1"/>
                </a:solidFill>
                <a:effectLst/>
              </a:rPr>
              <a:t> </a:t>
            </a:r>
            <a:r>
              <a:rPr lang="en-US" sz="5600" b="0" dirty="0" err="1" smtClean="0">
                <a:solidFill>
                  <a:schemeClr val="bg1"/>
                </a:solidFill>
                <a:effectLst/>
              </a:rPr>
              <a:t>chúc</a:t>
            </a:r>
            <a:r>
              <a:rPr lang="en-US" sz="5600" b="0" dirty="0" smtClean="0">
                <a:solidFill>
                  <a:schemeClr val="bg1"/>
                </a:solidFill>
                <a:effectLst/>
              </a:rPr>
              <a:t> </a:t>
            </a:r>
            <a:r>
              <a:rPr lang="en-US" sz="5600" b="0" dirty="0" err="1" smtClean="0">
                <a:solidFill>
                  <a:schemeClr val="bg1"/>
                </a:solidFill>
                <a:effectLst/>
              </a:rPr>
              <a:t>khen</a:t>
            </a:r>
            <a:r>
              <a:rPr lang="en-US" sz="5600" b="0" dirty="0" smtClean="0">
                <a:solidFill>
                  <a:schemeClr val="bg1"/>
                </a:solidFill>
                <a:effectLst/>
              </a:rPr>
              <a:t> </a:t>
            </a:r>
            <a:r>
              <a:rPr lang="en-US" sz="5600" b="0" dirty="0" err="1" smtClean="0">
                <a:solidFill>
                  <a:schemeClr val="bg1"/>
                </a:solidFill>
                <a:effectLst/>
              </a:rPr>
              <a:t>tình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muôn</a:t>
            </a:r>
            <a:r>
              <a:rPr lang="en-US" sz="5600" b="0" dirty="0" smtClean="0">
                <a:solidFill>
                  <a:schemeClr val="bg1"/>
                </a:solidFill>
                <a:effectLst/>
              </a:rPr>
              <a:t> </a:t>
            </a:r>
            <a:r>
              <a:rPr lang="en-US" sz="5600" b="0" dirty="0" err="1" smtClean="0">
                <a:solidFill>
                  <a:schemeClr val="bg1"/>
                </a:solidFill>
                <a:effectLst/>
              </a:rPr>
              <a:t>đời</a:t>
            </a:r>
            <a:r>
              <a:rPr lang="en-US" sz="5600" b="0" dirty="0" smtClean="0">
                <a:solidFill>
                  <a:schemeClr val="bg1"/>
                </a:solidFill>
                <a:effectLst/>
              </a:rPr>
              <a:t>.</a:t>
            </a:r>
            <a:endParaRPr lang="en-US" sz="56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30000"/>
              </a:lnSpc>
            </a:pPr>
            <a:r>
              <a:rPr lang="en-US" sz="6000" b="0" u="sng" dirty="0" smtClean="0">
                <a:solidFill>
                  <a:srgbClr val="FFFF00"/>
                </a:solidFill>
                <a:effectLst/>
              </a:rPr>
              <a:t>Tk1:</a:t>
            </a:r>
            <a:r>
              <a:rPr lang="en-US" sz="6000" b="0" dirty="0" smtClean="0">
                <a:solidFill>
                  <a:schemeClr val="bg1"/>
                </a:solidFill>
                <a:effectLst/>
              </a:rPr>
              <a:t> Lang thang </a:t>
            </a:r>
            <a:r>
              <a:rPr lang="en-US" sz="6000" b="0" dirty="0" err="1" smtClean="0">
                <a:solidFill>
                  <a:schemeClr val="bg1"/>
                </a:solidFill>
                <a:effectLst/>
              </a:rPr>
              <a:t>trên</a:t>
            </a:r>
            <a:r>
              <a:rPr lang="en-US" sz="6000" b="0" dirty="0" smtClean="0">
                <a:solidFill>
                  <a:schemeClr val="bg1"/>
                </a:solidFill>
                <a:effectLst/>
              </a:rPr>
              <a:t> </a:t>
            </a:r>
            <a:r>
              <a:rPr lang="en-US" sz="6000" b="0" dirty="0" err="1" smtClean="0">
                <a:solidFill>
                  <a:schemeClr val="bg1"/>
                </a:solidFill>
                <a:effectLst/>
              </a:rPr>
              <a:t>giòng</a:t>
            </a:r>
            <a:r>
              <a:rPr lang="en-US" sz="6000" b="0" dirty="0" smtClean="0">
                <a:solidFill>
                  <a:schemeClr val="bg1"/>
                </a:solidFill>
                <a:effectLst/>
              </a:rPr>
              <a:t> </a:t>
            </a:r>
            <a:r>
              <a:rPr lang="en-US" sz="6000" b="0" dirty="0" err="1" smtClean="0">
                <a:solidFill>
                  <a:schemeClr val="bg1"/>
                </a:solidFill>
                <a:effectLst/>
              </a:rPr>
              <a:t>đời</a:t>
            </a:r>
            <a:r>
              <a:rPr lang="en-US" sz="6000" b="0" dirty="0" smtClean="0">
                <a:solidFill>
                  <a:schemeClr val="bg1"/>
                </a:solidFill>
                <a:effectLst/>
              </a:rPr>
              <a:t> </a:t>
            </a:r>
            <a:r>
              <a:rPr lang="en-US" sz="6000" b="0" dirty="0" err="1" smtClean="0">
                <a:solidFill>
                  <a:schemeClr val="bg1"/>
                </a:solidFill>
                <a:effectLst/>
              </a:rPr>
              <a:t>nhiều</a:t>
            </a:r>
            <a:r>
              <a:rPr lang="en-US" sz="6000" b="0" dirty="0" smtClean="0">
                <a:solidFill>
                  <a:schemeClr val="bg1"/>
                </a:solidFill>
                <a:effectLst/>
              </a:rPr>
              <a:t> </a:t>
            </a:r>
            <a:r>
              <a:rPr lang="en-US" sz="6000" b="0" dirty="0" err="1" smtClean="0">
                <a:solidFill>
                  <a:schemeClr val="bg1"/>
                </a:solidFill>
                <a:effectLst/>
              </a:rPr>
              <a:t>khi</a:t>
            </a:r>
            <a:r>
              <a:rPr lang="en-US" sz="6000" b="0" dirty="0" smtClean="0">
                <a:solidFill>
                  <a:schemeClr val="bg1"/>
                </a:solidFill>
                <a:effectLst/>
              </a:rPr>
              <a:t> con </a:t>
            </a:r>
            <a:r>
              <a:rPr lang="en-US" sz="6000" b="0" dirty="0" err="1" smtClean="0">
                <a:solidFill>
                  <a:schemeClr val="bg1"/>
                </a:solidFill>
                <a:effectLst/>
              </a:rPr>
              <a:t>lạc</a:t>
            </a:r>
            <a:r>
              <a:rPr lang="en-US" sz="6000" b="0" dirty="0" smtClean="0">
                <a:solidFill>
                  <a:schemeClr val="bg1"/>
                </a:solidFill>
                <a:effectLst/>
              </a:rPr>
              <a:t> </a:t>
            </a:r>
            <a:r>
              <a:rPr lang="en-US" sz="6000" b="0" dirty="0" err="1" smtClean="0">
                <a:solidFill>
                  <a:schemeClr val="bg1"/>
                </a:solidFill>
                <a:effectLst/>
              </a:rPr>
              <a:t>lối</a:t>
            </a:r>
            <a:r>
              <a:rPr lang="en-US" sz="6000" b="0" dirty="0" smtClean="0">
                <a:solidFill>
                  <a:schemeClr val="bg1"/>
                </a:solidFill>
                <a:effectLst/>
              </a:rPr>
              <a:t>. </a:t>
            </a:r>
            <a:r>
              <a:rPr lang="en-US" sz="6000" b="0" dirty="0" err="1" smtClean="0">
                <a:solidFill>
                  <a:schemeClr val="bg1"/>
                </a:solidFill>
                <a:effectLst/>
              </a:rPr>
              <a:t>Những</a:t>
            </a:r>
            <a:r>
              <a:rPr lang="en-US" sz="6000" b="0" dirty="0" smtClean="0">
                <a:solidFill>
                  <a:schemeClr val="bg1"/>
                </a:solidFill>
                <a:effectLst/>
              </a:rPr>
              <a:t> </a:t>
            </a:r>
            <a:r>
              <a:rPr lang="en-US" sz="6000" b="0" dirty="0" err="1" smtClean="0">
                <a:solidFill>
                  <a:schemeClr val="bg1"/>
                </a:solidFill>
                <a:effectLst/>
              </a:rPr>
              <a:t>ước</a:t>
            </a:r>
            <a:r>
              <a:rPr lang="en-US" sz="6000" b="0" dirty="0" smtClean="0">
                <a:solidFill>
                  <a:schemeClr val="bg1"/>
                </a:solidFill>
                <a:effectLst/>
              </a:rPr>
              <a:t> </a:t>
            </a:r>
            <a:r>
              <a:rPr lang="en-US" sz="6000" b="0" dirty="0" err="1" smtClean="0">
                <a:solidFill>
                  <a:schemeClr val="bg1"/>
                </a:solidFill>
                <a:effectLst/>
              </a:rPr>
              <a:t>mơ</a:t>
            </a:r>
            <a:r>
              <a:rPr lang="en-US" sz="6000" b="0" dirty="0" smtClean="0">
                <a:solidFill>
                  <a:schemeClr val="bg1"/>
                </a:solidFill>
                <a:effectLst/>
              </a:rPr>
              <a:t> </a:t>
            </a:r>
            <a:r>
              <a:rPr lang="en-US" sz="6000" b="0" dirty="0" err="1" smtClean="0">
                <a:solidFill>
                  <a:schemeClr val="bg1"/>
                </a:solidFill>
                <a:effectLst/>
              </a:rPr>
              <a:t>lâu</a:t>
            </a:r>
            <a:r>
              <a:rPr lang="en-US" sz="6000" b="0" dirty="0" smtClean="0">
                <a:solidFill>
                  <a:schemeClr val="bg1"/>
                </a:solidFill>
                <a:effectLst/>
              </a:rPr>
              <a:t> </a:t>
            </a:r>
            <a:r>
              <a:rPr lang="en-US" sz="6000" b="0" dirty="0" err="1" smtClean="0">
                <a:solidFill>
                  <a:schemeClr val="bg1"/>
                </a:solidFill>
                <a:effectLst/>
              </a:rPr>
              <a:t>rồi</a:t>
            </a:r>
            <a:r>
              <a:rPr lang="en-US" sz="6000" b="0" dirty="0" smtClean="0">
                <a:solidFill>
                  <a:schemeClr val="bg1"/>
                </a:solidFill>
                <a:effectLst/>
              </a:rPr>
              <a:t> </a:t>
            </a:r>
            <a:r>
              <a:rPr lang="en-US" sz="6000" b="0" dirty="0" err="1" smtClean="0">
                <a:solidFill>
                  <a:schemeClr val="bg1"/>
                </a:solidFill>
                <a:effectLst/>
              </a:rPr>
              <a:t>về</a:t>
            </a:r>
            <a:r>
              <a:rPr lang="en-US" sz="6000" b="0" dirty="0" smtClean="0">
                <a:solidFill>
                  <a:schemeClr val="bg1"/>
                </a:solidFill>
                <a:effectLst/>
              </a:rPr>
              <a:t> </a:t>
            </a:r>
            <a:r>
              <a:rPr lang="en-US" sz="6000" b="0" dirty="0" err="1" smtClean="0">
                <a:solidFill>
                  <a:schemeClr val="bg1"/>
                </a:solidFill>
                <a:effectLst/>
              </a:rPr>
              <a:t>bên</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nghỉ</a:t>
            </a:r>
            <a:r>
              <a:rPr lang="en-US" sz="6000" b="0" dirty="0" smtClean="0">
                <a:solidFill>
                  <a:schemeClr val="bg1"/>
                </a:solidFill>
                <a:effectLst/>
              </a:rPr>
              <a:t> </a:t>
            </a:r>
            <a:r>
              <a:rPr lang="en-US" sz="6000" b="0" dirty="0" err="1" smtClean="0">
                <a:solidFill>
                  <a:schemeClr val="bg1"/>
                </a:solidFill>
                <a:effectLst/>
              </a:rPr>
              <a:t>ngơi</a:t>
            </a:r>
            <a:r>
              <a:rPr lang="en-US"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5600" b="0" u="sng" dirty="0" err="1" smtClean="0">
                <a:solidFill>
                  <a:srgbClr val="FFFF00"/>
                </a:solidFill>
                <a:effectLst/>
              </a:rPr>
              <a:t>Đk</a:t>
            </a:r>
            <a:r>
              <a:rPr lang="en-US" sz="5600" b="0" u="sng" dirty="0" smtClean="0">
                <a:solidFill>
                  <a:srgbClr val="FFFF00"/>
                </a:solidFill>
                <a:effectLst/>
              </a:rPr>
              <a:t>:</a:t>
            </a:r>
            <a:r>
              <a:rPr lang="en-US" sz="5600" b="0" dirty="0" smtClean="0">
                <a:solidFill>
                  <a:schemeClr val="bg1"/>
                </a:solidFill>
                <a:effectLst/>
              </a:rPr>
              <a:t> Con </a:t>
            </a:r>
            <a:r>
              <a:rPr lang="en-US" sz="5600" b="0" dirty="0" err="1" smtClean="0">
                <a:solidFill>
                  <a:schemeClr val="bg1"/>
                </a:solidFill>
                <a:effectLst/>
              </a:rPr>
              <a:t>hân</a:t>
            </a:r>
            <a:r>
              <a:rPr lang="en-US" sz="5600" b="0" dirty="0" smtClean="0">
                <a:solidFill>
                  <a:schemeClr val="bg1"/>
                </a:solidFill>
                <a:effectLst/>
              </a:rPr>
              <a:t> </a:t>
            </a:r>
            <a:r>
              <a:rPr lang="en-US" sz="5600" b="0" dirty="0" err="1" smtClean="0">
                <a:solidFill>
                  <a:schemeClr val="bg1"/>
                </a:solidFill>
                <a:effectLst/>
              </a:rPr>
              <a:t>hoan</a:t>
            </a:r>
            <a:r>
              <a:rPr lang="en-US" sz="5600" b="0" dirty="0" smtClean="0">
                <a:solidFill>
                  <a:schemeClr val="bg1"/>
                </a:solidFill>
                <a:effectLst/>
              </a:rPr>
              <a:t> </a:t>
            </a:r>
            <a:r>
              <a:rPr lang="en-US" sz="5600" b="0" dirty="0" err="1" smtClean="0">
                <a:solidFill>
                  <a:schemeClr val="bg1"/>
                </a:solidFill>
                <a:effectLst/>
              </a:rPr>
              <a:t>vui</a:t>
            </a:r>
            <a:r>
              <a:rPr lang="en-US" sz="5600" b="0" dirty="0" smtClean="0">
                <a:solidFill>
                  <a:schemeClr val="bg1"/>
                </a:solidFill>
                <a:effectLst/>
              </a:rPr>
              <a:t> </a:t>
            </a:r>
            <a:r>
              <a:rPr lang="en-US" sz="5600" b="0" dirty="0" err="1" smtClean="0">
                <a:solidFill>
                  <a:schemeClr val="bg1"/>
                </a:solidFill>
                <a:effectLst/>
              </a:rPr>
              <a:t>sướng</a:t>
            </a:r>
            <a:r>
              <a:rPr lang="en-US" sz="5600" b="0" dirty="0" smtClean="0">
                <a:solidFill>
                  <a:schemeClr val="bg1"/>
                </a:solidFill>
                <a:effectLst/>
              </a:rPr>
              <a:t> </a:t>
            </a:r>
            <a:r>
              <a:rPr lang="en-US" sz="5600" b="0" dirty="0" err="1" smtClean="0">
                <a:solidFill>
                  <a:schemeClr val="bg1"/>
                </a:solidFill>
                <a:effectLst/>
              </a:rPr>
              <a:t>khi</a:t>
            </a:r>
            <a:r>
              <a:rPr lang="en-US" sz="5600" b="0" dirty="0" smtClean="0">
                <a:solidFill>
                  <a:schemeClr val="bg1"/>
                </a:solidFill>
                <a:effectLst/>
              </a:rPr>
              <a:t> </a:t>
            </a:r>
            <a:r>
              <a:rPr lang="en-US" sz="5600" b="0" dirty="0" err="1" smtClean="0">
                <a:solidFill>
                  <a:schemeClr val="bg1"/>
                </a:solidFill>
                <a:effectLst/>
              </a:rPr>
              <a:t>vào</a:t>
            </a:r>
            <a:r>
              <a:rPr lang="en-US" sz="5600" b="0" dirty="0" smtClean="0">
                <a:solidFill>
                  <a:schemeClr val="bg1"/>
                </a:solidFill>
                <a:effectLst/>
              </a:rPr>
              <a:t> </a:t>
            </a:r>
            <a:r>
              <a:rPr lang="en-US" sz="5600" b="0" dirty="0" err="1" smtClean="0">
                <a:solidFill>
                  <a:schemeClr val="bg1"/>
                </a:solidFill>
                <a:effectLst/>
              </a:rPr>
              <a:t>đền</a:t>
            </a:r>
            <a:r>
              <a:rPr lang="en-US" sz="5600" b="0" dirty="0" smtClean="0">
                <a:solidFill>
                  <a:schemeClr val="bg1"/>
                </a:solidFill>
                <a:effectLst/>
              </a:rPr>
              <a:t> </a:t>
            </a:r>
            <a:r>
              <a:rPr lang="en-US" sz="5600" b="0" dirty="0" err="1" smtClean="0">
                <a:solidFill>
                  <a:schemeClr val="bg1"/>
                </a:solidFill>
                <a:effectLst/>
              </a:rPr>
              <a:t>Thánh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Trời</a:t>
            </a:r>
            <a:r>
              <a:rPr lang="en-US" sz="5600" b="0" dirty="0" smtClean="0">
                <a:solidFill>
                  <a:schemeClr val="bg1"/>
                </a:solidFill>
                <a:effectLst/>
              </a:rPr>
              <a:t>, con say </a:t>
            </a:r>
            <a:r>
              <a:rPr lang="en-US" sz="5600" b="0" dirty="0" err="1" smtClean="0">
                <a:solidFill>
                  <a:schemeClr val="bg1"/>
                </a:solidFill>
                <a:effectLst/>
              </a:rPr>
              <a:t>sưa</a:t>
            </a:r>
            <a:r>
              <a:rPr lang="en-US" sz="5600" b="0" dirty="0" smtClean="0">
                <a:solidFill>
                  <a:schemeClr val="bg1"/>
                </a:solidFill>
                <a:effectLst/>
              </a:rPr>
              <a:t> ca </a:t>
            </a:r>
            <a:r>
              <a:rPr lang="en-US" sz="5600" b="0" dirty="0" err="1" smtClean="0">
                <a:solidFill>
                  <a:schemeClr val="bg1"/>
                </a:solidFill>
                <a:effectLst/>
              </a:rPr>
              <a:t>hát</a:t>
            </a:r>
            <a:r>
              <a:rPr lang="en-US" sz="5600" b="0" dirty="0" smtClean="0">
                <a:solidFill>
                  <a:schemeClr val="bg1"/>
                </a:solidFill>
                <a:effectLst/>
              </a:rPr>
              <a:t> </a:t>
            </a:r>
            <a:r>
              <a:rPr lang="en-US" sz="5600" b="0" dirty="0" err="1" smtClean="0">
                <a:solidFill>
                  <a:schemeClr val="bg1"/>
                </a:solidFill>
                <a:effectLst/>
              </a:rPr>
              <a:t>chúc</a:t>
            </a:r>
            <a:r>
              <a:rPr lang="en-US" sz="5600" b="0" dirty="0" smtClean="0">
                <a:solidFill>
                  <a:schemeClr val="bg1"/>
                </a:solidFill>
                <a:effectLst/>
              </a:rPr>
              <a:t> </a:t>
            </a:r>
            <a:r>
              <a:rPr lang="en-US" sz="5600" b="0" dirty="0" err="1" smtClean="0">
                <a:solidFill>
                  <a:schemeClr val="bg1"/>
                </a:solidFill>
                <a:effectLst/>
              </a:rPr>
              <a:t>khen</a:t>
            </a:r>
            <a:r>
              <a:rPr lang="en-US" sz="5600" b="0" dirty="0" smtClean="0">
                <a:solidFill>
                  <a:schemeClr val="bg1"/>
                </a:solidFill>
                <a:effectLst/>
              </a:rPr>
              <a:t> </a:t>
            </a:r>
            <a:r>
              <a:rPr lang="en-US" sz="5600" b="0" dirty="0" err="1" smtClean="0">
                <a:solidFill>
                  <a:schemeClr val="bg1"/>
                </a:solidFill>
                <a:effectLst/>
              </a:rPr>
              <a:t>tình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muôn</a:t>
            </a:r>
            <a:r>
              <a:rPr lang="en-US" sz="5600" b="0" dirty="0" smtClean="0">
                <a:solidFill>
                  <a:schemeClr val="bg1"/>
                </a:solidFill>
                <a:effectLst/>
              </a:rPr>
              <a:t> </a:t>
            </a:r>
            <a:r>
              <a:rPr lang="en-US" sz="5600" b="0" dirty="0" err="1" smtClean="0">
                <a:solidFill>
                  <a:schemeClr val="bg1"/>
                </a:solidFill>
                <a:effectLst/>
              </a:rPr>
              <a:t>đời</a:t>
            </a:r>
            <a:r>
              <a:rPr lang="en-US" sz="5600" b="0" dirty="0" smtClean="0">
                <a:solidFill>
                  <a:schemeClr val="bg1"/>
                </a:solidFill>
                <a:effectLst/>
              </a:rPr>
              <a:t>.</a:t>
            </a:r>
            <a:endParaRPr lang="en-US" sz="5600" b="0" dirty="0">
              <a:solidFill>
                <a:schemeClr val="bg1"/>
              </a:solidFill>
              <a:effectLst/>
            </a:endParaRPr>
          </a:p>
        </p:txBody>
      </p:sp>
    </p:spTree>
    <p:extLst>
      <p:ext uri="{BB962C8B-B14F-4D97-AF65-F5344CB8AC3E}">
        <p14:creationId xmlns:p14="http://schemas.microsoft.com/office/powerpoint/2010/main" val="2062035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972049"/>
          </a:xfrm>
        </p:spPr>
        <p:txBody>
          <a:bodyPr>
            <a:normAutofit/>
          </a:bodyPr>
          <a:lstStyle/>
          <a:p>
            <a:pPr algn="just">
              <a:lnSpc>
                <a:spcPct val="130000"/>
              </a:lnSpc>
            </a:pPr>
            <a:r>
              <a:rPr lang="en-US" sz="6000" b="0" u="sng" dirty="0" smtClean="0">
                <a:solidFill>
                  <a:srgbClr val="FFFF00"/>
                </a:solidFill>
                <a:effectLst/>
              </a:rPr>
              <a:t>Tk2:</a:t>
            </a:r>
            <a:r>
              <a:rPr lang="en-US" sz="6000" b="0" dirty="0" smtClean="0">
                <a:solidFill>
                  <a:schemeClr val="bg1"/>
                </a:solidFill>
                <a:effectLst/>
              </a:rPr>
              <a:t> Qua </a:t>
            </a:r>
            <a:r>
              <a:rPr lang="en-US" sz="6000" b="0" dirty="0" err="1" smtClean="0">
                <a:solidFill>
                  <a:schemeClr val="bg1"/>
                </a:solidFill>
                <a:effectLst/>
              </a:rPr>
              <a:t>bao</a:t>
            </a:r>
            <a:r>
              <a:rPr lang="en-US" sz="6000" b="0" dirty="0" smtClean="0">
                <a:solidFill>
                  <a:schemeClr val="bg1"/>
                </a:solidFill>
                <a:effectLst/>
              </a:rPr>
              <a:t> </a:t>
            </a:r>
            <a:r>
              <a:rPr lang="en-US" sz="6000" b="0" dirty="0" err="1" smtClean="0">
                <a:solidFill>
                  <a:schemeClr val="bg1"/>
                </a:solidFill>
                <a:effectLst/>
              </a:rPr>
              <a:t>ngày</a:t>
            </a:r>
            <a:r>
              <a:rPr lang="en-US" sz="6000" b="0" dirty="0" smtClean="0">
                <a:solidFill>
                  <a:schemeClr val="bg1"/>
                </a:solidFill>
                <a:effectLst/>
              </a:rPr>
              <a:t> </a:t>
            </a:r>
            <a:r>
              <a:rPr lang="en-US" sz="6000" b="0" dirty="0" err="1" smtClean="0">
                <a:solidFill>
                  <a:schemeClr val="bg1"/>
                </a:solidFill>
                <a:effectLst/>
              </a:rPr>
              <a:t>đợi</a:t>
            </a:r>
            <a:r>
              <a:rPr lang="en-US" sz="6000" b="0" dirty="0" smtClean="0">
                <a:solidFill>
                  <a:schemeClr val="bg1"/>
                </a:solidFill>
                <a:effectLst/>
              </a:rPr>
              <a:t> </a:t>
            </a:r>
            <a:r>
              <a:rPr lang="en-US" sz="6000" b="0" dirty="0" err="1" smtClean="0">
                <a:solidFill>
                  <a:schemeClr val="bg1"/>
                </a:solidFill>
                <a:effectLst/>
              </a:rPr>
              <a:t>chờ</a:t>
            </a:r>
            <a:r>
              <a:rPr lang="en-US" sz="6000" b="0" dirty="0" smtClean="0">
                <a:solidFill>
                  <a:schemeClr val="bg1"/>
                </a:solidFill>
                <a:effectLst/>
              </a:rPr>
              <a:t>, </a:t>
            </a:r>
            <a:r>
              <a:rPr lang="en-US" sz="6000" b="0" dirty="0" err="1" smtClean="0">
                <a:solidFill>
                  <a:schemeClr val="bg1"/>
                </a:solidFill>
                <a:effectLst/>
              </a:rPr>
              <a:t>hồn</a:t>
            </a:r>
            <a:r>
              <a:rPr lang="en-US" sz="6000" b="0" dirty="0" smtClean="0">
                <a:solidFill>
                  <a:schemeClr val="bg1"/>
                </a:solidFill>
                <a:effectLst/>
              </a:rPr>
              <a:t> con </a:t>
            </a:r>
            <a:r>
              <a:rPr lang="en-US" sz="6000" b="0" dirty="0" err="1" smtClean="0">
                <a:solidFill>
                  <a:schemeClr val="bg1"/>
                </a:solidFill>
                <a:effectLst/>
              </a:rPr>
              <a:t>mơ</a:t>
            </a:r>
            <a:r>
              <a:rPr lang="en-US" sz="6000" b="0" dirty="0" smtClean="0">
                <a:solidFill>
                  <a:schemeClr val="bg1"/>
                </a:solidFill>
                <a:effectLst/>
              </a:rPr>
              <a:t> </a:t>
            </a:r>
            <a:r>
              <a:rPr lang="en-US" sz="6000" b="0" dirty="0" err="1" smtClean="0">
                <a:solidFill>
                  <a:schemeClr val="bg1"/>
                </a:solidFill>
                <a:effectLst/>
              </a:rPr>
              <a:t>về</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Những</a:t>
            </a:r>
            <a:r>
              <a:rPr lang="en-US" sz="6000" b="0" dirty="0" smtClean="0">
                <a:solidFill>
                  <a:schemeClr val="bg1"/>
                </a:solidFill>
                <a:effectLst/>
              </a:rPr>
              <a:t> </a:t>
            </a:r>
            <a:r>
              <a:rPr lang="en-US" sz="6000" b="0" dirty="0" err="1" smtClean="0">
                <a:solidFill>
                  <a:schemeClr val="bg1"/>
                </a:solidFill>
                <a:effectLst/>
              </a:rPr>
              <a:t>lúc</a:t>
            </a:r>
            <a:r>
              <a:rPr lang="en-US" sz="6000" b="0" dirty="0" smtClean="0">
                <a:solidFill>
                  <a:schemeClr val="bg1"/>
                </a:solidFill>
                <a:effectLst/>
              </a:rPr>
              <a:t> </a:t>
            </a:r>
            <a:r>
              <a:rPr lang="en-US" sz="6000" b="0" dirty="0" err="1" smtClean="0">
                <a:solidFill>
                  <a:schemeClr val="bg1"/>
                </a:solidFill>
                <a:effectLst/>
              </a:rPr>
              <a:t>đêm</a:t>
            </a:r>
            <a:r>
              <a:rPr lang="en-US" sz="6000" b="0" dirty="0" smtClean="0">
                <a:solidFill>
                  <a:schemeClr val="bg1"/>
                </a:solidFill>
                <a:effectLst/>
              </a:rPr>
              <a:t> </a:t>
            </a:r>
            <a:r>
              <a:rPr lang="en-US" sz="6000" b="0" dirty="0" err="1" smtClean="0">
                <a:solidFill>
                  <a:schemeClr val="bg1"/>
                </a:solidFill>
                <a:effectLst/>
              </a:rPr>
              <a:t>trăng</a:t>
            </a:r>
            <a:r>
              <a:rPr lang="en-US" sz="6000" b="0" dirty="0" smtClean="0">
                <a:solidFill>
                  <a:schemeClr val="bg1"/>
                </a:solidFill>
                <a:effectLst/>
              </a:rPr>
              <a:t> </a:t>
            </a:r>
            <a:r>
              <a:rPr lang="en-US" sz="6000" b="0" dirty="0" err="1" smtClean="0">
                <a:solidFill>
                  <a:schemeClr val="bg1"/>
                </a:solidFill>
                <a:effectLst/>
              </a:rPr>
              <a:t>mờ</a:t>
            </a:r>
            <a:r>
              <a:rPr lang="en-US" sz="6000" b="0" dirty="0" smtClean="0">
                <a:solidFill>
                  <a:schemeClr val="bg1"/>
                </a:solidFill>
                <a:effectLst/>
              </a:rPr>
              <a:t> </a:t>
            </a:r>
            <a:r>
              <a:rPr lang="en-US" sz="6000" b="0" dirty="0" err="1" smtClean="0">
                <a:solidFill>
                  <a:schemeClr val="bg1"/>
                </a:solidFill>
                <a:effectLst/>
              </a:rPr>
              <a:t>nguyện</a:t>
            </a:r>
            <a:r>
              <a:rPr lang="en-US" sz="6000" b="0" dirty="0" smtClean="0">
                <a:solidFill>
                  <a:schemeClr val="bg1"/>
                </a:solidFill>
                <a:effectLst/>
              </a:rPr>
              <a:t> </a:t>
            </a:r>
            <a:r>
              <a:rPr lang="en-US" sz="6000" b="0" dirty="0" err="1" smtClean="0">
                <a:solidFill>
                  <a:schemeClr val="bg1"/>
                </a:solidFill>
                <a:effectLst/>
              </a:rPr>
              <a:t>dâng</a:t>
            </a:r>
            <a:r>
              <a:rPr lang="en-US" sz="6000" b="0" dirty="0" smtClean="0">
                <a:solidFill>
                  <a:schemeClr val="bg1"/>
                </a:solidFill>
                <a:effectLst/>
              </a:rPr>
              <a:t> </a:t>
            </a:r>
            <a:r>
              <a:rPr lang="en-US" sz="6000" b="0" dirty="0" err="1" smtClean="0">
                <a:solidFill>
                  <a:schemeClr val="bg1"/>
                </a:solidFill>
                <a:effectLst/>
              </a:rPr>
              <a:t>Chúa</a:t>
            </a:r>
            <a:r>
              <a:rPr lang="en-US" sz="6000" b="0" dirty="0" smtClean="0">
                <a:solidFill>
                  <a:schemeClr val="bg1"/>
                </a:solidFill>
                <a:effectLst/>
              </a:rPr>
              <a:t> </a:t>
            </a:r>
            <a:r>
              <a:rPr lang="en-US" sz="6000" b="0" dirty="0" err="1" smtClean="0">
                <a:solidFill>
                  <a:schemeClr val="bg1"/>
                </a:solidFill>
                <a:effectLst/>
              </a:rPr>
              <a:t>tình</a:t>
            </a:r>
            <a:r>
              <a:rPr lang="en-US" sz="6000" b="0" dirty="0" smtClean="0">
                <a:solidFill>
                  <a:schemeClr val="bg1"/>
                </a:solidFill>
                <a:effectLst/>
              </a:rPr>
              <a:t> </a:t>
            </a:r>
            <a:r>
              <a:rPr lang="en-US" sz="6000" b="0" dirty="0" err="1" smtClean="0">
                <a:solidFill>
                  <a:schemeClr val="bg1"/>
                </a:solidFill>
                <a:effectLst/>
              </a:rPr>
              <a:t>thơ</a:t>
            </a:r>
            <a:r>
              <a:rPr lang="en-US" sz="6000" b="0" dirty="0" smtClean="0">
                <a:solidFill>
                  <a:schemeClr val="bg1"/>
                </a:solidFill>
                <a:effectLst/>
              </a:rPr>
              <a:t>.</a:t>
            </a:r>
            <a:endParaRPr lang="en-US" sz="6000" b="0" dirty="0">
              <a:solidFill>
                <a:schemeClr val="bg1"/>
              </a:solidFill>
              <a:effectLst/>
            </a:endParaRPr>
          </a:p>
        </p:txBody>
      </p:sp>
    </p:spTree>
    <p:extLst>
      <p:ext uri="{BB962C8B-B14F-4D97-AF65-F5344CB8AC3E}">
        <p14:creationId xmlns:p14="http://schemas.microsoft.com/office/powerpoint/2010/main" val="3873089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5600" b="0" u="sng" dirty="0" err="1" smtClean="0">
                <a:solidFill>
                  <a:srgbClr val="FFFF00"/>
                </a:solidFill>
                <a:effectLst/>
              </a:rPr>
              <a:t>Đk</a:t>
            </a:r>
            <a:r>
              <a:rPr lang="en-US" sz="5600" b="0" u="sng" dirty="0" smtClean="0">
                <a:solidFill>
                  <a:srgbClr val="FFFF00"/>
                </a:solidFill>
                <a:effectLst/>
              </a:rPr>
              <a:t>:</a:t>
            </a:r>
            <a:r>
              <a:rPr lang="en-US" sz="5600" b="0" dirty="0" smtClean="0">
                <a:solidFill>
                  <a:schemeClr val="bg1"/>
                </a:solidFill>
                <a:effectLst/>
              </a:rPr>
              <a:t> Con </a:t>
            </a:r>
            <a:r>
              <a:rPr lang="en-US" sz="5600" b="0" dirty="0" err="1" smtClean="0">
                <a:solidFill>
                  <a:schemeClr val="bg1"/>
                </a:solidFill>
                <a:effectLst/>
              </a:rPr>
              <a:t>hân</a:t>
            </a:r>
            <a:r>
              <a:rPr lang="en-US" sz="5600" b="0" dirty="0" smtClean="0">
                <a:solidFill>
                  <a:schemeClr val="bg1"/>
                </a:solidFill>
                <a:effectLst/>
              </a:rPr>
              <a:t> </a:t>
            </a:r>
            <a:r>
              <a:rPr lang="en-US" sz="5600" b="0" dirty="0" err="1" smtClean="0">
                <a:solidFill>
                  <a:schemeClr val="bg1"/>
                </a:solidFill>
                <a:effectLst/>
              </a:rPr>
              <a:t>hoan</a:t>
            </a:r>
            <a:r>
              <a:rPr lang="en-US" sz="5600" b="0" dirty="0" smtClean="0">
                <a:solidFill>
                  <a:schemeClr val="bg1"/>
                </a:solidFill>
                <a:effectLst/>
              </a:rPr>
              <a:t> </a:t>
            </a:r>
            <a:r>
              <a:rPr lang="en-US" sz="5600" b="0" dirty="0" err="1" smtClean="0">
                <a:solidFill>
                  <a:schemeClr val="bg1"/>
                </a:solidFill>
                <a:effectLst/>
              </a:rPr>
              <a:t>vui</a:t>
            </a:r>
            <a:r>
              <a:rPr lang="en-US" sz="5600" b="0" dirty="0" smtClean="0">
                <a:solidFill>
                  <a:schemeClr val="bg1"/>
                </a:solidFill>
                <a:effectLst/>
              </a:rPr>
              <a:t> </a:t>
            </a:r>
            <a:r>
              <a:rPr lang="en-US" sz="5600" b="0" dirty="0" err="1" smtClean="0">
                <a:solidFill>
                  <a:schemeClr val="bg1"/>
                </a:solidFill>
                <a:effectLst/>
              </a:rPr>
              <a:t>sướng</a:t>
            </a:r>
            <a:r>
              <a:rPr lang="en-US" sz="5600" b="0" dirty="0" smtClean="0">
                <a:solidFill>
                  <a:schemeClr val="bg1"/>
                </a:solidFill>
                <a:effectLst/>
              </a:rPr>
              <a:t> </a:t>
            </a:r>
            <a:r>
              <a:rPr lang="en-US" sz="5600" b="0" dirty="0" err="1" smtClean="0">
                <a:solidFill>
                  <a:schemeClr val="bg1"/>
                </a:solidFill>
                <a:effectLst/>
              </a:rPr>
              <a:t>khi</a:t>
            </a:r>
            <a:r>
              <a:rPr lang="en-US" sz="5600" b="0" dirty="0" smtClean="0">
                <a:solidFill>
                  <a:schemeClr val="bg1"/>
                </a:solidFill>
                <a:effectLst/>
              </a:rPr>
              <a:t> </a:t>
            </a:r>
            <a:r>
              <a:rPr lang="en-US" sz="5600" b="0" dirty="0" err="1" smtClean="0">
                <a:solidFill>
                  <a:schemeClr val="bg1"/>
                </a:solidFill>
                <a:effectLst/>
              </a:rPr>
              <a:t>vào</a:t>
            </a:r>
            <a:r>
              <a:rPr lang="en-US" sz="5600" b="0" dirty="0" smtClean="0">
                <a:solidFill>
                  <a:schemeClr val="bg1"/>
                </a:solidFill>
                <a:effectLst/>
              </a:rPr>
              <a:t> </a:t>
            </a:r>
            <a:r>
              <a:rPr lang="en-US" sz="5600" b="0" dirty="0" err="1" smtClean="0">
                <a:solidFill>
                  <a:schemeClr val="bg1"/>
                </a:solidFill>
                <a:effectLst/>
              </a:rPr>
              <a:t>đền</a:t>
            </a:r>
            <a:r>
              <a:rPr lang="en-US" sz="5600" b="0" dirty="0" smtClean="0">
                <a:solidFill>
                  <a:schemeClr val="bg1"/>
                </a:solidFill>
                <a:effectLst/>
              </a:rPr>
              <a:t> </a:t>
            </a:r>
            <a:r>
              <a:rPr lang="en-US" sz="5600" b="0" dirty="0" err="1" smtClean="0">
                <a:solidFill>
                  <a:schemeClr val="bg1"/>
                </a:solidFill>
                <a:effectLst/>
              </a:rPr>
              <a:t>Thánh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Trời</a:t>
            </a:r>
            <a:r>
              <a:rPr lang="en-US" sz="5600" b="0" dirty="0" smtClean="0">
                <a:solidFill>
                  <a:schemeClr val="bg1"/>
                </a:solidFill>
                <a:effectLst/>
              </a:rPr>
              <a:t>, con say </a:t>
            </a:r>
            <a:r>
              <a:rPr lang="en-US" sz="5600" b="0" dirty="0" err="1" smtClean="0">
                <a:solidFill>
                  <a:schemeClr val="bg1"/>
                </a:solidFill>
                <a:effectLst/>
              </a:rPr>
              <a:t>sưa</a:t>
            </a:r>
            <a:r>
              <a:rPr lang="en-US" sz="5600" b="0" dirty="0" smtClean="0">
                <a:solidFill>
                  <a:schemeClr val="bg1"/>
                </a:solidFill>
                <a:effectLst/>
              </a:rPr>
              <a:t> ca </a:t>
            </a:r>
            <a:r>
              <a:rPr lang="en-US" sz="5600" b="0" dirty="0" err="1" smtClean="0">
                <a:solidFill>
                  <a:schemeClr val="bg1"/>
                </a:solidFill>
                <a:effectLst/>
              </a:rPr>
              <a:t>hát</a:t>
            </a:r>
            <a:r>
              <a:rPr lang="en-US" sz="5600" b="0" dirty="0" smtClean="0">
                <a:solidFill>
                  <a:schemeClr val="bg1"/>
                </a:solidFill>
                <a:effectLst/>
              </a:rPr>
              <a:t> </a:t>
            </a:r>
            <a:r>
              <a:rPr lang="en-US" sz="5600" b="0" dirty="0" err="1" smtClean="0">
                <a:solidFill>
                  <a:schemeClr val="bg1"/>
                </a:solidFill>
                <a:effectLst/>
              </a:rPr>
              <a:t>chúc</a:t>
            </a:r>
            <a:r>
              <a:rPr lang="en-US" sz="5600" b="0" dirty="0" smtClean="0">
                <a:solidFill>
                  <a:schemeClr val="bg1"/>
                </a:solidFill>
                <a:effectLst/>
              </a:rPr>
              <a:t> </a:t>
            </a:r>
            <a:r>
              <a:rPr lang="en-US" sz="5600" b="0" dirty="0" err="1" smtClean="0">
                <a:solidFill>
                  <a:schemeClr val="bg1"/>
                </a:solidFill>
                <a:effectLst/>
              </a:rPr>
              <a:t>khen</a:t>
            </a:r>
            <a:r>
              <a:rPr lang="en-US" sz="5600" b="0" dirty="0" smtClean="0">
                <a:solidFill>
                  <a:schemeClr val="bg1"/>
                </a:solidFill>
                <a:effectLst/>
              </a:rPr>
              <a:t> </a:t>
            </a:r>
            <a:r>
              <a:rPr lang="en-US" sz="5600" b="0" dirty="0" err="1" smtClean="0">
                <a:solidFill>
                  <a:schemeClr val="bg1"/>
                </a:solidFill>
                <a:effectLst/>
              </a:rPr>
              <a:t>tình</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muôn</a:t>
            </a:r>
            <a:r>
              <a:rPr lang="en-US" sz="5600" b="0" dirty="0" smtClean="0">
                <a:solidFill>
                  <a:schemeClr val="bg1"/>
                </a:solidFill>
                <a:effectLst/>
              </a:rPr>
              <a:t> </a:t>
            </a:r>
            <a:r>
              <a:rPr lang="en-US" sz="5600" b="0" dirty="0" err="1" smtClean="0">
                <a:solidFill>
                  <a:schemeClr val="bg1"/>
                </a:solidFill>
                <a:effectLst/>
              </a:rPr>
              <a:t>đời</a:t>
            </a:r>
            <a:r>
              <a:rPr lang="en-US" sz="5600" b="0" dirty="0" smtClean="0">
                <a:solidFill>
                  <a:schemeClr val="bg1"/>
                </a:solidFill>
                <a:effectLst/>
              </a:rPr>
              <a:t>.</a:t>
            </a:r>
            <a:endParaRPr lang="en-US" sz="5600" b="0" dirty="0">
              <a:solidFill>
                <a:schemeClr val="bg1"/>
              </a:solidFill>
              <a:effectLst/>
            </a:endParaRPr>
          </a:p>
        </p:txBody>
      </p:sp>
    </p:spTree>
    <p:extLst>
      <p:ext uri="{BB962C8B-B14F-4D97-AF65-F5344CB8AC3E}">
        <p14:creationId xmlns:p14="http://schemas.microsoft.com/office/powerpoint/2010/main" val="2062035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chemeClr val="bg1"/>
                </a:solidFill>
                <a:effectLst/>
                <a:latin typeface="+mj-lt"/>
                <a:cs typeface="Times New Roman" panose="02020603050405020304" pitchFamily="18" charset="0"/>
              </a:rPr>
              <a:t>Chúa xoá tội trần gian, </a:t>
            </a:r>
            <a:r>
              <a:rPr lang="en-US" sz="4800" b="0" dirty="0" smtClean="0">
                <a:solidFill>
                  <a:schemeClr val="bg1"/>
                </a:solidFill>
                <a:effectLst/>
                <a:latin typeface="+mj-lt"/>
                <a:cs typeface="Times New Roman" panose="02020603050405020304" pitchFamily="18" charset="0"/>
              </a:rPr>
              <a:t>x</a:t>
            </a:r>
            <a:r>
              <a:rPr lang="vi-VN" sz="4800" b="0" dirty="0" smtClean="0">
                <a:solidFill>
                  <a:schemeClr val="bg1"/>
                </a:solidFill>
                <a:effectLst/>
                <a:latin typeface="+mj-lt"/>
                <a:cs typeface="Times New Roman" panose="02020603050405020304" pitchFamily="18" charset="0"/>
              </a:rPr>
              <a:t>in </a:t>
            </a:r>
            <a:r>
              <a:rPr lang="vi-VN" sz="4800" b="0" dirty="0">
                <a:solidFill>
                  <a:schemeClr val="bg1"/>
                </a:solidFill>
                <a:effectLst/>
                <a:latin typeface="+mj-lt"/>
                <a:cs typeface="Times New Roman" panose="02020603050405020304" pitchFamily="18" charset="0"/>
              </a:rPr>
              <a:t>nhận lời chúng con cầu khẩn. Chúa ngự bên hữu Đức Chúa Cha, xin thương, xin thương, xin thương xót chúng con.</a:t>
            </a:r>
            <a:endParaRPr lang="en-US" sz="48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1</a:t>
            </a:r>
          </a:p>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trích</a:t>
            </a:r>
            <a:r>
              <a:rPr lang="en-US" sz="3600" dirty="0" smtClean="0">
                <a:solidFill>
                  <a:srgbClr val="FFFF00"/>
                </a:solidFill>
              </a:rPr>
              <a:t> </a:t>
            </a:r>
            <a:r>
              <a:rPr lang="en-US" sz="3600" dirty="0" err="1" smtClean="0">
                <a:solidFill>
                  <a:srgbClr val="FFFF00"/>
                </a:solidFill>
              </a:rPr>
              <a:t>sách</a:t>
            </a:r>
            <a:r>
              <a:rPr lang="en-US" sz="3600" dirty="0" smtClean="0">
                <a:solidFill>
                  <a:srgbClr val="FFFF00"/>
                </a:solidFill>
              </a:rPr>
              <a:t> </a:t>
            </a:r>
            <a:r>
              <a:rPr lang="en-US" sz="3600" dirty="0" err="1" smtClean="0">
                <a:solidFill>
                  <a:srgbClr val="FFFF00"/>
                </a:solidFill>
              </a:rPr>
              <a:t>Xuất</a:t>
            </a:r>
            <a:r>
              <a:rPr lang="en-US" sz="3600" dirty="0" smtClean="0">
                <a:solidFill>
                  <a:srgbClr val="FFFF00"/>
                </a:solidFill>
              </a:rPr>
              <a:t> </a:t>
            </a:r>
            <a:r>
              <a:rPr lang="en-US" sz="3600" dirty="0" err="1" smtClean="0">
                <a:solidFill>
                  <a:srgbClr val="FFFF00"/>
                </a:solidFill>
              </a:rPr>
              <a:t>Hành</a:t>
            </a:r>
            <a:r>
              <a:rPr lang="en-US" sz="3600" dirty="0" smtClean="0">
                <a:solidFill>
                  <a:srgbClr val="FFFF00"/>
                </a:solidFill>
              </a:rPr>
              <a:t>.</a:t>
            </a:r>
            <a:endParaRPr lang="en-US" sz="3600" dirty="0">
              <a:solidFill>
                <a:srgbClr val="FFFF00"/>
              </a:solidFill>
            </a:endParaRPr>
          </a:p>
        </p:txBody>
      </p:sp>
      <p:sp>
        <p:nvSpPr>
          <p:cNvPr id="7" name="TextBox 6"/>
          <p:cNvSpPr txBox="1"/>
          <p:nvPr/>
        </p:nvSpPr>
        <p:spPr>
          <a:xfrm>
            <a:off x="152400" y="3867150"/>
            <a:ext cx="7841377" cy="1077218"/>
          </a:xfrm>
          <a:prstGeom prst="rect">
            <a:avLst/>
          </a:prstGeom>
          <a:noFill/>
        </p:spPr>
        <p:txBody>
          <a:bodyPr wrap="none" rtlCol="0">
            <a:spAutoFit/>
          </a:bodyPr>
          <a:lstStyle/>
          <a:p>
            <a:r>
              <a:rPr lang="en-US" sz="3200" dirty="0" err="1" smtClean="0">
                <a:solidFill>
                  <a:srgbClr val="FFFF00"/>
                </a:solidFill>
              </a:rPr>
              <a:t>Thánh</a:t>
            </a:r>
            <a:r>
              <a:rPr lang="en-US" sz="3200" dirty="0" smtClean="0">
                <a:solidFill>
                  <a:srgbClr val="FFFF00"/>
                </a:solidFill>
              </a:rPr>
              <a:t> </a:t>
            </a:r>
            <a:r>
              <a:rPr lang="en-US" sz="3200" dirty="0" err="1" smtClean="0">
                <a:solidFill>
                  <a:srgbClr val="FFFF00"/>
                </a:solidFill>
              </a:rPr>
              <a:t>Vịnh</a:t>
            </a:r>
            <a:r>
              <a:rPr lang="en-US" sz="3200" dirty="0" smtClean="0">
                <a:solidFill>
                  <a:srgbClr val="FFFF00"/>
                </a:solidFill>
              </a:rPr>
              <a:t> 99</a:t>
            </a:r>
          </a:p>
          <a:p>
            <a:r>
              <a:rPr lang="en-US" sz="3200" dirty="0" smtClean="0">
                <a:solidFill>
                  <a:srgbClr val="FFFF00"/>
                </a:solidFill>
              </a:rPr>
              <a:t>Ta </a:t>
            </a:r>
            <a:r>
              <a:rPr lang="en-US" sz="3200" dirty="0" err="1" smtClean="0">
                <a:solidFill>
                  <a:srgbClr val="FFFF00"/>
                </a:solidFill>
              </a:rPr>
              <a:t>là</a:t>
            </a:r>
            <a:r>
              <a:rPr lang="en-US" sz="3200" dirty="0" smtClean="0">
                <a:solidFill>
                  <a:srgbClr val="FFFF00"/>
                </a:solidFill>
              </a:rPr>
              <a:t> </a:t>
            </a:r>
            <a:r>
              <a:rPr lang="en-US" sz="3200" dirty="0" err="1" smtClean="0">
                <a:solidFill>
                  <a:srgbClr val="FFFF00"/>
                </a:solidFill>
              </a:rPr>
              <a:t>dân</a:t>
            </a:r>
            <a:r>
              <a:rPr lang="en-US" sz="3200" dirty="0" smtClean="0">
                <a:solidFill>
                  <a:srgbClr val="FFFF00"/>
                </a:solidFill>
              </a:rPr>
              <a:t> </a:t>
            </a:r>
            <a:r>
              <a:rPr lang="en-US" sz="3200" dirty="0" err="1" smtClean="0">
                <a:solidFill>
                  <a:srgbClr val="FFFF00"/>
                </a:solidFill>
              </a:rPr>
              <a:t>Chúa</a:t>
            </a:r>
            <a:r>
              <a:rPr lang="en-US" sz="3200" dirty="0" smtClean="0">
                <a:solidFill>
                  <a:srgbClr val="FFFF00"/>
                </a:solidFill>
              </a:rPr>
              <a:t>, </a:t>
            </a:r>
            <a:r>
              <a:rPr lang="en-US" sz="3200" dirty="0" err="1" smtClean="0">
                <a:solidFill>
                  <a:srgbClr val="FFFF00"/>
                </a:solidFill>
              </a:rPr>
              <a:t>là</a:t>
            </a:r>
            <a:r>
              <a:rPr lang="en-US" sz="3200" dirty="0" smtClean="0">
                <a:solidFill>
                  <a:srgbClr val="FFFF00"/>
                </a:solidFill>
              </a:rPr>
              <a:t> </a:t>
            </a:r>
            <a:r>
              <a:rPr lang="en-US" sz="3200" dirty="0" err="1" smtClean="0">
                <a:solidFill>
                  <a:srgbClr val="FFFF00"/>
                </a:solidFill>
              </a:rPr>
              <a:t>đoàn</a:t>
            </a:r>
            <a:r>
              <a:rPr lang="en-US" sz="3200" dirty="0" smtClean="0">
                <a:solidFill>
                  <a:srgbClr val="FFFF00"/>
                </a:solidFill>
              </a:rPr>
              <a:t> </a:t>
            </a:r>
            <a:r>
              <a:rPr lang="en-US" sz="3200" dirty="0" err="1" smtClean="0">
                <a:solidFill>
                  <a:srgbClr val="FFFF00"/>
                </a:solidFill>
              </a:rPr>
              <a:t>chiên</a:t>
            </a:r>
            <a:r>
              <a:rPr lang="en-US" sz="3200" dirty="0" smtClean="0">
                <a:solidFill>
                  <a:srgbClr val="FFFF00"/>
                </a:solidFill>
              </a:rPr>
              <a:t> </a:t>
            </a:r>
            <a:r>
              <a:rPr lang="en-US" sz="3200" dirty="0" err="1" smtClean="0">
                <a:solidFill>
                  <a:srgbClr val="FFFF00"/>
                </a:solidFill>
              </a:rPr>
              <a:t>Người</a:t>
            </a:r>
            <a:r>
              <a:rPr lang="en-US" sz="3200" dirty="0" smtClean="0">
                <a:solidFill>
                  <a:srgbClr val="FFFF00"/>
                </a:solidFill>
              </a:rPr>
              <a:t> </a:t>
            </a:r>
            <a:r>
              <a:rPr lang="en-US" sz="3200" dirty="0" err="1" smtClean="0">
                <a:solidFill>
                  <a:srgbClr val="FFFF00"/>
                </a:solidFill>
              </a:rPr>
              <a:t>dẫn</a:t>
            </a:r>
            <a:r>
              <a:rPr lang="en-US" sz="3200" dirty="0" smtClean="0">
                <a:solidFill>
                  <a:srgbClr val="FFFF00"/>
                </a:solidFill>
              </a:rPr>
              <a:t> </a:t>
            </a:r>
            <a:r>
              <a:rPr lang="en-US" sz="3200" dirty="0" err="1" smtClean="0">
                <a:solidFill>
                  <a:srgbClr val="FFFF00"/>
                </a:solidFill>
              </a:rPr>
              <a:t>dắt</a:t>
            </a:r>
            <a:r>
              <a:rPr lang="en-US" sz="3200" dirty="0" smtClean="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7800" b="0" u="sng" dirty="0" err="1" smtClean="0">
                <a:solidFill>
                  <a:srgbClr val="FFFF00"/>
                </a:solidFill>
                <a:effectLst/>
              </a:rPr>
              <a:t>Đk</a:t>
            </a:r>
            <a:r>
              <a:rPr lang="en-US" sz="7800" b="0" u="sng" dirty="0" smtClean="0">
                <a:solidFill>
                  <a:srgbClr val="FFFF00"/>
                </a:solidFill>
                <a:effectLst/>
              </a:rPr>
              <a:t>:</a:t>
            </a:r>
            <a:r>
              <a:rPr lang="en-US" sz="7800" b="0" dirty="0" smtClean="0">
                <a:solidFill>
                  <a:schemeClr val="bg1"/>
                </a:solidFill>
                <a:effectLst/>
              </a:rPr>
              <a:t> </a:t>
            </a:r>
            <a:r>
              <a:rPr lang="vi-VN" sz="7800" b="0" dirty="0" smtClean="0">
                <a:solidFill>
                  <a:schemeClr val="bg1"/>
                </a:solidFill>
                <a:effectLst/>
              </a:rPr>
              <a:t>Ta là dân Ngài, là đoàn chiên tay Ngài dẫn đạo.</a:t>
            </a:r>
            <a:endParaRPr lang="en-US" sz="78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000" b="0" u="sng" dirty="0" smtClean="0">
                <a:solidFill>
                  <a:srgbClr val="FFFF00"/>
                </a:solidFill>
                <a:effectLst/>
              </a:rPr>
              <a:t>Tk1:</a:t>
            </a:r>
            <a:r>
              <a:rPr lang="en-US" sz="6000" b="0" dirty="0" smtClean="0">
                <a:solidFill>
                  <a:schemeClr val="bg1"/>
                </a:solidFill>
                <a:effectLst/>
              </a:rPr>
              <a:t> </a:t>
            </a:r>
            <a:r>
              <a:rPr lang="vi-VN" sz="6000" b="0" dirty="0" smtClean="0">
                <a:solidFill>
                  <a:schemeClr val="bg1"/>
                </a:solidFill>
                <a:effectLst/>
              </a:rPr>
              <a:t>Hỡi toàn thể địa cầu, hãy tung hô Chúa, phụng thờ Chúa với niềm hỉ hoan</a:t>
            </a:r>
            <a:r>
              <a:rPr lang="en-US" sz="6000" b="0" dirty="0" smtClean="0">
                <a:solidFill>
                  <a:schemeClr val="bg1"/>
                </a:solidFill>
                <a:effectLst/>
              </a:rPr>
              <a:t>,</a:t>
            </a:r>
            <a:r>
              <a:rPr lang="vi-VN" sz="6000" b="0" dirty="0" smtClean="0">
                <a:solidFill>
                  <a:schemeClr val="bg1"/>
                </a:solidFill>
                <a:effectLst/>
              </a:rPr>
              <a:t> </a:t>
            </a:r>
            <a:r>
              <a:rPr lang="en-US" sz="6000" b="0" dirty="0" smtClean="0">
                <a:solidFill>
                  <a:schemeClr val="bg1"/>
                </a:solidFill>
                <a:effectLst/>
              </a:rPr>
              <a:t>c</a:t>
            </a:r>
            <a:r>
              <a:rPr lang="vi-VN" sz="6000" b="0" dirty="0" smtClean="0">
                <a:solidFill>
                  <a:schemeClr val="bg1"/>
                </a:solidFill>
                <a:effectLst/>
              </a:rPr>
              <a:t>ất tiếng reo vui vào trước Thánh Nhan Ngài.</a:t>
            </a:r>
            <a:endParaRPr lang="en-US" sz="6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7800" b="0" u="sng" dirty="0" err="1" smtClean="0">
                <a:solidFill>
                  <a:srgbClr val="FFFF00"/>
                </a:solidFill>
                <a:effectLst/>
              </a:rPr>
              <a:t>Đk</a:t>
            </a:r>
            <a:r>
              <a:rPr lang="en-US" sz="7800" b="0" u="sng" dirty="0" smtClean="0">
                <a:solidFill>
                  <a:srgbClr val="FFFF00"/>
                </a:solidFill>
                <a:effectLst/>
              </a:rPr>
              <a:t>:</a:t>
            </a:r>
            <a:r>
              <a:rPr lang="en-US" sz="7800" b="0" dirty="0" smtClean="0">
                <a:solidFill>
                  <a:schemeClr val="bg1"/>
                </a:solidFill>
                <a:effectLst/>
              </a:rPr>
              <a:t> </a:t>
            </a:r>
            <a:r>
              <a:rPr lang="vi-VN" sz="7800" b="0" dirty="0" smtClean="0">
                <a:solidFill>
                  <a:schemeClr val="bg1"/>
                </a:solidFill>
                <a:effectLst/>
              </a:rPr>
              <a:t>Ta là dân Ngài, là đoàn chiên tay Ngài dẫn đạo.</a:t>
            </a:r>
            <a:endParaRPr lang="en-US" sz="7800" b="0" dirty="0">
              <a:solidFill>
                <a:schemeClr val="bg1"/>
              </a:solidFill>
              <a:effectLst/>
            </a:endParaRPr>
          </a:p>
        </p:txBody>
      </p:sp>
    </p:spTree>
    <p:extLst>
      <p:ext uri="{BB962C8B-B14F-4D97-AF65-F5344CB8AC3E}">
        <p14:creationId xmlns:p14="http://schemas.microsoft.com/office/powerpoint/2010/main" val="1603308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000" b="0" u="sng" dirty="0" smtClean="0">
                <a:solidFill>
                  <a:srgbClr val="FFFF00"/>
                </a:solidFill>
                <a:effectLst/>
              </a:rPr>
              <a:t>Tk2:</a:t>
            </a:r>
            <a:r>
              <a:rPr lang="en-US" sz="6000" b="0" dirty="0" smtClean="0">
                <a:solidFill>
                  <a:schemeClr val="bg1"/>
                </a:solidFill>
                <a:effectLst/>
              </a:rPr>
              <a:t> </a:t>
            </a:r>
            <a:r>
              <a:rPr lang="vi-VN" sz="6000" b="0" dirty="0" smtClean="0">
                <a:solidFill>
                  <a:schemeClr val="bg1"/>
                </a:solidFill>
                <a:effectLst/>
              </a:rPr>
              <a:t>Hãy thành khẩn tin nhận Ngài là Thiên Chúa, tạo thành ta</a:t>
            </a:r>
            <a:r>
              <a:rPr lang="en-US" sz="6000" b="0" dirty="0" smtClean="0">
                <a:solidFill>
                  <a:schemeClr val="bg1"/>
                </a:solidFill>
                <a:effectLst/>
              </a:rPr>
              <a:t>,</a:t>
            </a:r>
            <a:r>
              <a:rPr lang="vi-VN" sz="6000" b="0" dirty="0" smtClean="0">
                <a:solidFill>
                  <a:schemeClr val="bg1"/>
                </a:solidFill>
                <a:effectLst/>
              </a:rPr>
              <a:t> ta là dân Chúa</a:t>
            </a:r>
            <a:r>
              <a:rPr lang="en-US" sz="6000" b="0" dirty="0" smtClean="0">
                <a:solidFill>
                  <a:schemeClr val="bg1"/>
                </a:solidFill>
                <a:effectLst/>
              </a:rPr>
              <a:t> g</a:t>
            </a:r>
            <a:r>
              <a:rPr lang="vi-VN" sz="6000" b="0" dirty="0" smtClean="0">
                <a:solidFill>
                  <a:schemeClr val="bg1"/>
                </a:solidFill>
                <a:effectLst/>
              </a:rPr>
              <a:t>iống lớp chiên con Ngài dẫn dắt trong đàn.</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7800" b="0" u="sng" dirty="0" err="1" smtClean="0">
                <a:solidFill>
                  <a:srgbClr val="FFFF00"/>
                </a:solidFill>
                <a:effectLst/>
              </a:rPr>
              <a:t>Đk</a:t>
            </a:r>
            <a:r>
              <a:rPr lang="en-US" sz="7800" b="0" u="sng" dirty="0" smtClean="0">
                <a:solidFill>
                  <a:srgbClr val="FFFF00"/>
                </a:solidFill>
                <a:effectLst/>
              </a:rPr>
              <a:t>:</a:t>
            </a:r>
            <a:r>
              <a:rPr lang="en-US" sz="7800" b="0" dirty="0" smtClean="0">
                <a:solidFill>
                  <a:schemeClr val="bg1"/>
                </a:solidFill>
                <a:effectLst/>
              </a:rPr>
              <a:t> </a:t>
            </a:r>
            <a:r>
              <a:rPr lang="vi-VN" sz="7800" b="0" dirty="0" smtClean="0">
                <a:solidFill>
                  <a:schemeClr val="bg1"/>
                </a:solidFill>
                <a:effectLst/>
              </a:rPr>
              <a:t>Ta là dân Ngài, là đoàn chiên tay Ngài dẫn đạo.</a:t>
            </a:r>
            <a:endParaRPr lang="en-US" sz="7800" b="0" dirty="0">
              <a:solidFill>
                <a:schemeClr val="bg1"/>
              </a:solidFill>
              <a:effectLst/>
            </a:endParaRPr>
          </a:p>
        </p:txBody>
      </p:sp>
    </p:spTree>
    <p:extLst>
      <p:ext uri="{BB962C8B-B14F-4D97-AF65-F5344CB8AC3E}">
        <p14:creationId xmlns:p14="http://schemas.microsoft.com/office/powerpoint/2010/main" val="1603308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6000" b="0" u="sng" dirty="0" smtClean="0">
                <a:solidFill>
                  <a:srgbClr val="FFFF00"/>
                </a:solidFill>
                <a:effectLst/>
              </a:rPr>
              <a:t>Tk3:</a:t>
            </a:r>
            <a:r>
              <a:rPr lang="en-US" sz="6000" b="0" dirty="0" smtClean="0">
                <a:solidFill>
                  <a:schemeClr val="bg1"/>
                </a:solidFill>
                <a:effectLst/>
              </a:rPr>
              <a:t> </a:t>
            </a:r>
            <a:r>
              <a:rPr lang="vi-VN" sz="6000" b="0" dirty="0" smtClean="0">
                <a:solidFill>
                  <a:schemeClr val="bg1"/>
                </a:solidFill>
                <a:effectLst/>
              </a:rPr>
              <a:t>Bởi vì ở nơi Ngài đầy lòng nhân ái, ngàn đời Chúa vẫn trọn tình thương, </a:t>
            </a:r>
            <a:r>
              <a:rPr lang="en-US" sz="6000" b="0" dirty="0" smtClean="0">
                <a:solidFill>
                  <a:schemeClr val="bg1"/>
                </a:solidFill>
                <a:effectLst/>
              </a:rPr>
              <a:t>m</a:t>
            </a:r>
            <a:r>
              <a:rPr lang="vi-VN" sz="6000" b="0" dirty="0" smtClean="0">
                <a:solidFill>
                  <a:schemeClr val="bg1"/>
                </a:solidFill>
                <a:effectLst/>
              </a:rPr>
              <a:t>ãi tới thiên thu Ngài vẫn tín trung hoài.</a:t>
            </a:r>
            <a:endParaRPr lang="en-US" sz="6000" b="0" dirty="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50000"/>
              </a:lnSpc>
            </a:pPr>
            <a:r>
              <a:rPr lang="en-US" sz="7800" b="0" u="sng" dirty="0" err="1" smtClean="0">
                <a:solidFill>
                  <a:srgbClr val="FFFF00"/>
                </a:solidFill>
                <a:effectLst/>
              </a:rPr>
              <a:t>Đk</a:t>
            </a:r>
            <a:r>
              <a:rPr lang="en-US" sz="7800" b="0" u="sng" dirty="0" smtClean="0">
                <a:solidFill>
                  <a:srgbClr val="FFFF00"/>
                </a:solidFill>
                <a:effectLst/>
              </a:rPr>
              <a:t>:</a:t>
            </a:r>
            <a:r>
              <a:rPr lang="en-US" sz="7800" b="0" dirty="0" smtClean="0">
                <a:solidFill>
                  <a:schemeClr val="bg1"/>
                </a:solidFill>
                <a:effectLst/>
              </a:rPr>
              <a:t> </a:t>
            </a:r>
            <a:r>
              <a:rPr lang="vi-VN" sz="7800" b="0" dirty="0" smtClean="0">
                <a:solidFill>
                  <a:schemeClr val="bg1"/>
                </a:solidFill>
                <a:effectLst/>
              </a:rPr>
              <a:t>Ta là dân Ngài, là đoàn chiên tay Ngài dẫn đạo.</a:t>
            </a:r>
            <a:endParaRPr lang="en-US" sz="7800" b="0" dirty="0">
              <a:solidFill>
                <a:schemeClr val="bg1"/>
              </a:solidFill>
              <a:effectLst/>
            </a:endParaRPr>
          </a:p>
        </p:txBody>
      </p:sp>
    </p:spTree>
    <p:extLst>
      <p:ext uri="{BB962C8B-B14F-4D97-AF65-F5344CB8AC3E}">
        <p14:creationId xmlns:p14="http://schemas.microsoft.com/office/powerpoint/2010/main" val="1603308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đọc</a:t>
            </a:r>
            <a:r>
              <a:rPr lang="en-US" sz="3600" dirty="0" smtClean="0">
                <a:solidFill>
                  <a:srgbClr val="FFFF00"/>
                </a:solidFill>
              </a:rPr>
              <a:t> 2</a:t>
            </a:r>
          </a:p>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trích</a:t>
            </a:r>
            <a:r>
              <a:rPr lang="en-US" sz="3600" dirty="0" smtClean="0">
                <a:solidFill>
                  <a:srgbClr val="FFFF00"/>
                </a:solidFill>
              </a:rPr>
              <a:t> </a:t>
            </a:r>
            <a:r>
              <a:rPr lang="en-US" sz="3600" dirty="0" err="1" smtClean="0">
                <a:solidFill>
                  <a:srgbClr val="FFFF00"/>
                </a:solidFill>
              </a:rPr>
              <a:t>thư</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thánh</a:t>
            </a:r>
            <a:r>
              <a:rPr lang="en-US" sz="3600" dirty="0" smtClean="0">
                <a:solidFill>
                  <a:srgbClr val="FFFF00"/>
                </a:solidFill>
              </a:rPr>
              <a:t> </a:t>
            </a:r>
            <a:r>
              <a:rPr lang="en-US" sz="3600" dirty="0" err="1" smtClean="0">
                <a:solidFill>
                  <a:srgbClr val="FFFF00"/>
                </a:solidFill>
              </a:rPr>
              <a:t>Phaolô</a:t>
            </a:r>
            <a:r>
              <a:rPr lang="en-US" sz="3600" dirty="0" smtClean="0">
                <a:solidFill>
                  <a:srgbClr val="FFFF00"/>
                </a:solidFill>
              </a:rPr>
              <a:t> </a:t>
            </a:r>
            <a:r>
              <a:rPr lang="en-US" sz="3600" dirty="0" err="1" smtClean="0">
                <a:solidFill>
                  <a:srgbClr val="FFFF00"/>
                </a:solidFill>
              </a:rPr>
              <a:t>tông</a:t>
            </a:r>
            <a:r>
              <a:rPr lang="en-US" sz="3600" dirty="0" smtClean="0">
                <a:solidFill>
                  <a:srgbClr val="FFFF00"/>
                </a:solidFill>
              </a:rPr>
              <a:t> </a:t>
            </a:r>
            <a:r>
              <a:rPr lang="en-US" sz="3600" dirty="0" err="1" smtClean="0">
                <a:solidFill>
                  <a:srgbClr val="FFFF00"/>
                </a:solidFill>
              </a:rPr>
              <a:t>đồ</a:t>
            </a:r>
            <a:endParaRPr lang="en-US" sz="3600" dirty="0" smtClean="0">
              <a:solidFill>
                <a:srgbClr val="FFFF00"/>
              </a:solidFill>
            </a:endParaRPr>
          </a:p>
          <a:p>
            <a:r>
              <a:rPr lang="en-US" sz="3600" dirty="0" err="1" smtClean="0">
                <a:solidFill>
                  <a:srgbClr val="FFFF00"/>
                </a:solidFill>
              </a:rPr>
              <a:t>Gửi</a:t>
            </a:r>
            <a:r>
              <a:rPr lang="en-US" sz="3600" dirty="0" smtClean="0">
                <a:solidFill>
                  <a:srgbClr val="FFFF00"/>
                </a:solidFill>
              </a:rPr>
              <a:t> </a:t>
            </a:r>
            <a:r>
              <a:rPr lang="en-US" sz="3600" dirty="0" err="1" smtClean="0">
                <a:solidFill>
                  <a:srgbClr val="FFFF00"/>
                </a:solidFill>
              </a:rPr>
              <a:t>tín</a:t>
            </a:r>
            <a:r>
              <a:rPr lang="en-US" sz="3600" dirty="0" smtClean="0">
                <a:solidFill>
                  <a:srgbClr val="FFFF00"/>
                </a:solidFill>
              </a:rPr>
              <a:t> </a:t>
            </a:r>
            <a:r>
              <a:rPr lang="en-US" sz="3600" dirty="0" err="1" smtClean="0">
                <a:solidFill>
                  <a:srgbClr val="FFFF00"/>
                </a:solidFill>
              </a:rPr>
              <a:t>hữu</a:t>
            </a:r>
            <a:r>
              <a:rPr lang="en-US" sz="3600" dirty="0" smtClean="0">
                <a:solidFill>
                  <a:srgbClr val="FFFF00"/>
                </a:solidFill>
              </a:rPr>
              <a:t> </a:t>
            </a:r>
            <a:r>
              <a:rPr lang="en-US" sz="3600" dirty="0" err="1" smtClean="0">
                <a:solidFill>
                  <a:srgbClr val="FFFF00"/>
                </a:solidFill>
              </a:rPr>
              <a:t>Rôma</a:t>
            </a:r>
            <a:r>
              <a:rPr lang="en-US" sz="3600" dirty="0" smtClean="0">
                <a:solidFill>
                  <a:srgbClr val="FFFF00"/>
                </a:solidFill>
              </a:rPr>
              <a:t>.</a:t>
            </a:r>
            <a:endParaRPr lang="en-US" sz="3600" dirty="0">
              <a:solidFill>
                <a:srgbClr val="FFFF00"/>
              </a:solidFill>
            </a:endParaRPr>
          </a:p>
        </p:txBody>
      </p:sp>
      <p:sp>
        <p:nvSpPr>
          <p:cNvPr id="7" name="TextBox 6"/>
          <p:cNvSpPr txBox="1"/>
          <p:nvPr/>
        </p:nvSpPr>
        <p:spPr>
          <a:xfrm>
            <a:off x="76200" y="3762911"/>
            <a:ext cx="6135013" cy="1323439"/>
          </a:xfrm>
          <a:prstGeom prst="rect">
            <a:avLst/>
          </a:prstGeom>
          <a:noFill/>
        </p:spPr>
        <p:txBody>
          <a:bodyPr wrap="none" rtlCol="0">
            <a:spAutoFit/>
          </a:bodyPr>
          <a:lstStyle/>
          <a:p>
            <a:r>
              <a:rPr lang="en-US" sz="4000" dirty="0" err="1" smtClean="0">
                <a:solidFill>
                  <a:srgbClr val="FFFF00"/>
                </a:solidFill>
              </a:rPr>
              <a:t>Chúng</a:t>
            </a:r>
            <a:r>
              <a:rPr lang="en-US" sz="4000" dirty="0" smtClean="0">
                <a:solidFill>
                  <a:srgbClr val="FFFF00"/>
                </a:solidFill>
              </a:rPr>
              <a:t> ta </a:t>
            </a:r>
            <a:r>
              <a:rPr lang="en-US" sz="4000" dirty="0" err="1" smtClean="0">
                <a:solidFill>
                  <a:srgbClr val="FFFF00"/>
                </a:solidFill>
              </a:rPr>
              <a:t>đã</a:t>
            </a:r>
            <a:r>
              <a:rPr lang="en-US" sz="4000" dirty="0" smtClean="0">
                <a:solidFill>
                  <a:srgbClr val="FFFF00"/>
                </a:solidFill>
              </a:rPr>
              <a:t> </a:t>
            </a:r>
            <a:r>
              <a:rPr lang="en-US" sz="4000" dirty="0" err="1" smtClean="0">
                <a:solidFill>
                  <a:srgbClr val="FFFF00"/>
                </a:solidFill>
              </a:rPr>
              <a:t>được</a:t>
            </a:r>
            <a:r>
              <a:rPr lang="en-US" sz="4000" dirty="0" smtClean="0">
                <a:solidFill>
                  <a:srgbClr val="FFFF00"/>
                </a:solidFill>
              </a:rPr>
              <a:t> </a:t>
            </a:r>
            <a:r>
              <a:rPr lang="en-US" sz="4000" dirty="0" err="1" smtClean="0">
                <a:solidFill>
                  <a:srgbClr val="FFFF00"/>
                </a:solidFill>
              </a:rPr>
              <a:t>hòa</a:t>
            </a:r>
            <a:r>
              <a:rPr lang="en-US" sz="4000" dirty="0" smtClean="0">
                <a:solidFill>
                  <a:srgbClr val="FFFF00"/>
                </a:solidFill>
              </a:rPr>
              <a:t> </a:t>
            </a:r>
            <a:r>
              <a:rPr lang="en-US" sz="4000" dirty="0" err="1" smtClean="0">
                <a:solidFill>
                  <a:srgbClr val="FFFF00"/>
                </a:solidFill>
              </a:rPr>
              <a:t>giải</a:t>
            </a:r>
            <a:endParaRPr lang="en-US" sz="4000" dirty="0" smtClean="0">
              <a:solidFill>
                <a:srgbClr val="FFFF00"/>
              </a:solidFill>
            </a:endParaRPr>
          </a:p>
          <a:p>
            <a:r>
              <a:rPr lang="en-US" sz="4000" dirty="0" err="1" smtClean="0">
                <a:solidFill>
                  <a:srgbClr val="FFFF00"/>
                </a:solidFill>
              </a:rPr>
              <a:t>nhờ</a:t>
            </a:r>
            <a:r>
              <a:rPr lang="en-US" sz="4000" dirty="0" smtClean="0">
                <a:solidFill>
                  <a:srgbClr val="FFFF00"/>
                </a:solidFill>
              </a:rPr>
              <a:t> </a:t>
            </a:r>
            <a:r>
              <a:rPr lang="en-US" sz="4000" dirty="0" err="1" smtClean="0">
                <a:solidFill>
                  <a:srgbClr val="FFFF00"/>
                </a:solidFill>
              </a:rPr>
              <a:t>cái</a:t>
            </a:r>
            <a:r>
              <a:rPr lang="en-US" sz="4000" dirty="0" smtClean="0">
                <a:solidFill>
                  <a:srgbClr val="FFFF00"/>
                </a:solidFill>
              </a:rPr>
              <a:t> </a:t>
            </a:r>
            <a:r>
              <a:rPr lang="en-US" sz="4000" dirty="0" err="1" smtClean="0">
                <a:solidFill>
                  <a:srgbClr val="FFFF00"/>
                </a:solidFill>
              </a:rPr>
              <a:t>chết</a:t>
            </a:r>
            <a:r>
              <a:rPr lang="en-US" sz="4000" dirty="0" smtClean="0">
                <a:solidFill>
                  <a:srgbClr val="FFFF00"/>
                </a:solidFill>
              </a:rPr>
              <a:t> </a:t>
            </a:r>
            <a:r>
              <a:rPr lang="en-US" sz="4000" dirty="0" err="1" smtClean="0">
                <a:solidFill>
                  <a:srgbClr val="FFFF00"/>
                </a:solidFill>
              </a:rPr>
              <a:t>của</a:t>
            </a:r>
            <a:r>
              <a:rPr lang="en-US" sz="4000" dirty="0" smtClean="0">
                <a:solidFill>
                  <a:srgbClr val="FFFF00"/>
                </a:solidFill>
              </a:rPr>
              <a:t> </a:t>
            </a:r>
            <a:r>
              <a:rPr lang="en-US" sz="4000" dirty="0" err="1" smtClean="0">
                <a:solidFill>
                  <a:srgbClr val="FFFF00"/>
                </a:solidFill>
              </a:rPr>
              <a:t>Người</a:t>
            </a:r>
            <a:r>
              <a:rPr lang="en-US" sz="4000" dirty="0" smtClean="0">
                <a:solidFill>
                  <a:srgbClr val="FFFF00"/>
                </a:solidFill>
              </a:rPr>
              <a:t> Con</a:t>
            </a:r>
            <a:endParaRPr lang="en-US" sz="4000" dirty="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1950"/>
            <a:ext cx="9144000" cy="4191000"/>
          </a:xfrm>
        </p:spPr>
        <p:txBody>
          <a:bodyPr>
            <a:noAutofit/>
          </a:bodyPr>
          <a:lstStyle/>
          <a:p>
            <a:pPr algn="just">
              <a:lnSpc>
                <a:spcPct val="130000"/>
              </a:lnSpc>
            </a:pP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nói</a:t>
            </a:r>
            <a:r>
              <a:rPr lang="en-US" sz="5600" b="0" dirty="0" smtClean="0">
                <a:solidFill>
                  <a:schemeClr val="bg1"/>
                </a:solidFill>
                <a:effectLst/>
              </a:rPr>
              <a:t>: </a:t>
            </a:r>
            <a:r>
              <a:rPr lang="en-US" sz="5600" b="0" dirty="0" err="1" smtClean="0">
                <a:solidFill>
                  <a:schemeClr val="bg1"/>
                </a:solidFill>
                <a:effectLst/>
              </a:rPr>
              <a:t>Nước</a:t>
            </a:r>
            <a:r>
              <a:rPr lang="en-US" sz="5600" b="0" dirty="0" smtClean="0">
                <a:solidFill>
                  <a:schemeClr val="bg1"/>
                </a:solidFill>
                <a:effectLst/>
              </a:rPr>
              <a:t> </a:t>
            </a:r>
            <a:r>
              <a:rPr lang="en-US" sz="5600" b="0" dirty="0" err="1" smtClean="0">
                <a:solidFill>
                  <a:schemeClr val="bg1"/>
                </a:solidFill>
                <a:effectLst/>
              </a:rPr>
              <a:t>Thiên</a:t>
            </a:r>
            <a:r>
              <a:rPr lang="en-US" sz="5600" b="0" dirty="0" smtClean="0">
                <a:solidFill>
                  <a:schemeClr val="bg1"/>
                </a:solidFill>
                <a:effectLst/>
              </a:rPr>
              <a:t> </a:t>
            </a:r>
            <a:r>
              <a:rPr lang="en-US" sz="5600" b="0" dirty="0" err="1" smtClean="0">
                <a:solidFill>
                  <a:schemeClr val="bg1"/>
                </a:solidFill>
                <a:effectLst/>
              </a:rPr>
              <a:t>Chúa</a:t>
            </a:r>
            <a:r>
              <a:rPr lang="en-US" sz="5600" b="0" dirty="0" smtClean="0">
                <a:solidFill>
                  <a:schemeClr val="bg1"/>
                </a:solidFill>
                <a:effectLst/>
              </a:rPr>
              <a:t> </a:t>
            </a:r>
            <a:r>
              <a:rPr lang="en-US" sz="5600" b="0" dirty="0" err="1" smtClean="0">
                <a:solidFill>
                  <a:schemeClr val="bg1"/>
                </a:solidFill>
                <a:effectLst/>
              </a:rPr>
              <a:t>đã</a:t>
            </a:r>
            <a:r>
              <a:rPr lang="en-US" sz="5600" b="0" dirty="0" smtClean="0">
                <a:solidFill>
                  <a:schemeClr val="bg1"/>
                </a:solidFill>
                <a:effectLst/>
              </a:rPr>
              <a:t> </a:t>
            </a:r>
            <a:r>
              <a:rPr lang="en-US" sz="5600" b="0" dirty="0" err="1" smtClean="0">
                <a:solidFill>
                  <a:schemeClr val="bg1"/>
                </a:solidFill>
                <a:effectLst/>
              </a:rPr>
              <a:t>gần</a:t>
            </a:r>
            <a:r>
              <a:rPr lang="en-US" sz="5600" b="0" dirty="0" smtClean="0">
                <a:solidFill>
                  <a:schemeClr val="bg1"/>
                </a:solidFill>
                <a:effectLst/>
              </a:rPr>
              <a:t> </a:t>
            </a:r>
            <a:r>
              <a:rPr lang="en-US" sz="5600" b="0" dirty="0" err="1" smtClean="0">
                <a:solidFill>
                  <a:schemeClr val="bg1"/>
                </a:solidFill>
                <a:effectLst/>
              </a:rPr>
              <a:t>đến</a:t>
            </a:r>
            <a:r>
              <a:rPr lang="en-US" sz="5600" b="0" dirty="0" smtClean="0">
                <a:solidFill>
                  <a:schemeClr val="bg1"/>
                </a:solidFill>
                <a:effectLst/>
              </a:rPr>
              <a:t>, </a:t>
            </a:r>
            <a:r>
              <a:rPr lang="en-US" sz="5600" b="0" dirty="0" err="1" smtClean="0">
                <a:solidFill>
                  <a:schemeClr val="bg1"/>
                </a:solidFill>
                <a:effectLst/>
              </a:rPr>
              <a:t>anh</a:t>
            </a:r>
            <a:r>
              <a:rPr lang="en-US" sz="5600" b="0" dirty="0" smtClean="0">
                <a:solidFill>
                  <a:schemeClr val="bg1"/>
                </a:solidFill>
                <a:effectLst/>
              </a:rPr>
              <a:t> </a:t>
            </a:r>
            <a:r>
              <a:rPr lang="en-US" sz="5600" b="0" dirty="0" err="1" smtClean="0">
                <a:solidFill>
                  <a:schemeClr val="bg1"/>
                </a:solidFill>
                <a:effectLst/>
              </a:rPr>
              <a:t>em</a:t>
            </a:r>
            <a:r>
              <a:rPr lang="en-US" sz="5600" b="0" dirty="0" smtClean="0">
                <a:solidFill>
                  <a:schemeClr val="bg1"/>
                </a:solidFill>
                <a:effectLst/>
              </a:rPr>
              <a:t> </a:t>
            </a:r>
            <a:r>
              <a:rPr lang="en-US" sz="5600" b="0" dirty="0" err="1" smtClean="0">
                <a:solidFill>
                  <a:schemeClr val="bg1"/>
                </a:solidFill>
                <a:effectLst/>
              </a:rPr>
              <a:t>hãy</a:t>
            </a:r>
            <a:r>
              <a:rPr lang="en-US" sz="5600" b="0" dirty="0" smtClean="0">
                <a:solidFill>
                  <a:schemeClr val="bg1"/>
                </a:solidFill>
                <a:effectLst/>
              </a:rPr>
              <a:t> </a:t>
            </a:r>
            <a:r>
              <a:rPr lang="en-US" sz="5600" b="0" dirty="0" err="1" smtClean="0">
                <a:solidFill>
                  <a:schemeClr val="bg1"/>
                </a:solidFill>
                <a:effectLst/>
              </a:rPr>
              <a:t>sám</a:t>
            </a:r>
            <a:r>
              <a:rPr lang="en-US" sz="5600" b="0" dirty="0" smtClean="0">
                <a:solidFill>
                  <a:schemeClr val="bg1"/>
                </a:solidFill>
                <a:effectLst/>
              </a:rPr>
              <a:t> </a:t>
            </a:r>
            <a:r>
              <a:rPr lang="en-US" sz="5600" b="0" dirty="0" err="1" smtClean="0">
                <a:solidFill>
                  <a:schemeClr val="bg1"/>
                </a:solidFill>
                <a:effectLst/>
              </a:rPr>
              <a:t>hối</a:t>
            </a:r>
            <a:r>
              <a:rPr lang="en-US" sz="5600" b="0" dirty="0" smtClean="0">
                <a:solidFill>
                  <a:schemeClr val="bg1"/>
                </a:solidFill>
                <a:effectLst/>
              </a:rPr>
              <a:t> </a:t>
            </a:r>
            <a:r>
              <a:rPr lang="en-US" sz="5600" b="0" dirty="0" err="1" smtClean="0">
                <a:solidFill>
                  <a:schemeClr val="bg1"/>
                </a:solidFill>
                <a:effectLst/>
              </a:rPr>
              <a:t>và</a:t>
            </a:r>
            <a:r>
              <a:rPr lang="en-US" sz="5600" b="0" dirty="0" smtClean="0">
                <a:solidFill>
                  <a:schemeClr val="bg1"/>
                </a:solidFill>
                <a:effectLst/>
              </a:rPr>
              <a:t> tin </a:t>
            </a:r>
            <a:r>
              <a:rPr lang="en-US" sz="5600" b="0" dirty="0" err="1" smtClean="0">
                <a:solidFill>
                  <a:schemeClr val="bg1"/>
                </a:solidFill>
                <a:effectLst/>
              </a:rPr>
              <a:t>vào</a:t>
            </a:r>
            <a:r>
              <a:rPr lang="en-US" sz="5600" b="0" dirty="0" smtClean="0">
                <a:solidFill>
                  <a:schemeClr val="bg1"/>
                </a:solidFill>
                <a:effectLst/>
              </a:rPr>
              <a:t> Tin </a:t>
            </a:r>
            <a:r>
              <a:rPr lang="en-US" sz="5600" b="0" dirty="0" err="1" smtClean="0">
                <a:solidFill>
                  <a:schemeClr val="bg1"/>
                </a:solidFill>
                <a:effectLst/>
              </a:rPr>
              <a:t>Mừng</a:t>
            </a:r>
            <a:r>
              <a:rPr lang="en-US" sz="5600" b="0" dirty="0" smtClean="0">
                <a:solidFill>
                  <a:schemeClr val="bg1"/>
                </a:solidFill>
                <a:effectLst/>
              </a:rPr>
              <a:t>.</a:t>
            </a:r>
            <a:endParaRPr lang="en-US" sz="5600" b="0" dirty="0">
              <a:solidFill>
                <a:schemeClr val="bg1"/>
              </a:solidFill>
              <a:effectLst/>
            </a:endParaRPr>
          </a:p>
        </p:txBody>
      </p:sp>
      <p:sp>
        <p:nvSpPr>
          <p:cNvPr id="3" name="TextBox 2"/>
          <p:cNvSpPr txBox="1"/>
          <p:nvPr/>
        </p:nvSpPr>
        <p:spPr>
          <a:xfrm>
            <a:off x="0" y="0"/>
            <a:ext cx="5638800" cy="861774"/>
          </a:xfrm>
          <a:prstGeom prst="rect">
            <a:avLst/>
          </a:prstGeom>
          <a:noFill/>
        </p:spPr>
        <p:txBody>
          <a:bodyPr wrap="square" rtlCol="0">
            <a:spAutoFit/>
          </a:bodyPr>
          <a:lstStyle/>
          <a:p>
            <a:r>
              <a:rPr lang="en-US" sz="5000" smtClean="0">
                <a:solidFill>
                  <a:srgbClr val="FFFF00"/>
                </a:solidFill>
              </a:rPr>
              <a:t>Alleluia – Alleluia…</a:t>
            </a:r>
            <a:endParaRPr lang="en-US" sz="5000">
              <a:solidFill>
                <a:srgbClr val="FFFF00"/>
              </a:solidFill>
            </a:endParaRPr>
          </a:p>
        </p:txBody>
      </p:sp>
      <p:sp>
        <p:nvSpPr>
          <p:cNvPr id="4" name="Rectangle 3"/>
          <p:cNvSpPr/>
          <p:nvPr/>
        </p:nvSpPr>
        <p:spPr>
          <a:xfrm>
            <a:off x="3200400" y="4300776"/>
            <a:ext cx="5419344" cy="861774"/>
          </a:xfrm>
          <a:prstGeom prst="rect">
            <a:avLst/>
          </a:prstGeom>
        </p:spPr>
        <p:txBody>
          <a:bodyPr wrap="square">
            <a:spAutoFit/>
          </a:bodyPr>
          <a:lstStyle/>
          <a:p>
            <a:r>
              <a:rPr lang="en-US" sz="5000" dirty="0" smtClean="0">
                <a:solidFill>
                  <a:srgbClr val="FFFF00"/>
                </a:solidFill>
              </a:rPr>
              <a:t>Alleluia – Alleluia…</a:t>
            </a:r>
            <a:endParaRPr lang="en-US" sz="5000" dirty="0">
              <a:solidFill>
                <a:srgbClr val="FFFF00"/>
              </a:solidFill>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dirty="0">
                <a:solidFill>
                  <a:schemeClr val="bg1"/>
                </a:solidFill>
                <a:cs typeface="Times New Roman" pitchFamily="18" charset="0"/>
              </a:rPr>
              <a:t>s</a:t>
            </a:r>
            <a:r>
              <a:rPr lang="vi-VN" sz="6600" b="0" dirty="0" smtClean="0">
                <a:solidFill>
                  <a:schemeClr val="bg1"/>
                </a:solidFill>
                <a:effectLst/>
                <a:latin typeface="+mj-lt"/>
                <a:cs typeface="Times New Roman" pitchFamily="18" charset="0"/>
              </a:rPr>
              <a:t>inh </a:t>
            </a:r>
            <a:r>
              <a:rPr lang="vi-VN" sz="6600" b="0" dirty="0">
                <a:solidFill>
                  <a:schemeClr val="bg1"/>
                </a:solidFill>
                <a:effectLst/>
                <a:latin typeface="+mj-lt"/>
                <a:cs typeface="Times New Roman" pitchFamily="18" charset="0"/>
              </a:rPr>
              <a:t>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a:t>
            </a:r>
            <a:r>
              <a:rPr lang="vi-VN" sz="6000" b="0" dirty="0" smtClean="0">
                <a:solidFill>
                  <a:schemeClr val="bg1"/>
                </a:solidFill>
                <a:effectLst/>
                <a:latin typeface="+mj-lt"/>
              </a:rPr>
              <a:t>Cha</a:t>
            </a:r>
            <a:r>
              <a:rPr lang="en-US" sz="6000" b="0" dirty="0" smtClean="0">
                <a:solidFill>
                  <a:schemeClr val="bg1"/>
                </a:solidFill>
                <a:effectLst/>
                <a:latin typeface="+mj-lt"/>
              </a:rPr>
              <a:t>,</a:t>
            </a:r>
            <a:r>
              <a:rPr lang="vi-VN" sz="6000" b="0" dirty="0" smtClean="0">
                <a:solidFill>
                  <a:schemeClr val="bg1"/>
                </a:solidFill>
                <a:effectLst/>
                <a:latin typeface="+mj-lt"/>
              </a:rPr>
              <a:t> </a:t>
            </a:r>
            <a:r>
              <a:rPr lang="vi-VN" sz="6000" b="0" dirty="0">
                <a:solidFill>
                  <a:schemeClr val="bg1"/>
                </a:solidFill>
                <a:effectLst/>
                <a:latin typeface="+mj-lt"/>
              </a:rPr>
              <a:t>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a:t>
            </a:r>
            <a:r>
              <a:rPr lang="vi-VN" sz="6000" b="0" dirty="0" smtClean="0">
                <a:solidFill>
                  <a:schemeClr val="bg1"/>
                </a:solidFill>
                <a:effectLst/>
                <a:latin typeface="+mj-lt"/>
              </a:rPr>
              <a:t>Con</a:t>
            </a:r>
            <a:r>
              <a:rPr lang="en-US" sz="6000" b="0" dirty="0" smtClean="0">
                <a:solidFill>
                  <a:schemeClr val="bg1"/>
                </a:solidFill>
                <a:effectLst/>
                <a:latin typeface="+mj-lt"/>
              </a:rPr>
              <a:t>.</a:t>
            </a:r>
            <a:r>
              <a:rPr lang="vi-VN" sz="6000" b="0" dirty="0" smtClean="0">
                <a:solidFill>
                  <a:schemeClr val="bg1"/>
                </a:solidFill>
                <a:effectLst/>
                <a:latin typeface="+mj-lt"/>
              </a:rPr>
              <a:t> </a:t>
            </a:r>
            <a:r>
              <a:rPr lang="vi-VN" sz="6000" b="0" dirty="0">
                <a:solidFill>
                  <a:schemeClr val="bg1"/>
                </a:solidFill>
                <a:effectLst/>
                <a:latin typeface="+mj-lt"/>
              </a:rPr>
              <a:t>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886200" y="2570911"/>
            <a:ext cx="5257800" cy="1400383"/>
          </a:xfrm>
          <a:prstGeom prst="rect">
            <a:avLst/>
          </a:prstGeom>
        </p:spPr>
        <p:txBody>
          <a:bodyPr wrap="square">
            <a:spAutoFit/>
          </a:bodyPr>
          <a:lstStyle/>
          <a:p>
            <a:pPr algn="ctr"/>
            <a:r>
              <a:rPr lang="en-US" sz="4500" dirty="0" smtClean="0">
                <a:solidFill>
                  <a:srgbClr val="FFFF00"/>
                </a:solidFill>
              </a:rPr>
              <a:t>TẤM BÁNH ĐỜI CON</a:t>
            </a:r>
            <a:r>
              <a:rPr lang="en-US" sz="4000" dirty="0">
                <a:solidFill>
                  <a:srgbClr val="FFFF00"/>
                </a:solidFill>
              </a:rPr>
              <a:t/>
            </a:r>
            <a:br>
              <a:rPr lang="en-US" sz="4000" dirty="0">
                <a:solidFill>
                  <a:srgbClr val="FFFF00"/>
                </a:solidFill>
              </a:rPr>
            </a:br>
            <a:r>
              <a:rPr lang="en-US" sz="4000" i="1" dirty="0" smtClean="0">
                <a:solidFill>
                  <a:schemeClr val="bg1"/>
                </a:solidFill>
              </a:rPr>
              <a:t>Thanh </a:t>
            </a:r>
            <a:r>
              <a:rPr lang="en-US" sz="4000" i="1" dirty="0" err="1" smtClean="0">
                <a:solidFill>
                  <a:schemeClr val="bg1"/>
                </a:solidFill>
              </a:rPr>
              <a:t>Lâm</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700" b="0" u="sng" dirty="0" smtClean="0">
                <a:solidFill>
                  <a:srgbClr val="FFFF00"/>
                </a:solidFill>
                <a:effectLst/>
              </a:rPr>
              <a:t>Tk1:</a:t>
            </a:r>
            <a:r>
              <a:rPr lang="en-US" sz="4700" b="0" dirty="0" smtClean="0">
                <a:solidFill>
                  <a:schemeClr val="bg1"/>
                </a:solidFill>
                <a:effectLst/>
              </a:rPr>
              <a:t> </a:t>
            </a:r>
            <a:r>
              <a:rPr lang="vi-VN" sz="4700" dirty="0">
                <a:solidFill>
                  <a:schemeClr val="bg1"/>
                </a:solidFill>
              </a:rPr>
              <a:t>Con xin làm tấm bánh bẻ ra hiến trao muôn người. Mãi ấp ủ niềm tin chứa chan bao lời ủi an. Con xin làm tấm bánh sẻ chia cho khắp mọi </a:t>
            </a:r>
            <a:r>
              <a:rPr lang="vi-VN" sz="4700" dirty="0" smtClean="0">
                <a:solidFill>
                  <a:schemeClr val="bg1"/>
                </a:solidFill>
              </a:rPr>
              <a:t>nơi</a:t>
            </a:r>
            <a:r>
              <a:rPr lang="en-US" sz="4700" dirty="0" smtClean="0">
                <a:solidFill>
                  <a:schemeClr val="bg1"/>
                </a:solidFill>
              </a:rPr>
              <a:t>, c</a:t>
            </a:r>
            <a:r>
              <a:rPr lang="vi-VN" sz="4700" dirty="0" smtClean="0">
                <a:solidFill>
                  <a:schemeClr val="bg1"/>
                </a:solidFill>
              </a:rPr>
              <a:t>ho </a:t>
            </a:r>
            <a:r>
              <a:rPr lang="vi-VN" sz="4700" dirty="0">
                <a:solidFill>
                  <a:schemeClr val="bg1"/>
                </a:solidFill>
              </a:rPr>
              <a:t>thế nhân muôn đời được luôn sống vui Tin Mừng.</a:t>
            </a:r>
            <a:endParaRPr lang="en-US" sz="4700" dirty="0">
              <a:solidFill>
                <a:schemeClr val="bg1"/>
              </a:solidFill>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err="1" smtClean="0">
                <a:solidFill>
                  <a:srgbClr val="FFFF00"/>
                </a:solidFill>
                <a:effectLst/>
              </a:rPr>
              <a:t>Đk</a:t>
            </a:r>
            <a:r>
              <a:rPr lang="en-US" sz="4700" b="0" dirty="0" smtClean="0">
                <a:solidFill>
                  <a:srgbClr val="FFFF00"/>
                </a:solidFill>
                <a:effectLst/>
              </a:rPr>
              <a:t>: </a:t>
            </a:r>
            <a:r>
              <a:rPr lang="vi-VN" sz="4700" dirty="0" smtClean="0">
                <a:solidFill>
                  <a:schemeClr val="bg1"/>
                </a:solidFill>
              </a:rPr>
              <a:t>Ôi </a:t>
            </a:r>
            <a:r>
              <a:rPr lang="vi-VN" sz="4700" dirty="0">
                <a:solidFill>
                  <a:schemeClr val="bg1"/>
                </a:solidFill>
              </a:rPr>
              <a:t>Giê-su trên bàn thờ Thập Giá hiến trao tình yêu. Chiên hy sinh xóa tội </a:t>
            </a:r>
            <a:r>
              <a:rPr lang="vi-VN" sz="4700" dirty="0" smtClean="0">
                <a:solidFill>
                  <a:schemeClr val="bg1"/>
                </a:solidFill>
              </a:rPr>
              <a:t>đời</a:t>
            </a:r>
            <a:r>
              <a:rPr lang="en-US" sz="4700" dirty="0" smtClean="0">
                <a:solidFill>
                  <a:schemeClr val="bg1"/>
                </a:solidFill>
              </a:rPr>
              <a:t>,</a:t>
            </a:r>
            <a:r>
              <a:rPr lang="vi-VN" sz="4700" dirty="0" smtClean="0">
                <a:solidFill>
                  <a:schemeClr val="bg1"/>
                </a:solidFill>
              </a:rPr>
              <a:t> </a:t>
            </a:r>
            <a:r>
              <a:rPr lang="vi-VN" sz="4700" dirty="0">
                <a:solidFill>
                  <a:schemeClr val="bg1"/>
                </a:solidFill>
              </a:rPr>
              <a:t>Ngài là hy lễ tuyệt vời. Con xin dâng cuộc đời để nên tấm bánh tình yêu</a:t>
            </a:r>
            <a:r>
              <a:rPr lang="en-US" sz="4700" dirty="0">
                <a:solidFill>
                  <a:schemeClr val="bg1"/>
                </a:solidFill>
              </a:rPr>
              <a:t>. </a:t>
            </a:r>
            <a:r>
              <a:rPr lang="vi-VN" sz="4700" dirty="0">
                <a:solidFill>
                  <a:schemeClr val="bg1"/>
                </a:solidFill>
              </a:rPr>
              <a:t>Tấm bánh ngát ân tình bẻ ra hiến trao muôn người.</a:t>
            </a:r>
            <a:endParaRPr lang="en-US" sz="4700" dirty="0">
              <a:solidFill>
                <a:schemeClr val="bg1"/>
              </a:solidFill>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smtClean="0">
                <a:solidFill>
                  <a:srgbClr val="FFFF00"/>
                </a:solidFill>
                <a:effectLst/>
              </a:rPr>
              <a:t>Tk2</a:t>
            </a:r>
            <a:r>
              <a:rPr lang="en-US" sz="4700" b="0" dirty="0" smtClean="0">
                <a:solidFill>
                  <a:srgbClr val="FFFF00"/>
                </a:solidFill>
                <a:effectLst/>
              </a:rPr>
              <a:t>: </a:t>
            </a:r>
            <a:r>
              <a:rPr lang="vi-VN" sz="4700" dirty="0">
                <a:solidFill>
                  <a:schemeClr val="bg1"/>
                </a:solidFill>
              </a:rPr>
              <a:t>Con xin làm tấm bánh để nên lễ dâng tinh tuyền. Với xác hồn mỏng manh, với cả tâm tình biết ơn. Mong cho toàn nhân thế hiệp thông trong Chúa là Cha. Luôn sống vui trong nguồn tình yêu phúc ân cứu độ.</a:t>
            </a:r>
            <a:endParaRPr lang="en-US" sz="4700" dirty="0">
              <a:solidFill>
                <a:schemeClr val="bg1"/>
              </a:solidFill>
            </a:endParaRPr>
          </a:p>
        </p:txBody>
      </p:sp>
    </p:spTree>
    <p:extLst>
      <p:ext uri="{BB962C8B-B14F-4D97-AF65-F5344CB8AC3E}">
        <p14:creationId xmlns:p14="http://schemas.microsoft.com/office/powerpoint/2010/main" val="2229558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err="1" smtClean="0">
                <a:solidFill>
                  <a:srgbClr val="FFFF00"/>
                </a:solidFill>
                <a:effectLst/>
              </a:rPr>
              <a:t>Đk</a:t>
            </a:r>
            <a:r>
              <a:rPr lang="en-US" sz="4700" b="0" dirty="0" smtClean="0">
                <a:solidFill>
                  <a:srgbClr val="FFFF00"/>
                </a:solidFill>
                <a:effectLst/>
              </a:rPr>
              <a:t>: </a:t>
            </a:r>
            <a:r>
              <a:rPr lang="vi-VN" sz="4700" dirty="0" smtClean="0">
                <a:solidFill>
                  <a:schemeClr val="bg1"/>
                </a:solidFill>
              </a:rPr>
              <a:t>Ôi </a:t>
            </a:r>
            <a:r>
              <a:rPr lang="vi-VN" sz="4700" dirty="0">
                <a:solidFill>
                  <a:schemeClr val="bg1"/>
                </a:solidFill>
              </a:rPr>
              <a:t>Giê-su trên bàn thờ Thập Giá hiến trao tình yêu. Chiên hy sinh xóa tội đời, Ngài là hy lễ tuyệt vời. Con xin dâng cuộc đời để nên tấm bánh tình yêu</a:t>
            </a:r>
            <a:r>
              <a:rPr lang="en-US" sz="4700" dirty="0">
                <a:solidFill>
                  <a:schemeClr val="bg1"/>
                </a:solidFill>
              </a:rPr>
              <a:t>. </a:t>
            </a:r>
            <a:r>
              <a:rPr lang="vi-VN" sz="4700" dirty="0">
                <a:solidFill>
                  <a:schemeClr val="bg1"/>
                </a:solidFill>
              </a:rPr>
              <a:t>Tấm bánh ngát ân tình bẻ ra hiến trao muôn người.</a:t>
            </a:r>
            <a:endParaRPr lang="en-US" sz="4700" dirty="0">
              <a:solidFill>
                <a:schemeClr val="bg1"/>
              </a:solidFill>
            </a:endParaRPr>
          </a:p>
        </p:txBody>
      </p:sp>
    </p:spTree>
    <p:extLst>
      <p:ext uri="{BB962C8B-B14F-4D97-AF65-F5344CB8AC3E}">
        <p14:creationId xmlns:p14="http://schemas.microsoft.com/office/powerpoint/2010/main" val="1412722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smtClean="0">
                <a:solidFill>
                  <a:srgbClr val="FFFF00"/>
                </a:solidFill>
                <a:effectLst/>
              </a:rPr>
              <a:t>Tk3</a:t>
            </a:r>
            <a:r>
              <a:rPr lang="en-US" sz="4700" b="0" dirty="0" smtClean="0">
                <a:solidFill>
                  <a:srgbClr val="FFFF00"/>
                </a:solidFill>
                <a:effectLst/>
              </a:rPr>
              <a:t>: </a:t>
            </a:r>
            <a:r>
              <a:rPr lang="vi-VN" sz="4700" dirty="0">
                <a:solidFill>
                  <a:schemeClr val="bg1"/>
                </a:solidFill>
              </a:rPr>
              <a:t>Con lãnh nhận hồng ân để nên muối men cho đời. Mãi rao truyền Chân Lý, Ánh Quang soi đời tối tăm. Đưa muôn lòng nhân thế tìm theo trên lối trường </a:t>
            </a:r>
            <a:r>
              <a:rPr lang="vi-VN" sz="4700" dirty="0" smtClean="0">
                <a:solidFill>
                  <a:schemeClr val="bg1"/>
                </a:solidFill>
              </a:rPr>
              <a:t>sinh</a:t>
            </a:r>
            <a:r>
              <a:rPr lang="en-US" sz="4700" dirty="0" smtClean="0">
                <a:solidFill>
                  <a:schemeClr val="bg1"/>
                </a:solidFill>
              </a:rPr>
              <a:t>, l</a:t>
            </a:r>
            <a:r>
              <a:rPr lang="vi-VN" sz="4700" dirty="0" smtClean="0">
                <a:solidFill>
                  <a:schemeClr val="bg1"/>
                </a:solidFill>
              </a:rPr>
              <a:t>uôn </a:t>
            </a:r>
            <a:r>
              <a:rPr lang="vi-VN" sz="4700" dirty="0">
                <a:solidFill>
                  <a:schemeClr val="bg1"/>
                </a:solidFill>
              </a:rPr>
              <a:t>hướng lên Quê Trời, niềm tin sắt son không rời.</a:t>
            </a:r>
            <a:endParaRPr lang="en-US" sz="4700" dirty="0">
              <a:solidFill>
                <a:schemeClr val="bg1"/>
              </a:solidFill>
            </a:endParaRPr>
          </a:p>
        </p:txBody>
      </p:sp>
    </p:spTree>
    <p:extLst>
      <p:ext uri="{BB962C8B-B14F-4D97-AF65-F5344CB8AC3E}">
        <p14:creationId xmlns:p14="http://schemas.microsoft.com/office/powerpoint/2010/main" val="38979678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dirty="0" err="1" smtClean="0">
                <a:solidFill>
                  <a:srgbClr val="FFFF00"/>
                </a:solidFill>
                <a:effectLst/>
              </a:rPr>
              <a:t>Đk</a:t>
            </a:r>
            <a:r>
              <a:rPr lang="en-US" sz="4700" b="0" dirty="0" smtClean="0">
                <a:solidFill>
                  <a:srgbClr val="FFFF00"/>
                </a:solidFill>
                <a:effectLst/>
              </a:rPr>
              <a:t>: </a:t>
            </a:r>
            <a:r>
              <a:rPr lang="vi-VN" sz="4700" dirty="0" smtClean="0">
                <a:solidFill>
                  <a:schemeClr val="bg1"/>
                </a:solidFill>
              </a:rPr>
              <a:t>Ôi </a:t>
            </a:r>
            <a:r>
              <a:rPr lang="vi-VN" sz="4700" dirty="0">
                <a:solidFill>
                  <a:schemeClr val="bg1"/>
                </a:solidFill>
              </a:rPr>
              <a:t>Giê-su trên bàn thờ Thập Giá hiến trao tình yêu. Chiên hy sinh xóa tội đời, Ngài là hy lễ tuyệt vời. Con xin dâng cuộc đời để nên tấm bánh tình yêu</a:t>
            </a:r>
            <a:r>
              <a:rPr lang="en-US" sz="4700" dirty="0">
                <a:solidFill>
                  <a:schemeClr val="bg1"/>
                </a:solidFill>
              </a:rPr>
              <a:t>. </a:t>
            </a:r>
            <a:r>
              <a:rPr lang="vi-VN" sz="4700" dirty="0">
                <a:solidFill>
                  <a:schemeClr val="bg1"/>
                </a:solidFill>
              </a:rPr>
              <a:t>Tấm bánh ngát ân tình bẻ ra hiến trao muôn người.</a:t>
            </a:r>
            <a:endParaRPr lang="en-US" sz="4700" dirty="0">
              <a:solidFill>
                <a:schemeClr val="bg1"/>
              </a:solidFill>
            </a:endParaRPr>
          </a:p>
        </p:txBody>
      </p:sp>
    </p:spTree>
    <p:extLst>
      <p:ext uri="{BB962C8B-B14F-4D97-AF65-F5344CB8AC3E}">
        <p14:creationId xmlns:p14="http://schemas.microsoft.com/office/powerpoint/2010/main" val="8025449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Nguyện</a:t>
            </a:r>
            <a:r>
              <a:rPr lang="en-US" sz="6000" b="0" dirty="0" smtClean="0">
                <a:solidFill>
                  <a:srgbClr val="FFFF00"/>
                </a:solidFill>
                <a:effectLst/>
              </a:rPr>
              <a:t> </a:t>
            </a:r>
            <a:r>
              <a:rPr lang="en-US" sz="6000" b="0" dirty="0" err="1" smtClean="0">
                <a:solidFill>
                  <a:srgbClr val="FFFF00"/>
                </a:solidFill>
                <a:effectLst/>
              </a:rPr>
              <a:t>Hiệp</a:t>
            </a:r>
            <a:r>
              <a:rPr lang="en-US" sz="6000" b="0" dirty="0" smtClean="0">
                <a:solidFill>
                  <a:srgbClr val="FFFF00"/>
                </a:solidFill>
                <a:effectLst/>
              </a:rPr>
              <a:t> </a:t>
            </a:r>
            <a:r>
              <a:rPr lang="en-US" sz="6000" b="0" dirty="0" err="1" smtClean="0">
                <a:solidFill>
                  <a:srgbClr val="FFFF00"/>
                </a:solidFill>
                <a:effectLst/>
              </a:rPr>
              <a:t>Lễ</a:t>
            </a:r>
            <a:r>
              <a:rPr lang="en-US" sz="5400" b="0" dirty="0" smtClean="0">
                <a:solidFill>
                  <a:srgbClr val="FFFF00"/>
                </a:solidFill>
                <a:effectLst/>
              </a:rPr>
              <a:t/>
            </a:r>
            <a:br>
              <a:rPr lang="en-US" sz="5400" b="0" dirty="0" smtClean="0">
                <a:solidFill>
                  <a:srgbClr val="FFFF00"/>
                </a:solidFill>
                <a:effectLst/>
              </a:rPr>
            </a:br>
            <a:r>
              <a:rPr lang="en-US" sz="8000" b="0" dirty="0" smtClean="0">
                <a:solidFill>
                  <a:srgbClr val="FFFF00"/>
                </a:solidFill>
                <a:effectLst/>
              </a:rPr>
              <a:t>CHÚA ĐÃ GỌI CON</a:t>
            </a:r>
            <a:br>
              <a:rPr lang="en-US" sz="8000" b="0" dirty="0" smtClean="0">
                <a:solidFill>
                  <a:srgbClr val="FFFF00"/>
                </a:solidFill>
                <a:effectLst/>
              </a:rPr>
            </a:br>
            <a:r>
              <a:rPr lang="en-US" sz="6000" b="0" i="1" dirty="0" err="1" smtClean="0">
                <a:solidFill>
                  <a:schemeClr val="bg1"/>
                </a:solidFill>
                <a:effectLst/>
              </a:rPr>
              <a:t>Giang</a:t>
            </a:r>
            <a:r>
              <a:rPr lang="en-US" sz="6000" b="0" i="1" dirty="0" smtClean="0">
                <a:solidFill>
                  <a:schemeClr val="bg1"/>
                </a:solidFill>
                <a:effectLst/>
              </a:rPr>
              <a:t> </a:t>
            </a:r>
            <a:r>
              <a:rPr lang="en-US" sz="6000" b="0" i="1" dirty="0" err="1" smtClean="0">
                <a:solidFill>
                  <a:schemeClr val="bg1"/>
                </a:solidFill>
                <a:effectLst/>
              </a:rPr>
              <a:t>Tâm</a:t>
            </a:r>
            <a:endParaRPr lang="en-US" sz="60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800" b="0" u="sng" dirty="0" smtClean="0">
                <a:solidFill>
                  <a:srgbClr val="FFFF00"/>
                </a:solidFill>
                <a:effectLst/>
              </a:rPr>
              <a:t>Tk1:</a:t>
            </a:r>
            <a:r>
              <a:rPr lang="en-US" sz="5800" b="0" dirty="0" smtClean="0">
                <a:solidFill>
                  <a:schemeClr val="bg1"/>
                </a:solidFill>
                <a:effectLst/>
              </a:rPr>
              <a:t> </a:t>
            </a:r>
            <a:r>
              <a:rPr lang="vi-VN" sz="5800" b="0" dirty="0" smtClean="0">
                <a:solidFill>
                  <a:schemeClr val="bg1"/>
                </a:solidFill>
                <a:effectLst/>
              </a:rPr>
              <a:t>Chúa </a:t>
            </a:r>
            <a:r>
              <a:rPr lang="en-US" sz="5800" dirty="0" err="1" smtClean="0">
                <a:solidFill>
                  <a:schemeClr val="bg1"/>
                </a:solidFill>
              </a:rPr>
              <a:t>đã</a:t>
            </a:r>
            <a:r>
              <a:rPr lang="en-US" sz="5800" dirty="0" smtClean="0">
                <a:solidFill>
                  <a:schemeClr val="bg1"/>
                </a:solidFill>
              </a:rPr>
              <a:t> </a:t>
            </a:r>
            <a:r>
              <a:rPr lang="en-US" sz="5800" dirty="0" err="1" smtClean="0">
                <a:solidFill>
                  <a:schemeClr val="bg1"/>
                </a:solidFill>
              </a:rPr>
              <a:t>gọi</a:t>
            </a:r>
            <a:r>
              <a:rPr lang="en-US" sz="5800" dirty="0" smtClean="0">
                <a:solidFill>
                  <a:schemeClr val="bg1"/>
                </a:solidFill>
              </a:rPr>
              <a:t> con </a:t>
            </a:r>
            <a:r>
              <a:rPr lang="en-US" sz="5800" dirty="0" err="1" smtClean="0">
                <a:solidFill>
                  <a:schemeClr val="bg1"/>
                </a:solidFill>
              </a:rPr>
              <a:t>làm</a:t>
            </a:r>
            <a:r>
              <a:rPr lang="en-US" sz="5800" dirty="0" smtClean="0">
                <a:solidFill>
                  <a:schemeClr val="bg1"/>
                </a:solidFill>
              </a:rPr>
              <a:t> </a:t>
            </a:r>
            <a:r>
              <a:rPr lang="en-US" sz="5800" dirty="0" err="1" smtClean="0">
                <a:solidFill>
                  <a:schemeClr val="bg1"/>
                </a:solidFill>
              </a:rPr>
              <a:t>chứng</a:t>
            </a:r>
            <a:r>
              <a:rPr lang="en-US" sz="5800" dirty="0" smtClean="0">
                <a:solidFill>
                  <a:schemeClr val="bg1"/>
                </a:solidFill>
              </a:rPr>
              <a:t> </a:t>
            </a:r>
            <a:r>
              <a:rPr lang="en-US" sz="5800" dirty="0" err="1" smtClean="0">
                <a:solidFill>
                  <a:schemeClr val="bg1"/>
                </a:solidFill>
              </a:rPr>
              <a:t>nhân</a:t>
            </a:r>
            <a:r>
              <a:rPr lang="en-US" sz="5800" dirty="0" smtClean="0">
                <a:solidFill>
                  <a:schemeClr val="bg1"/>
                </a:solidFill>
              </a:rPr>
              <a:t> </a:t>
            </a:r>
            <a:r>
              <a:rPr lang="en-US" sz="5800" dirty="0" err="1" smtClean="0">
                <a:solidFill>
                  <a:schemeClr val="bg1"/>
                </a:solidFill>
              </a:rPr>
              <a:t>cho</a:t>
            </a:r>
            <a:r>
              <a:rPr lang="en-US" sz="5800" dirty="0" smtClean="0">
                <a:solidFill>
                  <a:schemeClr val="bg1"/>
                </a:solidFill>
              </a:rPr>
              <a:t> </a:t>
            </a:r>
            <a:r>
              <a:rPr lang="en-US" sz="5800" dirty="0" err="1" smtClean="0">
                <a:solidFill>
                  <a:schemeClr val="bg1"/>
                </a:solidFill>
              </a:rPr>
              <a:t>Ngài</a:t>
            </a:r>
            <a:r>
              <a:rPr lang="en-US" sz="5800" dirty="0" smtClean="0">
                <a:solidFill>
                  <a:schemeClr val="bg1"/>
                </a:solidFill>
              </a:rPr>
              <a:t> </a:t>
            </a:r>
            <a:r>
              <a:rPr lang="en-US" sz="5800" dirty="0" err="1" smtClean="0">
                <a:solidFill>
                  <a:schemeClr val="bg1"/>
                </a:solidFill>
              </a:rPr>
              <a:t>giữa</a:t>
            </a:r>
            <a:r>
              <a:rPr lang="en-US" sz="5800" dirty="0" smtClean="0">
                <a:solidFill>
                  <a:schemeClr val="bg1"/>
                </a:solidFill>
              </a:rPr>
              <a:t> </a:t>
            </a:r>
            <a:r>
              <a:rPr lang="en-US" sz="5800" dirty="0" err="1" smtClean="0">
                <a:solidFill>
                  <a:schemeClr val="bg1"/>
                </a:solidFill>
              </a:rPr>
              <a:t>cuộc</a:t>
            </a:r>
            <a:r>
              <a:rPr lang="en-US" sz="5800" dirty="0" smtClean="0">
                <a:solidFill>
                  <a:schemeClr val="bg1"/>
                </a:solidFill>
              </a:rPr>
              <a:t> </a:t>
            </a:r>
            <a:r>
              <a:rPr lang="en-US" sz="5800" dirty="0" err="1" smtClean="0">
                <a:solidFill>
                  <a:schemeClr val="bg1"/>
                </a:solidFill>
              </a:rPr>
              <a:t>đời</a:t>
            </a:r>
            <a:r>
              <a:rPr lang="en-US" sz="5800" dirty="0" smtClean="0">
                <a:solidFill>
                  <a:schemeClr val="bg1"/>
                </a:solidFill>
              </a:rPr>
              <a:t>. </a:t>
            </a:r>
            <a:r>
              <a:rPr lang="en-US" sz="5800" dirty="0" err="1" smtClean="0">
                <a:solidFill>
                  <a:schemeClr val="bg1"/>
                </a:solidFill>
              </a:rPr>
              <a:t>Chúa</a:t>
            </a:r>
            <a:r>
              <a:rPr lang="en-US" sz="5800" dirty="0" smtClean="0">
                <a:solidFill>
                  <a:schemeClr val="bg1"/>
                </a:solidFill>
              </a:rPr>
              <a:t> </a:t>
            </a:r>
            <a:r>
              <a:rPr lang="en-US" sz="5800" dirty="0" err="1" smtClean="0">
                <a:solidFill>
                  <a:schemeClr val="bg1"/>
                </a:solidFill>
              </a:rPr>
              <a:t>đã</a:t>
            </a:r>
            <a:r>
              <a:rPr lang="en-US" sz="5800" dirty="0" smtClean="0">
                <a:solidFill>
                  <a:schemeClr val="bg1"/>
                </a:solidFill>
              </a:rPr>
              <a:t> </a:t>
            </a:r>
            <a:r>
              <a:rPr lang="en-US" sz="5800" dirty="0" err="1" smtClean="0">
                <a:solidFill>
                  <a:schemeClr val="bg1"/>
                </a:solidFill>
              </a:rPr>
              <a:t>gọi</a:t>
            </a:r>
            <a:r>
              <a:rPr lang="en-US" sz="5800" dirty="0" smtClean="0">
                <a:solidFill>
                  <a:schemeClr val="bg1"/>
                </a:solidFill>
              </a:rPr>
              <a:t> con </a:t>
            </a:r>
            <a:r>
              <a:rPr lang="en-US" sz="5800" dirty="0" err="1" smtClean="0">
                <a:solidFill>
                  <a:schemeClr val="bg1"/>
                </a:solidFill>
              </a:rPr>
              <a:t>làm</a:t>
            </a:r>
            <a:r>
              <a:rPr lang="en-US" sz="5800" dirty="0" smtClean="0">
                <a:solidFill>
                  <a:schemeClr val="bg1"/>
                </a:solidFill>
              </a:rPr>
              <a:t> </a:t>
            </a:r>
            <a:r>
              <a:rPr lang="en-US" sz="5800" dirty="0" err="1" smtClean="0">
                <a:solidFill>
                  <a:schemeClr val="bg1"/>
                </a:solidFill>
              </a:rPr>
              <a:t>muối</a:t>
            </a:r>
            <a:r>
              <a:rPr lang="en-US" sz="5800" dirty="0" smtClean="0">
                <a:solidFill>
                  <a:schemeClr val="bg1"/>
                </a:solidFill>
              </a:rPr>
              <a:t> men </a:t>
            </a:r>
            <a:r>
              <a:rPr lang="en-US" sz="5800" dirty="0" err="1" smtClean="0">
                <a:solidFill>
                  <a:schemeClr val="bg1"/>
                </a:solidFill>
              </a:rPr>
              <a:t>ướp</a:t>
            </a:r>
            <a:r>
              <a:rPr lang="en-US" sz="5800" dirty="0" smtClean="0">
                <a:solidFill>
                  <a:schemeClr val="bg1"/>
                </a:solidFill>
              </a:rPr>
              <a:t> </a:t>
            </a:r>
            <a:r>
              <a:rPr lang="en-US" sz="5800" dirty="0" err="1" smtClean="0">
                <a:solidFill>
                  <a:schemeClr val="bg1"/>
                </a:solidFill>
              </a:rPr>
              <a:t>mặn</a:t>
            </a:r>
            <a:r>
              <a:rPr lang="en-US" sz="5800" dirty="0" smtClean="0">
                <a:solidFill>
                  <a:schemeClr val="bg1"/>
                </a:solidFill>
              </a:rPr>
              <a:t> </a:t>
            </a:r>
            <a:r>
              <a:rPr lang="en-US" sz="5800" dirty="0" err="1" smtClean="0">
                <a:solidFill>
                  <a:schemeClr val="bg1"/>
                </a:solidFill>
              </a:rPr>
              <a:t>cho</a:t>
            </a:r>
            <a:r>
              <a:rPr lang="en-US" sz="5800" dirty="0" smtClean="0">
                <a:solidFill>
                  <a:schemeClr val="bg1"/>
                </a:solidFill>
              </a:rPr>
              <a:t> </a:t>
            </a:r>
            <a:r>
              <a:rPr lang="en-US" sz="5800" dirty="0" err="1" smtClean="0">
                <a:solidFill>
                  <a:schemeClr val="bg1"/>
                </a:solidFill>
              </a:rPr>
              <a:t>thế</a:t>
            </a:r>
            <a:r>
              <a:rPr lang="en-US" sz="5800" dirty="0" smtClean="0">
                <a:solidFill>
                  <a:schemeClr val="bg1"/>
                </a:solidFill>
              </a:rPr>
              <a:t> </a:t>
            </a:r>
            <a:r>
              <a:rPr lang="en-US" sz="5800" dirty="0" err="1" smtClean="0">
                <a:solidFill>
                  <a:schemeClr val="bg1"/>
                </a:solidFill>
              </a:rPr>
              <a:t>giới</a:t>
            </a:r>
            <a:r>
              <a:rPr lang="en-US" sz="5800" dirty="0">
                <a:solidFill>
                  <a:srgbClr val="FFFF00"/>
                </a:solidFill>
              </a:rPr>
              <a:t>…</a:t>
            </a: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dirty="0" err="1" smtClean="0">
                <a:solidFill>
                  <a:schemeClr val="bg1"/>
                </a:solidFill>
              </a:rPr>
              <a:t>Lắm</a:t>
            </a:r>
            <a:r>
              <a:rPr lang="en-US" sz="5500" dirty="0" smtClean="0">
                <a:solidFill>
                  <a:schemeClr val="bg1"/>
                </a:solidFill>
              </a:rPr>
              <a:t> </a:t>
            </a:r>
            <a:r>
              <a:rPr lang="en-US" sz="5500" dirty="0" err="1" smtClean="0">
                <a:solidFill>
                  <a:schemeClr val="bg1"/>
                </a:solidFill>
              </a:rPr>
              <a:t>lúc</a:t>
            </a:r>
            <a:r>
              <a:rPr lang="en-US" sz="5500" dirty="0" smtClean="0">
                <a:solidFill>
                  <a:schemeClr val="bg1"/>
                </a:solidFill>
              </a:rPr>
              <a:t> </a:t>
            </a:r>
            <a:r>
              <a:rPr lang="en-US" sz="5500" dirty="0" err="1" smtClean="0">
                <a:solidFill>
                  <a:schemeClr val="bg1"/>
                </a:solidFill>
              </a:rPr>
              <a:t>đời</a:t>
            </a:r>
            <a:r>
              <a:rPr lang="en-US" sz="5500" dirty="0" smtClean="0">
                <a:solidFill>
                  <a:schemeClr val="bg1"/>
                </a:solidFill>
              </a:rPr>
              <a:t> con </a:t>
            </a:r>
            <a:r>
              <a:rPr lang="en-US" sz="5500" dirty="0" err="1" smtClean="0">
                <a:solidFill>
                  <a:schemeClr val="bg1"/>
                </a:solidFill>
              </a:rPr>
              <a:t>nào</a:t>
            </a:r>
            <a:r>
              <a:rPr lang="en-US" sz="5500" dirty="0" smtClean="0">
                <a:solidFill>
                  <a:schemeClr val="bg1"/>
                </a:solidFill>
              </a:rPr>
              <a:t> </a:t>
            </a:r>
            <a:r>
              <a:rPr lang="en-US" sz="5500" dirty="0" err="1" smtClean="0">
                <a:solidFill>
                  <a:schemeClr val="bg1"/>
                </a:solidFill>
              </a:rPr>
              <a:t>đâu</a:t>
            </a:r>
            <a:r>
              <a:rPr lang="en-US" sz="5500" dirty="0" smtClean="0">
                <a:solidFill>
                  <a:schemeClr val="bg1"/>
                </a:solidFill>
              </a:rPr>
              <a:t> </a:t>
            </a:r>
            <a:r>
              <a:rPr lang="en-US" sz="5500" dirty="0" err="1" smtClean="0">
                <a:solidFill>
                  <a:schemeClr val="bg1"/>
                </a:solidFill>
              </a:rPr>
              <a:t>có</a:t>
            </a:r>
            <a:r>
              <a:rPr lang="en-US" sz="5500" dirty="0" smtClean="0">
                <a:solidFill>
                  <a:schemeClr val="bg1"/>
                </a:solidFill>
              </a:rPr>
              <a:t> </a:t>
            </a:r>
            <a:r>
              <a:rPr lang="en-US" sz="5500" dirty="0" err="1" smtClean="0">
                <a:solidFill>
                  <a:schemeClr val="bg1"/>
                </a:solidFill>
              </a:rPr>
              <a:t>xứng</a:t>
            </a:r>
            <a:r>
              <a:rPr lang="en-US" sz="5500" dirty="0" smtClean="0">
                <a:solidFill>
                  <a:schemeClr val="bg1"/>
                </a:solidFill>
              </a:rPr>
              <a:t> </a:t>
            </a:r>
            <a:r>
              <a:rPr lang="en-US" sz="5500" dirty="0" err="1" smtClean="0">
                <a:solidFill>
                  <a:schemeClr val="bg1"/>
                </a:solidFill>
              </a:rPr>
              <a:t>ơn</a:t>
            </a:r>
            <a:r>
              <a:rPr lang="en-US" sz="5500" dirty="0" smtClean="0">
                <a:solidFill>
                  <a:schemeClr val="bg1"/>
                </a:solidFill>
              </a:rPr>
              <a:t> </a:t>
            </a:r>
            <a:r>
              <a:rPr lang="en-US" sz="5500" dirty="0" err="1" smtClean="0">
                <a:solidFill>
                  <a:schemeClr val="bg1"/>
                </a:solidFill>
              </a:rPr>
              <a:t>Chúa</a:t>
            </a:r>
            <a:r>
              <a:rPr lang="en-US" sz="5500" dirty="0" smtClean="0">
                <a:solidFill>
                  <a:schemeClr val="bg1"/>
                </a:solidFill>
              </a:rPr>
              <a:t> </a:t>
            </a:r>
            <a:r>
              <a:rPr lang="en-US" sz="5500" dirty="0" err="1" smtClean="0">
                <a:solidFill>
                  <a:schemeClr val="bg1"/>
                </a:solidFill>
              </a:rPr>
              <a:t>tặng</a:t>
            </a:r>
            <a:r>
              <a:rPr lang="en-US" sz="5500" dirty="0" smtClean="0">
                <a:solidFill>
                  <a:schemeClr val="bg1"/>
                </a:solidFill>
              </a:rPr>
              <a:t> ban, </a:t>
            </a:r>
            <a:r>
              <a:rPr lang="en-US" sz="5500" dirty="0" err="1" smtClean="0">
                <a:solidFill>
                  <a:schemeClr val="bg1"/>
                </a:solidFill>
              </a:rPr>
              <a:t>nhưng</a:t>
            </a:r>
            <a:r>
              <a:rPr lang="en-US" sz="5500" dirty="0" smtClean="0">
                <a:solidFill>
                  <a:schemeClr val="bg1"/>
                </a:solidFill>
              </a:rPr>
              <a:t> </a:t>
            </a:r>
            <a:r>
              <a:rPr lang="en-US" sz="5500" dirty="0" err="1" smtClean="0">
                <a:solidFill>
                  <a:schemeClr val="bg1"/>
                </a:solidFill>
              </a:rPr>
              <a:t>Chúa</a:t>
            </a:r>
            <a:r>
              <a:rPr lang="en-US" sz="5500" dirty="0" smtClean="0">
                <a:solidFill>
                  <a:schemeClr val="bg1"/>
                </a:solidFill>
              </a:rPr>
              <a:t> </a:t>
            </a:r>
            <a:r>
              <a:rPr lang="en-US" sz="5500" dirty="0" err="1" smtClean="0">
                <a:solidFill>
                  <a:schemeClr val="bg1"/>
                </a:solidFill>
              </a:rPr>
              <a:t>đã</a:t>
            </a:r>
            <a:r>
              <a:rPr lang="en-US" sz="5500" dirty="0" smtClean="0">
                <a:solidFill>
                  <a:schemeClr val="bg1"/>
                </a:solidFill>
              </a:rPr>
              <a:t> </a:t>
            </a:r>
            <a:r>
              <a:rPr lang="en-US" sz="5500" dirty="0" err="1" smtClean="0">
                <a:solidFill>
                  <a:schemeClr val="bg1"/>
                </a:solidFill>
              </a:rPr>
              <a:t>thương</a:t>
            </a:r>
            <a:r>
              <a:rPr lang="en-US" sz="5500" dirty="0" smtClean="0">
                <a:solidFill>
                  <a:schemeClr val="bg1"/>
                </a:solidFill>
              </a:rPr>
              <a:t> </a:t>
            </a:r>
            <a:r>
              <a:rPr lang="en-US" sz="5500" dirty="0" err="1" smtClean="0">
                <a:solidFill>
                  <a:schemeClr val="bg1"/>
                </a:solidFill>
              </a:rPr>
              <a:t>chọn</a:t>
            </a:r>
            <a:r>
              <a:rPr lang="en-US" sz="5500" dirty="0" smtClean="0">
                <a:solidFill>
                  <a:schemeClr val="bg1"/>
                </a:solidFill>
              </a:rPr>
              <a:t> </a:t>
            </a:r>
            <a:r>
              <a:rPr lang="en-US" sz="5500" dirty="0" err="1" smtClean="0">
                <a:solidFill>
                  <a:schemeClr val="bg1"/>
                </a:solidFill>
              </a:rPr>
              <a:t>gọi</a:t>
            </a:r>
            <a:r>
              <a:rPr lang="en-US" sz="5500" dirty="0" smtClean="0">
                <a:solidFill>
                  <a:schemeClr val="bg1"/>
                </a:solidFill>
              </a:rPr>
              <a:t> con </a:t>
            </a:r>
            <a:r>
              <a:rPr lang="en-US" sz="5500" dirty="0" err="1" smtClean="0">
                <a:solidFill>
                  <a:schemeClr val="bg1"/>
                </a:solidFill>
              </a:rPr>
              <a:t>làm</a:t>
            </a:r>
            <a:r>
              <a:rPr lang="en-US" sz="5500" dirty="0" smtClean="0">
                <a:solidFill>
                  <a:schemeClr val="bg1"/>
                </a:solidFill>
              </a:rPr>
              <a:t> </a:t>
            </a:r>
            <a:r>
              <a:rPr lang="en-US" sz="5500" dirty="0" err="1" smtClean="0">
                <a:solidFill>
                  <a:schemeClr val="bg1"/>
                </a:solidFill>
              </a:rPr>
              <a:t>môn</a:t>
            </a:r>
            <a:r>
              <a:rPr lang="en-US" sz="5500" dirty="0" smtClean="0">
                <a:solidFill>
                  <a:schemeClr val="bg1"/>
                </a:solidFill>
              </a:rPr>
              <a:t> </a:t>
            </a:r>
            <a:r>
              <a:rPr lang="en-US" sz="5500" dirty="0" err="1" smtClean="0">
                <a:solidFill>
                  <a:schemeClr val="bg1"/>
                </a:solidFill>
              </a:rPr>
              <a:t>đệ</a:t>
            </a:r>
            <a:r>
              <a:rPr lang="en-US" sz="5500" dirty="0" smtClean="0">
                <a:solidFill>
                  <a:schemeClr val="bg1"/>
                </a:solidFill>
              </a:rPr>
              <a:t> </a:t>
            </a:r>
            <a:r>
              <a:rPr lang="en-US" sz="5500" dirty="0" err="1" smtClean="0">
                <a:solidFill>
                  <a:schemeClr val="bg1"/>
                </a:solidFill>
              </a:rPr>
              <a:t>Chúa</a:t>
            </a:r>
            <a:r>
              <a:rPr lang="en-US" sz="5500" dirty="0" smtClean="0">
                <a:solidFill>
                  <a:schemeClr val="bg1"/>
                </a:solidFill>
              </a:rPr>
              <a:t>, </a:t>
            </a:r>
            <a:r>
              <a:rPr lang="en-US" sz="5500" dirty="0" err="1" smtClean="0">
                <a:solidFill>
                  <a:schemeClr val="bg1"/>
                </a:solidFill>
              </a:rPr>
              <a:t>Ngài</a:t>
            </a:r>
            <a:r>
              <a:rPr lang="en-US" sz="5500" dirty="0" smtClean="0">
                <a:solidFill>
                  <a:schemeClr val="bg1"/>
                </a:solidFill>
              </a:rPr>
              <a:t> </a:t>
            </a:r>
            <a:r>
              <a:rPr lang="en-US" sz="5500" dirty="0" err="1" smtClean="0">
                <a:solidFill>
                  <a:schemeClr val="bg1"/>
                </a:solidFill>
              </a:rPr>
              <a:t>gọi</a:t>
            </a:r>
            <a:r>
              <a:rPr lang="en-US" sz="5500" dirty="0" smtClean="0">
                <a:solidFill>
                  <a:schemeClr val="bg1"/>
                </a:solidFill>
              </a:rPr>
              <a:t> con </a:t>
            </a:r>
            <a:r>
              <a:rPr lang="en-US" sz="5500" dirty="0" err="1" smtClean="0">
                <a:solidFill>
                  <a:schemeClr val="bg1"/>
                </a:solidFill>
              </a:rPr>
              <a:t>đi</a:t>
            </a:r>
            <a:r>
              <a:rPr lang="en-US" sz="5500" dirty="0" smtClean="0">
                <a:solidFill>
                  <a:schemeClr val="bg1"/>
                </a:solidFill>
              </a:rPr>
              <a:t> </a:t>
            </a:r>
            <a:r>
              <a:rPr lang="en-US" sz="5500" dirty="0" err="1" smtClean="0">
                <a:solidFill>
                  <a:schemeClr val="bg1"/>
                </a:solidFill>
              </a:rPr>
              <a:t>theo</a:t>
            </a:r>
            <a:r>
              <a:rPr lang="en-US" sz="5500" dirty="0" smtClean="0">
                <a:solidFill>
                  <a:schemeClr val="bg1"/>
                </a:solidFill>
              </a:rPr>
              <a:t> </a:t>
            </a:r>
            <a:r>
              <a:rPr lang="en-US" sz="5500" dirty="0" err="1" smtClean="0">
                <a:solidFill>
                  <a:schemeClr val="bg1"/>
                </a:solidFill>
              </a:rPr>
              <a:t>bước</a:t>
            </a:r>
            <a:r>
              <a:rPr lang="en-US" sz="5500" dirty="0" smtClean="0">
                <a:solidFill>
                  <a:schemeClr val="bg1"/>
                </a:solidFill>
              </a:rPr>
              <a:t> </a:t>
            </a:r>
            <a:r>
              <a:rPr lang="en-US" sz="5500" dirty="0" err="1" smtClean="0">
                <a:solidFill>
                  <a:schemeClr val="bg1"/>
                </a:solidFill>
              </a:rPr>
              <a:t>Ngài</a:t>
            </a:r>
            <a:r>
              <a:rPr lang="en-US" sz="5500" dirty="0" smtClean="0">
                <a:solidFill>
                  <a:schemeClr val="bg1"/>
                </a:solidFill>
              </a:rPr>
              <a:t>.</a:t>
            </a:r>
            <a:endParaRPr lang="en-US" sz="5500" b="0" dirty="0">
              <a:solidFill>
                <a:schemeClr val="bg1"/>
              </a:solidFill>
              <a:effectLst/>
            </a:endParaRPr>
          </a:p>
        </p:txBody>
      </p:sp>
    </p:spTree>
    <p:extLst>
      <p:ext uri="{BB962C8B-B14F-4D97-AF65-F5344CB8AC3E}">
        <p14:creationId xmlns:p14="http://schemas.microsoft.com/office/powerpoint/2010/main" val="3492391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dirty="0" err="1" smtClean="0">
                <a:solidFill>
                  <a:srgbClr val="FFFF00"/>
                </a:solidFill>
              </a:rPr>
              <a:t>Đ</a:t>
            </a:r>
            <a:r>
              <a:rPr lang="en-US" sz="5500" b="0" u="sng" dirty="0" err="1" smtClean="0">
                <a:solidFill>
                  <a:srgbClr val="FFFF00"/>
                </a:solidFill>
                <a:effectLst/>
              </a:rPr>
              <a:t>k</a:t>
            </a:r>
            <a:r>
              <a:rPr lang="en-US" sz="5500" b="0" u="sng" dirty="0" smtClean="0">
                <a:solidFill>
                  <a:srgbClr val="FFFF00"/>
                </a:solidFill>
                <a:effectLst/>
              </a:rPr>
              <a:t>:</a:t>
            </a:r>
            <a:r>
              <a:rPr lang="en-US" sz="5500" b="0" dirty="0" smtClean="0">
                <a:solidFill>
                  <a:schemeClr val="bg1"/>
                </a:solidFill>
                <a:effectLst/>
              </a:rPr>
              <a:t> </a:t>
            </a:r>
            <a:r>
              <a:rPr lang="en-US" sz="5500" dirty="0" err="1">
                <a:solidFill>
                  <a:schemeClr val="bg1"/>
                </a:solidFill>
              </a:rPr>
              <a:t>T</a:t>
            </a:r>
            <a:r>
              <a:rPr lang="en-US" sz="5500" b="0" dirty="0" err="1" smtClean="0">
                <a:solidFill>
                  <a:schemeClr val="bg1"/>
                </a:solidFill>
                <a:effectLst/>
              </a:rPr>
              <a:t>hì</a:t>
            </a:r>
            <a:r>
              <a:rPr lang="en-US" sz="5500" b="0" dirty="0" smtClean="0">
                <a:solidFill>
                  <a:schemeClr val="bg1"/>
                </a:solidFill>
                <a:effectLst/>
              </a:rPr>
              <a:t> </a:t>
            </a:r>
            <a:r>
              <a:rPr lang="en-US" sz="5500" b="0" dirty="0" err="1" smtClean="0">
                <a:solidFill>
                  <a:schemeClr val="bg1"/>
                </a:solidFill>
                <a:effectLst/>
              </a:rPr>
              <a:t>này</a:t>
            </a:r>
            <a:r>
              <a:rPr lang="en-US" sz="5500" b="0" dirty="0" smtClean="0">
                <a:solidFill>
                  <a:schemeClr val="bg1"/>
                </a:solidFill>
                <a:effectLst/>
              </a:rPr>
              <a:t> con </a:t>
            </a:r>
            <a:r>
              <a:rPr lang="en-US" sz="5500" b="0" dirty="0" err="1" smtClean="0">
                <a:solidFill>
                  <a:schemeClr val="bg1"/>
                </a:solidFill>
                <a:effectLst/>
              </a:rPr>
              <a:t>xin</a:t>
            </a:r>
            <a:r>
              <a:rPr lang="en-US" sz="5500" b="0" dirty="0" smtClean="0">
                <a:solidFill>
                  <a:schemeClr val="bg1"/>
                </a:solidFill>
                <a:effectLst/>
              </a:rPr>
              <a:t> </a:t>
            </a:r>
            <a:r>
              <a:rPr lang="en-US" sz="5500" b="0" dirty="0" err="1" smtClean="0">
                <a:solidFill>
                  <a:schemeClr val="bg1"/>
                </a:solidFill>
                <a:effectLst/>
              </a:rPr>
              <a:t>đến</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sai</a:t>
            </a:r>
            <a:r>
              <a:rPr lang="en-US" sz="5500" b="0" dirty="0" smtClean="0">
                <a:solidFill>
                  <a:schemeClr val="bg1"/>
                </a:solidFill>
                <a:effectLst/>
              </a:rPr>
              <a:t> </a:t>
            </a:r>
            <a:r>
              <a:rPr lang="en-US" sz="5500" b="0" dirty="0" err="1" smtClean="0">
                <a:solidFill>
                  <a:schemeClr val="bg1"/>
                </a:solidFill>
                <a:effectLst/>
              </a:rPr>
              <a:t>vào</a:t>
            </a:r>
            <a:r>
              <a:rPr lang="en-US" sz="5500" b="0" dirty="0" smtClean="0">
                <a:solidFill>
                  <a:schemeClr val="bg1"/>
                </a:solidFill>
                <a:effectLst/>
              </a:rPr>
              <a:t> </a:t>
            </a:r>
            <a:r>
              <a:rPr lang="en-US" sz="5500" b="0" dirty="0" err="1" smtClean="0">
                <a:solidFill>
                  <a:schemeClr val="bg1"/>
                </a:solidFill>
                <a:effectLst/>
              </a:rPr>
              <a:t>thế</a:t>
            </a:r>
            <a:r>
              <a:rPr lang="en-US" sz="5500" b="0" dirty="0" smtClean="0">
                <a:solidFill>
                  <a:schemeClr val="bg1"/>
                </a:solidFill>
                <a:effectLst/>
              </a:rPr>
              <a:t> </a:t>
            </a:r>
            <a:r>
              <a:rPr lang="en-US" sz="5500" b="0" dirty="0" err="1" smtClean="0">
                <a:solidFill>
                  <a:schemeClr val="bg1"/>
                </a:solidFill>
                <a:effectLst/>
              </a:rPr>
              <a:t>giới</a:t>
            </a:r>
            <a:r>
              <a:rPr lang="en-US" sz="5500" b="0" dirty="0" smtClean="0">
                <a:solidFill>
                  <a:schemeClr val="bg1"/>
                </a:solidFill>
                <a:effectLst/>
              </a:rPr>
              <a:t> loan Tin </a:t>
            </a:r>
            <a:r>
              <a:rPr lang="en-US" sz="5500" b="0" dirty="0" err="1" smtClean="0">
                <a:solidFill>
                  <a:schemeClr val="bg1"/>
                </a:solidFill>
                <a:effectLst/>
              </a:rPr>
              <a:t>Mới</a:t>
            </a:r>
            <a:r>
              <a:rPr lang="en-US" sz="5500" b="0" dirty="0" smtClean="0">
                <a:solidFill>
                  <a:schemeClr val="bg1"/>
                </a:solidFill>
                <a:effectLst/>
              </a:rPr>
              <a:t> </a:t>
            </a:r>
            <a:r>
              <a:rPr lang="en-US" sz="5500" b="0" dirty="0" err="1" smtClean="0">
                <a:solidFill>
                  <a:schemeClr val="bg1"/>
                </a:solidFill>
                <a:effectLst/>
              </a:rPr>
              <a:t>cho</a:t>
            </a:r>
            <a:r>
              <a:rPr lang="en-US" sz="5500" b="0" dirty="0" smtClean="0">
                <a:solidFill>
                  <a:schemeClr val="bg1"/>
                </a:solidFill>
                <a:effectLst/>
              </a:rPr>
              <a:t> </a:t>
            </a:r>
            <a:r>
              <a:rPr lang="en-US" sz="5500" b="0" dirty="0" err="1" smtClean="0">
                <a:solidFill>
                  <a:schemeClr val="bg1"/>
                </a:solidFill>
                <a:effectLst/>
              </a:rPr>
              <a:t>người</a:t>
            </a:r>
            <a:r>
              <a:rPr lang="en-US" sz="5500" b="0" dirty="0" smtClean="0">
                <a:solidFill>
                  <a:schemeClr val="bg1"/>
                </a:solidFill>
                <a:effectLst/>
              </a:rPr>
              <a:t> </a:t>
            </a:r>
            <a:r>
              <a:rPr lang="en-US" sz="5500" b="0" dirty="0" err="1" smtClean="0">
                <a:solidFill>
                  <a:schemeClr val="bg1"/>
                </a:solidFill>
                <a:effectLst/>
              </a:rPr>
              <a:t>mọi</a:t>
            </a:r>
            <a:r>
              <a:rPr lang="en-US" sz="5500" b="0" dirty="0" smtClean="0">
                <a:solidFill>
                  <a:schemeClr val="bg1"/>
                </a:solidFill>
                <a:effectLst/>
              </a:rPr>
              <a:t> </a:t>
            </a:r>
            <a:r>
              <a:rPr lang="en-US" sz="5500" b="0" dirty="0" err="1" smtClean="0">
                <a:solidFill>
                  <a:schemeClr val="bg1"/>
                </a:solidFill>
                <a:effectLst/>
              </a:rPr>
              <a:t>nơi</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biết</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là</a:t>
            </a:r>
            <a:r>
              <a:rPr lang="en-US" sz="5500" b="0" dirty="0" smtClean="0">
                <a:solidFill>
                  <a:schemeClr val="bg1"/>
                </a:solidFill>
                <a:effectLst/>
              </a:rPr>
              <a:t> Cha </a:t>
            </a:r>
            <a:r>
              <a:rPr lang="en-US" sz="5500" b="0" dirty="0" err="1" smtClean="0">
                <a:solidFill>
                  <a:schemeClr val="bg1"/>
                </a:solidFill>
                <a:effectLst/>
              </a:rPr>
              <a:t>yêu</a:t>
            </a:r>
            <a:r>
              <a:rPr lang="en-US" sz="5500" b="0" dirty="0" smtClean="0">
                <a:solidFill>
                  <a:schemeClr val="bg1"/>
                </a:solidFill>
                <a:effectLst/>
              </a:rPr>
              <a:t> </a:t>
            </a:r>
            <a:r>
              <a:rPr lang="en-US" sz="5500" b="0" dirty="0" err="1" smtClean="0">
                <a:solidFill>
                  <a:schemeClr val="bg1"/>
                </a:solidFill>
                <a:effectLst/>
              </a:rPr>
              <a:t>thương</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cuộc</a:t>
            </a:r>
            <a:r>
              <a:rPr lang="en-US" sz="5500" b="0" dirty="0" smtClean="0">
                <a:solidFill>
                  <a:schemeClr val="bg1"/>
                </a:solidFill>
                <a:effectLst/>
              </a:rPr>
              <a:t> </a:t>
            </a:r>
            <a:r>
              <a:rPr lang="en-US" sz="5500" b="0" dirty="0" err="1" smtClean="0">
                <a:solidFill>
                  <a:schemeClr val="bg1"/>
                </a:solidFill>
                <a:effectLst/>
              </a:rPr>
              <a:t>đời</a:t>
            </a:r>
            <a:r>
              <a:rPr lang="en-US" sz="5500" b="0" dirty="0" smtClean="0">
                <a:solidFill>
                  <a:schemeClr val="bg1"/>
                </a:solidFill>
                <a:effectLst/>
              </a:rPr>
              <a:t> </a:t>
            </a:r>
            <a:r>
              <a:rPr lang="en-US" sz="5500" b="0" dirty="0" err="1" smtClean="0">
                <a:solidFill>
                  <a:schemeClr val="bg1"/>
                </a:solidFill>
                <a:effectLst/>
              </a:rPr>
              <a:t>rực</a:t>
            </a:r>
            <a:r>
              <a:rPr lang="en-US" sz="5500" b="0" dirty="0" smtClean="0">
                <a:solidFill>
                  <a:schemeClr val="bg1"/>
                </a:solidFill>
                <a:effectLst/>
              </a:rPr>
              <a:t> </a:t>
            </a:r>
            <a:r>
              <a:rPr lang="en-US" sz="5500" b="0" dirty="0" err="1" smtClean="0">
                <a:solidFill>
                  <a:schemeClr val="bg1"/>
                </a:solidFill>
                <a:effectLst/>
              </a:rPr>
              <a:t>sáng</a:t>
            </a:r>
            <a:r>
              <a:rPr lang="en-US" sz="5500" b="0" dirty="0" smtClean="0">
                <a:solidFill>
                  <a:schemeClr val="bg1"/>
                </a:solidFill>
                <a:effectLst/>
              </a:rPr>
              <a:t> </a:t>
            </a:r>
            <a:r>
              <a:rPr lang="en-US" sz="5500" b="0" dirty="0" err="1" smtClean="0">
                <a:solidFill>
                  <a:schemeClr val="bg1"/>
                </a:solidFill>
                <a:effectLst/>
              </a:rPr>
              <a:t>thơm</a:t>
            </a:r>
            <a:r>
              <a:rPr lang="en-US" sz="5500" b="0" dirty="0" smtClean="0">
                <a:solidFill>
                  <a:schemeClr val="bg1"/>
                </a:solidFill>
                <a:effectLst/>
              </a:rPr>
              <a:t> </a:t>
            </a:r>
            <a:r>
              <a:rPr lang="en-US" sz="5500" b="0" dirty="0" err="1" smtClean="0">
                <a:solidFill>
                  <a:schemeClr val="bg1"/>
                </a:solidFill>
                <a:effectLst/>
              </a:rPr>
              <a:t>hương</a:t>
            </a:r>
            <a:r>
              <a:rPr lang="en-US" sz="5500" b="0" dirty="0" smtClean="0">
                <a:solidFill>
                  <a:schemeClr val="bg1"/>
                </a:solidFill>
                <a:effectLst/>
              </a:rPr>
              <a:t>.</a:t>
            </a:r>
            <a:endParaRPr lang="en-US" sz="5500" b="0" dirty="0">
              <a:solidFill>
                <a:schemeClr val="bg1"/>
              </a:solidFill>
              <a:effectLst/>
            </a:endParaRPr>
          </a:p>
        </p:txBody>
      </p:sp>
    </p:spTree>
    <p:extLst>
      <p:ext uri="{BB962C8B-B14F-4D97-AF65-F5344CB8AC3E}">
        <p14:creationId xmlns:p14="http://schemas.microsoft.com/office/powerpoint/2010/main" val="37487076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800" b="0" u="sng" dirty="0" smtClean="0">
                <a:solidFill>
                  <a:srgbClr val="FFFF00"/>
                </a:solidFill>
                <a:effectLst/>
              </a:rPr>
              <a:t>Tk2:</a:t>
            </a:r>
            <a:r>
              <a:rPr lang="en-US" sz="5800" b="0" dirty="0" smtClean="0">
                <a:solidFill>
                  <a:schemeClr val="bg1"/>
                </a:solidFill>
                <a:effectLst/>
              </a:rPr>
              <a:t> </a:t>
            </a:r>
            <a:r>
              <a:rPr lang="en-US" sz="5800" b="0" dirty="0" err="1" smtClean="0">
                <a:solidFill>
                  <a:schemeClr val="bg1"/>
                </a:solidFill>
                <a:effectLst/>
              </a:rPr>
              <a:t>Sống</a:t>
            </a:r>
            <a:r>
              <a:rPr lang="en-US" sz="5800" b="0" dirty="0" smtClean="0">
                <a:solidFill>
                  <a:schemeClr val="bg1"/>
                </a:solidFill>
                <a:effectLst/>
              </a:rPr>
              <a:t> </a:t>
            </a:r>
            <a:r>
              <a:rPr lang="en-US" sz="5800" b="0" dirty="0" err="1" smtClean="0">
                <a:solidFill>
                  <a:schemeClr val="bg1"/>
                </a:solidFill>
                <a:effectLst/>
              </a:rPr>
              <a:t>giữa</a:t>
            </a:r>
            <a:r>
              <a:rPr lang="en-US" sz="5800" b="0" dirty="0" smtClean="0">
                <a:solidFill>
                  <a:schemeClr val="bg1"/>
                </a:solidFill>
                <a:effectLst/>
              </a:rPr>
              <a:t> </a:t>
            </a:r>
            <a:r>
              <a:rPr lang="en-US" sz="5800" b="0" dirty="0" err="1" smtClean="0">
                <a:solidFill>
                  <a:schemeClr val="bg1"/>
                </a:solidFill>
                <a:effectLst/>
              </a:rPr>
              <a:t>trần</a:t>
            </a:r>
            <a:r>
              <a:rPr lang="en-US" sz="5800" b="0" dirty="0" smtClean="0">
                <a:solidFill>
                  <a:schemeClr val="bg1"/>
                </a:solidFill>
                <a:effectLst/>
              </a:rPr>
              <a:t> </a:t>
            </a:r>
            <a:r>
              <a:rPr lang="en-US" sz="5800" b="0" dirty="0" err="1" smtClean="0">
                <a:solidFill>
                  <a:schemeClr val="bg1"/>
                </a:solidFill>
                <a:effectLst/>
              </a:rPr>
              <a:t>gian</a:t>
            </a:r>
            <a:r>
              <a:rPr lang="en-US" sz="5800" b="0" dirty="0" smtClean="0">
                <a:solidFill>
                  <a:schemeClr val="bg1"/>
                </a:solidFill>
                <a:effectLst/>
              </a:rPr>
              <a:t> </a:t>
            </a:r>
            <a:r>
              <a:rPr lang="en-US" sz="5800" b="0" dirty="0" err="1" smtClean="0">
                <a:solidFill>
                  <a:schemeClr val="bg1"/>
                </a:solidFill>
                <a:effectLst/>
              </a:rPr>
              <a:t>mà</a:t>
            </a:r>
            <a:r>
              <a:rPr lang="en-US" sz="5800" b="0" dirty="0" smtClean="0">
                <a:solidFill>
                  <a:schemeClr val="bg1"/>
                </a:solidFill>
                <a:effectLst/>
              </a:rPr>
              <a:t> </a:t>
            </a:r>
            <a:r>
              <a:rPr lang="en-US" sz="5800" b="0" dirty="0" err="1" smtClean="0">
                <a:solidFill>
                  <a:schemeClr val="bg1"/>
                </a:solidFill>
                <a:effectLst/>
              </a:rPr>
              <a:t>vẫn</a:t>
            </a:r>
            <a:r>
              <a:rPr lang="en-US" sz="5800" b="0" dirty="0" smtClean="0">
                <a:solidFill>
                  <a:schemeClr val="bg1"/>
                </a:solidFill>
                <a:effectLst/>
              </a:rPr>
              <a:t> </a:t>
            </a:r>
            <a:r>
              <a:rPr lang="en-US" sz="5800" b="0" dirty="0" err="1" smtClean="0">
                <a:solidFill>
                  <a:schemeClr val="bg1"/>
                </a:solidFill>
                <a:effectLst/>
              </a:rPr>
              <a:t>không</a:t>
            </a:r>
            <a:r>
              <a:rPr lang="en-US" sz="5800" b="0" dirty="0" smtClean="0">
                <a:solidFill>
                  <a:schemeClr val="bg1"/>
                </a:solidFill>
                <a:effectLst/>
              </a:rPr>
              <a:t> </a:t>
            </a:r>
            <a:r>
              <a:rPr lang="en-US" sz="5800" b="0" dirty="0" err="1" smtClean="0">
                <a:solidFill>
                  <a:schemeClr val="bg1"/>
                </a:solidFill>
                <a:effectLst/>
              </a:rPr>
              <a:t>thuộc</a:t>
            </a:r>
            <a:r>
              <a:rPr lang="en-US" sz="5800" b="0" dirty="0" smtClean="0">
                <a:solidFill>
                  <a:schemeClr val="bg1"/>
                </a:solidFill>
                <a:effectLst/>
              </a:rPr>
              <a:t> </a:t>
            </a:r>
            <a:r>
              <a:rPr lang="en-US" sz="5800" b="0" dirty="0" err="1" smtClean="0">
                <a:solidFill>
                  <a:schemeClr val="bg1"/>
                </a:solidFill>
                <a:effectLst/>
              </a:rPr>
              <a:t>về</a:t>
            </a:r>
            <a:r>
              <a:rPr lang="en-US" sz="5800" b="0" dirty="0" smtClean="0">
                <a:solidFill>
                  <a:schemeClr val="bg1"/>
                </a:solidFill>
                <a:effectLst/>
              </a:rPr>
              <a:t> </a:t>
            </a:r>
            <a:r>
              <a:rPr lang="en-US" sz="5800" b="0" dirty="0" err="1" smtClean="0">
                <a:solidFill>
                  <a:schemeClr val="bg1"/>
                </a:solidFill>
                <a:effectLst/>
              </a:rPr>
              <a:t>thế</a:t>
            </a:r>
            <a:r>
              <a:rPr lang="en-US" sz="5800" b="0" dirty="0" smtClean="0">
                <a:solidFill>
                  <a:schemeClr val="bg1"/>
                </a:solidFill>
                <a:effectLst/>
              </a:rPr>
              <a:t> </a:t>
            </a:r>
            <a:r>
              <a:rPr lang="en-US" sz="5800" b="0" dirty="0" err="1" smtClean="0">
                <a:solidFill>
                  <a:schemeClr val="bg1"/>
                </a:solidFill>
                <a:effectLst/>
              </a:rPr>
              <a:t>gian</a:t>
            </a:r>
            <a:r>
              <a:rPr lang="en-US" sz="5800" b="0" dirty="0" smtClean="0">
                <a:solidFill>
                  <a:schemeClr val="bg1"/>
                </a:solidFill>
                <a:effectLst/>
              </a:rPr>
              <a:t> </a:t>
            </a:r>
            <a:r>
              <a:rPr lang="en-US" sz="5800" b="0" dirty="0" err="1" smtClean="0">
                <a:solidFill>
                  <a:schemeClr val="bg1"/>
                </a:solidFill>
                <a:effectLst/>
              </a:rPr>
              <a:t>này</a:t>
            </a:r>
            <a:r>
              <a:rPr lang="en-US" sz="5800" b="0" dirty="0" smtClean="0">
                <a:solidFill>
                  <a:schemeClr val="bg1"/>
                </a:solidFill>
                <a:effectLst/>
              </a:rPr>
              <a:t>. </a:t>
            </a:r>
            <a:r>
              <a:rPr lang="en-US" sz="5800" b="0" dirty="0" err="1" smtClean="0">
                <a:solidFill>
                  <a:schemeClr val="bg1"/>
                </a:solidFill>
                <a:effectLst/>
              </a:rPr>
              <a:t>Chúa</a:t>
            </a:r>
            <a:r>
              <a:rPr lang="en-US" sz="5800" b="0" dirty="0" smtClean="0">
                <a:solidFill>
                  <a:schemeClr val="bg1"/>
                </a:solidFill>
                <a:effectLst/>
              </a:rPr>
              <a:t> </a:t>
            </a:r>
            <a:r>
              <a:rPr lang="en-US" sz="5800" b="0" dirty="0" err="1" smtClean="0">
                <a:solidFill>
                  <a:schemeClr val="bg1"/>
                </a:solidFill>
                <a:effectLst/>
              </a:rPr>
              <a:t>đã</a:t>
            </a:r>
            <a:r>
              <a:rPr lang="en-US" sz="5800" b="0" dirty="0" smtClean="0">
                <a:solidFill>
                  <a:schemeClr val="bg1"/>
                </a:solidFill>
                <a:effectLst/>
              </a:rPr>
              <a:t> </a:t>
            </a:r>
            <a:r>
              <a:rPr lang="en-US" sz="5800" b="0" dirty="0" err="1" smtClean="0">
                <a:solidFill>
                  <a:schemeClr val="bg1"/>
                </a:solidFill>
                <a:effectLst/>
              </a:rPr>
              <a:t>gọi</a:t>
            </a:r>
            <a:r>
              <a:rPr lang="en-US" sz="5800" b="0" dirty="0" smtClean="0">
                <a:solidFill>
                  <a:schemeClr val="bg1"/>
                </a:solidFill>
                <a:effectLst/>
              </a:rPr>
              <a:t> con </a:t>
            </a:r>
            <a:r>
              <a:rPr lang="en-US" sz="5800" b="0" dirty="0" err="1" smtClean="0">
                <a:solidFill>
                  <a:schemeClr val="bg1"/>
                </a:solidFill>
                <a:effectLst/>
              </a:rPr>
              <a:t>làm</a:t>
            </a:r>
            <a:r>
              <a:rPr lang="en-US" sz="5800" b="0" dirty="0" smtClean="0">
                <a:solidFill>
                  <a:schemeClr val="bg1"/>
                </a:solidFill>
                <a:effectLst/>
              </a:rPr>
              <a:t> </a:t>
            </a:r>
            <a:r>
              <a:rPr lang="en-US" sz="5800" b="0" dirty="0" err="1" smtClean="0">
                <a:solidFill>
                  <a:schemeClr val="bg1"/>
                </a:solidFill>
                <a:effectLst/>
              </a:rPr>
              <a:t>ánh</a:t>
            </a:r>
            <a:r>
              <a:rPr lang="en-US" sz="5800" b="0" dirty="0" smtClean="0">
                <a:solidFill>
                  <a:schemeClr val="bg1"/>
                </a:solidFill>
                <a:effectLst/>
              </a:rPr>
              <a:t> </a:t>
            </a:r>
            <a:r>
              <a:rPr lang="en-US" sz="5800" b="0" dirty="0" err="1" smtClean="0">
                <a:solidFill>
                  <a:schemeClr val="bg1"/>
                </a:solidFill>
                <a:effectLst/>
              </a:rPr>
              <a:t>soi</a:t>
            </a:r>
            <a:r>
              <a:rPr lang="en-US" sz="5800" b="0" dirty="0" smtClean="0">
                <a:solidFill>
                  <a:schemeClr val="bg1"/>
                </a:solidFill>
                <a:effectLst/>
              </a:rPr>
              <a:t> </a:t>
            </a:r>
            <a:r>
              <a:rPr lang="en-US" sz="5800" b="0" dirty="0" err="1" smtClean="0">
                <a:solidFill>
                  <a:schemeClr val="bg1"/>
                </a:solidFill>
                <a:effectLst/>
              </a:rPr>
              <a:t>cho</a:t>
            </a:r>
            <a:r>
              <a:rPr lang="en-US" sz="5800" b="0" dirty="0" smtClean="0">
                <a:solidFill>
                  <a:schemeClr val="bg1"/>
                </a:solidFill>
                <a:effectLst/>
              </a:rPr>
              <a:t> </a:t>
            </a:r>
            <a:r>
              <a:rPr lang="en-US" sz="5800" b="0" dirty="0" err="1" smtClean="0">
                <a:solidFill>
                  <a:schemeClr val="bg1"/>
                </a:solidFill>
                <a:effectLst/>
              </a:rPr>
              <a:t>đời</a:t>
            </a:r>
            <a:r>
              <a:rPr lang="en-US" sz="5800" b="0" dirty="0" smtClean="0">
                <a:solidFill>
                  <a:schemeClr val="bg1"/>
                </a:solidFill>
                <a:effectLst/>
              </a:rPr>
              <a:t> </a:t>
            </a:r>
            <a:r>
              <a:rPr lang="en-US" sz="5800" b="0" dirty="0" err="1" smtClean="0">
                <a:solidFill>
                  <a:schemeClr val="bg1"/>
                </a:solidFill>
                <a:effectLst/>
              </a:rPr>
              <a:t>còn</a:t>
            </a:r>
            <a:r>
              <a:rPr lang="en-US" sz="5800" b="0" dirty="0" smtClean="0">
                <a:solidFill>
                  <a:schemeClr val="bg1"/>
                </a:solidFill>
                <a:effectLst/>
              </a:rPr>
              <a:t> </a:t>
            </a:r>
            <a:r>
              <a:rPr lang="en-US" sz="5800" b="0" dirty="0" err="1" smtClean="0">
                <a:solidFill>
                  <a:schemeClr val="bg1"/>
                </a:solidFill>
                <a:effectLst/>
              </a:rPr>
              <a:t>tăm</a:t>
            </a:r>
            <a:r>
              <a:rPr lang="en-US" sz="5800" b="0" dirty="0" smtClean="0">
                <a:solidFill>
                  <a:schemeClr val="bg1"/>
                </a:solidFill>
                <a:effectLst/>
              </a:rPr>
              <a:t> </a:t>
            </a:r>
            <a:r>
              <a:rPr lang="en-US" sz="5800" b="0" dirty="0" err="1" smtClean="0">
                <a:solidFill>
                  <a:schemeClr val="bg1"/>
                </a:solidFill>
                <a:effectLst/>
              </a:rPr>
              <a:t>tối</a:t>
            </a:r>
            <a:r>
              <a:rPr lang="en-US" sz="5800" dirty="0">
                <a:solidFill>
                  <a:srgbClr val="FFFF00"/>
                </a:solidFill>
              </a:rPr>
              <a:t>…</a:t>
            </a:r>
          </a:p>
        </p:txBody>
      </p:sp>
    </p:spTree>
    <p:extLst>
      <p:ext uri="{BB962C8B-B14F-4D97-AF65-F5344CB8AC3E}">
        <p14:creationId xmlns:p14="http://schemas.microsoft.com/office/powerpoint/2010/main" val="12006291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550" dirty="0" err="1" smtClean="0">
                <a:solidFill>
                  <a:schemeClr val="bg1"/>
                </a:solidFill>
              </a:rPr>
              <a:t>Với</a:t>
            </a:r>
            <a:r>
              <a:rPr lang="en-US" sz="5550" dirty="0" smtClean="0">
                <a:solidFill>
                  <a:schemeClr val="bg1"/>
                </a:solidFill>
              </a:rPr>
              <a:t> </a:t>
            </a:r>
            <a:r>
              <a:rPr lang="en-US" sz="5550" dirty="0" err="1" smtClean="0">
                <a:solidFill>
                  <a:schemeClr val="bg1"/>
                </a:solidFill>
              </a:rPr>
              <a:t>Chúa</a:t>
            </a:r>
            <a:r>
              <a:rPr lang="en-US" sz="5550" dirty="0" smtClean="0">
                <a:solidFill>
                  <a:schemeClr val="bg1"/>
                </a:solidFill>
              </a:rPr>
              <a:t> con </a:t>
            </a:r>
            <a:r>
              <a:rPr lang="en-US" sz="5550" dirty="0" err="1" smtClean="0">
                <a:solidFill>
                  <a:schemeClr val="bg1"/>
                </a:solidFill>
              </a:rPr>
              <a:t>bước</a:t>
            </a:r>
            <a:r>
              <a:rPr lang="en-US" sz="5550" dirty="0" smtClean="0">
                <a:solidFill>
                  <a:schemeClr val="bg1"/>
                </a:solidFill>
              </a:rPr>
              <a:t> </a:t>
            </a:r>
            <a:r>
              <a:rPr lang="en-US" sz="5550" dirty="0" err="1" smtClean="0">
                <a:solidFill>
                  <a:schemeClr val="bg1"/>
                </a:solidFill>
              </a:rPr>
              <a:t>niềm</a:t>
            </a:r>
            <a:r>
              <a:rPr lang="en-US" sz="5550" dirty="0" smtClean="0">
                <a:solidFill>
                  <a:schemeClr val="bg1"/>
                </a:solidFill>
              </a:rPr>
              <a:t> </a:t>
            </a:r>
            <a:r>
              <a:rPr lang="en-US" sz="5550" dirty="0" err="1" smtClean="0">
                <a:solidFill>
                  <a:schemeClr val="bg1"/>
                </a:solidFill>
              </a:rPr>
              <a:t>vui</a:t>
            </a:r>
            <a:r>
              <a:rPr lang="en-US" sz="5550" dirty="0" smtClean="0">
                <a:solidFill>
                  <a:schemeClr val="bg1"/>
                </a:solidFill>
              </a:rPr>
              <a:t> </a:t>
            </a:r>
            <a:r>
              <a:rPr lang="en-US" sz="5550" dirty="0" err="1" smtClean="0">
                <a:solidFill>
                  <a:schemeClr val="bg1"/>
                </a:solidFill>
              </a:rPr>
              <a:t>trao</a:t>
            </a:r>
            <a:r>
              <a:rPr lang="en-US" sz="5550" dirty="0" smtClean="0">
                <a:solidFill>
                  <a:schemeClr val="bg1"/>
                </a:solidFill>
              </a:rPr>
              <a:t> </a:t>
            </a:r>
            <a:r>
              <a:rPr lang="en-US" sz="5550" dirty="0" err="1" smtClean="0">
                <a:solidFill>
                  <a:schemeClr val="bg1"/>
                </a:solidFill>
              </a:rPr>
              <a:t>dâng</a:t>
            </a:r>
            <a:r>
              <a:rPr lang="en-US" sz="5550" dirty="0" smtClean="0">
                <a:solidFill>
                  <a:schemeClr val="bg1"/>
                </a:solidFill>
              </a:rPr>
              <a:t> </a:t>
            </a:r>
            <a:r>
              <a:rPr lang="en-US" sz="5550" dirty="0" err="1" smtClean="0">
                <a:solidFill>
                  <a:schemeClr val="bg1"/>
                </a:solidFill>
              </a:rPr>
              <a:t>hạnh</a:t>
            </a:r>
            <a:r>
              <a:rPr lang="en-US" sz="5550" dirty="0" smtClean="0">
                <a:solidFill>
                  <a:schemeClr val="bg1"/>
                </a:solidFill>
              </a:rPr>
              <a:t> </a:t>
            </a:r>
            <a:r>
              <a:rPr lang="en-US" sz="5550" dirty="0" err="1" smtClean="0">
                <a:solidFill>
                  <a:schemeClr val="bg1"/>
                </a:solidFill>
              </a:rPr>
              <a:t>phúc</a:t>
            </a:r>
            <a:r>
              <a:rPr lang="en-US" sz="5550" dirty="0" smtClean="0">
                <a:solidFill>
                  <a:schemeClr val="bg1"/>
                </a:solidFill>
              </a:rPr>
              <a:t> </a:t>
            </a:r>
            <a:r>
              <a:rPr lang="en-US" sz="5550" dirty="0" err="1" smtClean="0">
                <a:solidFill>
                  <a:schemeClr val="bg1"/>
                </a:solidFill>
              </a:rPr>
              <a:t>ngàn</a:t>
            </a:r>
            <a:r>
              <a:rPr lang="en-US" sz="5550" dirty="0" smtClean="0">
                <a:solidFill>
                  <a:schemeClr val="bg1"/>
                </a:solidFill>
              </a:rPr>
              <a:t> </a:t>
            </a:r>
            <a:r>
              <a:rPr lang="en-US" sz="5550" dirty="0" err="1" smtClean="0">
                <a:solidFill>
                  <a:schemeClr val="bg1"/>
                </a:solidFill>
              </a:rPr>
              <a:t>nơi</a:t>
            </a:r>
            <a:r>
              <a:rPr lang="en-US" sz="5550" dirty="0" smtClean="0">
                <a:solidFill>
                  <a:schemeClr val="bg1"/>
                </a:solidFill>
              </a:rPr>
              <a:t>. </a:t>
            </a:r>
            <a:r>
              <a:rPr lang="en-US" sz="5550" dirty="0" err="1" smtClean="0">
                <a:solidFill>
                  <a:schemeClr val="bg1"/>
                </a:solidFill>
              </a:rPr>
              <a:t>Chúa</a:t>
            </a:r>
            <a:r>
              <a:rPr lang="en-US" sz="5550" dirty="0" smtClean="0">
                <a:solidFill>
                  <a:schemeClr val="bg1"/>
                </a:solidFill>
              </a:rPr>
              <a:t> </a:t>
            </a:r>
            <a:r>
              <a:rPr lang="en-US" sz="5550" dirty="0" err="1" smtClean="0">
                <a:solidFill>
                  <a:schemeClr val="bg1"/>
                </a:solidFill>
              </a:rPr>
              <a:t>dẫn</a:t>
            </a:r>
            <a:r>
              <a:rPr lang="en-US" sz="5550" dirty="0" smtClean="0">
                <a:solidFill>
                  <a:schemeClr val="bg1"/>
                </a:solidFill>
              </a:rPr>
              <a:t> </a:t>
            </a:r>
            <a:r>
              <a:rPr lang="en-US" sz="5550" dirty="0" err="1" smtClean="0">
                <a:solidFill>
                  <a:schemeClr val="bg1"/>
                </a:solidFill>
              </a:rPr>
              <a:t>bước</a:t>
            </a:r>
            <a:r>
              <a:rPr lang="en-US" sz="5550" dirty="0" smtClean="0">
                <a:solidFill>
                  <a:schemeClr val="bg1"/>
                </a:solidFill>
              </a:rPr>
              <a:t> con </a:t>
            </a:r>
            <a:r>
              <a:rPr lang="en-US" sz="5550" dirty="0" err="1" smtClean="0">
                <a:solidFill>
                  <a:schemeClr val="bg1"/>
                </a:solidFill>
              </a:rPr>
              <a:t>về</a:t>
            </a:r>
            <a:r>
              <a:rPr lang="en-US" sz="5550" dirty="0" smtClean="0">
                <a:solidFill>
                  <a:schemeClr val="bg1"/>
                </a:solidFill>
              </a:rPr>
              <a:t> </a:t>
            </a:r>
            <a:r>
              <a:rPr lang="en-US" sz="5550" dirty="0" err="1" smtClean="0">
                <a:solidFill>
                  <a:schemeClr val="bg1"/>
                </a:solidFill>
              </a:rPr>
              <a:t>nơi</a:t>
            </a:r>
            <a:r>
              <a:rPr lang="en-US" sz="5550" dirty="0" smtClean="0">
                <a:solidFill>
                  <a:schemeClr val="bg1"/>
                </a:solidFill>
              </a:rPr>
              <a:t> </a:t>
            </a:r>
            <a:r>
              <a:rPr lang="en-US" sz="5550" dirty="0" err="1" smtClean="0">
                <a:solidFill>
                  <a:schemeClr val="bg1"/>
                </a:solidFill>
              </a:rPr>
              <a:t>gia</a:t>
            </a:r>
            <a:r>
              <a:rPr lang="en-US" sz="5550" dirty="0" smtClean="0">
                <a:solidFill>
                  <a:schemeClr val="bg1"/>
                </a:solidFill>
              </a:rPr>
              <a:t> </a:t>
            </a:r>
            <a:r>
              <a:rPr lang="en-US" sz="5550" dirty="0" err="1" smtClean="0">
                <a:solidFill>
                  <a:schemeClr val="bg1"/>
                </a:solidFill>
              </a:rPr>
              <a:t>đình</a:t>
            </a:r>
            <a:r>
              <a:rPr lang="en-US" sz="5550" dirty="0" smtClean="0">
                <a:solidFill>
                  <a:schemeClr val="bg1"/>
                </a:solidFill>
              </a:rPr>
              <a:t> hay </a:t>
            </a:r>
            <a:r>
              <a:rPr lang="en-US" sz="5550" dirty="0" err="1" smtClean="0">
                <a:solidFill>
                  <a:schemeClr val="bg1"/>
                </a:solidFill>
              </a:rPr>
              <a:t>làng</a:t>
            </a:r>
            <a:r>
              <a:rPr lang="en-US" sz="5550" dirty="0" smtClean="0">
                <a:solidFill>
                  <a:schemeClr val="bg1"/>
                </a:solidFill>
              </a:rPr>
              <a:t> </a:t>
            </a:r>
            <a:r>
              <a:rPr lang="en-US" sz="5550" dirty="0" err="1" smtClean="0">
                <a:solidFill>
                  <a:schemeClr val="bg1"/>
                </a:solidFill>
              </a:rPr>
              <a:t>xóm</a:t>
            </a:r>
            <a:r>
              <a:rPr lang="en-US" sz="5550" dirty="0" smtClean="0">
                <a:solidFill>
                  <a:schemeClr val="bg1"/>
                </a:solidFill>
              </a:rPr>
              <a:t>, </a:t>
            </a:r>
            <a:r>
              <a:rPr lang="en-US" sz="5550" dirty="0" err="1" smtClean="0">
                <a:solidFill>
                  <a:schemeClr val="bg1"/>
                </a:solidFill>
              </a:rPr>
              <a:t>về</a:t>
            </a:r>
            <a:r>
              <a:rPr lang="en-US" sz="5550" dirty="0" smtClean="0">
                <a:solidFill>
                  <a:schemeClr val="bg1"/>
                </a:solidFill>
              </a:rPr>
              <a:t> </a:t>
            </a:r>
            <a:r>
              <a:rPr lang="en-US" sz="5550" dirty="0" err="1" smtClean="0">
                <a:solidFill>
                  <a:schemeClr val="bg1"/>
                </a:solidFill>
              </a:rPr>
              <a:t>nơi</a:t>
            </a:r>
            <a:r>
              <a:rPr lang="en-US" sz="5550" dirty="0" smtClean="0">
                <a:solidFill>
                  <a:schemeClr val="bg1"/>
                </a:solidFill>
              </a:rPr>
              <a:t> </a:t>
            </a:r>
            <a:r>
              <a:rPr lang="en-US" sz="5550" dirty="0" err="1" smtClean="0">
                <a:solidFill>
                  <a:schemeClr val="bg1"/>
                </a:solidFill>
              </a:rPr>
              <a:t>xa</a:t>
            </a:r>
            <a:r>
              <a:rPr lang="en-US" sz="5550" dirty="0" smtClean="0">
                <a:solidFill>
                  <a:schemeClr val="bg1"/>
                </a:solidFill>
              </a:rPr>
              <a:t> </a:t>
            </a:r>
            <a:r>
              <a:rPr lang="en-US" sz="5550" dirty="0" err="1" smtClean="0">
                <a:solidFill>
                  <a:schemeClr val="bg1"/>
                </a:solidFill>
              </a:rPr>
              <a:t>xôi</a:t>
            </a:r>
            <a:r>
              <a:rPr lang="en-US" sz="5550" dirty="0" smtClean="0">
                <a:solidFill>
                  <a:schemeClr val="bg1"/>
                </a:solidFill>
              </a:rPr>
              <a:t> hay </a:t>
            </a:r>
            <a:r>
              <a:rPr lang="en-US" sz="5550" dirty="0" err="1" smtClean="0">
                <a:solidFill>
                  <a:schemeClr val="bg1"/>
                </a:solidFill>
              </a:rPr>
              <a:t>rất</a:t>
            </a:r>
            <a:r>
              <a:rPr lang="en-US" sz="5550" dirty="0" smtClean="0">
                <a:solidFill>
                  <a:schemeClr val="bg1"/>
                </a:solidFill>
              </a:rPr>
              <a:t> </a:t>
            </a:r>
            <a:r>
              <a:rPr lang="en-US" sz="5550" dirty="0" err="1" smtClean="0">
                <a:solidFill>
                  <a:schemeClr val="bg1"/>
                </a:solidFill>
              </a:rPr>
              <a:t>gần</a:t>
            </a:r>
            <a:r>
              <a:rPr lang="en-US" sz="5550" dirty="0" smtClean="0">
                <a:solidFill>
                  <a:schemeClr val="bg1"/>
                </a:solidFill>
              </a:rPr>
              <a:t>.</a:t>
            </a:r>
            <a:endParaRPr lang="en-US" sz="5550" b="0" dirty="0">
              <a:solidFill>
                <a:schemeClr val="bg1"/>
              </a:solidFill>
              <a:effectLst/>
            </a:endParaRPr>
          </a:p>
        </p:txBody>
      </p:sp>
    </p:spTree>
    <p:extLst>
      <p:ext uri="{BB962C8B-B14F-4D97-AF65-F5344CB8AC3E}">
        <p14:creationId xmlns:p14="http://schemas.microsoft.com/office/powerpoint/2010/main" val="2894101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dirty="0" err="1" smtClean="0">
                <a:solidFill>
                  <a:srgbClr val="FFFF00"/>
                </a:solidFill>
              </a:rPr>
              <a:t>Đ</a:t>
            </a:r>
            <a:r>
              <a:rPr lang="en-US" sz="5500" b="0" u="sng" dirty="0" err="1" smtClean="0">
                <a:solidFill>
                  <a:srgbClr val="FFFF00"/>
                </a:solidFill>
                <a:effectLst/>
              </a:rPr>
              <a:t>k</a:t>
            </a:r>
            <a:r>
              <a:rPr lang="en-US" sz="5500" b="0" u="sng" dirty="0" smtClean="0">
                <a:solidFill>
                  <a:srgbClr val="FFFF00"/>
                </a:solidFill>
                <a:effectLst/>
              </a:rPr>
              <a:t>:</a:t>
            </a:r>
            <a:r>
              <a:rPr lang="en-US" sz="5500" b="0" dirty="0" smtClean="0">
                <a:solidFill>
                  <a:schemeClr val="bg1"/>
                </a:solidFill>
                <a:effectLst/>
              </a:rPr>
              <a:t> </a:t>
            </a:r>
            <a:r>
              <a:rPr lang="en-US" sz="5500" dirty="0" err="1">
                <a:solidFill>
                  <a:schemeClr val="bg1"/>
                </a:solidFill>
              </a:rPr>
              <a:t>T</a:t>
            </a:r>
            <a:r>
              <a:rPr lang="en-US" sz="5500" b="0" dirty="0" err="1" smtClean="0">
                <a:solidFill>
                  <a:schemeClr val="bg1"/>
                </a:solidFill>
                <a:effectLst/>
              </a:rPr>
              <a:t>hì</a:t>
            </a:r>
            <a:r>
              <a:rPr lang="en-US" sz="5500" b="0" dirty="0" smtClean="0">
                <a:solidFill>
                  <a:schemeClr val="bg1"/>
                </a:solidFill>
                <a:effectLst/>
              </a:rPr>
              <a:t> </a:t>
            </a:r>
            <a:r>
              <a:rPr lang="en-US" sz="5500" b="0" dirty="0" err="1" smtClean="0">
                <a:solidFill>
                  <a:schemeClr val="bg1"/>
                </a:solidFill>
                <a:effectLst/>
              </a:rPr>
              <a:t>này</a:t>
            </a:r>
            <a:r>
              <a:rPr lang="en-US" sz="5500" b="0" dirty="0" smtClean="0">
                <a:solidFill>
                  <a:schemeClr val="bg1"/>
                </a:solidFill>
                <a:effectLst/>
              </a:rPr>
              <a:t> con </a:t>
            </a:r>
            <a:r>
              <a:rPr lang="en-US" sz="5500" b="0" dirty="0" err="1" smtClean="0">
                <a:solidFill>
                  <a:schemeClr val="bg1"/>
                </a:solidFill>
                <a:effectLst/>
              </a:rPr>
              <a:t>xin</a:t>
            </a:r>
            <a:r>
              <a:rPr lang="en-US" sz="5500" b="0" dirty="0" smtClean="0">
                <a:solidFill>
                  <a:schemeClr val="bg1"/>
                </a:solidFill>
                <a:effectLst/>
              </a:rPr>
              <a:t> </a:t>
            </a:r>
            <a:r>
              <a:rPr lang="en-US" sz="5500" b="0" dirty="0" err="1" smtClean="0">
                <a:solidFill>
                  <a:schemeClr val="bg1"/>
                </a:solidFill>
                <a:effectLst/>
              </a:rPr>
              <a:t>đến</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sai</a:t>
            </a:r>
            <a:r>
              <a:rPr lang="en-US" sz="5500" b="0" dirty="0" smtClean="0">
                <a:solidFill>
                  <a:schemeClr val="bg1"/>
                </a:solidFill>
                <a:effectLst/>
              </a:rPr>
              <a:t> </a:t>
            </a:r>
            <a:r>
              <a:rPr lang="en-US" sz="5500" b="0" dirty="0" err="1" smtClean="0">
                <a:solidFill>
                  <a:schemeClr val="bg1"/>
                </a:solidFill>
                <a:effectLst/>
              </a:rPr>
              <a:t>vào</a:t>
            </a:r>
            <a:r>
              <a:rPr lang="en-US" sz="5500" b="0" dirty="0" smtClean="0">
                <a:solidFill>
                  <a:schemeClr val="bg1"/>
                </a:solidFill>
                <a:effectLst/>
              </a:rPr>
              <a:t> </a:t>
            </a:r>
            <a:r>
              <a:rPr lang="en-US" sz="5500" b="0" dirty="0" err="1" smtClean="0">
                <a:solidFill>
                  <a:schemeClr val="bg1"/>
                </a:solidFill>
                <a:effectLst/>
              </a:rPr>
              <a:t>thế</a:t>
            </a:r>
            <a:r>
              <a:rPr lang="en-US" sz="5500" b="0" dirty="0" smtClean="0">
                <a:solidFill>
                  <a:schemeClr val="bg1"/>
                </a:solidFill>
                <a:effectLst/>
              </a:rPr>
              <a:t> </a:t>
            </a:r>
            <a:r>
              <a:rPr lang="en-US" sz="5500" b="0" dirty="0" err="1" smtClean="0">
                <a:solidFill>
                  <a:schemeClr val="bg1"/>
                </a:solidFill>
                <a:effectLst/>
              </a:rPr>
              <a:t>giới</a:t>
            </a:r>
            <a:r>
              <a:rPr lang="en-US" sz="5500" b="0" dirty="0" smtClean="0">
                <a:solidFill>
                  <a:schemeClr val="bg1"/>
                </a:solidFill>
                <a:effectLst/>
              </a:rPr>
              <a:t> loan Tin </a:t>
            </a:r>
            <a:r>
              <a:rPr lang="en-US" sz="5500" b="0" dirty="0" err="1" smtClean="0">
                <a:solidFill>
                  <a:schemeClr val="bg1"/>
                </a:solidFill>
                <a:effectLst/>
              </a:rPr>
              <a:t>Mới</a:t>
            </a:r>
            <a:r>
              <a:rPr lang="en-US" sz="5500" b="0" dirty="0" smtClean="0">
                <a:solidFill>
                  <a:schemeClr val="bg1"/>
                </a:solidFill>
                <a:effectLst/>
              </a:rPr>
              <a:t> </a:t>
            </a:r>
            <a:r>
              <a:rPr lang="en-US" sz="5500" b="0" dirty="0" err="1" smtClean="0">
                <a:solidFill>
                  <a:schemeClr val="bg1"/>
                </a:solidFill>
                <a:effectLst/>
              </a:rPr>
              <a:t>cho</a:t>
            </a:r>
            <a:r>
              <a:rPr lang="en-US" sz="5500" b="0" dirty="0" smtClean="0">
                <a:solidFill>
                  <a:schemeClr val="bg1"/>
                </a:solidFill>
                <a:effectLst/>
              </a:rPr>
              <a:t> </a:t>
            </a:r>
            <a:r>
              <a:rPr lang="en-US" sz="5500" b="0" dirty="0" err="1" smtClean="0">
                <a:solidFill>
                  <a:schemeClr val="bg1"/>
                </a:solidFill>
                <a:effectLst/>
              </a:rPr>
              <a:t>người</a:t>
            </a:r>
            <a:r>
              <a:rPr lang="en-US" sz="5500" b="0" dirty="0" smtClean="0">
                <a:solidFill>
                  <a:schemeClr val="bg1"/>
                </a:solidFill>
                <a:effectLst/>
              </a:rPr>
              <a:t> </a:t>
            </a:r>
            <a:r>
              <a:rPr lang="en-US" sz="5500" b="0" dirty="0" err="1" smtClean="0">
                <a:solidFill>
                  <a:schemeClr val="bg1"/>
                </a:solidFill>
                <a:effectLst/>
              </a:rPr>
              <a:t>mọi</a:t>
            </a:r>
            <a:r>
              <a:rPr lang="en-US" sz="5500" b="0" dirty="0" smtClean="0">
                <a:solidFill>
                  <a:schemeClr val="bg1"/>
                </a:solidFill>
                <a:effectLst/>
              </a:rPr>
              <a:t> </a:t>
            </a:r>
            <a:r>
              <a:rPr lang="en-US" sz="5500" b="0" dirty="0" err="1" smtClean="0">
                <a:solidFill>
                  <a:schemeClr val="bg1"/>
                </a:solidFill>
                <a:effectLst/>
              </a:rPr>
              <a:t>nơi</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biết</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là</a:t>
            </a:r>
            <a:r>
              <a:rPr lang="en-US" sz="5500" b="0" dirty="0" smtClean="0">
                <a:solidFill>
                  <a:schemeClr val="bg1"/>
                </a:solidFill>
                <a:effectLst/>
              </a:rPr>
              <a:t> Cha </a:t>
            </a:r>
            <a:r>
              <a:rPr lang="en-US" sz="5500" b="0" dirty="0" err="1" smtClean="0">
                <a:solidFill>
                  <a:schemeClr val="bg1"/>
                </a:solidFill>
                <a:effectLst/>
              </a:rPr>
              <a:t>yêu</a:t>
            </a:r>
            <a:r>
              <a:rPr lang="en-US" sz="5500" b="0" dirty="0" smtClean="0">
                <a:solidFill>
                  <a:schemeClr val="bg1"/>
                </a:solidFill>
                <a:effectLst/>
              </a:rPr>
              <a:t> </a:t>
            </a:r>
            <a:r>
              <a:rPr lang="en-US" sz="5500" b="0" dirty="0" err="1" smtClean="0">
                <a:solidFill>
                  <a:schemeClr val="bg1"/>
                </a:solidFill>
                <a:effectLst/>
              </a:rPr>
              <a:t>thương</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cuộc</a:t>
            </a:r>
            <a:r>
              <a:rPr lang="en-US" sz="5500" b="0" dirty="0" smtClean="0">
                <a:solidFill>
                  <a:schemeClr val="bg1"/>
                </a:solidFill>
                <a:effectLst/>
              </a:rPr>
              <a:t> </a:t>
            </a:r>
            <a:r>
              <a:rPr lang="en-US" sz="5500" b="0" dirty="0" err="1" smtClean="0">
                <a:solidFill>
                  <a:schemeClr val="bg1"/>
                </a:solidFill>
                <a:effectLst/>
              </a:rPr>
              <a:t>đời</a:t>
            </a:r>
            <a:r>
              <a:rPr lang="en-US" sz="5500" b="0" dirty="0" smtClean="0">
                <a:solidFill>
                  <a:schemeClr val="bg1"/>
                </a:solidFill>
                <a:effectLst/>
              </a:rPr>
              <a:t> </a:t>
            </a:r>
            <a:r>
              <a:rPr lang="en-US" sz="5500" b="0" dirty="0" err="1" smtClean="0">
                <a:solidFill>
                  <a:schemeClr val="bg1"/>
                </a:solidFill>
                <a:effectLst/>
              </a:rPr>
              <a:t>rực</a:t>
            </a:r>
            <a:r>
              <a:rPr lang="en-US" sz="5500" b="0" dirty="0" smtClean="0">
                <a:solidFill>
                  <a:schemeClr val="bg1"/>
                </a:solidFill>
                <a:effectLst/>
              </a:rPr>
              <a:t> </a:t>
            </a:r>
            <a:r>
              <a:rPr lang="en-US" sz="5500" b="0" dirty="0" err="1" smtClean="0">
                <a:solidFill>
                  <a:schemeClr val="bg1"/>
                </a:solidFill>
                <a:effectLst/>
              </a:rPr>
              <a:t>sáng</a:t>
            </a:r>
            <a:r>
              <a:rPr lang="en-US" sz="5500" b="0" dirty="0" smtClean="0">
                <a:solidFill>
                  <a:schemeClr val="bg1"/>
                </a:solidFill>
                <a:effectLst/>
              </a:rPr>
              <a:t> </a:t>
            </a:r>
            <a:r>
              <a:rPr lang="en-US" sz="5500" b="0" dirty="0" err="1" smtClean="0">
                <a:solidFill>
                  <a:schemeClr val="bg1"/>
                </a:solidFill>
                <a:effectLst/>
              </a:rPr>
              <a:t>thơm</a:t>
            </a:r>
            <a:r>
              <a:rPr lang="en-US" sz="5500" b="0" dirty="0" smtClean="0">
                <a:solidFill>
                  <a:schemeClr val="bg1"/>
                </a:solidFill>
                <a:effectLst/>
              </a:rPr>
              <a:t> </a:t>
            </a:r>
            <a:r>
              <a:rPr lang="en-US" sz="5500" b="0" dirty="0" err="1" smtClean="0">
                <a:solidFill>
                  <a:schemeClr val="bg1"/>
                </a:solidFill>
                <a:effectLst/>
              </a:rPr>
              <a:t>hương</a:t>
            </a:r>
            <a:r>
              <a:rPr lang="en-US" sz="5500" b="0" dirty="0" smtClean="0">
                <a:solidFill>
                  <a:schemeClr val="bg1"/>
                </a:solidFill>
                <a:effectLst/>
              </a:rPr>
              <a:t>.</a:t>
            </a:r>
            <a:endParaRPr lang="en-US" sz="5500" b="0" dirty="0">
              <a:solidFill>
                <a:schemeClr val="bg1"/>
              </a:solidFill>
              <a:effectLst/>
            </a:endParaRPr>
          </a:p>
        </p:txBody>
      </p:sp>
    </p:spTree>
    <p:extLst>
      <p:ext uri="{BB962C8B-B14F-4D97-AF65-F5344CB8AC3E}">
        <p14:creationId xmlns:p14="http://schemas.microsoft.com/office/powerpoint/2010/main" val="21117961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20000"/>
              </a:lnSpc>
            </a:pPr>
            <a:r>
              <a:rPr lang="en-US" sz="5800" b="0" u="sng" dirty="0" smtClean="0">
                <a:solidFill>
                  <a:srgbClr val="FFFF00"/>
                </a:solidFill>
                <a:effectLst/>
              </a:rPr>
              <a:t>Tk3:</a:t>
            </a:r>
            <a:r>
              <a:rPr lang="en-US" sz="5800" b="0" dirty="0" smtClean="0">
                <a:solidFill>
                  <a:schemeClr val="bg1"/>
                </a:solidFill>
                <a:effectLst/>
              </a:rPr>
              <a:t> </a:t>
            </a:r>
            <a:r>
              <a:rPr lang="en-US" sz="5800" b="0" dirty="0" err="1" smtClean="0">
                <a:solidFill>
                  <a:schemeClr val="bg1"/>
                </a:solidFill>
                <a:effectLst/>
              </a:rPr>
              <a:t>Chúa</a:t>
            </a:r>
            <a:r>
              <a:rPr lang="en-US" sz="5800" b="0" dirty="0" smtClean="0">
                <a:solidFill>
                  <a:schemeClr val="bg1"/>
                </a:solidFill>
                <a:effectLst/>
              </a:rPr>
              <a:t> </a:t>
            </a:r>
            <a:r>
              <a:rPr lang="en-US" sz="5800" dirty="0" err="1" smtClean="0">
                <a:solidFill>
                  <a:schemeClr val="bg1"/>
                </a:solidFill>
              </a:rPr>
              <a:t>đã</a:t>
            </a:r>
            <a:r>
              <a:rPr lang="en-US" sz="5800" dirty="0" smtClean="0">
                <a:solidFill>
                  <a:schemeClr val="bg1"/>
                </a:solidFill>
              </a:rPr>
              <a:t> </a:t>
            </a:r>
            <a:r>
              <a:rPr lang="en-US" sz="5800" dirty="0" err="1" smtClean="0">
                <a:solidFill>
                  <a:schemeClr val="bg1"/>
                </a:solidFill>
              </a:rPr>
              <a:t>gọi</a:t>
            </a:r>
            <a:r>
              <a:rPr lang="en-US" sz="5800" dirty="0" smtClean="0">
                <a:solidFill>
                  <a:schemeClr val="bg1"/>
                </a:solidFill>
              </a:rPr>
              <a:t> con </a:t>
            </a:r>
            <a:r>
              <a:rPr lang="en-US" sz="5800" dirty="0" err="1" smtClean="0">
                <a:solidFill>
                  <a:schemeClr val="bg1"/>
                </a:solidFill>
              </a:rPr>
              <a:t>làm</a:t>
            </a:r>
            <a:r>
              <a:rPr lang="en-US" sz="5800" dirty="0" smtClean="0">
                <a:solidFill>
                  <a:schemeClr val="bg1"/>
                </a:solidFill>
              </a:rPr>
              <a:t> </a:t>
            </a:r>
            <a:r>
              <a:rPr lang="en-US" sz="5800" dirty="0" err="1" smtClean="0">
                <a:solidFill>
                  <a:schemeClr val="bg1"/>
                </a:solidFill>
              </a:rPr>
              <a:t>chứng</a:t>
            </a:r>
            <a:r>
              <a:rPr lang="en-US" sz="5800" dirty="0" smtClean="0">
                <a:solidFill>
                  <a:schemeClr val="bg1"/>
                </a:solidFill>
              </a:rPr>
              <a:t> </a:t>
            </a:r>
            <a:r>
              <a:rPr lang="en-US" sz="5800" dirty="0" err="1" smtClean="0">
                <a:solidFill>
                  <a:schemeClr val="bg1"/>
                </a:solidFill>
              </a:rPr>
              <a:t>nhân</a:t>
            </a:r>
            <a:r>
              <a:rPr lang="en-US" sz="5800" dirty="0" smtClean="0">
                <a:solidFill>
                  <a:schemeClr val="bg1"/>
                </a:solidFill>
              </a:rPr>
              <a:t> </a:t>
            </a:r>
            <a:r>
              <a:rPr lang="en-US" sz="5800" dirty="0" err="1" smtClean="0">
                <a:solidFill>
                  <a:schemeClr val="bg1"/>
                </a:solidFill>
              </a:rPr>
              <a:t>cho</a:t>
            </a:r>
            <a:r>
              <a:rPr lang="en-US" sz="5800" dirty="0" smtClean="0">
                <a:solidFill>
                  <a:schemeClr val="bg1"/>
                </a:solidFill>
              </a:rPr>
              <a:t> </a:t>
            </a:r>
            <a:r>
              <a:rPr lang="en-US" sz="5800" dirty="0" err="1" smtClean="0">
                <a:solidFill>
                  <a:schemeClr val="bg1"/>
                </a:solidFill>
              </a:rPr>
              <a:t>tình</a:t>
            </a:r>
            <a:r>
              <a:rPr lang="en-US" sz="5800" dirty="0" smtClean="0">
                <a:solidFill>
                  <a:schemeClr val="bg1"/>
                </a:solidFill>
              </a:rPr>
              <a:t> </a:t>
            </a:r>
            <a:r>
              <a:rPr lang="en-US" sz="5800" dirty="0" err="1" smtClean="0">
                <a:solidFill>
                  <a:schemeClr val="bg1"/>
                </a:solidFill>
              </a:rPr>
              <a:t>yêu</a:t>
            </a:r>
            <a:r>
              <a:rPr lang="en-US" sz="5800" dirty="0" smtClean="0">
                <a:solidFill>
                  <a:schemeClr val="bg1"/>
                </a:solidFill>
              </a:rPr>
              <a:t> </a:t>
            </a:r>
            <a:r>
              <a:rPr lang="en-US" sz="5800" dirty="0" err="1" smtClean="0">
                <a:solidFill>
                  <a:schemeClr val="bg1"/>
                </a:solidFill>
              </a:rPr>
              <a:t>của</a:t>
            </a:r>
            <a:r>
              <a:rPr lang="en-US" sz="5800" dirty="0" smtClean="0">
                <a:solidFill>
                  <a:schemeClr val="bg1"/>
                </a:solidFill>
              </a:rPr>
              <a:t> </a:t>
            </a:r>
            <a:r>
              <a:rPr lang="en-US" sz="5800" dirty="0" err="1" smtClean="0">
                <a:solidFill>
                  <a:schemeClr val="bg1"/>
                </a:solidFill>
              </a:rPr>
              <a:t>Ngài</a:t>
            </a:r>
            <a:r>
              <a:rPr lang="en-US" sz="5800" dirty="0" smtClean="0">
                <a:solidFill>
                  <a:schemeClr val="bg1"/>
                </a:solidFill>
              </a:rPr>
              <a:t>. </a:t>
            </a:r>
            <a:r>
              <a:rPr lang="en-US" sz="5800" dirty="0" err="1" smtClean="0">
                <a:solidFill>
                  <a:schemeClr val="bg1"/>
                </a:solidFill>
              </a:rPr>
              <a:t>Chúa</a:t>
            </a:r>
            <a:r>
              <a:rPr lang="en-US" sz="5800" dirty="0" smtClean="0">
                <a:solidFill>
                  <a:schemeClr val="bg1"/>
                </a:solidFill>
              </a:rPr>
              <a:t> </a:t>
            </a:r>
            <a:r>
              <a:rPr lang="en-US" sz="5800" dirty="0" err="1" smtClean="0">
                <a:solidFill>
                  <a:schemeClr val="bg1"/>
                </a:solidFill>
              </a:rPr>
              <a:t>đã</a:t>
            </a:r>
            <a:r>
              <a:rPr lang="en-US" sz="5800" dirty="0" smtClean="0">
                <a:solidFill>
                  <a:schemeClr val="bg1"/>
                </a:solidFill>
              </a:rPr>
              <a:t> </a:t>
            </a:r>
            <a:r>
              <a:rPr lang="en-US" sz="5800" dirty="0" err="1" smtClean="0">
                <a:solidFill>
                  <a:schemeClr val="bg1"/>
                </a:solidFill>
              </a:rPr>
              <a:t>gọi</a:t>
            </a:r>
            <a:r>
              <a:rPr lang="en-US" sz="5800" dirty="0" smtClean="0">
                <a:solidFill>
                  <a:schemeClr val="bg1"/>
                </a:solidFill>
              </a:rPr>
              <a:t> con </a:t>
            </a:r>
            <a:r>
              <a:rPr lang="en-US" sz="5800" dirty="0" err="1" smtClean="0">
                <a:solidFill>
                  <a:schemeClr val="bg1"/>
                </a:solidFill>
              </a:rPr>
              <a:t>làm</a:t>
            </a:r>
            <a:r>
              <a:rPr lang="en-US" sz="5800" dirty="0" smtClean="0">
                <a:solidFill>
                  <a:schemeClr val="bg1"/>
                </a:solidFill>
              </a:rPr>
              <a:t> </a:t>
            </a:r>
            <a:r>
              <a:rPr lang="en-US" sz="5800" dirty="0" err="1" smtClean="0">
                <a:solidFill>
                  <a:schemeClr val="bg1"/>
                </a:solidFill>
              </a:rPr>
              <a:t>chứng</a:t>
            </a:r>
            <a:r>
              <a:rPr lang="en-US" sz="5800" dirty="0" smtClean="0">
                <a:solidFill>
                  <a:schemeClr val="bg1"/>
                </a:solidFill>
              </a:rPr>
              <a:t> </a:t>
            </a:r>
            <a:r>
              <a:rPr lang="en-US" sz="5800" dirty="0" err="1" smtClean="0">
                <a:solidFill>
                  <a:schemeClr val="bg1"/>
                </a:solidFill>
              </a:rPr>
              <a:t>nhân</a:t>
            </a:r>
            <a:r>
              <a:rPr lang="en-US" sz="5800" dirty="0" smtClean="0">
                <a:solidFill>
                  <a:schemeClr val="bg1"/>
                </a:solidFill>
              </a:rPr>
              <a:t> </a:t>
            </a:r>
            <a:r>
              <a:rPr lang="en-US" sz="5800" dirty="0" err="1" smtClean="0">
                <a:solidFill>
                  <a:schemeClr val="bg1"/>
                </a:solidFill>
              </a:rPr>
              <a:t>giữa</a:t>
            </a:r>
            <a:r>
              <a:rPr lang="en-US" sz="5800" dirty="0" smtClean="0">
                <a:solidFill>
                  <a:schemeClr val="bg1"/>
                </a:solidFill>
              </a:rPr>
              <a:t>  </a:t>
            </a:r>
            <a:r>
              <a:rPr lang="en-US" sz="5800" dirty="0" err="1" smtClean="0">
                <a:solidFill>
                  <a:schemeClr val="bg1"/>
                </a:solidFill>
              </a:rPr>
              <a:t>cuộc</a:t>
            </a:r>
            <a:r>
              <a:rPr lang="en-US" sz="5800" dirty="0" smtClean="0">
                <a:solidFill>
                  <a:schemeClr val="bg1"/>
                </a:solidFill>
              </a:rPr>
              <a:t> </a:t>
            </a:r>
            <a:r>
              <a:rPr lang="en-US" sz="5800" dirty="0" err="1" smtClean="0">
                <a:solidFill>
                  <a:schemeClr val="bg1"/>
                </a:solidFill>
              </a:rPr>
              <a:t>đời</a:t>
            </a:r>
            <a:r>
              <a:rPr lang="en-US" sz="5800" dirty="0" smtClean="0">
                <a:solidFill>
                  <a:schemeClr val="bg1"/>
                </a:solidFill>
              </a:rPr>
              <a:t> </a:t>
            </a:r>
            <a:r>
              <a:rPr lang="en-US" sz="5800" dirty="0" err="1" smtClean="0">
                <a:solidFill>
                  <a:schemeClr val="bg1"/>
                </a:solidFill>
              </a:rPr>
              <a:t>trăm</a:t>
            </a:r>
            <a:r>
              <a:rPr lang="en-US" sz="5800" dirty="0" smtClean="0">
                <a:solidFill>
                  <a:schemeClr val="bg1"/>
                </a:solidFill>
              </a:rPr>
              <a:t> </a:t>
            </a:r>
            <a:r>
              <a:rPr lang="en-US" sz="5800" dirty="0" err="1" smtClean="0">
                <a:solidFill>
                  <a:schemeClr val="bg1"/>
                </a:solidFill>
              </a:rPr>
              <a:t>lối</a:t>
            </a:r>
            <a:r>
              <a:rPr lang="en-US" sz="5800" dirty="0">
                <a:solidFill>
                  <a:srgbClr val="FFFF00"/>
                </a:solidFill>
              </a:rPr>
              <a:t>…</a:t>
            </a:r>
          </a:p>
        </p:txBody>
      </p:sp>
    </p:spTree>
    <p:extLst>
      <p:ext uri="{BB962C8B-B14F-4D97-AF65-F5344CB8AC3E}">
        <p14:creationId xmlns:p14="http://schemas.microsoft.com/office/powerpoint/2010/main" val="24407782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10150"/>
          </a:xfrm>
        </p:spPr>
        <p:txBody>
          <a:bodyPr>
            <a:noAutofit/>
          </a:bodyPr>
          <a:lstStyle/>
          <a:p>
            <a:pPr algn="just">
              <a:lnSpc>
                <a:spcPct val="110000"/>
              </a:lnSpc>
            </a:pPr>
            <a:r>
              <a:rPr lang="en-US" sz="5500" dirty="0" err="1" smtClean="0">
                <a:solidFill>
                  <a:schemeClr val="bg1"/>
                </a:solidFill>
              </a:rPr>
              <a:t>Sống</a:t>
            </a:r>
            <a:r>
              <a:rPr lang="en-US" sz="5500" dirty="0" smtClean="0">
                <a:solidFill>
                  <a:schemeClr val="bg1"/>
                </a:solidFill>
              </a:rPr>
              <a:t> </a:t>
            </a:r>
            <a:r>
              <a:rPr lang="en-US" sz="5500" dirty="0" err="1" smtClean="0">
                <a:solidFill>
                  <a:schemeClr val="bg1"/>
                </a:solidFill>
              </a:rPr>
              <a:t>giữa</a:t>
            </a:r>
            <a:r>
              <a:rPr lang="en-US" sz="5500" dirty="0" smtClean="0">
                <a:solidFill>
                  <a:schemeClr val="bg1"/>
                </a:solidFill>
              </a:rPr>
              <a:t> </a:t>
            </a:r>
            <a:r>
              <a:rPr lang="en-US" sz="5500" dirty="0" err="1" smtClean="0">
                <a:solidFill>
                  <a:schemeClr val="bg1"/>
                </a:solidFill>
              </a:rPr>
              <a:t>trần</a:t>
            </a:r>
            <a:r>
              <a:rPr lang="en-US" sz="5500" dirty="0" smtClean="0">
                <a:solidFill>
                  <a:schemeClr val="bg1"/>
                </a:solidFill>
              </a:rPr>
              <a:t> </a:t>
            </a:r>
            <a:r>
              <a:rPr lang="en-US" sz="5500" dirty="0" err="1" smtClean="0">
                <a:solidFill>
                  <a:schemeClr val="bg1"/>
                </a:solidFill>
              </a:rPr>
              <a:t>thế</a:t>
            </a:r>
            <a:r>
              <a:rPr lang="en-US" sz="5500" dirty="0" smtClean="0">
                <a:solidFill>
                  <a:schemeClr val="bg1"/>
                </a:solidFill>
              </a:rPr>
              <a:t> </a:t>
            </a:r>
            <a:r>
              <a:rPr lang="en-US" sz="5500" dirty="0" err="1" smtClean="0">
                <a:solidFill>
                  <a:schemeClr val="bg1"/>
                </a:solidFill>
              </a:rPr>
              <a:t>Ngài</a:t>
            </a:r>
            <a:r>
              <a:rPr lang="en-US" sz="5500" dirty="0" smtClean="0">
                <a:solidFill>
                  <a:schemeClr val="bg1"/>
                </a:solidFill>
              </a:rPr>
              <a:t> </a:t>
            </a:r>
            <a:r>
              <a:rPr lang="en-US" sz="5500" dirty="0" err="1" smtClean="0">
                <a:solidFill>
                  <a:schemeClr val="bg1"/>
                </a:solidFill>
              </a:rPr>
              <a:t>ơi</a:t>
            </a:r>
            <a:r>
              <a:rPr lang="en-US" sz="5500" dirty="0" smtClean="0">
                <a:solidFill>
                  <a:schemeClr val="bg1"/>
                </a:solidFill>
              </a:rPr>
              <a:t>, </a:t>
            </a:r>
            <a:r>
              <a:rPr lang="en-US" sz="5500" dirty="0" err="1" smtClean="0">
                <a:solidFill>
                  <a:schemeClr val="bg1"/>
                </a:solidFill>
              </a:rPr>
              <a:t>sống</a:t>
            </a:r>
            <a:r>
              <a:rPr lang="en-US" sz="5500" dirty="0" smtClean="0">
                <a:solidFill>
                  <a:schemeClr val="bg1"/>
                </a:solidFill>
              </a:rPr>
              <a:t> </a:t>
            </a:r>
            <a:r>
              <a:rPr lang="en-US" sz="5500" dirty="0" err="1" smtClean="0">
                <a:solidFill>
                  <a:schemeClr val="bg1"/>
                </a:solidFill>
              </a:rPr>
              <a:t>giữa</a:t>
            </a:r>
            <a:r>
              <a:rPr lang="en-US" sz="5500" dirty="0" smtClean="0">
                <a:solidFill>
                  <a:schemeClr val="bg1"/>
                </a:solidFill>
              </a:rPr>
              <a:t> </a:t>
            </a:r>
            <a:r>
              <a:rPr lang="en-US" sz="5500" dirty="0" err="1" smtClean="0">
                <a:solidFill>
                  <a:schemeClr val="bg1"/>
                </a:solidFill>
              </a:rPr>
              <a:t>cuộc</a:t>
            </a:r>
            <a:r>
              <a:rPr lang="en-US" sz="5500" dirty="0" smtClean="0">
                <a:solidFill>
                  <a:schemeClr val="bg1"/>
                </a:solidFill>
              </a:rPr>
              <a:t> </a:t>
            </a:r>
            <a:r>
              <a:rPr lang="en-US" sz="5500" dirty="0" err="1" smtClean="0">
                <a:solidFill>
                  <a:schemeClr val="bg1"/>
                </a:solidFill>
              </a:rPr>
              <a:t>thế</a:t>
            </a:r>
            <a:r>
              <a:rPr lang="en-US" sz="5500" dirty="0" smtClean="0">
                <a:solidFill>
                  <a:schemeClr val="bg1"/>
                </a:solidFill>
              </a:rPr>
              <a:t> </a:t>
            </a:r>
            <a:r>
              <a:rPr lang="en-US" sz="5500" dirty="0" err="1" smtClean="0">
                <a:solidFill>
                  <a:schemeClr val="bg1"/>
                </a:solidFill>
              </a:rPr>
              <a:t>nổi</a:t>
            </a:r>
            <a:r>
              <a:rPr lang="en-US" sz="5500" dirty="0" smtClean="0">
                <a:solidFill>
                  <a:schemeClr val="bg1"/>
                </a:solidFill>
              </a:rPr>
              <a:t> </a:t>
            </a:r>
            <a:r>
              <a:rPr lang="en-US" sz="5500" dirty="0" err="1" smtClean="0">
                <a:solidFill>
                  <a:schemeClr val="bg1"/>
                </a:solidFill>
              </a:rPr>
              <a:t>trôi</a:t>
            </a:r>
            <a:r>
              <a:rPr lang="en-US" sz="5500" dirty="0" smtClean="0">
                <a:solidFill>
                  <a:schemeClr val="bg1"/>
                </a:solidFill>
              </a:rPr>
              <a:t>, </a:t>
            </a:r>
            <a:r>
              <a:rPr lang="en-US" sz="5500" dirty="0" err="1" smtClean="0">
                <a:solidFill>
                  <a:schemeClr val="bg1"/>
                </a:solidFill>
              </a:rPr>
              <a:t>xin</a:t>
            </a:r>
            <a:r>
              <a:rPr lang="en-US" sz="5500" dirty="0" smtClean="0">
                <a:solidFill>
                  <a:schemeClr val="bg1"/>
                </a:solidFill>
              </a:rPr>
              <a:t> </a:t>
            </a:r>
            <a:r>
              <a:rPr lang="en-US" sz="5500" dirty="0" err="1" smtClean="0">
                <a:solidFill>
                  <a:schemeClr val="bg1"/>
                </a:solidFill>
              </a:rPr>
              <a:t>Chúa</a:t>
            </a:r>
            <a:r>
              <a:rPr lang="en-US" sz="5500" dirty="0" smtClean="0">
                <a:solidFill>
                  <a:schemeClr val="bg1"/>
                </a:solidFill>
              </a:rPr>
              <a:t> </a:t>
            </a:r>
            <a:r>
              <a:rPr lang="en-US" sz="5500" dirty="0" err="1" smtClean="0">
                <a:solidFill>
                  <a:schemeClr val="bg1"/>
                </a:solidFill>
              </a:rPr>
              <a:t>cho</a:t>
            </a:r>
            <a:r>
              <a:rPr lang="en-US" sz="5500" dirty="0" smtClean="0">
                <a:solidFill>
                  <a:schemeClr val="bg1"/>
                </a:solidFill>
              </a:rPr>
              <a:t> con 	</a:t>
            </a:r>
            <a:r>
              <a:rPr lang="en-US" sz="5500" dirty="0" err="1" smtClean="0">
                <a:solidFill>
                  <a:schemeClr val="bg1"/>
                </a:solidFill>
              </a:rPr>
              <a:t>một</a:t>
            </a:r>
            <a:r>
              <a:rPr lang="en-US" sz="5500" dirty="0" smtClean="0">
                <a:solidFill>
                  <a:schemeClr val="bg1"/>
                </a:solidFill>
              </a:rPr>
              <a:t> </a:t>
            </a:r>
            <a:r>
              <a:rPr lang="en-US" sz="5500" dirty="0" err="1" smtClean="0">
                <a:solidFill>
                  <a:schemeClr val="bg1"/>
                </a:solidFill>
              </a:rPr>
              <a:t>lòng</a:t>
            </a:r>
            <a:r>
              <a:rPr lang="en-US" sz="5500" dirty="0" smtClean="0">
                <a:solidFill>
                  <a:schemeClr val="bg1"/>
                </a:solidFill>
              </a:rPr>
              <a:t> tin </a:t>
            </a:r>
            <a:r>
              <a:rPr lang="en-US" sz="5500" dirty="0" err="1" smtClean="0">
                <a:solidFill>
                  <a:schemeClr val="bg1"/>
                </a:solidFill>
              </a:rPr>
              <a:t>cậy</a:t>
            </a:r>
            <a:r>
              <a:rPr lang="en-US" sz="5500" dirty="0" smtClean="0">
                <a:solidFill>
                  <a:schemeClr val="bg1"/>
                </a:solidFill>
              </a:rPr>
              <a:t> </a:t>
            </a:r>
            <a:r>
              <a:rPr lang="en-US" sz="5500" dirty="0" err="1" smtClean="0">
                <a:solidFill>
                  <a:schemeClr val="bg1"/>
                </a:solidFill>
              </a:rPr>
              <a:t>luôn</a:t>
            </a:r>
            <a:r>
              <a:rPr lang="en-US" sz="5500" dirty="0" smtClean="0">
                <a:solidFill>
                  <a:schemeClr val="bg1"/>
                </a:solidFill>
              </a:rPr>
              <a:t> </a:t>
            </a:r>
            <a:r>
              <a:rPr lang="en-US" sz="5500" dirty="0" err="1" smtClean="0">
                <a:solidFill>
                  <a:schemeClr val="bg1"/>
                </a:solidFill>
              </a:rPr>
              <a:t>bền</a:t>
            </a:r>
            <a:r>
              <a:rPr lang="en-US" sz="5500" dirty="0" smtClean="0">
                <a:solidFill>
                  <a:schemeClr val="bg1"/>
                </a:solidFill>
              </a:rPr>
              <a:t> </a:t>
            </a:r>
            <a:r>
              <a:rPr lang="en-US" sz="5500" dirty="0" err="1" smtClean="0">
                <a:solidFill>
                  <a:schemeClr val="bg1"/>
                </a:solidFill>
              </a:rPr>
              <a:t>vững</a:t>
            </a:r>
            <a:r>
              <a:rPr lang="en-US" sz="5500" dirty="0" smtClean="0">
                <a:solidFill>
                  <a:schemeClr val="bg1"/>
                </a:solidFill>
              </a:rPr>
              <a:t>, </a:t>
            </a:r>
            <a:r>
              <a:rPr lang="en-US" sz="5500" dirty="0" err="1" smtClean="0">
                <a:solidFill>
                  <a:schemeClr val="bg1"/>
                </a:solidFill>
              </a:rPr>
              <a:t>để</a:t>
            </a:r>
            <a:r>
              <a:rPr lang="en-US" sz="5500" dirty="0" smtClean="0">
                <a:solidFill>
                  <a:schemeClr val="bg1"/>
                </a:solidFill>
              </a:rPr>
              <a:t> </a:t>
            </a:r>
            <a:r>
              <a:rPr lang="en-US" sz="5500" dirty="0" err="1" smtClean="0">
                <a:solidFill>
                  <a:schemeClr val="bg1"/>
                </a:solidFill>
              </a:rPr>
              <a:t>người</a:t>
            </a:r>
            <a:r>
              <a:rPr lang="en-US" sz="5500" dirty="0" smtClean="0">
                <a:solidFill>
                  <a:schemeClr val="bg1"/>
                </a:solidFill>
              </a:rPr>
              <a:t> </a:t>
            </a:r>
            <a:r>
              <a:rPr lang="en-US" sz="5500" dirty="0" err="1" smtClean="0">
                <a:solidFill>
                  <a:schemeClr val="bg1"/>
                </a:solidFill>
              </a:rPr>
              <a:t>quanh</a:t>
            </a:r>
            <a:r>
              <a:rPr lang="en-US" sz="5500" dirty="0" smtClean="0">
                <a:solidFill>
                  <a:schemeClr val="bg1"/>
                </a:solidFill>
              </a:rPr>
              <a:t> con tin </a:t>
            </a:r>
            <a:r>
              <a:rPr lang="en-US" sz="5500" dirty="0" err="1" smtClean="0">
                <a:solidFill>
                  <a:schemeClr val="bg1"/>
                </a:solidFill>
              </a:rPr>
              <a:t>kính</a:t>
            </a:r>
            <a:r>
              <a:rPr lang="en-US" sz="5500" dirty="0" smtClean="0">
                <a:solidFill>
                  <a:schemeClr val="bg1"/>
                </a:solidFill>
              </a:rPr>
              <a:t> </a:t>
            </a:r>
            <a:r>
              <a:rPr lang="en-US" sz="5500" dirty="0" err="1" smtClean="0">
                <a:solidFill>
                  <a:schemeClr val="bg1"/>
                </a:solidFill>
              </a:rPr>
              <a:t>Ngài</a:t>
            </a:r>
            <a:r>
              <a:rPr lang="en-US" sz="5500" dirty="0" smtClean="0">
                <a:solidFill>
                  <a:schemeClr val="bg1"/>
                </a:solidFill>
              </a:rPr>
              <a:t>.</a:t>
            </a:r>
            <a:endParaRPr lang="en-US" sz="5500" b="0" dirty="0">
              <a:solidFill>
                <a:schemeClr val="bg1"/>
              </a:solidFill>
              <a:effectLst/>
            </a:endParaRPr>
          </a:p>
        </p:txBody>
      </p:sp>
    </p:spTree>
    <p:extLst>
      <p:ext uri="{BB962C8B-B14F-4D97-AF65-F5344CB8AC3E}">
        <p14:creationId xmlns:p14="http://schemas.microsoft.com/office/powerpoint/2010/main" val="2821334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dirty="0" err="1" smtClean="0">
                <a:solidFill>
                  <a:srgbClr val="FFFF00"/>
                </a:solidFill>
              </a:rPr>
              <a:t>Đ</a:t>
            </a:r>
            <a:r>
              <a:rPr lang="en-US" sz="5500" b="0" u="sng" dirty="0" err="1" smtClean="0">
                <a:solidFill>
                  <a:srgbClr val="FFFF00"/>
                </a:solidFill>
                <a:effectLst/>
              </a:rPr>
              <a:t>k</a:t>
            </a:r>
            <a:r>
              <a:rPr lang="en-US" sz="5500" b="0" u="sng" dirty="0" smtClean="0">
                <a:solidFill>
                  <a:srgbClr val="FFFF00"/>
                </a:solidFill>
                <a:effectLst/>
              </a:rPr>
              <a:t>:</a:t>
            </a:r>
            <a:r>
              <a:rPr lang="en-US" sz="5500" b="0" dirty="0" smtClean="0">
                <a:solidFill>
                  <a:schemeClr val="bg1"/>
                </a:solidFill>
                <a:effectLst/>
              </a:rPr>
              <a:t> </a:t>
            </a:r>
            <a:r>
              <a:rPr lang="en-US" sz="5500" dirty="0" err="1">
                <a:solidFill>
                  <a:schemeClr val="bg1"/>
                </a:solidFill>
              </a:rPr>
              <a:t>T</a:t>
            </a:r>
            <a:r>
              <a:rPr lang="en-US" sz="5500" b="0" dirty="0" err="1" smtClean="0">
                <a:solidFill>
                  <a:schemeClr val="bg1"/>
                </a:solidFill>
                <a:effectLst/>
              </a:rPr>
              <a:t>hì</a:t>
            </a:r>
            <a:r>
              <a:rPr lang="en-US" sz="5500" b="0" dirty="0" smtClean="0">
                <a:solidFill>
                  <a:schemeClr val="bg1"/>
                </a:solidFill>
                <a:effectLst/>
              </a:rPr>
              <a:t> </a:t>
            </a:r>
            <a:r>
              <a:rPr lang="en-US" sz="5500" b="0" dirty="0" err="1" smtClean="0">
                <a:solidFill>
                  <a:schemeClr val="bg1"/>
                </a:solidFill>
                <a:effectLst/>
              </a:rPr>
              <a:t>này</a:t>
            </a:r>
            <a:r>
              <a:rPr lang="en-US" sz="5500" b="0" dirty="0" smtClean="0">
                <a:solidFill>
                  <a:schemeClr val="bg1"/>
                </a:solidFill>
                <a:effectLst/>
              </a:rPr>
              <a:t> con </a:t>
            </a:r>
            <a:r>
              <a:rPr lang="en-US" sz="5500" b="0" dirty="0" err="1" smtClean="0">
                <a:solidFill>
                  <a:schemeClr val="bg1"/>
                </a:solidFill>
                <a:effectLst/>
              </a:rPr>
              <a:t>xin</a:t>
            </a:r>
            <a:r>
              <a:rPr lang="en-US" sz="5500" b="0" dirty="0" smtClean="0">
                <a:solidFill>
                  <a:schemeClr val="bg1"/>
                </a:solidFill>
                <a:effectLst/>
              </a:rPr>
              <a:t> </a:t>
            </a:r>
            <a:r>
              <a:rPr lang="en-US" sz="5500" b="0" dirty="0" err="1" smtClean="0">
                <a:solidFill>
                  <a:schemeClr val="bg1"/>
                </a:solidFill>
                <a:effectLst/>
              </a:rPr>
              <a:t>đến</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sai</a:t>
            </a:r>
            <a:r>
              <a:rPr lang="en-US" sz="5500" b="0" dirty="0" smtClean="0">
                <a:solidFill>
                  <a:schemeClr val="bg1"/>
                </a:solidFill>
                <a:effectLst/>
              </a:rPr>
              <a:t> </a:t>
            </a:r>
            <a:r>
              <a:rPr lang="en-US" sz="5500" b="0" dirty="0" err="1" smtClean="0">
                <a:solidFill>
                  <a:schemeClr val="bg1"/>
                </a:solidFill>
                <a:effectLst/>
              </a:rPr>
              <a:t>vào</a:t>
            </a:r>
            <a:r>
              <a:rPr lang="en-US" sz="5500" b="0" dirty="0" smtClean="0">
                <a:solidFill>
                  <a:schemeClr val="bg1"/>
                </a:solidFill>
                <a:effectLst/>
              </a:rPr>
              <a:t> </a:t>
            </a:r>
            <a:r>
              <a:rPr lang="en-US" sz="5500" b="0" dirty="0" err="1" smtClean="0">
                <a:solidFill>
                  <a:schemeClr val="bg1"/>
                </a:solidFill>
                <a:effectLst/>
              </a:rPr>
              <a:t>thế</a:t>
            </a:r>
            <a:r>
              <a:rPr lang="en-US" sz="5500" b="0" dirty="0" smtClean="0">
                <a:solidFill>
                  <a:schemeClr val="bg1"/>
                </a:solidFill>
                <a:effectLst/>
              </a:rPr>
              <a:t> </a:t>
            </a:r>
            <a:r>
              <a:rPr lang="en-US" sz="5500" b="0" dirty="0" err="1" smtClean="0">
                <a:solidFill>
                  <a:schemeClr val="bg1"/>
                </a:solidFill>
                <a:effectLst/>
              </a:rPr>
              <a:t>giới</a:t>
            </a:r>
            <a:r>
              <a:rPr lang="en-US" sz="5500" b="0" dirty="0" smtClean="0">
                <a:solidFill>
                  <a:schemeClr val="bg1"/>
                </a:solidFill>
                <a:effectLst/>
              </a:rPr>
              <a:t> loan Tin </a:t>
            </a:r>
            <a:r>
              <a:rPr lang="en-US" sz="5500" b="0" dirty="0" err="1" smtClean="0">
                <a:solidFill>
                  <a:schemeClr val="bg1"/>
                </a:solidFill>
                <a:effectLst/>
              </a:rPr>
              <a:t>Mới</a:t>
            </a:r>
            <a:r>
              <a:rPr lang="en-US" sz="5500" b="0" dirty="0" smtClean="0">
                <a:solidFill>
                  <a:schemeClr val="bg1"/>
                </a:solidFill>
                <a:effectLst/>
              </a:rPr>
              <a:t> </a:t>
            </a:r>
            <a:r>
              <a:rPr lang="en-US" sz="5500" b="0" dirty="0" err="1" smtClean="0">
                <a:solidFill>
                  <a:schemeClr val="bg1"/>
                </a:solidFill>
                <a:effectLst/>
              </a:rPr>
              <a:t>cho</a:t>
            </a:r>
            <a:r>
              <a:rPr lang="en-US" sz="5500" b="0" dirty="0" smtClean="0">
                <a:solidFill>
                  <a:schemeClr val="bg1"/>
                </a:solidFill>
                <a:effectLst/>
              </a:rPr>
              <a:t> </a:t>
            </a:r>
            <a:r>
              <a:rPr lang="en-US" sz="5500" b="0" dirty="0" err="1" smtClean="0">
                <a:solidFill>
                  <a:schemeClr val="bg1"/>
                </a:solidFill>
                <a:effectLst/>
              </a:rPr>
              <a:t>người</a:t>
            </a:r>
            <a:r>
              <a:rPr lang="en-US" sz="5500" b="0" dirty="0" smtClean="0">
                <a:solidFill>
                  <a:schemeClr val="bg1"/>
                </a:solidFill>
                <a:effectLst/>
              </a:rPr>
              <a:t> </a:t>
            </a:r>
            <a:r>
              <a:rPr lang="en-US" sz="5500" b="0" dirty="0" err="1" smtClean="0">
                <a:solidFill>
                  <a:schemeClr val="bg1"/>
                </a:solidFill>
                <a:effectLst/>
              </a:rPr>
              <a:t>mọi</a:t>
            </a:r>
            <a:r>
              <a:rPr lang="en-US" sz="5500" b="0" dirty="0" smtClean="0">
                <a:solidFill>
                  <a:schemeClr val="bg1"/>
                </a:solidFill>
                <a:effectLst/>
              </a:rPr>
              <a:t> </a:t>
            </a:r>
            <a:r>
              <a:rPr lang="en-US" sz="5500" b="0" dirty="0" err="1" smtClean="0">
                <a:solidFill>
                  <a:schemeClr val="bg1"/>
                </a:solidFill>
                <a:effectLst/>
              </a:rPr>
              <a:t>nơi</a:t>
            </a:r>
            <a:r>
              <a:rPr lang="en-US" sz="5500" b="0" dirty="0" smtClean="0">
                <a:solidFill>
                  <a:schemeClr val="bg1"/>
                </a:solidFill>
                <a:effectLst/>
              </a:rPr>
              <a:t> </a:t>
            </a:r>
            <a:r>
              <a:rPr lang="en-US" sz="5500" b="0" dirty="0" err="1" smtClean="0">
                <a:solidFill>
                  <a:schemeClr val="bg1"/>
                </a:solidFill>
                <a:effectLst/>
              </a:rPr>
              <a:t>được</a:t>
            </a:r>
            <a:r>
              <a:rPr lang="en-US" sz="5500" b="0" dirty="0" smtClean="0">
                <a:solidFill>
                  <a:schemeClr val="bg1"/>
                </a:solidFill>
                <a:effectLst/>
              </a:rPr>
              <a:t> </a:t>
            </a:r>
            <a:r>
              <a:rPr lang="en-US" sz="5500" b="0" dirty="0" err="1" smtClean="0">
                <a:solidFill>
                  <a:schemeClr val="bg1"/>
                </a:solidFill>
                <a:effectLst/>
              </a:rPr>
              <a:t>biết</a:t>
            </a:r>
            <a:r>
              <a:rPr lang="en-US" sz="5500" b="0" dirty="0" smtClean="0">
                <a:solidFill>
                  <a:schemeClr val="bg1"/>
                </a:solidFill>
                <a:effectLst/>
              </a:rPr>
              <a:t> </a:t>
            </a:r>
            <a:r>
              <a:rPr lang="en-US" sz="5500" b="0" dirty="0" err="1" smtClean="0">
                <a:solidFill>
                  <a:schemeClr val="bg1"/>
                </a:solidFill>
                <a:effectLst/>
              </a:rPr>
              <a:t>Chúa</a:t>
            </a:r>
            <a:r>
              <a:rPr lang="en-US" sz="5500" b="0" dirty="0" smtClean="0">
                <a:solidFill>
                  <a:schemeClr val="bg1"/>
                </a:solidFill>
                <a:effectLst/>
              </a:rPr>
              <a:t> </a:t>
            </a:r>
            <a:r>
              <a:rPr lang="en-US" sz="5500" b="0" dirty="0" err="1" smtClean="0">
                <a:solidFill>
                  <a:schemeClr val="bg1"/>
                </a:solidFill>
                <a:effectLst/>
              </a:rPr>
              <a:t>là</a:t>
            </a:r>
            <a:r>
              <a:rPr lang="en-US" sz="5500" b="0" dirty="0" smtClean="0">
                <a:solidFill>
                  <a:schemeClr val="bg1"/>
                </a:solidFill>
                <a:effectLst/>
              </a:rPr>
              <a:t> Cha </a:t>
            </a:r>
            <a:r>
              <a:rPr lang="en-US" sz="5500" b="0" dirty="0" err="1" smtClean="0">
                <a:solidFill>
                  <a:schemeClr val="bg1"/>
                </a:solidFill>
                <a:effectLst/>
              </a:rPr>
              <a:t>yêu</a:t>
            </a:r>
            <a:r>
              <a:rPr lang="en-US" sz="5500" b="0" dirty="0" smtClean="0">
                <a:solidFill>
                  <a:schemeClr val="bg1"/>
                </a:solidFill>
                <a:effectLst/>
              </a:rPr>
              <a:t> </a:t>
            </a:r>
            <a:r>
              <a:rPr lang="en-US" sz="5500" b="0" dirty="0" err="1" smtClean="0">
                <a:solidFill>
                  <a:schemeClr val="bg1"/>
                </a:solidFill>
                <a:effectLst/>
              </a:rPr>
              <a:t>thương</a:t>
            </a:r>
            <a:r>
              <a:rPr lang="en-US" sz="5500" b="0" dirty="0" smtClean="0">
                <a:solidFill>
                  <a:schemeClr val="bg1"/>
                </a:solidFill>
                <a:effectLst/>
              </a:rPr>
              <a:t> </a:t>
            </a:r>
            <a:r>
              <a:rPr lang="en-US" sz="5500" b="0" dirty="0" err="1" smtClean="0">
                <a:solidFill>
                  <a:schemeClr val="bg1"/>
                </a:solidFill>
                <a:effectLst/>
              </a:rPr>
              <a:t>để</a:t>
            </a:r>
            <a:r>
              <a:rPr lang="en-US" sz="5500" b="0" dirty="0" smtClean="0">
                <a:solidFill>
                  <a:schemeClr val="bg1"/>
                </a:solidFill>
                <a:effectLst/>
              </a:rPr>
              <a:t> </a:t>
            </a:r>
            <a:r>
              <a:rPr lang="en-US" sz="5500" b="0" dirty="0" err="1" smtClean="0">
                <a:solidFill>
                  <a:schemeClr val="bg1"/>
                </a:solidFill>
                <a:effectLst/>
              </a:rPr>
              <a:t>cuộc</a:t>
            </a:r>
            <a:r>
              <a:rPr lang="en-US" sz="5500" b="0" dirty="0" smtClean="0">
                <a:solidFill>
                  <a:schemeClr val="bg1"/>
                </a:solidFill>
                <a:effectLst/>
              </a:rPr>
              <a:t> </a:t>
            </a:r>
            <a:r>
              <a:rPr lang="en-US" sz="5500" b="0" dirty="0" err="1" smtClean="0">
                <a:solidFill>
                  <a:schemeClr val="bg1"/>
                </a:solidFill>
                <a:effectLst/>
              </a:rPr>
              <a:t>đời</a:t>
            </a:r>
            <a:r>
              <a:rPr lang="en-US" sz="5500" b="0" dirty="0" smtClean="0">
                <a:solidFill>
                  <a:schemeClr val="bg1"/>
                </a:solidFill>
                <a:effectLst/>
              </a:rPr>
              <a:t> </a:t>
            </a:r>
            <a:r>
              <a:rPr lang="en-US" sz="5500" b="0" dirty="0" err="1" smtClean="0">
                <a:solidFill>
                  <a:schemeClr val="bg1"/>
                </a:solidFill>
                <a:effectLst/>
              </a:rPr>
              <a:t>rực</a:t>
            </a:r>
            <a:r>
              <a:rPr lang="en-US" sz="5500" b="0" dirty="0" smtClean="0">
                <a:solidFill>
                  <a:schemeClr val="bg1"/>
                </a:solidFill>
                <a:effectLst/>
              </a:rPr>
              <a:t> </a:t>
            </a:r>
            <a:r>
              <a:rPr lang="en-US" sz="5500" b="0" dirty="0" err="1" smtClean="0">
                <a:solidFill>
                  <a:schemeClr val="bg1"/>
                </a:solidFill>
                <a:effectLst/>
              </a:rPr>
              <a:t>sáng</a:t>
            </a:r>
            <a:r>
              <a:rPr lang="en-US" sz="5500" b="0" dirty="0" smtClean="0">
                <a:solidFill>
                  <a:schemeClr val="bg1"/>
                </a:solidFill>
                <a:effectLst/>
              </a:rPr>
              <a:t> </a:t>
            </a:r>
            <a:r>
              <a:rPr lang="en-US" sz="5500" b="0" dirty="0" err="1" smtClean="0">
                <a:solidFill>
                  <a:schemeClr val="bg1"/>
                </a:solidFill>
                <a:effectLst/>
              </a:rPr>
              <a:t>thơm</a:t>
            </a:r>
            <a:r>
              <a:rPr lang="en-US" sz="5500" b="0" dirty="0" smtClean="0">
                <a:solidFill>
                  <a:schemeClr val="bg1"/>
                </a:solidFill>
                <a:effectLst/>
              </a:rPr>
              <a:t> </a:t>
            </a:r>
            <a:r>
              <a:rPr lang="en-US" sz="5500" b="0" dirty="0" err="1" smtClean="0">
                <a:solidFill>
                  <a:schemeClr val="bg1"/>
                </a:solidFill>
                <a:effectLst/>
              </a:rPr>
              <a:t>hương</a:t>
            </a:r>
            <a:r>
              <a:rPr lang="en-US" sz="5500" b="0" dirty="0" smtClean="0">
                <a:solidFill>
                  <a:schemeClr val="bg1"/>
                </a:solidFill>
                <a:effectLst/>
              </a:rPr>
              <a:t>.</a:t>
            </a:r>
            <a:endParaRPr lang="en-US" sz="5500" b="0" dirty="0">
              <a:solidFill>
                <a:schemeClr val="bg1"/>
              </a:solidFill>
              <a:effectLst/>
            </a:endParaRPr>
          </a:p>
        </p:txBody>
      </p:sp>
    </p:spTree>
    <p:extLst>
      <p:ext uri="{BB962C8B-B14F-4D97-AF65-F5344CB8AC3E}">
        <p14:creationId xmlns:p14="http://schemas.microsoft.com/office/powerpoint/2010/main" val="20550839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7800" b="0" dirty="0" smtClean="0">
                <a:solidFill>
                  <a:srgbClr val="FFFF00"/>
                </a:solidFill>
                <a:effectLst/>
              </a:rPr>
              <a:t>Ca </a:t>
            </a:r>
            <a:r>
              <a:rPr lang="en-US" sz="7800" b="0" dirty="0" err="1" smtClean="0">
                <a:solidFill>
                  <a:srgbClr val="FFFF00"/>
                </a:solidFill>
                <a:effectLst/>
              </a:rPr>
              <a:t>Kết</a:t>
            </a:r>
            <a:r>
              <a:rPr lang="en-US" sz="7800" b="0" dirty="0" smtClean="0">
                <a:solidFill>
                  <a:srgbClr val="FFFF00"/>
                </a:solidFill>
                <a:effectLst/>
              </a:rPr>
              <a:t> </a:t>
            </a:r>
            <a:r>
              <a:rPr lang="en-US" sz="7800" b="0" dirty="0" err="1" smtClean="0">
                <a:solidFill>
                  <a:srgbClr val="FFFF00"/>
                </a:solidFill>
                <a:effectLst/>
              </a:rPr>
              <a:t>Lễ</a:t>
            </a:r>
            <a:r>
              <a:rPr lang="en-US" sz="7800" b="0" dirty="0" smtClean="0">
                <a:solidFill>
                  <a:srgbClr val="FFFF00"/>
                </a:solidFill>
                <a:effectLst/>
              </a:rPr>
              <a:t/>
            </a:r>
            <a:br>
              <a:rPr lang="en-US" sz="7800" b="0" dirty="0" smtClean="0">
                <a:solidFill>
                  <a:srgbClr val="FFFF00"/>
                </a:solidFill>
                <a:effectLst/>
              </a:rPr>
            </a:br>
            <a:r>
              <a:rPr lang="en-US" sz="7400" b="0" dirty="0" smtClean="0">
                <a:solidFill>
                  <a:srgbClr val="FFFF00"/>
                </a:solidFill>
                <a:effectLst/>
              </a:rPr>
              <a:t>LÚA CHÍN ĐẦY ĐỒNG</a:t>
            </a:r>
            <a:br>
              <a:rPr lang="en-US" sz="7400" b="0" dirty="0" smtClean="0">
                <a:solidFill>
                  <a:srgbClr val="FFFF00"/>
                </a:solidFill>
                <a:effectLst/>
              </a:rPr>
            </a:br>
            <a:r>
              <a:rPr lang="en-US" sz="6800" b="0" i="1" dirty="0" err="1" smtClean="0">
                <a:solidFill>
                  <a:schemeClr val="bg1"/>
                </a:solidFill>
                <a:effectLst/>
              </a:rPr>
              <a:t>Sơn</a:t>
            </a:r>
            <a:r>
              <a:rPr lang="en-US" sz="6800" b="0" i="1" dirty="0" smtClean="0">
                <a:solidFill>
                  <a:schemeClr val="bg1"/>
                </a:solidFill>
                <a:effectLst/>
              </a:rPr>
              <a:t> </a:t>
            </a:r>
            <a:r>
              <a:rPr lang="en-US" sz="6800" b="0" i="1" dirty="0" err="1" smtClean="0">
                <a:solidFill>
                  <a:schemeClr val="bg1"/>
                </a:solidFill>
                <a:effectLst/>
              </a:rPr>
              <a:t>Dương</a:t>
            </a:r>
            <a:endParaRPr lang="en-US" sz="68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u="sng" dirty="0" err="1">
                <a:solidFill>
                  <a:srgbClr val="FFFF00"/>
                </a:solidFill>
              </a:rPr>
              <a:t>T</a:t>
            </a:r>
            <a:r>
              <a:rPr lang="en-US" sz="5000" b="0" u="sng" dirty="0" err="1" smtClean="0">
                <a:solidFill>
                  <a:srgbClr val="FFFF00"/>
                </a:solidFill>
                <a:effectLst/>
              </a:rPr>
              <a:t>k</a:t>
            </a:r>
            <a:r>
              <a:rPr lang="en-US" sz="5000" b="0" u="sng" dirty="0" smtClean="0">
                <a:solidFill>
                  <a:srgbClr val="FFFF00"/>
                </a:solidFill>
                <a:effectLst/>
              </a:rPr>
              <a:t>:</a:t>
            </a:r>
            <a:r>
              <a:rPr lang="en-US" sz="5000" b="0" dirty="0" smtClean="0">
                <a:solidFill>
                  <a:schemeClr val="bg1"/>
                </a:solidFill>
                <a:effectLst/>
              </a:rPr>
              <a:t> </a:t>
            </a:r>
            <a:r>
              <a:rPr lang="en-US" sz="5000" dirty="0" err="1" smtClean="0">
                <a:solidFill>
                  <a:schemeClr val="bg1"/>
                </a:solidFill>
              </a:rPr>
              <a:t>Cùng</a:t>
            </a:r>
            <a:r>
              <a:rPr lang="en-US" sz="5000" dirty="0" smtClean="0">
                <a:solidFill>
                  <a:schemeClr val="bg1"/>
                </a:solidFill>
              </a:rPr>
              <a:t> </a:t>
            </a:r>
            <a:r>
              <a:rPr lang="en-US" sz="5000" dirty="0" err="1" smtClean="0">
                <a:solidFill>
                  <a:schemeClr val="bg1"/>
                </a:solidFill>
              </a:rPr>
              <a:t>ra</a:t>
            </a:r>
            <a:r>
              <a:rPr lang="en-US" sz="5000" dirty="0" smtClean="0">
                <a:solidFill>
                  <a:schemeClr val="bg1"/>
                </a:solidFill>
              </a:rPr>
              <a:t> </a:t>
            </a:r>
            <a:r>
              <a:rPr lang="en-US" sz="5000" dirty="0" err="1" smtClean="0">
                <a:solidFill>
                  <a:schemeClr val="bg1"/>
                </a:solidFill>
              </a:rPr>
              <a:t>đi</a:t>
            </a:r>
            <a:r>
              <a:rPr lang="en-US" sz="5000" dirty="0" smtClean="0">
                <a:solidFill>
                  <a:schemeClr val="bg1"/>
                </a:solidFill>
              </a:rPr>
              <a:t> ta </a:t>
            </a:r>
            <a:r>
              <a:rPr lang="en-US" sz="5000" dirty="0" err="1" smtClean="0">
                <a:solidFill>
                  <a:schemeClr val="bg1"/>
                </a:solidFill>
              </a:rPr>
              <a:t>mang</a:t>
            </a:r>
            <a:r>
              <a:rPr lang="en-US" sz="5000" dirty="0" smtClean="0">
                <a:solidFill>
                  <a:schemeClr val="bg1"/>
                </a:solidFill>
              </a:rPr>
              <a:t> Tin </a:t>
            </a:r>
            <a:r>
              <a:rPr lang="en-US" sz="5000" dirty="0" err="1" smtClean="0">
                <a:solidFill>
                  <a:schemeClr val="bg1"/>
                </a:solidFill>
              </a:rPr>
              <a:t>Mừng</a:t>
            </a:r>
            <a:r>
              <a:rPr lang="en-US" sz="5000" dirty="0" smtClean="0">
                <a:solidFill>
                  <a:schemeClr val="bg1"/>
                </a:solidFill>
              </a:rPr>
              <a:t> </a:t>
            </a:r>
            <a:r>
              <a:rPr lang="en-US" sz="5000" dirty="0" err="1" smtClean="0">
                <a:solidFill>
                  <a:schemeClr val="bg1"/>
                </a:solidFill>
              </a:rPr>
              <a:t>đến</a:t>
            </a:r>
            <a:r>
              <a:rPr lang="en-US" sz="5000" dirty="0" smtClean="0">
                <a:solidFill>
                  <a:schemeClr val="bg1"/>
                </a:solidFill>
              </a:rPr>
              <a:t> </a:t>
            </a:r>
            <a:r>
              <a:rPr lang="en-US" sz="5000" dirty="0" err="1" smtClean="0">
                <a:solidFill>
                  <a:schemeClr val="bg1"/>
                </a:solidFill>
              </a:rPr>
              <a:t>muôn</a:t>
            </a:r>
            <a:r>
              <a:rPr lang="en-US" sz="5000" dirty="0" smtClean="0">
                <a:solidFill>
                  <a:schemeClr val="bg1"/>
                </a:solidFill>
              </a:rPr>
              <a:t> </a:t>
            </a:r>
            <a:r>
              <a:rPr lang="en-US" sz="5000" dirty="0" err="1" smtClean="0">
                <a:solidFill>
                  <a:schemeClr val="bg1"/>
                </a:solidFill>
              </a:rPr>
              <a:t>miền</a:t>
            </a:r>
            <a:r>
              <a:rPr lang="en-US" sz="5000" dirty="0" smtClean="0">
                <a:solidFill>
                  <a:schemeClr val="bg1"/>
                </a:solidFill>
              </a:rPr>
              <a:t> </a:t>
            </a:r>
            <a:r>
              <a:rPr lang="en-US" sz="5000" dirty="0" err="1" smtClean="0">
                <a:solidFill>
                  <a:schemeClr val="bg1"/>
                </a:solidFill>
              </a:rPr>
              <a:t>dù</a:t>
            </a:r>
            <a:r>
              <a:rPr lang="en-US" sz="5000" dirty="0" smtClean="0">
                <a:solidFill>
                  <a:schemeClr val="bg1"/>
                </a:solidFill>
              </a:rPr>
              <a:t> </a:t>
            </a:r>
            <a:r>
              <a:rPr lang="en-US" sz="5000" dirty="0" err="1" smtClean="0">
                <a:solidFill>
                  <a:schemeClr val="bg1"/>
                </a:solidFill>
              </a:rPr>
              <a:t>gian</a:t>
            </a:r>
            <a:r>
              <a:rPr lang="en-US" sz="5000" dirty="0" smtClean="0">
                <a:solidFill>
                  <a:schemeClr val="bg1"/>
                </a:solidFill>
              </a:rPr>
              <a:t> </a:t>
            </a:r>
            <a:r>
              <a:rPr lang="en-US" sz="5000" dirty="0" err="1" smtClean="0">
                <a:solidFill>
                  <a:schemeClr val="bg1"/>
                </a:solidFill>
              </a:rPr>
              <a:t>lao</a:t>
            </a:r>
            <a:r>
              <a:rPr lang="en-US" sz="5000" dirty="0" smtClean="0">
                <a:solidFill>
                  <a:schemeClr val="bg1"/>
                </a:solidFill>
              </a:rPr>
              <a:t> </a:t>
            </a:r>
            <a:r>
              <a:rPr lang="en-US" sz="5000" dirty="0" err="1" smtClean="0">
                <a:solidFill>
                  <a:schemeClr val="bg1"/>
                </a:solidFill>
              </a:rPr>
              <a:t>nhưng</a:t>
            </a:r>
            <a:r>
              <a:rPr lang="en-US" sz="5000" dirty="0" smtClean="0">
                <a:solidFill>
                  <a:schemeClr val="bg1"/>
                </a:solidFill>
              </a:rPr>
              <a:t> ta </a:t>
            </a:r>
            <a:r>
              <a:rPr lang="en-US" sz="5000" dirty="0" err="1" smtClean="0">
                <a:solidFill>
                  <a:schemeClr val="bg1"/>
                </a:solidFill>
              </a:rPr>
              <a:t>vẫn</a:t>
            </a:r>
            <a:r>
              <a:rPr lang="en-US" sz="5000" dirty="0" smtClean="0">
                <a:solidFill>
                  <a:schemeClr val="bg1"/>
                </a:solidFill>
              </a:rPr>
              <a:t> </a:t>
            </a:r>
            <a:r>
              <a:rPr lang="en-US" sz="5000" dirty="0" err="1" smtClean="0">
                <a:solidFill>
                  <a:schemeClr val="bg1"/>
                </a:solidFill>
              </a:rPr>
              <a:t>hoài</a:t>
            </a:r>
            <a:r>
              <a:rPr lang="en-US" sz="5000" dirty="0" smtClean="0">
                <a:solidFill>
                  <a:schemeClr val="bg1"/>
                </a:solidFill>
              </a:rPr>
              <a:t> </a:t>
            </a:r>
            <a:r>
              <a:rPr lang="en-US" sz="5000" dirty="0" err="1" smtClean="0">
                <a:solidFill>
                  <a:schemeClr val="bg1"/>
                </a:solidFill>
              </a:rPr>
              <a:t>vững</a:t>
            </a:r>
            <a:r>
              <a:rPr lang="en-US" sz="5000" dirty="0" smtClean="0">
                <a:solidFill>
                  <a:schemeClr val="bg1"/>
                </a:solidFill>
              </a:rPr>
              <a:t> </a:t>
            </a:r>
            <a:r>
              <a:rPr lang="en-US" sz="5000" dirty="0" err="1" smtClean="0">
                <a:solidFill>
                  <a:schemeClr val="bg1"/>
                </a:solidFill>
              </a:rPr>
              <a:t>tâm</a:t>
            </a:r>
            <a:r>
              <a:rPr lang="en-US" sz="5000" dirty="0" smtClean="0">
                <a:solidFill>
                  <a:schemeClr val="bg1"/>
                </a:solidFill>
              </a:rPr>
              <a:t>. </a:t>
            </a:r>
            <a:r>
              <a:rPr lang="en-US" sz="5000" dirty="0" err="1" smtClean="0">
                <a:solidFill>
                  <a:schemeClr val="bg1"/>
                </a:solidFill>
              </a:rPr>
              <a:t>Lòng</a:t>
            </a:r>
            <a:r>
              <a:rPr lang="en-US" sz="5000" dirty="0" smtClean="0">
                <a:solidFill>
                  <a:schemeClr val="bg1"/>
                </a:solidFill>
              </a:rPr>
              <a:t> </a:t>
            </a:r>
            <a:r>
              <a:rPr lang="en-US" sz="5000" dirty="0" err="1" smtClean="0">
                <a:solidFill>
                  <a:schemeClr val="bg1"/>
                </a:solidFill>
              </a:rPr>
              <a:t>hân</a:t>
            </a:r>
            <a:r>
              <a:rPr lang="en-US" sz="5000" dirty="0" smtClean="0">
                <a:solidFill>
                  <a:schemeClr val="bg1"/>
                </a:solidFill>
              </a:rPr>
              <a:t> </a:t>
            </a:r>
            <a:r>
              <a:rPr lang="en-US" sz="5000" dirty="0" err="1" smtClean="0">
                <a:solidFill>
                  <a:schemeClr val="bg1"/>
                </a:solidFill>
              </a:rPr>
              <a:t>hoan</a:t>
            </a:r>
            <a:r>
              <a:rPr lang="en-US" sz="5000" dirty="0" smtClean="0">
                <a:solidFill>
                  <a:schemeClr val="bg1"/>
                </a:solidFill>
              </a:rPr>
              <a:t> </a:t>
            </a:r>
            <a:r>
              <a:rPr lang="en-US" sz="5000" dirty="0" err="1" smtClean="0">
                <a:solidFill>
                  <a:schemeClr val="bg1"/>
                </a:solidFill>
              </a:rPr>
              <a:t>vui</a:t>
            </a:r>
            <a:r>
              <a:rPr lang="en-US" sz="5000" dirty="0" smtClean="0">
                <a:solidFill>
                  <a:schemeClr val="bg1"/>
                </a:solidFill>
              </a:rPr>
              <a:t> </a:t>
            </a:r>
            <a:r>
              <a:rPr lang="en-US" sz="5000" dirty="0" err="1" smtClean="0">
                <a:solidFill>
                  <a:schemeClr val="bg1"/>
                </a:solidFill>
              </a:rPr>
              <a:t>hát</a:t>
            </a:r>
            <a:r>
              <a:rPr lang="en-US" sz="5000" dirty="0" smtClean="0">
                <a:solidFill>
                  <a:schemeClr val="bg1"/>
                </a:solidFill>
              </a:rPr>
              <a:t> ca </a:t>
            </a:r>
            <a:r>
              <a:rPr lang="en-US" sz="5000" dirty="0" err="1" smtClean="0">
                <a:solidFill>
                  <a:schemeClr val="bg1"/>
                </a:solidFill>
              </a:rPr>
              <a:t>là</a:t>
            </a:r>
            <a:r>
              <a:rPr lang="en-US" sz="5000" dirty="0" smtClean="0">
                <a:solidFill>
                  <a:schemeClr val="bg1"/>
                </a:solidFill>
              </a:rPr>
              <a:t> </a:t>
            </a:r>
            <a:r>
              <a:rPr lang="en-US" sz="5000" dirty="0" err="1" smtClean="0">
                <a:solidFill>
                  <a:schemeClr val="bg1"/>
                </a:solidFill>
              </a:rPr>
              <a:t>lời</a:t>
            </a:r>
            <a:r>
              <a:rPr lang="en-US" sz="5000" dirty="0" smtClean="0">
                <a:solidFill>
                  <a:schemeClr val="bg1"/>
                </a:solidFill>
              </a:rPr>
              <a:t> </a:t>
            </a:r>
            <a:r>
              <a:rPr lang="en-US" sz="5000" dirty="0" err="1" smtClean="0">
                <a:solidFill>
                  <a:schemeClr val="bg1"/>
                </a:solidFill>
              </a:rPr>
              <a:t>truyền</a:t>
            </a:r>
            <a:r>
              <a:rPr lang="en-US" sz="5000" dirty="0" smtClean="0">
                <a:solidFill>
                  <a:schemeClr val="bg1"/>
                </a:solidFill>
              </a:rPr>
              <a:t> </a:t>
            </a:r>
            <a:r>
              <a:rPr lang="en-US" sz="5000" dirty="0" err="1" smtClean="0">
                <a:solidFill>
                  <a:schemeClr val="bg1"/>
                </a:solidFill>
              </a:rPr>
              <a:t>rao</a:t>
            </a:r>
            <a:r>
              <a:rPr lang="en-US" sz="5000" dirty="0">
                <a:solidFill>
                  <a:schemeClr val="bg1"/>
                </a:solidFill>
              </a:rPr>
              <a:t> </a:t>
            </a:r>
            <a:r>
              <a:rPr lang="en-US" sz="5000" dirty="0" err="1" smtClean="0">
                <a:solidFill>
                  <a:schemeClr val="bg1"/>
                </a:solidFill>
              </a:rPr>
              <a:t>chân</a:t>
            </a:r>
            <a:r>
              <a:rPr lang="en-US" sz="5000" dirty="0" smtClean="0">
                <a:solidFill>
                  <a:schemeClr val="bg1"/>
                </a:solidFill>
              </a:rPr>
              <a:t> </a:t>
            </a:r>
            <a:r>
              <a:rPr lang="en-US" sz="5000" dirty="0" err="1" smtClean="0">
                <a:solidFill>
                  <a:schemeClr val="bg1"/>
                </a:solidFill>
              </a:rPr>
              <a:t>lý</a:t>
            </a:r>
            <a:r>
              <a:rPr lang="en-US" sz="5000" dirty="0" smtClean="0">
                <a:solidFill>
                  <a:schemeClr val="bg1"/>
                </a:solidFill>
              </a:rPr>
              <a:t> </a:t>
            </a:r>
            <a:r>
              <a:rPr lang="en-US" sz="5000" dirty="0" err="1" smtClean="0">
                <a:solidFill>
                  <a:schemeClr val="bg1"/>
                </a:solidFill>
              </a:rPr>
              <a:t>cho</a:t>
            </a:r>
            <a:r>
              <a:rPr lang="en-US" sz="5000" dirty="0" smtClean="0">
                <a:solidFill>
                  <a:schemeClr val="bg1"/>
                </a:solidFill>
              </a:rPr>
              <a:t> </a:t>
            </a:r>
            <a:r>
              <a:rPr lang="en-US" sz="5000" dirty="0" err="1" smtClean="0">
                <a:solidFill>
                  <a:schemeClr val="bg1"/>
                </a:solidFill>
              </a:rPr>
              <a:t>thế</a:t>
            </a:r>
            <a:r>
              <a:rPr lang="en-US" sz="5000" dirty="0" smtClean="0">
                <a:solidFill>
                  <a:schemeClr val="bg1"/>
                </a:solidFill>
              </a:rPr>
              <a:t> </a:t>
            </a:r>
            <a:r>
              <a:rPr lang="en-US" sz="5000" dirty="0" err="1" smtClean="0">
                <a:solidFill>
                  <a:schemeClr val="bg1"/>
                </a:solidFill>
              </a:rPr>
              <a:t>trần</a:t>
            </a:r>
            <a:r>
              <a:rPr lang="en-US" sz="5000" dirty="0" smtClean="0">
                <a:solidFill>
                  <a:schemeClr val="bg1"/>
                </a:solidFill>
              </a:rPr>
              <a:t> </a:t>
            </a:r>
            <a:r>
              <a:rPr lang="en-US" sz="5000" dirty="0" err="1" smtClean="0">
                <a:solidFill>
                  <a:schemeClr val="bg1"/>
                </a:solidFill>
              </a:rPr>
              <a:t>lời</a:t>
            </a:r>
            <a:r>
              <a:rPr lang="en-US" sz="5000" dirty="0" smtClean="0">
                <a:solidFill>
                  <a:schemeClr val="bg1"/>
                </a:solidFill>
              </a:rPr>
              <a:t> </a:t>
            </a:r>
            <a:r>
              <a:rPr lang="en-US" sz="5000" dirty="0" err="1" smtClean="0">
                <a:solidFill>
                  <a:schemeClr val="bg1"/>
                </a:solidFill>
              </a:rPr>
              <a:t>Thiên</a:t>
            </a:r>
            <a:r>
              <a:rPr lang="en-US" sz="5000" dirty="0" smtClean="0">
                <a:solidFill>
                  <a:schemeClr val="bg1"/>
                </a:solidFill>
              </a:rPr>
              <a:t>  </a:t>
            </a:r>
            <a:r>
              <a:rPr lang="en-US" sz="5000" dirty="0" err="1" smtClean="0">
                <a:solidFill>
                  <a:schemeClr val="bg1"/>
                </a:solidFill>
              </a:rPr>
              <a:t>Chúa</a:t>
            </a:r>
            <a:r>
              <a:rPr lang="en-US" sz="5000" dirty="0" smtClean="0">
                <a:solidFill>
                  <a:schemeClr val="bg1"/>
                </a:solidFill>
              </a:rPr>
              <a:t> </a:t>
            </a:r>
            <a:r>
              <a:rPr lang="en-US" sz="5000" dirty="0" err="1" smtClean="0">
                <a:solidFill>
                  <a:schemeClr val="bg1"/>
                </a:solidFill>
              </a:rPr>
              <a:t>trổ</a:t>
            </a:r>
            <a:r>
              <a:rPr lang="en-US" sz="5000" dirty="0" smtClean="0">
                <a:solidFill>
                  <a:schemeClr val="bg1"/>
                </a:solidFill>
              </a:rPr>
              <a:t> </a:t>
            </a:r>
            <a:r>
              <a:rPr lang="en-US" sz="5000" dirty="0" err="1" smtClean="0">
                <a:solidFill>
                  <a:schemeClr val="bg1"/>
                </a:solidFill>
              </a:rPr>
              <a:t>bông</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b="0" u="sng" dirty="0" err="1" smtClean="0">
                <a:solidFill>
                  <a:srgbClr val="FFFF00"/>
                </a:solidFill>
                <a:effectLst/>
              </a:rPr>
              <a:t>Đk</a:t>
            </a:r>
            <a:r>
              <a:rPr lang="en-US" sz="5500" b="0" u="sng" dirty="0" smtClean="0">
                <a:solidFill>
                  <a:srgbClr val="FFFF00"/>
                </a:solidFill>
                <a:effectLst/>
              </a:rPr>
              <a:t>:</a:t>
            </a:r>
            <a:r>
              <a:rPr lang="en-US" sz="5500" b="0" dirty="0" smtClean="0">
                <a:solidFill>
                  <a:schemeClr val="bg1"/>
                </a:solidFill>
                <a:effectLst/>
              </a:rPr>
              <a:t> </a:t>
            </a:r>
            <a:r>
              <a:rPr lang="en-US" sz="5500" dirty="0" err="1" smtClean="0">
                <a:solidFill>
                  <a:schemeClr val="bg1"/>
                </a:solidFill>
              </a:rPr>
              <a:t>Lúa</a:t>
            </a:r>
            <a:r>
              <a:rPr lang="en-US" sz="5500" dirty="0" smtClean="0">
                <a:solidFill>
                  <a:schemeClr val="bg1"/>
                </a:solidFill>
              </a:rPr>
              <a:t> </a:t>
            </a:r>
            <a:r>
              <a:rPr lang="en-US" sz="5500" dirty="0" err="1" smtClean="0">
                <a:solidFill>
                  <a:schemeClr val="bg1"/>
                </a:solidFill>
              </a:rPr>
              <a:t>chín</a:t>
            </a:r>
            <a:r>
              <a:rPr lang="en-US" sz="5500" dirty="0" smtClean="0">
                <a:solidFill>
                  <a:schemeClr val="bg1"/>
                </a:solidFill>
              </a:rPr>
              <a:t> </a:t>
            </a:r>
            <a:r>
              <a:rPr lang="en-US" sz="5500" dirty="0" err="1" smtClean="0">
                <a:solidFill>
                  <a:schemeClr val="bg1"/>
                </a:solidFill>
              </a:rPr>
              <a:t>cánh</a:t>
            </a:r>
            <a:r>
              <a:rPr lang="en-US" sz="5500" dirty="0" smtClean="0">
                <a:solidFill>
                  <a:schemeClr val="bg1"/>
                </a:solidFill>
              </a:rPr>
              <a:t> </a:t>
            </a:r>
            <a:r>
              <a:rPr lang="en-US" sz="5500" dirty="0" err="1" smtClean="0">
                <a:solidFill>
                  <a:schemeClr val="bg1"/>
                </a:solidFill>
              </a:rPr>
              <a:t>đồng</a:t>
            </a:r>
            <a:r>
              <a:rPr lang="en-US" sz="5500" dirty="0" smtClean="0">
                <a:solidFill>
                  <a:schemeClr val="bg1"/>
                </a:solidFill>
              </a:rPr>
              <a:t> </a:t>
            </a:r>
            <a:r>
              <a:rPr lang="en-US" sz="5500" dirty="0" err="1" smtClean="0">
                <a:solidFill>
                  <a:schemeClr val="bg1"/>
                </a:solidFill>
              </a:rPr>
              <a:t>bao</a:t>
            </a:r>
            <a:r>
              <a:rPr lang="en-US" sz="5500" dirty="0" smtClean="0">
                <a:solidFill>
                  <a:schemeClr val="bg1"/>
                </a:solidFill>
              </a:rPr>
              <a:t> la lung </a:t>
            </a:r>
            <a:r>
              <a:rPr lang="en-US" sz="5500" dirty="0" err="1" smtClean="0">
                <a:solidFill>
                  <a:schemeClr val="bg1"/>
                </a:solidFill>
              </a:rPr>
              <a:t>linh</a:t>
            </a:r>
            <a:r>
              <a:rPr lang="en-US" sz="5500" dirty="0" smtClean="0">
                <a:solidFill>
                  <a:schemeClr val="bg1"/>
                </a:solidFill>
              </a:rPr>
              <a:t> </a:t>
            </a:r>
            <a:r>
              <a:rPr lang="en-US" sz="5500" dirty="0" err="1" smtClean="0">
                <a:solidFill>
                  <a:schemeClr val="bg1"/>
                </a:solidFill>
              </a:rPr>
              <a:t>từng</a:t>
            </a:r>
            <a:r>
              <a:rPr lang="en-US" sz="5500" dirty="0" smtClean="0">
                <a:solidFill>
                  <a:schemeClr val="bg1"/>
                </a:solidFill>
              </a:rPr>
              <a:t> </a:t>
            </a:r>
            <a:r>
              <a:rPr lang="en-US" sz="5500" dirty="0" err="1" smtClean="0">
                <a:solidFill>
                  <a:schemeClr val="bg1"/>
                </a:solidFill>
              </a:rPr>
              <a:t>bông</a:t>
            </a:r>
            <a:r>
              <a:rPr lang="en-US" sz="5500" dirty="0" smtClean="0">
                <a:solidFill>
                  <a:schemeClr val="bg1"/>
                </a:solidFill>
              </a:rPr>
              <a:t> </a:t>
            </a:r>
            <a:r>
              <a:rPr lang="en-US" sz="5500" dirty="0" err="1" smtClean="0">
                <a:solidFill>
                  <a:schemeClr val="bg1"/>
                </a:solidFill>
              </a:rPr>
              <a:t>lúa</a:t>
            </a:r>
            <a:r>
              <a:rPr lang="en-US" sz="5500" dirty="0" smtClean="0">
                <a:solidFill>
                  <a:schemeClr val="bg1"/>
                </a:solidFill>
              </a:rPr>
              <a:t> </a:t>
            </a:r>
            <a:r>
              <a:rPr lang="en-US" sz="5500" dirty="0" err="1" smtClean="0">
                <a:solidFill>
                  <a:schemeClr val="bg1"/>
                </a:solidFill>
              </a:rPr>
              <a:t>vàng</a:t>
            </a:r>
            <a:r>
              <a:rPr lang="en-US" sz="5500" dirty="0" smtClean="0">
                <a:solidFill>
                  <a:schemeClr val="bg1"/>
                </a:solidFill>
              </a:rPr>
              <a:t>. </a:t>
            </a:r>
            <a:r>
              <a:rPr lang="en-US" sz="5500" dirty="0" err="1" smtClean="0">
                <a:solidFill>
                  <a:schemeClr val="bg1"/>
                </a:solidFill>
              </a:rPr>
              <a:t>Lời</a:t>
            </a:r>
            <a:r>
              <a:rPr lang="en-US" sz="5500" dirty="0" smtClean="0">
                <a:solidFill>
                  <a:schemeClr val="bg1"/>
                </a:solidFill>
              </a:rPr>
              <a:t> </a:t>
            </a:r>
            <a:r>
              <a:rPr lang="en-US" sz="5500" dirty="0" err="1" smtClean="0">
                <a:solidFill>
                  <a:schemeClr val="bg1"/>
                </a:solidFill>
              </a:rPr>
              <a:t>Chúa</a:t>
            </a:r>
            <a:r>
              <a:rPr lang="en-US" sz="5500" dirty="0" smtClean="0">
                <a:solidFill>
                  <a:schemeClr val="bg1"/>
                </a:solidFill>
              </a:rPr>
              <a:t> </a:t>
            </a:r>
            <a:r>
              <a:rPr lang="en-US" sz="5500" dirty="0" err="1" smtClean="0">
                <a:solidFill>
                  <a:schemeClr val="bg1"/>
                </a:solidFill>
              </a:rPr>
              <a:t>xưa</a:t>
            </a:r>
            <a:r>
              <a:rPr lang="en-US" sz="5500" dirty="0" smtClean="0">
                <a:solidFill>
                  <a:schemeClr val="bg1"/>
                </a:solidFill>
              </a:rPr>
              <a:t> </a:t>
            </a:r>
            <a:r>
              <a:rPr lang="en-US" sz="5500" dirty="0" err="1" smtClean="0">
                <a:solidFill>
                  <a:schemeClr val="bg1"/>
                </a:solidFill>
              </a:rPr>
              <a:t>như</a:t>
            </a:r>
            <a:r>
              <a:rPr lang="en-US" sz="5500" dirty="0" smtClean="0">
                <a:solidFill>
                  <a:schemeClr val="bg1"/>
                </a:solidFill>
              </a:rPr>
              <a:t> </a:t>
            </a:r>
            <a:r>
              <a:rPr lang="en-US" sz="5500" dirty="0" err="1" smtClean="0">
                <a:solidFill>
                  <a:schemeClr val="bg1"/>
                </a:solidFill>
              </a:rPr>
              <a:t>đang</a:t>
            </a:r>
            <a:r>
              <a:rPr lang="en-US" sz="5500" dirty="0" smtClean="0">
                <a:solidFill>
                  <a:schemeClr val="bg1"/>
                </a:solidFill>
              </a:rPr>
              <a:t> </a:t>
            </a:r>
            <a:r>
              <a:rPr lang="en-US" sz="5500" dirty="0" err="1" smtClean="0">
                <a:solidFill>
                  <a:schemeClr val="bg1"/>
                </a:solidFill>
              </a:rPr>
              <a:t>sai</a:t>
            </a:r>
            <a:r>
              <a:rPr lang="en-US" sz="5500" dirty="0" smtClean="0">
                <a:solidFill>
                  <a:schemeClr val="bg1"/>
                </a:solidFill>
              </a:rPr>
              <a:t> ta </a:t>
            </a:r>
            <a:r>
              <a:rPr lang="en-US" sz="5500" dirty="0" err="1" smtClean="0">
                <a:solidFill>
                  <a:schemeClr val="bg1"/>
                </a:solidFill>
              </a:rPr>
              <a:t>nào</a:t>
            </a:r>
            <a:r>
              <a:rPr lang="en-US" sz="5500" dirty="0" smtClean="0">
                <a:solidFill>
                  <a:schemeClr val="bg1"/>
                </a:solidFill>
              </a:rPr>
              <a:t> </a:t>
            </a:r>
            <a:r>
              <a:rPr lang="en-US" sz="5500" dirty="0" err="1" smtClean="0">
                <a:solidFill>
                  <a:schemeClr val="bg1"/>
                </a:solidFill>
              </a:rPr>
              <a:t>đứng</a:t>
            </a:r>
            <a:r>
              <a:rPr lang="en-US" sz="5500" dirty="0" smtClean="0">
                <a:solidFill>
                  <a:schemeClr val="bg1"/>
                </a:solidFill>
              </a:rPr>
              <a:t> </a:t>
            </a:r>
            <a:r>
              <a:rPr lang="en-US" sz="5500" dirty="0" err="1" smtClean="0">
                <a:solidFill>
                  <a:schemeClr val="bg1"/>
                </a:solidFill>
              </a:rPr>
              <a:t>lên</a:t>
            </a:r>
            <a:r>
              <a:rPr lang="en-US" sz="5500" dirty="0" smtClean="0">
                <a:solidFill>
                  <a:schemeClr val="bg1"/>
                </a:solidFill>
              </a:rPr>
              <a:t> </a:t>
            </a:r>
            <a:r>
              <a:rPr lang="en-US" sz="5500" dirty="0" err="1" smtClean="0">
                <a:solidFill>
                  <a:schemeClr val="bg1"/>
                </a:solidFill>
              </a:rPr>
              <a:t>đi</a:t>
            </a:r>
            <a:r>
              <a:rPr lang="en-US" sz="5500" dirty="0" smtClean="0">
                <a:solidFill>
                  <a:schemeClr val="bg1"/>
                </a:solidFill>
              </a:rPr>
              <a:t> </a:t>
            </a:r>
            <a:r>
              <a:rPr lang="en-US" sz="5500" dirty="0" err="1" smtClean="0">
                <a:solidFill>
                  <a:schemeClr val="bg1"/>
                </a:solidFill>
              </a:rPr>
              <a:t>mau</a:t>
            </a:r>
            <a:r>
              <a:rPr lang="en-US" sz="5500" dirty="0" smtClean="0">
                <a:solidFill>
                  <a:schemeClr val="bg1"/>
                </a:solidFill>
              </a:rPr>
              <a:t> </a:t>
            </a:r>
            <a:r>
              <a:rPr lang="en-US" sz="5500" dirty="0" err="1" smtClean="0">
                <a:solidFill>
                  <a:schemeClr val="bg1"/>
                </a:solidFill>
              </a:rPr>
              <a:t>đi</a:t>
            </a:r>
            <a:r>
              <a:rPr lang="en-US" sz="5500" dirty="0" smtClean="0">
                <a:solidFill>
                  <a:schemeClr val="bg1"/>
                </a:solidFill>
              </a:rPr>
              <a:t> </a:t>
            </a:r>
            <a:r>
              <a:rPr lang="en-US" sz="5500" dirty="0" err="1" smtClean="0">
                <a:solidFill>
                  <a:schemeClr val="bg1"/>
                </a:solidFill>
              </a:rPr>
              <a:t>mau</a:t>
            </a:r>
            <a:r>
              <a:rPr lang="en-US" sz="5500" dirty="0" smtClean="0">
                <a:solidFill>
                  <a:schemeClr val="bg1"/>
                </a:solidFill>
              </a:rPr>
              <a:t> </a:t>
            </a:r>
            <a:r>
              <a:rPr lang="en-US" sz="5500" dirty="0" err="1" smtClean="0">
                <a:solidFill>
                  <a:schemeClr val="bg1"/>
                </a:solidFill>
              </a:rPr>
              <a:t>nên</a:t>
            </a:r>
            <a:r>
              <a:rPr lang="en-US" sz="5500" dirty="0" smtClean="0">
                <a:solidFill>
                  <a:schemeClr val="bg1"/>
                </a:solidFill>
              </a:rPr>
              <a:t> </a:t>
            </a:r>
            <a:r>
              <a:rPr lang="en-US" sz="5500" dirty="0" err="1" smtClean="0">
                <a:solidFill>
                  <a:schemeClr val="bg1"/>
                </a:solidFill>
              </a:rPr>
              <a:t>thợ</a:t>
            </a:r>
            <a:r>
              <a:rPr lang="en-US" sz="5500" dirty="0" smtClean="0">
                <a:solidFill>
                  <a:schemeClr val="bg1"/>
                </a:solidFill>
              </a:rPr>
              <a:t> </a:t>
            </a:r>
            <a:r>
              <a:rPr lang="en-US" sz="5500" dirty="0" err="1" smtClean="0">
                <a:solidFill>
                  <a:schemeClr val="bg1"/>
                </a:solidFill>
              </a:rPr>
              <a:t>gặt</a:t>
            </a:r>
            <a:r>
              <a:rPr lang="en-US" sz="5500" dirty="0" smtClean="0">
                <a:solidFill>
                  <a:schemeClr val="bg1"/>
                </a:solidFill>
              </a:rPr>
              <a:t> </a:t>
            </a:r>
            <a:r>
              <a:rPr lang="en-US" sz="5500" dirty="0" err="1" smtClean="0">
                <a:solidFill>
                  <a:schemeClr val="bg1"/>
                </a:solidFill>
              </a:rPr>
              <a:t>trên</a:t>
            </a:r>
            <a:r>
              <a:rPr lang="en-US" sz="5500" dirty="0" smtClean="0">
                <a:solidFill>
                  <a:schemeClr val="bg1"/>
                </a:solidFill>
              </a:rPr>
              <a:t> </a:t>
            </a:r>
            <a:r>
              <a:rPr lang="en-US" sz="5500" dirty="0" err="1" smtClean="0">
                <a:solidFill>
                  <a:schemeClr val="bg1"/>
                </a:solidFill>
              </a:rPr>
              <a:t>cánh</a:t>
            </a:r>
            <a:r>
              <a:rPr lang="en-US" sz="5500" dirty="0" smtClean="0">
                <a:solidFill>
                  <a:schemeClr val="bg1"/>
                </a:solidFill>
              </a:rPr>
              <a:t> </a:t>
            </a:r>
            <a:r>
              <a:rPr lang="en-US" sz="5500" dirty="0" err="1" smtClean="0">
                <a:solidFill>
                  <a:schemeClr val="bg1"/>
                </a:solidFill>
              </a:rPr>
              <a:t>đồng</a:t>
            </a:r>
            <a:r>
              <a:rPr lang="en-US" sz="5500" dirty="0" smtClean="0">
                <a:solidFill>
                  <a:schemeClr val="bg1"/>
                </a:solidFill>
              </a:rPr>
              <a:t> </a:t>
            </a:r>
            <a:r>
              <a:rPr lang="en-US" sz="5500" dirty="0" err="1" smtClean="0">
                <a:solidFill>
                  <a:schemeClr val="bg1"/>
                </a:solidFill>
              </a:rPr>
              <a:t>xa</a:t>
            </a:r>
            <a:r>
              <a:rPr lang="en-US" sz="5500" dirty="0">
                <a:solidFill>
                  <a:srgbClr val="FFFF00"/>
                </a:solidFill>
              </a:rPr>
              <a:t>…</a:t>
            </a:r>
          </a:p>
        </p:txBody>
      </p:sp>
    </p:spTree>
    <p:extLst>
      <p:ext uri="{BB962C8B-B14F-4D97-AF65-F5344CB8AC3E}">
        <p14:creationId xmlns:p14="http://schemas.microsoft.com/office/powerpoint/2010/main" val="34359100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dirty="0" err="1" smtClean="0">
                <a:solidFill>
                  <a:schemeClr val="bg1"/>
                </a:solidFill>
              </a:rPr>
              <a:t>Tiến</a:t>
            </a:r>
            <a:r>
              <a:rPr lang="en-US" sz="5500" dirty="0" smtClean="0">
                <a:solidFill>
                  <a:schemeClr val="bg1"/>
                </a:solidFill>
              </a:rPr>
              <a:t> </a:t>
            </a:r>
            <a:r>
              <a:rPr lang="en-US" sz="5500" dirty="0" err="1" smtClean="0">
                <a:solidFill>
                  <a:schemeClr val="bg1"/>
                </a:solidFill>
              </a:rPr>
              <a:t>bước</a:t>
            </a:r>
            <a:r>
              <a:rPr lang="en-US" sz="5500" dirty="0" smtClean="0">
                <a:solidFill>
                  <a:schemeClr val="bg1"/>
                </a:solidFill>
              </a:rPr>
              <a:t> </a:t>
            </a:r>
            <a:r>
              <a:rPr lang="en-US" sz="5500" dirty="0" err="1" smtClean="0">
                <a:solidFill>
                  <a:schemeClr val="bg1"/>
                </a:solidFill>
              </a:rPr>
              <a:t>với</a:t>
            </a:r>
            <a:r>
              <a:rPr lang="en-US" sz="5500" dirty="0" smtClean="0">
                <a:solidFill>
                  <a:schemeClr val="bg1"/>
                </a:solidFill>
              </a:rPr>
              <a:t> </a:t>
            </a:r>
            <a:r>
              <a:rPr lang="en-US" sz="5500" dirty="0" err="1" smtClean="0">
                <a:solidFill>
                  <a:schemeClr val="bg1"/>
                </a:solidFill>
              </a:rPr>
              <a:t>lòng</a:t>
            </a:r>
            <a:r>
              <a:rPr lang="en-US" sz="5500" dirty="0" smtClean="0">
                <a:solidFill>
                  <a:schemeClr val="bg1"/>
                </a:solidFill>
              </a:rPr>
              <a:t> </a:t>
            </a:r>
            <a:r>
              <a:rPr lang="en-US" sz="5500" dirty="0" err="1" smtClean="0">
                <a:solidFill>
                  <a:schemeClr val="bg1"/>
                </a:solidFill>
              </a:rPr>
              <a:t>hân</a:t>
            </a:r>
            <a:r>
              <a:rPr lang="en-US" sz="5500" dirty="0" smtClean="0">
                <a:solidFill>
                  <a:schemeClr val="bg1"/>
                </a:solidFill>
              </a:rPr>
              <a:t> </a:t>
            </a:r>
            <a:r>
              <a:rPr lang="en-US" sz="5500" dirty="0" err="1" smtClean="0">
                <a:solidFill>
                  <a:schemeClr val="bg1"/>
                </a:solidFill>
              </a:rPr>
              <a:t>hoan</a:t>
            </a:r>
            <a:r>
              <a:rPr lang="en-US" sz="5500" dirty="0" smtClean="0">
                <a:solidFill>
                  <a:schemeClr val="bg1"/>
                </a:solidFill>
              </a:rPr>
              <a:t> </a:t>
            </a:r>
            <a:r>
              <a:rPr lang="en-US" sz="5500" dirty="0" err="1" smtClean="0">
                <a:solidFill>
                  <a:schemeClr val="bg1"/>
                </a:solidFill>
              </a:rPr>
              <a:t>chung</a:t>
            </a:r>
            <a:r>
              <a:rPr lang="en-US" sz="5500" dirty="0" smtClean="0">
                <a:solidFill>
                  <a:schemeClr val="bg1"/>
                </a:solidFill>
              </a:rPr>
              <a:t> </a:t>
            </a:r>
            <a:r>
              <a:rPr lang="en-US" sz="5500" dirty="0" err="1" smtClean="0">
                <a:solidFill>
                  <a:schemeClr val="bg1"/>
                </a:solidFill>
              </a:rPr>
              <a:t>tay</a:t>
            </a:r>
            <a:r>
              <a:rPr lang="en-US" sz="5500" dirty="0" smtClean="0">
                <a:solidFill>
                  <a:schemeClr val="bg1"/>
                </a:solidFill>
              </a:rPr>
              <a:t> </a:t>
            </a:r>
            <a:r>
              <a:rPr lang="en-US" sz="5500" dirty="0" err="1" smtClean="0">
                <a:solidFill>
                  <a:schemeClr val="bg1"/>
                </a:solidFill>
              </a:rPr>
              <a:t>gặt</a:t>
            </a:r>
            <a:r>
              <a:rPr lang="en-US" sz="5500" dirty="0" smtClean="0">
                <a:solidFill>
                  <a:schemeClr val="bg1"/>
                </a:solidFill>
              </a:rPr>
              <a:t> </a:t>
            </a:r>
            <a:r>
              <a:rPr lang="en-US" sz="5500" dirty="0" err="1" smtClean="0">
                <a:solidFill>
                  <a:schemeClr val="bg1"/>
                </a:solidFill>
              </a:rPr>
              <a:t>lúa</a:t>
            </a:r>
            <a:r>
              <a:rPr lang="en-US" sz="5500" dirty="0" smtClean="0">
                <a:solidFill>
                  <a:schemeClr val="bg1"/>
                </a:solidFill>
              </a:rPr>
              <a:t> </a:t>
            </a:r>
            <a:r>
              <a:rPr lang="en-US" sz="5500" dirty="0" err="1" smtClean="0">
                <a:solidFill>
                  <a:schemeClr val="bg1"/>
                </a:solidFill>
              </a:rPr>
              <a:t>Nước</a:t>
            </a:r>
            <a:r>
              <a:rPr lang="en-US" sz="5500" dirty="0" smtClean="0">
                <a:solidFill>
                  <a:schemeClr val="bg1"/>
                </a:solidFill>
              </a:rPr>
              <a:t> </a:t>
            </a:r>
            <a:r>
              <a:rPr lang="en-US" sz="5500" dirty="0" err="1" smtClean="0">
                <a:solidFill>
                  <a:schemeClr val="bg1"/>
                </a:solidFill>
              </a:rPr>
              <a:t>Trời</a:t>
            </a:r>
            <a:r>
              <a:rPr lang="en-US" sz="5500" dirty="0" smtClean="0">
                <a:solidFill>
                  <a:schemeClr val="bg1"/>
                </a:solidFill>
              </a:rPr>
              <a:t>, </a:t>
            </a:r>
            <a:r>
              <a:rPr lang="en-US" sz="5500" dirty="0" err="1" smtClean="0">
                <a:solidFill>
                  <a:schemeClr val="bg1"/>
                </a:solidFill>
              </a:rPr>
              <a:t>vượt</a:t>
            </a:r>
            <a:r>
              <a:rPr lang="en-US" sz="5500" dirty="0" smtClean="0">
                <a:solidFill>
                  <a:schemeClr val="bg1"/>
                </a:solidFill>
              </a:rPr>
              <a:t> </a:t>
            </a:r>
            <a:r>
              <a:rPr lang="en-US" sz="5500" dirty="0" err="1" smtClean="0">
                <a:solidFill>
                  <a:schemeClr val="bg1"/>
                </a:solidFill>
              </a:rPr>
              <a:t>khó</a:t>
            </a:r>
            <a:r>
              <a:rPr lang="en-US" sz="5500" dirty="0" smtClean="0">
                <a:solidFill>
                  <a:schemeClr val="bg1"/>
                </a:solidFill>
              </a:rPr>
              <a:t> </a:t>
            </a:r>
            <a:r>
              <a:rPr lang="en-US" sz="5500" dirty="0" err="1" smtClean="0">
                <a:solidFill>
                  <a:schemeClr val="bg1"/>
                </a:solidFill>
              </a:rPr>
              <a:t>khăn</a:t>
            </a:r>
            <a:r>
              <a:rPr lang="en-US" sz="5500" dirty="0" smtClean="0">
                <a:solidFill>
                  <a:schemeClr val="bg1"/>
                </a:solidFill>
              </a:rPr>
              <a:t> qua </a:t>
            </a:r>
            <a:r>
              <a:rPr lang="en-US" sz="5500" dirty="0" err="1" smtClean="0">
                <a:solidFill>
                  <a:schemeClr val="bg1"/>
                </a:solidFill>
              </a:rPr>
              <a:t>bao</a:t>
            </a:r>
            <a:r>
              <a:rPr lang="en-US" sz="5500" dirty="0" smtClean="0">
                <a:solidFill>
                  <a:schemeClr val="bg1"/>
                </a:solidFill>
              </a:rPr>
              <a:t> </a:t>
            </a:r>
            <a:r>
              <a:rPr lang="en-US" sz="5500" dirty="0" err="1" smtClean="0">
                <a:solidFill>
                  <a:schemeClr val="bg1"/>
                </a:solidFill>
              </a:rPr>
              <a:t>gian</a:t>
            </a:r>
            <a:r>
              <a:rPr lang="en-US" sz="5500" dirty="0" smtClean="0">
                <a:solidFill>
                  <a:schemeClr val="bg1"/>
                </a:solidFill>
              </a:rPr>
              <a:t> nan </a:t>
            </a:r>
            <a:r>
              <a:rPr lang="en-US" sz="5500" dirty="0" err="1" smtClean="0">
                <a:solidFill>
                  <a:schemeClr val="bg1"/>
                </a:solidFill>
              </a:rPr>
              <a:t>lòng</a:t>
            </a:r>
            <a:r>
              <a:rPr lang="en-US" sz="5500" dirty="0" smtClean="0">
                <a:solidFill>
                  <a:schemeClr val="bg1"/>
                </a:solidFill>
              </a:rPr>
              <a:t> </a:t>
            </a:r>
            <a:r>
              <a:rPr lang="en-US" sz="5500" dirty="0" err="1" smtClean="0">
                <a:solidFill>
                  <a:schemeClr val="bg1"/>
                </a:solidFill>
              </a:rPr>
              <a:t>quyết</a:t>
            </a:r>
            <a:r>
              <a:rPr lang="en-US" sz="5500" dirty="0" smtClean="0">
                <a:solidFill>
                  <a:schemeClr val="bg1"/>
                </a:solidFill>
              </a:rPr>
              <a:t> </a:t>
            </a:r>
            <a:r>
              <a:rPr lang="en-US" sz="5500" dirty="0" err="1" smtClean="0">
                <a:solidFill>
                  <a:schemeClr val="bg1"/>
                </a:solidFill>
              </a:rPr>
              <a:t>tâm</a:t>
            </a:r>
            <a:r>
              <a:rPr lang="en-US" sz="5500" dirty="0" smtClean="0">
                <a:solidFill>
                  <a:schemeClr val="bg1"/>
                </a:solidFill>
              </a:rPr>
              <a:t> ta </a:t>
            </a:r>
            <a:r>
              <a:rPr lang="en-US" sz="5500" dirty="0" err="1" smtClean="0">
                <a:solidFill>
                  <a:schemeClr val="bg1"/>
                </a:solidFill>
              </a:rPr>
              <a:t>đi</a:t>
            </a:r>
            <a:r>
              <a:rPr lang="en-US" sz="5500" dirty="0" smtClean="0">
                <a:solidFill>
                  <a:schemeClr val="bg1"/>
                </a:solidFill>
              </a:rPr>
              <a:t> </a:t>
            </a:r>
            <a:r>
              <a:rPr lang="en-US" sz="5500" dirty="0" err="1" smtClean="0">
                <a:solidFill>
                  <a:schemeClr val="bg1"/>
                </a:solidFill>
              </a:rPr>
              <a:t>hiên</a:t>
            </a:r>
            <a:r>
              <a:rPr lang="en-US" sz="5500" dirty="0" smtClean="0">
                <a:solidFill>
                  <a:schemeClr val="bg1"/>
                </a:solidFill>
              </a:rPr>
              <a:t> </a:t>
            </a:r>
            <a:r>
              <a:rPr lang="en-US" sz="5500" dirty="0" err="1" smtClean="0">
                <a:solidFill>
                  <a:schemeClr val="bg1"/>
                </a:solidFill>
              </a:rPr>
              <a:t>ngang</a:t>
            </a:r>
            <a:r>
              <a:rPr lang="en-US" sz="5500" dirty="0" smtClean="0">
                <a:solidFill>
                  <a:schemeClr val="bg1"/>
                </a:solidFill>
              </a:rPr>
              <a:t> </a:t>
            </a:r>
            <a:r>
              <a:rPr lang="en-US" sz="5500" dirty="0" err="1" smtClean="0">
                <a:solidFill>
                  <a:schemeClr val="bg1"/>
                </a:solidFill>
              </a:rPr>
              <a:t>đem</a:t>
            </a:r>
            <a:r>
              <a:rPr lang="en-US" sz="5500" dirty="0" smtClean="0">
                <a:solidFill>
                  <a:schemeClr val="bg1"/>
                </a:solidFill>
              </a:rPr>
              <a:t> Tin </a:t>
            </a:r>
            <a:r>
              <a:rPr lang="en-US" sz="5500" dirty="0" err="1" smtClean="0">
                <a:solidFill>
                  <a:schemeClr val="bg1"/>
                </a:solidFill>
              </a:rPr>
              <a:t>Mừng</a:t>
            </a:r>
            <a:r>
              <a:rPr lang="en-US" sz="5500" dirty="0" smtClean="0">
                <a:solidFill>
                  <a:schemeClr val="bg1"/>
                </a:solidFill>
              </a:rPr>
              <a:t> </a:t>
            </a:r>
            <a:r>
              <a:rPr lang="en-US" sz="5500" dirty="0" err="1" smtClean="0">
                <a:solidFill>
                  <a:schemeClr val="bg1"/>
                </a:solidFill>
              </a:rPr>
              <a:t>gieo</a:t>
            </a:r>
            <a:r>
              <a:rPr lang="en-US" sz="5500" dirty="0" smtClean="0">
                <a:solidFill>
                  <a:schemeClr val="bg1"/>
                </a:solidFill>
              </a:rPr>
              <a:t> </a:t>
            </a:r>
            <a:r>
              <a:rPr lang="en-US" sz="5500" dirty="0" err="1" smtClean="0">
                <a:solidFill>
                  <a:schemeClr val="bg1"/>
                </a:solidFill>
              </a:rPr>
              <a:t>khắp</a:t>
            </a:r>
            <a:r>
              <a:rPr lang="en-US" sz="5500" dirty="0" smtClean="0">
                <a:solidFill>
                  <a:schemeClr val="bg1"/>
                </a:solidFill>
              </a:rPr>
              <a:t> </a:t>
            </a:r>
            <a:r>
              <a:rPr lang="en-US" sz="5500" dirty="0" err="1" smtClean="0">
                <a:solidFill>
                  <a:schemeClr val="bg1"/>
                </a:solidFill>
              </a:rPr>
              <a:t>mọi</a:t>
            </a:r>
            <a:r>
              <a:rPr lang="en-US" sz="5500" dirty="0" smtClean="0">
                <a:solidFill>
                  <a:schemeClr val="bg1"/>
                </a:solidFill>
              </a:rPr>
              <a:t> </a:t>
            </a:r>
            <a:r>
              <a:rPr lang="en-US" sz="5500" dirty="0" err="1" smtClean="0">
                <a:solidFill>
                  <a:schemeClr val="bg1"/>
                </a:solidFill>
              </a:rPr>
              <a:t>nơi</a:t>
            </a:r>
            <a:r>
              <a:rPr lang="en-US" sz="5500" dirty="0" smtClean="0">
                <a:solidFill>
                  <a:schemeClr val="bg1"/>
                </a:solidFill>
              </a:rPr>
              <a:t>.</a:t>
            </a:r>
            <a:endParaRPr lang="en-US" sz="5500" b="0" dirty="0">
              <a:solidFill>
                <a:schemeClr val="bg1"/>
              </a:solidFill>
              <a:effectLst/>
            </a:endParaRPr>
          </a:p>
        </p:txBody>
      </p:sp>
    </p:spTree>
    <p:extLst>
      <p:ext uri="{BB962C8B-B14F-4D97-AF65-F5344CB8AC3E}">
        <p14:creationId xmlns:p14="http://schemas.microsoft.com/office/powerpoint/2010/main" val="15291676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1719</Words>
  <Application>Microsoft Office PowerPoint</Application>
  <PresentationFormat>On-screen Show (16:9)</PresentationFormat>
  <Paragraphs>83</Paragraphs>
  <Slides>77</Slides>
  <Notes>0</Notes>
  <HiddenSlides>0</HiddenSlides>
  <MMClips>0</MMClips>
  <ScaleCrop>false</ScaleCrop>
  <HeadingPairs>
    <vt:vector size="4" baseType="variant">
      <vt:variant>
        <vt:lpstr>Theme</vt:lpstr>
      </vt:variant>
      <vt:variant>
        <vt:i4>9</vt:i4>
      </vt:variant>
      <vt:variant>
        <vt:lpstr>Slide Titles</vt:lpstr>
      </vt:variant>
      <vt:variant>
        <vt:i4>77</vt:i4>
      </vt:variant>
    </vt:vector>
  </HeadingPairs>
  <TitlesOfParts>
    <vt:vector size="86"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CON HÂN HOAN Nguyễn Duy</vt:lpstr>
      <vt:lpstr>Đk: Con hân hoan vui sướng khi vào đền Thánh Chúa Trời, con say sưa ca hát chúc khen tình Chúa muôn đời.</vt:lpstr>
      <vt:lpstr>Tk1: Lang thang trên giòng đời nhiều khi con lạc lối. Những ước mơ lâu rồi về bên Chúa nghỉ ngơi.</vt:lpstr>
      <vt:lpstr>Đk: Con hân hoan vui sướng khi vào đền Thánh Chúa Trời, con say sưa ca hát chúc khen tình Chúa muôn đời.</vt:lpstr>
      <vt:lpstr>Tk2: Qua bao ngày đợi chờ, hồn con mơ về Chúa. Những lúc đêm trăng mờ nguyện dâng Chúa tình thơ.</vt:lpstr>
      <vt:lpstr>Đk: Con hân hoan vui sướng khi vào đền Thánh Chúa Trời, con say sưa ca hát chúc khen tình Chúa muôn đời.</vt:lpstr>
      <vt:lpstr>PowerPoint Presentation</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Con xin làm tấm bánh bẻ ra hiến trao muôn người. Mãi ấp ủ niềm tin chứa chan bao lời ủi an. Con xin làm tấm bánh sẻ chia cho khắp mọi nơi, cho thế nhân muôn đời được luôn sống vui Tin Mừng.</vt:lpstr>
      <vt:lpstr>Đk: Ôi Giê-su trên bàn thờ Thập Giá hiến trao tình yêu. Chiên hy sinh xóa tội đời, Ngài là hy lễ tuyệt vời. Con xin dâng cuộc đời để nên tấm bánh tình yêu. Tấm bánh ngát ân tình bẻ ra hiến trao muôn người.</vt:lpstr>
      <vt:lpstr>Tk2: Con xin làm tấm bánh để nên lễ dâng tinh tuyền. Với xác hồn mỏng manh, với cả tâm tình biết ơn. Mong cho toàn nhân thế hiệp thông trong Chúa là Cha. Luôn sống vui trong nguồn tình yêu phúc ân cứu độ.</vt:lpstr>
      <vt:lpstr>Đk: Ôi Giê-su trên bàn thờ Thập Giá hiến trao tình yêu. Chiên hy sinh xóa tội đời, Ngài là hy lễ tuyệt vời. Con xin dâng cuộc đời để nên tấm bánh tình yêu. Tấm bánh ngát ân tình bẻ ra hiến trao muôn người.</vt:lpstr>
      <vt:lpstr>Tk3: Con lãnh nhận hồng ân để nên muối men cho đời. Mãi rao truyền Chân Lý, Ánh Quang soi đời tối tăm. Đưa muôn lòng nhân thế tìm theo trên lối trường sinh, luôn hướng lên Quê Trời, niềm tin sắt son không rời.</vt:lpstr>
      <vt:lpstr>Đk: Ôi Giê-su trên bàn thờ Thập Giá hiến trao tình yêu. Chiên hy sinh xóa tội đời, Ngài là hy lễ tuyệt vời. Con xin dâng cuộc đời để nên tấm bánh tình yêu. Tấm bánh ngát ân tình bẻ ra hiến trao muôn người.</vt:lpstr>
      <vt:lpstr>PowerPoint Presentation</vt:lpstr>
      <vt:lpstr>PowerPoint Presentation</vt:lpstr>
      <vt:lpstr>Ca Nguyện Hiệp Lễ CHÚA ĐÃ GỌI CON Giang Tâm</vt:lpstr>
      <vt:lpstr>Tk1: Chúa đã gọi con làm chứng nhân cho Ngài giữa cuộc đời. Chúa đã gọi con làm muối men ướp mặn cho thế giới…</vt:lpstr>
      <vt:lpstr>Lắm lúc đời con nào đâu có xứng ơn Chúa tặng ban, nhưng Chúa đã thương chọn gọi con làm môn đệ Chúa, Ngài gọi con đi theo bước Ngài.</vt:lpstr>
      <vt:lpstr>Đk: Thì này con xin đến để được Chúa sai vào thế giới loan Tin Mới cho người mọi nơi được biết Chúa là Cha yêu thương để cuộc đời rực sáng thơm hương.</vt:lpstr>
      <vt:lpstr>Tk2: Sống giữa trần gian mà vẫn không thuộc về thế gian này. Chúa đã gọi con làm ánh soi cho đời còn tăm tối…</vt:lpstr>
      <vt:lpstr>Với Chúa con bước niềm vui trao dâng hạnh phúc ngàn nơi. Chúa dẫn bước con về nơi gia đình hay làng xóm, về nơi xa xôi hay rất gần.</vt:lpstr>
      <vt:lpstr>Đk: Thì này con xin đến để được Chúa sai vào thế giới loan Tin Mới cho người mọi nơi được biết Chúa là Cha yêu thương để cuộc đời rực sáng thơm hương.</vt:lpstr>
      <vt:lpstr>Tk3: Chúa đã gọi con làm chứng nhân cho tình yêu của Ngài. Chúa đã gọi con làm chứng nhân giữa  cuộc đời trăm lối…</vt:lpstr>
      <vt:lpstr>Sống giữa trần thế Ngài ơi, sống giữa cuộc thế nổi trôi, xin Chúa cho con  một lòng tin cậy luôn bền vững, để người quanh con tin kính Ngài.</vt:lpstr>
      <vt:lpstr>Đk: Thì này con xin đến để được Chúa sai vào thế giới loan Tin Mới cho người mọi nơi được biết Chúa là Cha yêu thương để cuộc đời rực sáng thơm hương.</vt:lpstr>
      <vt:lpstr>PowerPoint Presentation</vt:lpstr>
      <vt:lpstr>PowerPoint Presentation</vt:lpstr>
      <vt:lpstr>Ca Kết Lễ LÚA CHÍN ĐẦY ĐỒNG Sơn Dương</vt:lpstr>
      <vt:lpstr>Tk: Cùng ra đi ta mang Tin Mừng đến muôn miền dù gian lao nhưng ta vẫn hoài vững tâm. Lòng hân hoan vui hát ca là lời truyền rao chân lý cho thế trần lời Thiên  Chúa trổ bông.</vt:lpstr>
      <vt:lpstr>Đk: Lúa chín cánh đồng bao la lung linh từng bông lúa vàng. Lời Chúa xưa như đang sai ta nào đứng lên đi mau đi mau nên thợ gặt trên cánh đồng xa…</vt:lpstr>
      <vt:lpstr>Tiến bước với lòng hân hoan chung tay gặt lúa Nước Trời, vượt khó khăn qua bao gian nan lòng quyết tâm ta đi hiên ngang đem Tin Mừng gieo khắp mọi nơi.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98</cp:revision>
  <dcterms:created xsi:type="dcterms:W3CDTF">2023-05-21T07:25:42Z</dcterms:created>
  <dcterms:modified xsi:type="dcterms:W3CDTF">2023-06-14T21:47:06Z</dcterms:modified>
</cp:coreProperties>
</file>