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76" r:id="rId8"/>
    <p:sldMasterId id="2147484012" r:id="rId9"/>
    <p:sldMasterId id="2147484024" r:id="rId10"/>
    <p:sldMasterId id="2147484036" r:id="rId11"/>
  </p:sldMasterIdLst>
  <p:sldIdLst>
    <p:sldId id="507" r:id="rId12"/>
    <p:sldId id="367" r:id="rId13"/>
    <p:sldId id="368" r:id="rId14"/>
    <p:sldId id="369" r:id="rId15"/>
    <p:sldId id="370" r:id="rId16"/>
    <p:sldId id="371" r:id="rId17"/>
    <p:sldId id="372" r:id="rId18"/>
    <p:sldId id="373" r:id="rId19"/>
    <p:sldId id="374" r:id="rId20"/>
    <p:sldId id="625" r:id="rId21"/>
    <p:sldId id="553" r:id="rId22"/>
    <p:sldId id="565" r:id="rId23"/>
    <p:sldId id="443" r:id="rId24"/>
    <p:sldId id="608" r:id="rId25"/>
    <p:sldId id="626" r:id="rId26"/>
    <p:sldId id="384" r:id="rId27"/>
    <p:sldId id="386" r:id="rId28"/>
    <p:sldId id="387" r:id="rId29"/>
    <p:sldId id="388" r:id="rId30"/>
    <p:sldId id="389" r:id="rId31"/>
    <p:sldId id="390" r:id="rId32"/>
    <p:sldId id="391" r:id="rId33"/>
    <p:sldId id="606" r:id="rId34"/>
    <p:sldId id="415" r:id="rId35"/>
    <p:sldId id="630" r:id="rId36"/>
    <p:sldId id="631" r:id="rId37"/>
    <p:sldId id="632" r:id="rId38"/>
    <p:sldId id="648" r:id="rId39"/>
    <p:sldId id="633" r:id="rId40"/>
    <p:sldId id="649" r:id="rId41"/>
    <p:sldId id="634" r:id="rId42"/>
    <p:sldId id="650" r:id="rId43"/>
    <p:sldId id="603" r:id="rId44"/>
    <p:sldId id="635" r:id="rId45"/>
    <p:sldId id="627" r:id="rId46"/>
    <p:sldId id="54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550" r:id="rId61"/>
    <p:sldId id="558" r:id="rId62"/>
    <p:sldId id="560" r:id="rId63"/>
    <p:sldId id="651" r:id="rId64"/>
    <p:sldId id="561" r:id="rId65"/>
    <p:sldId id="621" r:id="rId66"/>
    <p:sldId id="652" r:id="rId67"/>
    <p:sldId id="653" r:id="rId68"/>
    <p:sldId id="276" r:id="rId69"/>
    <p:sldId id="503" r:id="rId70"/>
    <p:sldId id="277" r:id="rId71"/>
    <p:sldId id="636" r:id="rId72"/>
    <p:sldId id="654" r:id="rId73"/>
    <p:sldId id="637" r:id="rId74"/>
    <p:sldId id="655" r:id="rId75"/>
    <p:sldId id="656" r:id="rId76"/>
    <p:sldId id="638" r:id="rId77"/>
    <p:sldId id="657" r:id="rId78"/>
    <p:sldId id="658" r:id="rId79"/>
    <p:sldId id="647" r:id="rId80"/>
    <p:sldId id="659" r:id="rId81"/>
    <p:sldId id="660" r:id="rId82"/>
    <p:sldId id="292" r:id="rId83"/>
    <p:sldId id="628" r:id="rId84"/>
    <p:sldId id="293" r:id="rId85"/>
    <p:sldId id="642" r:id="rId86"/>
    <p:sldId id="643" r:id="rId87"/>
    <p:sldId id="645" r:id="rId88"/>
    <p:sldId id="661" r:id="rId89"/>
    <p:sldId id="629"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82" d="100"/>
          <a:sy n="82" d="100"/>
        </p:scale>
        <p:origin x="-792" y="-264"/>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8585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7837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631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14178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5142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3751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0866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7187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8538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33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312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4937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0329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61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761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35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02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866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2441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832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3474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088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85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7837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631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761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352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026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866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2441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83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3474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0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62675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75805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62675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72408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7200" b="0" dirty="0" smtClean="0">
                <a:solidFill>
                  <a:srgbClr val="FFFF00"/>
                </a:solidFill>
                <a:effectLst/>
              </a:rPr>
              <a:t>Ca </a:t>
            </a:r>
            <a:r>
              <a:rPr lang="en-US" sz="7200" b="0" dirty="0" err="1">
                <a:solidFill>
                  <a:srgbClr val="FFFF00"/>
                </a:solidFill>
                <a:effectLst/>
              </a:rPr>
              <a:t>Nhập</a:t>
            </a:r>
            <a:r>
              <a:rPr lang="en-US" sz="7200" b="0" dirty="0">
                <a:solidFill>
                  <a:srgbClr val="FFFF00"/>
                </a:solidFill>
                <a:effectLst/>
              </a:rPr>
              <a:t> </a:t>
            </a:r>
            <a:r>
              <a:rPr lang="en-US" sz="7200" b="0" dirty="0" err="1">
                <a:solidFill>
                  <a:srgbClr val="FFFF00"/>
                </a:solidFill>
                <a:effectLst/>
              </a:rPr>
              <a:t>Lễ</a:t>
            </a:r>
            <a:r>
              <a:rPr lang="en-US" sz="7200" b="0" dirty="0">
                <a:solidFill>
                  <a:srgbClr val="FFFF00"/>
                </a:solidFill>
                <a:effectLst/>
              </a:rPr>
              <a:t/>
            </a:r>
            <a:br>
              <a:rPr lang="en-US" sz="7200" b="0" dirty="0">
                <a:solidFill>
                  <a:srgbClr val="FFFF00"/>
                </a:solidFill>
                <a:effectLst/>
              </a:rPr>
            </a:br>
            <a:r>
              <a:rPr lang="en-US" sz="7200" dirty="0" smtClean="0">
                <a:solidFill>
                  <a:srgbClr val="FFFF00"/>
                </a:solidFill>
              </a:rPr>
              <a:t>ĐI VỀ NHÀ CHÚA</a:t>
            </a:r>
            <a:br>
              <a:rPr lang="en-US" sz="7200" dirty="0" smtClean="0">
                <a:solidFill>
                  <a:srgbClr val="FFFF00"/>
                </a:solidFill>
              </a:rPr>
            </a:br>
            <a:r>
              <a:rPr lang="en-US" sz="6600" b="0" i="1" dirty="0" err="1" smtClean="0">
                <a:solidFill>
                  <a:schemeClr val="bg1"/>
                </a:solidFill>
                <a:effectLst/>
              </a:rPr>
              <a:t>Trầm</a:t>
            </a:r>
            <a:r>
              <a:rPr lang="en-US" sz="6600" b="0" i="1" dirty="0" smtClean="0">
                <a:solidFill>
                  <a:schemeClr val="bg1"/>
                </a:solidFill>
                <a:effectLst/>
              </a:rPr>
              <a:t> </a:t>
            </a:r>
            <a:r>
              <a:rPr lang="en-US" sz="6600" b="0" i="1" dirty="0" err="1" smtClean="0">
                <a:solidFill>
                  <a:schemeClr val="bg1"/>
                </a:solidFill>
                <a:effectLst/>
              </a:rPr>
              <a:t>Hương</a:t>
            </a:r>
            <a:endParaRPr lang="en-US" sz="72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900" dirty="0" smtClean="0">
                <a:solidFill>
                  <a:srgbClr val="FFFF00"/>
                </a:solidFill>
              </a:rPr>
              <a:t>1:</a:t>
            </a:r>
            <a:r>
              <a:rPr lang="en-US" sz="4900" dirty="0" smtClean="0"/>
              <a:t> </a:t>
            </a:r>
            <a:r>
              <a:rPr lang="vi-VN" sz="4900" dirty="0" smtClean="0">
                <a:solidFill>
                  <a:schemeClr val="bg1"/>
                </a:solidFill>
              </a:rPr>
              <a:t>Đi </a:t>
            </a:r>
            <a:r>
              <a:rPr lang="vi-VN" sz="4900" dirty="0">
                <a:solidFill>
                  <a:schemeClr val="bg1"/>
                </a:solidFill>
              </a:rPr>
              <a:t>về nhà Chúa tim con reo hoan lạc Chúa ơi. Đi về nhà Chúa ôi bao nhiêu mến thương ngập trời. Lạy Chúa đi về nhà Chúa tim con reo hoan lạc Chúa ơi. Đi về nhà Chúa đi về nhà Chúa, ôi bao nhiêu mến thương ngập trời</a:t>
            </a:r>
            <a:r>
              <a:rPr lang="vi-VN" sz="4900" dirty="0" smtClean="0">
                <a:solidFill>
                  <a:schemeClr val="bg1"/>
                </a:solidFill>
              </a:rPr>
              <a:t>.</a:t>
            </a:r>
            <a:endParaRPr lang="vi-VN" sz="49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900" dirty="0" smtClean="0">
                <a:solidFill>
                  <a:srgbClr val="FFFF00"/>
                </a:solidFill>
              </a:rPr>
              <a:t>2:</a:t>
            </a:r>
            <a:r>
              <a:rPr lang="en-US" sz="4900" dirty="0" smtClean="0"/>
              <a:t> </a:t>
            </a:r>
            <a:r>
              <a:rPr lang="vi-VN" sz="4900" dirty="0" smtClean="0">
                <a:solidFill>
                  <a:schemeClr val="bg1"/>
                </a:solidFill>
              </a:rPr>
              <a:t>Đi </a:t>
            </a:r>
            <a:r>
              <a:rPr lang="vi-VN" sz="4900" dirty="0">
                <a:solidFill>
                  <a:schemeClr val="bg1"/>
                </a:solidFill>
              </a:rPr>
              <a:t>về nhà Chúa như dân xưa đi về Thánh đô. Đi về nhà Chúa tâm tư con đã bao đợi chờ. Lạy Chúa đi về nhà Chúa như dân xưa đi về Thánh đô. Đi về nhà Chúa đi về nhà Chúa, tâm tư con đã bao đợi chờ</a:t>
            </a:r>
            <a:r>
              <a:rPr lang="vi-VN" sz="4900" dirty="0" smtClean="0">
                <a:solidFill>
                  <a:schemeClr val="bg1"/>
                </a:solidFill>
              </a:rPr>
              <a:t>.</a:t>
            </a:r>
            <a:endParaRPr lang="vi-VN" sz="49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900" dirty="0" smtClean="0">
                <a:solidFill>
                  <a:srgbClr val="FFFF00"/>
                </a:solidFill>
              </a:rPr>
              <a:t>3: </a:t>
            </a:r>
            <a:r>
              <a:rPr lang="vi-VN" sz="4900" dirty="0" smtClean="0">
                <a:solidFill>
                  <a:schemeClr val="bg1"/>
                </a:solidFill>
              </a:rPr>
              <a:t>Đi </a:t>
            </a:r>
            <a:r>
              <a:rPr lang="vi-VN" sz="4900" dirty="0">
                <a:solidFill>
                  <a:schemeClr val="bg1"/>
                </a:solidFill>
              </a:rPr>
              <a:t>về nhà Chúa dâng muôn câu cảm tạ chúc khen. Đi về nhà Chúa dâng lên Cha trái tim mọn hèn. Lạy Chúa đi về nhà Chúa dâng muôn câu cảm tạ chúc khen. Đi về nhà Chúa đi về nhà Chúa dâng lên Cha trái tim mọn hèn</a:t>
            </a:r>
            <a:r>
              <a:rPr lang="vi-VN" sz="4900" dirty="0" smtClean="0">
                <a:solidFill>
                  <a:schemeClr val="bg1"/>
                </a:solidFill>
              </a:rPr>
              <a:t>.</a:t>
            </a:r>
            <a:endParaRPr lang="vi-VN" sz="49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72408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95600" y="285751"/>
            <a:ext cx="5867400" cy="2554545"/>
          </a:xfrm>
          <a:prstGeom prst="rect">
            <a:avLst/>
          </a:prstGeom>
        </p:spPr>
        <p:txBody>
          <a:bodyPr wrap="square">
            <a:spAutoFit/>
          </a:bodyPr>
          <a:lstStyle/>
          <a:p>
            <a:r>
              <a:rPr lang="en-US" sz="2400" smtClean="0">
                <a:solidFill>
                  <a:srgbClr val="FFFF00"/>
                </a:solidFill>
              </a:rPr>
              <a:t>Bài đọc 1.</a:t>
            </a:r>
          </a:p>
          <a:p>
            <a:r>
              <a:rPr lang="en-US" sz="2400" smtClean="0">
                <a:solidFill>
                  <a:srgbClr val="FFFF00"/>
                </a:solidFill>
              </a:rPr>
              <a:t>Thánh vịnh 84.</a:t>
            </a:r>
          </a:p>
          <a:p>
            <a:r>
              <a:rPr lang="vi-VN" sz="2800">
                <a:solidFill>
                  <a:srgbClr val="FFFF00"/>
                </a:solidFill>
              </a:rPr>
              <a:t>Lạy Chúa, xin cho chúng con được thấy tình thương của Chúa, và ban ơn cứu độ cho chúng con</a:t>
            </a:r>
            <a:r>
              <a:rPr lang="vi-VN" sz="2800" smtClean="0">
                <a:solidFill>
                  <a:srgbClr val="FFFF00"/>
                </a:solidFill>
              </a:rPr>
              <a:t>.</a:t>
            </a:r>
            <a:r>
              <a:rPr lang="en-US" sz="2800" smtClean="0">
                <a:solidFill>
                  <a:srgbClr val="FFFF00"/>
                </a:solidFill>
              </a:rPr>
              <a:t/>
            </a:r>
            <a:br>
              <a:rPr lang="en-US" sz="2800" smtClean="0">
                <a:solidFill>
                  <a:srgbClr val="FFFF00"/>
                </a:solidFill>
              </a:rPr>
            </a:br>
            <a:r>
              <a:rPr lang="en-US" sz="2800" smtClean="0">
                <a:solidFill>
                  <a:schemeClr val="bg1"/>
                </a:solidFill>
              </a:rPr>
              <a:t>Bài trích sách các Vua quyển thứ nhất.</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84</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XIX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t>
            </a:r>
            <a:r>
              <a:rPr lang="en-US" dirty="0" smtClean="0">
                <a:solidFill>
                  <a:srgbClr val="FFFF00"/>
                </a:solidFill>
              </a:rPr>
              <a:t>A</a:t>
            </a:r>
            <a:br>
              <a:rPr lang="en-US" dirty="0" smtClean="0">
                <a:solidFill>
                  <a:srgbClr val="FFFF00"/>
                </a:solidFill>
              </a:rPr>
            </a:br>
            <a:r>
              <a:rPr lang="en-US" dirty="0" smtClean="0">
                <a:solidFill>
                  <a:srgbClr val="FFFF00"/>
                </a:solidFill>
              </a:rPr>
              <a:t>(3 </a:t>
            </a:r>
            <a:r>
              <a:rPr lang="en-US" dirty="0" err="1" smtClean="0">
                <a:solidFill>
                  <a:srgbClr val="FFFF00"/>
                </a:solidFill>
              </a:rPr>
              <a:t>câu</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825005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500" u="sng" dirty="0" err="1" smtClean="0">
                <a:solidFill>
                  <a:srgbClr val="FFFF00"/>
                </a:solidFill>
              </a:rPr>
              <a:t>Đk</a:t>
            </a:r>
            <a:r>
              <a:rPr lang="en-US" sz="6500" u="sng" dirty="0" smtClean="0">
                <a:solidFill>
                  <a:srgbClr val="FFFF00"/>
                </a:solidFill>
              </a:rPr>
              <a:t>:</a:t>
            </a:r>
            <a:r>
              <a:rPr lang="en-US" sz="6500" dirty="0" smtClean="0">
                <a:solidFill>
                  <a:schemeClr val="bg1"/>
                </a:solidFill>
              </a:rPr>
              <a:t> </a:t>
            </a:r>
            <a:r>
              <a:rPr lang="vi-VN" sz="6500" dirty="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2457780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dirty="0" smtClean="0">
                <a:solidFill>
                  <a:srgbClr val="FFFF00"/>
                </a:solidFill>
              </a:rPr>
              <a:t>Tk1:</a:t>
            </a:r>
            <a:r>
              <a:rPr lang="en-US" sz="5800" dirty="0" smtClean="0">
                <a:solidFill>
                  <a:schemeClr val="bg1"/>
                </a:solidFill>
              </a:rPr>
              <a:t> </a:t>
            </a:r>
            <a:r>
              <a:rPr lang="vi-VN" sz="5800" dirty="0" smtClean="0">
                <a:solidFill>
                  <a:schemeClr val="bg1"/>
                </a:solidFill>
              </a:rPr>
              <a:t>Tôi lẳng lặng nghe Chúa nay ban truyền lời chào bình an tặng dân Chúa. Cứu ai hằng sợ Tôn Danh, dọi chiếu ánh vinh hiển Ngài.</a:t>
            </a:r>
            <a:endParaRPr lang="en-US" sz="5800" dirty="0">
              <a:solidFill>
                <a:schemeClr val="bg1"/>
              </a:solidFill>
            </a:endParaRPr>
          </a:p>
        </p:txBody>
      </p:sp>
    </p:spTree>
    <p:extLst>
      <p:ext uri="{BB962C8B-B14F-4D97-AF65-F5344CB8AC3E}">
        <p14:creationId xmlns:p14="http://schemas.microsoft.com/office/powerpoint/2010/main" val="2441688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500" u="sng" dirty="0" err="1" smtClean="0">
                <a:solidFill>
                  <a:srgbClr val="FFFF00"/>
                </a:solidFill>
              </a:rPr>
              <a:t>Đk</a:t>
            </a:r>
            <a:r>
              <a:rPr lang="en-US" sz="6500" u="sng" dirty="0" smtClean="0">
                <a:solidFill>
                  <a:srgbClr val="FFFF00"/>
                </a:solidFill>
              </a:rPr>
              <a:t>:</a:t>
            </a:r>
            <a:r>
              <a:rPr lang="en-US" sz="6500" dirty="0" smtClean="0">
                <a:solidFill>
                  <a:schemeClr val="bg1"/>
                </a:solidFill>
              </a:rPr>
              <a:t> </a:t>
            </a:r>
            <a:r>
              <a:rPr lang="vi-VN" sz="6500" dirty="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165100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dirty="0" smtClean="0">
                <a:solidFill>
                  <a:srgbClr val="FFFF00"/>
                </a:solidFill>
              </a:rPr>
              <a:t>Tk2:</a:t>
            </a:r>
            <a:r>
              <a:rPr lang="en-US" sz="5800" dirty="0" smtClean="0">
                <a:solidFill>
                  <a:schemeClr val="bg1"/>
                </a:solidFill>
              </a:rPr>
              <a:t> </a:t>
            </a:r>
            <a:r>
              <a:rPr lang="vi-VN" sz="5800" dirty="0" smtClean="0">
                <a:solidFill>
                  <a:schemeClr val="bg1"/>
                </a:solidFill>
              </a:rPr>
              <a:t>Ân nghĩa và công lý nay tao ngộ, hòa bình đẹp duyên cùng công chính. Đất nay nảy mầm công minh, thành tín giáng lâm bởi trời.</a:t>
            </a:r>
            <a:endParaRPr lang="en-US" sz="5800" dirty="0">
              <a:solidFill>
                <a:schemeClr val="bg1"/>
              </a:solidFill>
            </a:endParaRPr>
          </a:p>
        </p:txBody>
      </p:sp>
    </p:spTree>
    <p:extLst>
      <p:ext uri="{BB962C8B-B14F-4D97-AF65-F5344CB8AC3E}">
        <p14:creationId xmlns:p14="http://schemas.microsoft.com/office/powerpoint/2010/main" val="3380453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500" u="sng" dirty="0" err="1" smtClean="0">
                <a:solidFill>
                  <a:srgbClr val="FFFF00"/>
                </a:solidFill>
              </a:rPr>
              <a:t>Đk</a:t>
            </a:r>
            <a:r>
              <a:rPr lang="en-US" sz="6500" u="sng" dirty="0" smtClean="0">
                <a:solidFill>
                  <a:srgbClr val="FFFF00"/>
                </a:solidFill>
              </a:rPr>
              <a:t>:</a:t>
            </a:r>
            <a:r>
              <a:rPr lang="en-US" sz="6500" dirty="0" smtClean="0">
                <a:solidFill>
                  <a:schemeClr val="bg1"/>
                </a:solidFill>
              </a:rPr>
              <a:t> </a:t>
            </a:r>
            <a:r>
              <a:rPr lang="vi-VN" sz="6500" dirty="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165100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800" u="sng" smtClean="0">
                <a:solidFill>
                  <a:srgbClr val="FFFF00"/>
                </a:solidFill>
              </a:rPr>
              <a:t>Tk3:</a:t>
            </a:r>
            <a:r>
              <a:rPr lang="en-US" sz="5800" smtClean="0">
                <a:solidFill>
                  <a:schemeClr val="bg1"/>
                </a:solidFill>
              </a:rPr>
              <a:t> </a:t>
            </a:r>
            <a:r>
              <a:rPr lang="vi-VN" sz="5800" smtClean="0">
                <a:solidFill>
                  <a:schemeClr val="bg1"/>
                </a:solidFill>
              </a:rPr>
              <a:t>Vâng, chính Ngài ban phúc ân dư đầy, và ruộng đồng nở rộ hoa trái. Tín trung rày làm tiền phong mở lối bước chân của Ngài.</a:t>
            </a:r>
          </a:p>
        </p:txBody>
      </p:sp>
    </p:spTree>
    <p:extLst>
      <p:ext uri="{BB962C8B-B14F-4D97-AF65-F5344CB8AC3E}">
        <p14:creationId xmlns:p14="http://schemas.microsoft.com/office/powerpoint/2010/main" val="2600511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500" u="sng" dirty="0" err="1" smtClean="0">
                <a:solidFill>
                  <a:srgbClr val="FFFF00"/>
                </a:solidFill>
              </a:rPr>
              <a:t>Đk</a:t>
            </a:r>
            <a:r>
              <a:rPr lang="en-US" sz="6500" u="sng" dirty="0" smtClean="0">
                <a:solidFill>
                  <a:srgbClr val="FFFF00"/>
                </a:solidFill>
              </a:rPr>
              <a:t>:</a:t>
            </a:r>
            <a:r>
              <a:rPr lang="en-US" sz="6500" dirty="0" smtClean="0">
                <a:solidFill>
                  <a:schemeClr val="bg1"/>
                </a:solidFill>
              </a:rPr>
              <a:t> </a:t>
            </a:r>
            <a:r>
              <a:rPr lang="vi-VN" sz="6500" dirty="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165100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00400" y="285751"/>
            <a:ext cx="5943600" cy="2185214"/>
          </a:xfrm>
          <a:prstGeom prst="rect">
            <a:avLst/>
          </a:prstGeom>
        </p:spPr>
        <p:txBody>
          <a:bodyPr wrap="square">
            <a:spAutoFit/>
          </a:bodyPr>
          <a:lstStyle/>
          <a:p>
            <a:r>
              <a:rPr lang="en-US" sz="2400" dirty="0" err="1" smtClean="0">
                <a:solidFill>
                  <a:srgbClr val="FFFF00"/>
                </a:solidFill>
              </a:rPr>
              <a:t>Bài</a:t>
            </a:r>
            <a:r>
              <a:rPr lang="en-US" sz="2400" dirty="0" smtClean="0">
                <a:solidFill>
                  <a:srgbClr val="FFFF00"/>
                </a:solidFill>
              </a:rPr>
              <a:t> </a:t>
            </a:r>
            <a:r>
              <a:rPr lang="en-US" sz="2400" dirty="0" err="1" smtClean="0">
                <a:solidFill>
                  <a:srgbClr val="FFFF00"/>
                </a:solidFill>
              </a:rPr>
              <a:t>đọc</a:t>
            </a:r>
            <a:r>
              <a:rPr lang="en-US" sz="2400" dirty="0" smtClean="0">
                <a:solidFill>
                  <a:srgbClr val="FFFF00"/>
                </a:solidFill>
              </a:rPr>
              <a:t> 2.</a:t>
            </a:r>
            <a:r>
              <a:rPr lang="en-US" sz="2400" dirty="0">
                <a:solidFill>
                  <a:srgbClr val="FFFF00"/>
                </a:solidFill>
              </a:rPr>
              <a:t/>
            </a:r>
            <a:br>
              <a:rPr lang="en-US" sz="2400" dirty="0">
                <a:solidFill>
                  <a:srgbClr val="FFFF00"/>
                </a:solidFill>
              </a:rPr>
            </a:br>
            <a:r>
              <a:rPr lang="en-US" sz="2800" dirty="0" err="1" smtClean="0">
                <a:solidFill>
                  <a:srgbClr val="FFFF00"/>
                </a:solidFill>
              </a:rPr>
              <a:t>Giá</a:t>
            </a:r>
            <a:r>
              <a:rPr lang="en-US" sz="2800" dirty="0" smtClean="0">
                <a:solidFill>
                  <a:srgbClr val="FFFF00"/>
                </a:solidFill>
              </a:rPr>
              <a:t> </a:t>
            </a:r>
            <a:r>
              <a:rPr lang="en-US" sz="2800" dirty="0" err="1" smtClean="0">
                <a:solidFill>
                  <a:srgbClr val="FFFF00"/>
                </a:solidFill>
              </a:rPr>
              <a:t>như</a:t>
            </a:r>
            <a:r>
              <a:rPr lang="en-US" sz="2800" dirty="0" smtClean="0">
                <a:solidFill>
                  <a:srgbClr val="FFFF00"/>
                </a:solidFill>
              </a:rPr>
              <a:t> </a:t>
            </a:r>
            <a:r>
              <a:rPr lang="en-US" sz="2800" dirty="0" err="1" smtClean="0">
                <a:solidFill>
                  <a:srgbClr val="FFFF00"/>
                </a:solidFill>
              </a:rPr>
              <a:t>vì</a:t>
            </a:r>
            <a:r>
              <a:rPr lang="en-US" sz="2800" dirty="0" smtClean="0">
                <a:solidFill>
                  <a:srgbClr val="FFFF00"/>
                </a:solidFill>
              </a:rPr>
              <a:t> </a:t>
            </a:r>
            <a:r>
              <a:rPr lang="en-US" sz="2800" dirty="0" err="1" smtClean="0">
                <a:solidFill>
                  <a:srgbClr val="FFFF00"/>
                </a:solidFill>
              </a:rPr>
              <a:t>anh</a:t>
            </a:r>
            <a:r>
              <a:rPr lang="en-US" sz="2800" dirty="0" smtClean="0">
                <a:solidFill>
                  <a:srgbClr val="FFFF00"/>
                </a:solidFill>
              </a:rPr>
              <a:t> </a:t>
            </a:r>
            <a:r>
              <a:rPr lang="en-US" sz="2800" dirty="0" err="1" smtClean="0">
                <a:solidFill>
                  <a:srgbClr val="FFFF00"/>
                </a:solidFill>
              </a:rPr>
              <a:t>em</a:t>
            </a:r>
            <a:r>
              <a:rPr lang="en-US" sz="2800" dirty="0" smtClean="0">
                <a:solidFill>
                  <a:srgbClr val="FFFF00"/>
                </a:solidFill>
              </a:rPr>
              <a:t>, </a:t>
            </a:r>
            <a:r>
              <a:rPr lang="en-US" sz="2800" dirty="0" err="1" smtClean="0">
                <a:solidFill>
                  <a:srgbClr val="FFFF00"/>
                </a:solidFill>
              </a:rPr>
              <a:t>mà</a:t>
            </a:r>
            <a:r>
              <a:rPr lang="en-US" sz="2800" dirty="0" smtClean="0">
                <a:solidFill>
                  <a:srgbClr val="FFFF00"/>
                </a:solidFill>
              </a:rPr>
              <a:t> </a:t>
            </a:r>
            <a:r>
              <a:rPr lang="en-US" sz="2800" dirty="0" err="1" smtClean="0">
                <a:solidFill>
                  <a:srgbClr val="FFFF00"/>
                </a:solidFill>
              </a:rPr>
              <a:t>tôi</a:t>
            </a:r>
            <a:r>
              <a:rPr lang="en-US" sz="2800" dirty="0" smtClean="0">
                <a:solidFill>
                  <a:srgbClr val="FFFF00"/>
                </a:solidFill>
              </a:rPr>
              <a:t> </a:t>
            </a:r>
            <a:r>
              <a:rPr lang="en-US" sz="2800" dirty="0" err="1" smtClean="0">
                <a:solidFill>
                  <a:srgbClr val="FFFF00"/>
                </a:solidFill>
              </a:rPr>
              <a:t>có</a:t>
            </a:r>
            <a:r>
              <a:rPr lang="en-US" sz="2800" dirty="0" smtClean="0">
                <a:solidFill>
                  <a:srgbClr val="FFFF00"/>
                </a:solidFill>
              </a:rPr>
              <a:t> </a:t>
            </a:r>
            <a:r>
              <a:rPr lang="en-US" sz="2800" dirty="0" err="1" smtClean="0">
                <a:solidFill>
                  <a:srgbClr val="FFFF00"/>
                </a:solidFill>
              </a:rPr>
              <a:t>bị</a:t>
            </a:r>
            <a:r>
              <a:rPr lang="en-US" sz="2800" dirty="0" smtClean="0">
                <a:solidFill>
                  <a:srgbClr val="FFFF00"/>
                </a:solidFill>
              </a:rPr>
              <a:t> </a:t>
            </a:r>
            <a:r>
              <a:rPr lang="en-US" sz="2800" dirty="0" err="1" smtClean="0">
                <a:solidFill>
                  <a:srgbClr val="FFFF00"/>
                </a:solidFill>
              </a:rPr>
              <a:t>nguyền</a:t>
            </a:r>
            <a:r>
              <a:rPr lang="en-US" sz="2800" dirty="0" smtClean="0">
                <a:solidFill>
                  <a:srgbClr val="FFFF00"/>
                </a:solidFill>
              </a:rPr>
              <a:t> </a:t>
            </a:r>
            <a:r>
              <a:rPr lang="en-US" sz="2800" dirty="0" err="1" smtClean="0">
                <a:solidFill>
                  <a:srgbClr val="FFFF00"/>
                </a:solidFill>
              </a:rPr>
              <a:t>rủa</a:t>
            </a:r>
            <a:r>
              <a:rPr lang="en-US" sz="2800" dirty="0" smtClean="0">
                <a:solidFill>
                  <a:srgbClr val="FFFF00"/>
                </a:solidFill>
              </a:rPr>
              <a:t>, </a:t>
            </a:r>
            <a:r>
              <a:rPr lang="en-US" sz="2800" dirty="0" err="1" smtClean="0">
                <a:solidFill>
                  <a:srgbClr val="FFFF00"/>
                </a:solidFill>
              </a:rPr>
              <a:t>thì</a:t>
            </a:r>
            <a:r>
              <a:rPr lang="en-US" sz="2800" dirty="0" smtClean="0">
                <a:solidFill>
                  <a:srgbClr val="FFFF00"/>
                </a:solidFill>
              </a:rPr>
              <a:t> </a:t>
            </a:r>
            <a:r>
              <a:rPr lang="en-US" sz="2800" dirty="0" err="1" smtClean="0">
                <a:solidFill>
                  <a:srgbClr val="FFFF00"/>
                </a:solidFill>
              </a:rPr>
              <a:t>tôi</a:t>
            </a:r>
            <a:r>
              <a:rPr lang="en-US" sz="2800" dirty="0" smtClean="0">
                <a:solidFill>
                  <a:srgbClr val="FFFF00"/>
                </a:solidFill>
              </a:rPr>
              <a:t> </a:t>
            </a:r>
            <a:r>
              <a:rPr lang="en-US" sz="2800" dirty="0" err="1" smtClean="0">
                <a:solidFill>
                  <a:srgbClr val="FFFF00"/>
                </a:solidFill>
              </a:rPr>
              <a:t>cũng</a:t>
            </a:r>
            <a:r>
              <a:rPr lang="en-US" sz="2800" dirty="0" smtClean="0">
                <a:solidFill>
                  <a:srgbClr val="FFFF00"/>
                </a:solidFill>
              </a:rPr>
              <a:t> cam </a:t>
            </a:r>
            <a:r>
              <a:rPr lang="en-US" sz="2800" dirty="0" err="1" smtClean="0">
                <a:solidFill>
                  <a:srgbClr val="FFFF00"/>
                </a:solidFill>
              </a:rPr>
              <a:t>lòng</a:t>
            </a:r>
            <a:r>
              <a:rPr lang="vi-VN" sz="2800" dirty="0" smtClean="0">
                <a:solidFill>
                  <a:srgbClr val="FFFF00"/>
                </a:solidFill>
              </a:rPr>
              <a:t>.</a:t>
            </a:r>
            <a:endParaRPr lang="en-US" sz="2800" dirty="0" smtClean="0">
              <a:solidFill>
                <a:srgbClr val="FFFF00"/>
              </a:solidFill>
            </a:endParaRPr>
          </a:p>
          <a:p>
            <a:r>
              <a:rPr lang="en-US" sz="2800" dirty="0" err="1" smtClean="0">
                <a:solidFill>
                  <a:prstClr val="white"/>
                </a:solidFill>
              </a:rPr>
              <a:t>Bài</a:t>
            </a:r>
            <a:r>
              <a:rPr lang="en-US" sz="2800" dirty="0" smtClean="0">
                <a:solidFill>
                  <a:prstClr val="white"/>
                </a:solidFill>
              </a:rPr>
              <a:t> </a:t>
            </a:r>
            <a:r>
              <a:rPr lang="en-US" sz="2800" dirty="0" err="1" smtClean="0">
                <a:solidFill>
                  <a:prstClr val="white"/>
                </a:solidFill>
              </a:rPr>
              <a:t>trích</a:t>
            </a:r>
            <a:r>
              <a:rPr lang="en-US" sz="2800" dirty="0" smtClean="0">
                <a:solidFill>
                  <a:prstClr val="white"/>
                </a:solidFill>
              </a:rPr>
              <a:t> </a:t>
            </a:r>
            <a:r>
              <a:rPr lang="en-US" sz="2800" dirty="0" err="1" smtClean="0">
                <a:solidFill>
                  <a:prstClr val="white"/>
                </a:solidFill>
              </a:rPr>
              <a:t>thư</a:t>
            </a:r>
            <a:r>
              <a:rPr lang="en-US" sz="2800" dirty="0" smtClean="0">
                <a:solidFill>
                  <a:prstClr val="white"/>
                </a:solidFill>
              </a:rPr>
              <a:t> </a:t>
            </a:r>
            <a:r>
              <a:rPr lang="en-US" sz="2800" dirty="0" err="1" smtClean="0">
                <a:solidFill>
                  <a:prstClr val="white"/>
                </a:solidFill>
              </a:rPr>
              <a:t>thánh</a:t>
            </a:r>
            <a:r>
              <a:rPr lang="en-US" sz="2800" dirty="0" smtClean="0">
                <a:solidFill>
                  <a:prstClr val="white"/>
                </a:solidFill>
              </a:rPr>
              <a:t> </a:t>
            </a:r>
            <a:r>
              <a:rPr lang="en-US" sz="2800" dirty="0" err="1" smtClean="0">
                <a:solidFill>
                  <a:prstClr val="white"/>
                </a:solidFill>
              </a:rPr>
              <a:t>Phaolô</a:t>
            </a:r>
            <a:r>
              <a:rPr lang="en-US" sz="2800" dirty="0" smtClean="0">
                <a:solidFill>
                  <a:prstClr val="white"/>
                </a:solidFill>
              </a:rPr>
              <a:t> </a:t>
            </a:r>
            <a:r>
              <a:rPr lang="en-US" sz="2800" dirty="0" err="1" smtClean="0">
                <a:solidFill>
                  <a:prstClr val="white"/>
                </a:solidFill>
              </a:rPr>
              <a:t>tông</a:t>
            </a:r>
            <a:r>
              <a:rPr lang="en-US" sz="2800" dirty="0" smtClean="0">
                <a:solidFill>
                  <a:prstClr val="white"/>
                </a:solidFill>
              </a:rPr>
              <a:t> </a:t>
            </a:r>
            <a:r>
              <a:rPr lang="en-US" sz="2800" dirty="0" err="1" smtClean="0">
                <a:solidFill>
                  <a:prstClr val="white"/>
                </a:solidFill>
              </a:rPr>
              <a:t>đồ</a:t>
            </a:r>
            <a:endParaRPr lang="en-US" sz="2800" dirty="0" smtClean="0">
              <a:solidFill>
                <a:prstClr val="white"/>
              </a:solidFill>
            </a:endParaRPr>
          </a:p>
          <a:p>
            <a:r>
              <a:rPr lang="en-US" sz="2800" dirty="0" err="1" smtClean="0">
                <a:solidFill>
                  <a:prstClr val="white"/>
                </a:solidFill>
              </a:rPr>
              <a:t>Gởi</a:t>
            </a:r>
            <a:r>
              <a:rPr lang="en-US" sz="2800" dirty="0" smtClean="0">
                <a:solidFill>
                  <a:prstClr val="white"/>
                </a:solidFill>
              </a:rPr>
              <a:t> </a:t>
            </a:r>
            <a:r>
              <a:rPr lang="en-US" sz="2800" dirty="0" err="1" smtClean="0">
                <a:solidFill>
                  <a:prstClr val="white"/>
                </a:solidFill>
              </a:rPr>
              <a:t>tín</a:t>
            </a:r>
            <a:r>
              <a:rPr lang="en-US" sz="2800" dirty="0" smtClean="0">
                <a:solidFill>
                  <a:prstClr val="white"/>
                </a:solidFill>
              </a:rPr>
              <a:t> </a:t>
            </a:r>
            <a:r>
              <a:rPr lang="en-US" sz="2800" dirty="0" err="1" smtClean="0">
                <a:solidFill>
                  <a:prstClr val="white"/>
                </a:solidFill>
              </a:rPr>
              <a:t>hữu</a:t>
            </a:r>
            <a:r>
              <a:rPr lang="en-US" sz="2800" dirty="0" smtClean="0">
                <a:solidFill>
                  <a:prstClr val="white"/>
                </a:solidFill>
              </a:rPr>
              <a:t> </a:t>
            </a:r>
            <a:r>
              <a:rPr lang="en-US" sz="2800" dirty="0" err="1" smtClean="0">
                <a:solidFill>
                  <a:prstClr val="white"/>
                </a:solidFill>
              </a:rPr>
              <a:t>Rôma</a:t>
            </a:r>
            <a:r>
              <a:rPr lang="en-US" sz="2800" dirty="0" smtClean="0">
                <a:solidFill>
                  <a:prstClr val="white"/>
                </a:solidFill>
              </a:rPr>
              <a:t>.</a:t>
            </a:r>
            <a:endParaRPr lang="en-US" sz="2800" dirty="0">
              <a:solidFill>
                <a:prstClr val="white"/>
              </a:solidFill>
            </a:endParaRPr>
          </a:p>
        </p:txBody>
      </p:sp>
    </p:spTree>
    <p:extLst>
      <p:ext uri="{BB962C8B-B14F-4D97-AF65-F5344CB8AC3E}">
        <p14:creationId xmlns:p14="http://schemas.microsoft.com/office/powerpoint/2010/main" val="109183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7700" dirty="0" smtClean="0">
                <a:solidFill>
                  <a:schemeClr val="bg1"/>
                </a:solidFill>
              </a:rPr>
              <a:t>T</a:t>
            </a:r>
            <a:r>
              <a:rPr lang="vi-VN" sz="7700" dirty="0" smtClean="0">
                <a:solidFill>
                  <a:schemeClr val="bg1"/>
                </a:solidFill>
              </a:rPr>
              <a:t>ôi mong đợi ở Chúa, cậy trông ở lời Ngài.</a:t>
            </a:r>
            <a:endParaRPr lang="en-US" sz="77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FFFF00"/>
                </a:solidFill>
              </a:rPr>
              <a:t>Alleluia …</a:t>
            </a:r>
          </a:p>
        </p:txBody>
      </p:sp>
    </p:spTree>
    <p:extLst>
      <p:ext uri="{BB962C8B-B14F-4D97-AF65-F5344CB8AC3E}">
        <p14:creationId xmlns:p14="http://schemas.microsoft.com/office/powerpoint/2010/main" val="335933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62486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dirty="0">
                <a:solidFill>
                  <a:schemeClr val="bg1"/>
                </a:solidFill>
                <a:cs typeface="Times New Roman" pitchFamily="18" charset="0"/>
              </a:rPr>
              <a:t>s</a:t>
            </a:r>
            <a:r>
              <a:rPr lang="vi-VN" sz="6600" b="0" dirty="0" smtClean="0">
                <a:solidFill>
                  <a:schemeClr val="bg1"/>
                </a:solidFill>
                <a:effectLst/>
                <a:latin typeface="+mj-lt"/>
                <a:cs typeface="Times New Roman" pitchFamily="18" charset="0"/>
              </a:rPr>
              <a:t>inh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a:t>
            </a:r>
            <a:r>
              <a:rPr lang="vi-VN" sz="6000" b="0" dirty="0" smtClean="0">
                <a:solidFill>
                  <a:schemeClr val="bg1"/>
                </a:solidFill>
                <a:effectLst/>
                <a:latin typeface="+mj-lt"/>
                <a:cs typeface="Times New Roman" pitchFamily="18" charset="0"/>
              </a:rPr>
              <a:t>Philatô</a:t>
            </a:r>
            <a:r>
              <a:rPr lang="en-US" sz="6000" b="0" dirty="0" smtClean="0">
                <a:solidFill>
                  <a:schemeClr val="bg1"/>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100" b="0" dirty="0">
                <a:solidFill>
                  <a:schemeClr val="bg1"/>
                </a:solidFill>
                <a:effectLst/>
                <a:latin typeface="+mj-lt"/>
                <a:cs typeface="Times New Roman" pitchFamily="18" charset="0"/>
              </a:rPr>
              <a:t>Xin Chúa làm nên cuộc Hiện Xuống mới trong đời sống Hội</a:t>
            </a:r>
            <a:br>
              <a:rPr lang="vi-VN" sz="5100" b="0" dirty="0">
                <a:solidFill>
                  <a:schemeClr val="bg1"/>
                </a:solidFill>
                <a:effectLst/>
                <a:latin typeface="+mj-lt"/>
                <a:cs typeface="Times New Roman" pitchFamily="18" charset="0"/>
              </a:rPr>
            </a:br>
            <a:r>
              <a:rPr lang="vi-VN" sz="5100" b="0" dirty="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51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1754326"/>
          </a:xfrm>
          <a:prstGeom prst="rect">
            <a:avLst/>
          </a:prstGeom>
        </p:spPr>
        <p:txBody>
          <a:bodyPr wrap="square">
            <a:spAutoFit/>
          </a:bodyPr>
          <a:lstStyle/>
          <a:p>
            <a:pPr algn="just"/>
            <a:r>
              <a:rPr lang="vi-VN" sz="3600"/>
              <a:t>Thiên Chúa là Cha hay thương xót. Người luôn trợ giúp chúng ta </a:t>
            </a:r>
            <a:r>
              <a:rPr lang="en-US" sz="3600" smtClean="0"/>
              <a:t>đ</a:t>
            </a:r>
            <a:r>
              <a:rPr lang="vi-VN" sz="3600" smtClean="0"/>
              <a:t>ang </a:t>
            </a:r>
            <a:r>
              <a:rPr lang="vi-VN" sz="3600"/>
              <a:t>lúc chúng ta </a:t>
            </a:r>
            <a:r>
              <a:rPr lang="vi-VN" sz="3600" smtClean="0"/>
              <a:t>cần</a:t>
            </a:r>
            <a:r>
              <a:rPr lang="en-US" sz="3600" smtClean="0"/>
              <a:t>.</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505200" y="2570911"/>
            <a:ext cx="5867400" cy="1292662"/>
          </a:xfrm>
          <a:prstGeom prst="rect">
            <a:avLst/>
          </a:prstGeom>
        </p:spPr>
        <p:txBody>
          <a:bodyPr wrap="square">
            <a:spAutoFit/>
          </a:bodyPr>
          <a:lstStyle/>
          <a:p>
            <a:pPr algn="ctr"/>
            <a:r>
              <a:rPr lang="en-US" sz="4000" b="1" dirty="0" smtClean="0">
                <a:solidFill>
                  <a:srgbClr val="FFFF00"/>
                </a:solidFill>
              </a:rPr>
              <a:t>LỜI NGUYỆN DÂNG LÊN</a:t>
            </a:r>
            <a:endParaRPr lang="en-US" sz="4000" b="1" dirty="0">
              <a:solidFill>
                <a:srgbClr val="FFFF00"/>
              </a:solidFill>
            </a:endParaRPr>
          </a:p>
          <a:p>
            <a:pPr algn="ctr"/>
            <a:r>
              <a:rPr lang="en-US" sz="3800" b="1" i="1" dirty="0" err="1" smtClean="0">
                <a:solidFill>
                  <a:schemeClr val="bg1"/>
                </a:solidFill>
              </a:rPr>
              <a:t>Đinh</a:t>
            </a:r>
            <a:r>
              <a:rPr lang="en-US" sz="3800" b="1" i="1" dirty="0" smtClean="0">
                <a:solidFill>
                  <a:schemeClr val="bg1"/>
                </a:solidFill>
              </a:rPr>
              <a:t> </a:t>
            </a:r>
            <a:r>
              <a:rPr lang="en-US" sz="3800" b="1" i="1" dirty="0" err="1" smtClean="0">
                <a:solidFill>
                  <a:schemeClr val="bg1"/>
                </a:solidFill>
              </a:rPr>
              <a:t>Công</a:t>
            </a:r>
            <a:r>
              <a:rPr lang="en-US" sz="3800" b="1" i="1" dirty="0" smtClean="0">
                <a:solidFill>
                  <a:schemeClr val="bg1"/>
                </a:solidFill>
              </a:rPr>
              <a:t> </a:t>
            </a:r>
            <a:r>
              <a:rPr lang="en-US" sz="3800" b="1" i="1" dirty="0" err="1" smtClean="0">
                <a:solidFill>
                  <a:schemeClr val="bg1"/>
                </a:solidFill>
              </a:rPr>
              <a:t>Huỳnh</a:t>
            </a:r>
            <a:endParaRPr lang="en-US" sz="3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700" dirty="0" smtClean="0">
                <a:solidFill>
                  <a:srgbClr val="FFFF00"/>
                </a:solidFill>
              </a:rPr>
              <a:t>Tk1: </a:t>
            </a:r>
            <a:r>
              <a:rPr lang="vi-VN" sz="5700" dirty="0" smtClean="0">
                <a:solidFill>
                  <a:schemeClr val="bg1"/>
                </a:solidFill>
              </a:rPr>
              <a:t>Lời </a:t>
            </a:r>
            <a:r>
              <a:rPr lang="vi-VN" sz="5700" dirty="0">
                <a:solidFill>
                  <a:schemeClr val="bg1"/>
                </a:solidFill>
              </a:rPr>
              <a:t>nguyện con dâng lên đây là hoa trái chín thơm đồng xa. Lời nguyện con dâng lên áng hương trầm tỏa bay ngút </a:t>
            </a:r>
            <a:r>
              <a:rPr lang="vi-VN" sz="5700" dirty="0" smtClean="0">
                <a:solidFill>
                  <a:schemeClr val="bg1"/>
                </a:solidFill>
              </a:rPr>
              <a:t>trời</a:t>
            </a:r>
            <a:r>
              <a:rPr lang="en-US" sz="5700" dirty="0" smtClean="0">
                <a:solidFill>
                  <a:srgbClr val="FFFF00"/>
                </a:solidFill>
              </a:rPr>
              <a:t>…</a:t>
            </a:r>
            <a:endParaRPr lang="en-US" sz="5700" b="0" dirty="0">
              <a:solidFill>
                <a:srgbClr val="FFFF00"/>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700" dirty="0" smtClean="0">
                <a:solidFill>
                  <a:srgbClr val="FFFF00"/>
                </a:solidFill>
              </a:rPr>
              <a:t>… </a:t>
            </a:r>
            <a:r>
              <a:rPr lang="vi-VN" sz="5700" dirty="0" smtClean="0">
                <a:solidFill>
                  <a:schemeClr val="bg1"/>
                </a:solidFill>
              </a:rPr>
              <a:t>Lời </a:t>
            </a:r>
            <a:r>
              <a:rPr lang="vi-VN" sz="5700" dirty="0">
                <a:solidFill>
                  <a:schemeClr val="bg1"/>
                </a:solidFill>
              </a:rPr>
              <a:t>nguyện con dâng lên bao ngày nắng mưa lao nhọc giữa đời. Tiến dâng về Chúa Trời này là rượu nho kết hiệp với bánh thơm.</a:t>
            </a:r>
            <a:endParaRPr lang="en-US" sz="5700" b="0" dirty="0">
              <a:solidFill>
                <a:schemeClr val="bg1"/>
              </a:solidFill>
              <a:effectLst/>
            </a:endParaRPr>
          </a:p>
        </p:txBody>
      </p:sp>
    </p:spTree>
    <p:extLst>
      <p:ext uri="{BB962C8B-B14F-4D97-AF65-F5344CB8AC3E}">
        <p14:creationId xmlns:p14="http://schemas.microsoft.com/office/powerpoint/2010/main" val="5414817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800" dirty="0">
                <a:solidFill>
                  <a:srgbClr val="FFFF00"/>
                </a:solidFill>
              </a:rPr>
              <a:t>ĐK:</a:t>
            </a:r>
            <a:r>
              <a:rPr lang="vi-VN" sz="5800" dirty="0"/>
              <a:t> </a:t>
            </a:r>
            <a:r>
              <a:rPr lang="vi-VN" sz="5800" dirty="0">
                <a:solidFill>
                  <a:schemeClr val="bg1"/>
                </a:solidFill>
              </a:rPr>
              <a:t>Nguyện dâng lên Chúa Trời cuộc đời trần gian bao mùa mưa </a:t>
            </a:r>
            <a:r>
              <a:rPr lang="vi-VN" sz="5800" dirty="0" smtClean="0">
                <a:solidFill>
                  <a:schemeClr val="bg1"/>
                </a:solidFill>
              </a:rPr>
              <a:t>nắng</a:t>
            </a:r>
            <a:r>
              <a:rPr lang="en-US" sz="5800" dirty="0" smtClean="0">
                <a:solidFill>
                  <a:schemeClr val="bg1"/>
                </a:solidFill>
              </a:rPr>
              <a:t>. </a:t>
            </a:r>
            <a:r>
              <a:rPr lang="vi-VN" sz="5800" dirty="0" smtClean="0">
                <a:solidFill>
                  <a:schemeClr val="bg1"/>
                </a:solidFill>
              </a:rPr>
              <a:t>Nguyện </a:t>
            </a:r>
            <a:r>
              <a:rPr lang="vi-VN" sz="5800" dirty="0">
                <a:solidFill>
                  <a:schemeClr val="bg1"/>
                </a:solidFill>
              </a:rPr>
              <a:t>dâng trái tim hồng đã ươm nồng phúc ân Ngài ban.</a:t>
            </a:r>
            <a:endParaRPr lang="en-US" sz="5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700" dirty="0" smtClean="0">
                <a:solidFill>
                  <a:srgbClr val="FFFF00"/>
                </a:solidFill>
              </a:rPr>
              <a:t>Tk2: </a:t>
            </a:r>
            <a:r>
              <a:rPr lang="vi-VN" sz="5700" dirty="0" smtClean="0">
                <a:solidFill>
                  <a:schemeClr val="bg1"/>
                </a:solidFill>
              </a:rPr>
              <a:t>Hòa </a:t>
            </a:r>
            <a:r>
              <a:rPr lang="vi-VN" sz="5700" dirty="0">
                <a:solidFill>
                  <a:schemeClr val="bg1"/>
                </a:solidFill>
              </a:rPr>
              <a:t>điệu muôn câu kinh dâng về Thiên Chúa tiếng ca trầm thiêng. Ngọt ngào trên đôi môi thắm ân tình trào dâng nỗi </a:t>
            </a:r>
            <a:r>
              <a:rPr lang="vi-VN" sz="5700" dirty="0" smtClean="0">
                <a:solidFill>
                  <a:schemeClr val="bg1"/>
                </a:solidFill>
              </a:rPr>
              <a:t>niềm</a:t>
            </a:r>
            <a:r>
              <a:rPr lang="en-US" sz="5700" dirty="0" smtClean="0">
                <a:solidFill>
                  <a:srgbClr val="FFFF00"/>
                </a:solidFill>
              </a:rPr>
              <a:t>…</a:t>
            </a:r>
            <a:endParaRPr lang="en-US" sz="5700" b="0" dirty="0">
              <a:solidFill>
                <a:srgbClr val="FFFF00"/>
              </a:solidFill>
              <a:effectLst/>
            </a:endParaRPr>
          </a:p>
        </p:txBody>
      </p:sp>
    </p:spTree>
    <p:extLst>
      <p:ext uri="{BB962C8B-B14F-4D97-AF65-F5344CB8AC3E}">
        <p14:creationId xmlns:p14="http://schemas.microsoft.com/office/powerpoint/2010/main" val="1342182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700" dirty="0" smtClean="0">
                <a:solidFill>
                  <a:srgbClr val="FFFF00"/>
                </a:solidFill>
              </a:rPr>
              <a:t>… </a:t>
            </a:r>
            <a:r>
              <a:rPr lang="vi-VN" sz="5700" dirty="0" smtClean="0">
                <a:solidFill>
                  <a:schemeClr val="bg1"/>
                </a:solidFill>
              </a:rPr>
              <a:t>Lời </a:t>
            </a:r>
            <a:r>
              <a:rPr lang="vi-VN" sz="5700" dirty="0">
                <a:solidFill>
                  <a:schemeClr val="bg1"/>
                </a:solidFill>
              </a:rPr>
              <a:t>vọng ngân vang xa bay về trước ngai nơi tòa Chúa ngự. Cúi xin ngài đón nhận này là của lễ chân thành bao mến thương</a:t>
            </a:r>
            <a:r>
              <a:rPr lang="vi-VN" sz="5700" dirty="0" smtClean="0">
                <a:solidFill>
                  <a:schemeClr val="bg1"/>
                </a:solidFill>
              </a:rPr>
              <a:t>.</a:t>
            </a:r>
            <a:endParaRPr lang="en-US" sz="5700" b="0" dirty="0">
              <a:solidFill>
                <a:schemeClr val="bg1"/>
              </a:solidFill>
              <a:effectLst/>
            </a:endParaRPr>
          </a:p>
        </p:txBody>
      </p:sp>
    </p:spTree>
    <p:extLst>
      <p:ext uri="{BB962C8B-B14F-4D97-AF65-F5344CB8AC3E}">
        <p14:creationId xmlns:p14="http://schemas.microsoft.com/office/powerpoint/2010/main" val="1780886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800" dirty="0">
                <a:solidFill>
                  <a:srgbClr val="FFFF00"/>
                </a:solidFill>
              </a:rPr>
              <a:t>ĐK:</a:t>
            </a:r>
            <a:r>
              <a:rPr lang="vi-VN" sz="5800" dirty="0"/>
              <a:t> </a:t>
            </a:r>
            <a:r>
              <a:rPr lang="vi-VN" sz="5800" dirty="0">
                <a:solidFill>
                  <a:schemeClr val="bg1"/>
                </a:solidFill>
              </a:rPr>
              <a:t>Nguyện dâng lên Chúa Trời cuộc đời trần gian bao mùa mưa </a:t>
            </a:r>
            <a:r>
              <a:rPr lang="vi-VN" sz="5800" dirty="0" smtClean="0">
                <a:solidFill>
                  <a:schemeClr val="bg1"/>
                </a:solidFill>
              </a:rPr>
              <a:t>nắng</a:t>
            </a:r>
            <a:r>
              <a:rPr lang="en-US" sz="5800" dirty="0" smtClean="0">
                <a:solidFill>
                  <a:schemeClr val="bg1"/>
                </a:solidFill>
              </a:rPr>
              <a:t>. </a:t>
            </a:r>
            <a:r>
              <a:rPr lang="vi-VN" sz="5800" dirty="0" smtClean="0">
                <a:solidFill>
                  <a:schemeClr val="bg1"/>
                </a:solidFill>
              </a:rPr>
              <a:t>Nguyện </a:t>
            </a:r>
            <a:r>
              <a:rPr lang="vi-VN" sz="5800" dirty="0">
                <a:solidFill>
                  <a:schemeClr val="bg1"/>
                </a:solidFill>
              </a:rPr>
              <a:t>dâng trái tim hồng đã ươm nồng phúc ân Ngài ban.</a:t>
            </a:r>
            <a:endParaRPr lang="en-US" sz="5800" b="0" dirty="0">
              <a:solidFill>
                <a:schemeClr val="bg1"/>
              </a:solidFill>
              <a:effectLst/>
            </a:endParaRPr>
          </a:p>
        </p:txBody>
      </p:sp>
    </p:spTree>
    <p:extLst>
      <p:ext uri="{BB962C8B-B14F-4D97-AF65-F5344CB8AC3E}">
        <p14:creationId xmlns:p14="http://schemas.microsoft.com/office/powerpoint/2010/main" val="1499803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7200" dirty="0" smtClean="0">
                <a:solidFill>
                  <a:srgbClr val="FFFF00"/>
                </a:solidFill>
              </a:rPr>
              <a:t>TÍN THÁC </a:t>
            </a:r>
            <a:br>
              <a:rPr lang="en-US" sz="7200" dirty="0" smtClean="0">
                <a:solidFill>
                  <a:srgbClr val="FFFF00"/>
                </a:solidFill>
              </a:rPr>
            </a:br>
            <a:r>
              <a:rPr lang="en-US" sz="7200" dirty="0" smtClean="0">
                <a:solidFill>
                  <a:srgbClr val="FFFF00"/>
                </a:solidFill>
              </a:rPr>
              <a:t>NƠI TÌNH YÊU CHÚA</a:t>
            </a:r>
            <a:r>
              <a:rPr lang="en-US" sz="6600" b="0" dirty="0">
                <a:solidFill>
                  <a:srgbClr val="FFFF00"/>
                </a:solidFill>
                <a:effectLst/>
              </a:rPr>
              <a:t/>
            </a:r>
            <a:br>
              <a:rPr lang="en-US" sz="6600" b="0" dirty="0">
                <a:solidFill>
                  <a:srgbClr val="FFFF00"/>
                </a:solidFill>
                <a:effectLst/>
              </a:rPr>
            </a:br>
            <a:r>
              <a:rPr lang="en-US" sz="6000" b="0" i="1" dirty="0" err="1" smtClean="0">
                <a:solidFill>
                  <a:schemeClr val="bg1"/>
                </a:solidFill>
                <a:effectLst/>
              </a:rPr>
              <a:t>Giang</a:t>
            </a:r>
            <a:r>
              <a:rPr lang="en-US" sz="6000" b="0" i="1" dirty="0" smtClean="0">
                <a:solidFill>
                  <a:schemeClr val="bg1"/>
                </a:solidFill>
                <a:effectLst/>
              </a:rPr>
              <a:t> </a:t>
            </a:r>
            <a:r>
              <a:rPr lang="en-US" sz="6000" b="0" i="1" dirty="0" err="1" smtClean="0">
                <a:solidFill>
                  <a:schemeClr val="bg1"/>
                </a:solidFill>
                <a:effectLst/>
              </a:rPr>
              <a:t>Tâm</a:t>
            </a:r>
            <a:endParaRPr lang="en-US" sz="9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FF00"/>
                </a:solidFill>
              </a:rPr>
              <a:t>ĐK: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rất</a:t>
            </a:r>
            <a:r>
              <a:rPr lang="en-US" sz="5400" dirty="0" smtClean="0">
                <a:solidFill>
                  <a:schemeClr val="bg1"/>
                </a:solidFill>
              </a:rPr>
              <a:t> </a:t>
            </a:r>
            <a:r>
              <a:rPr lang="en-US" sz="5400" dirty="0" err="1" smtClean="0">
                <a:solidFill>
                  <a:schemeClr val="bg1"/>
                </a:solidFill>
              </a:rPr>
              <a:t>ngọt</a:t>
            </a:r>
            <a:r>
              <a:rPr lang="en-US" sz="5400" dirty="0" smtClean="0">
                <a:solidFill>
                  <a:schemeClr val="bg1"/>
                </a:solidFill>
              </a:rPr>
              <a:t> </a:t>
            </a:r>
            <a:r>
              <a:rPr lang="en-US" sz="5400" dirty="0" err="1" smtClean="0">
                <a:solidFill>
                  <a:schemeClr val="bg1"/>
                </a:solidFill>
              </a:rPr>
              <a:t>ngào</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dìu</a:t>
            </a:r>
            <a:r>
              <a:rPr lang="en-US" sz="5400" dirty="0" smtClean="0">
                <a:solidFill>
                  <a:schemeClr val="bg1"/>
                </a:solidFill>
              </a:rPr>
              <a:t> </a:t>
            </a:r>
            <a:r>
              <a:rPr lang="en-US" sz="5400" dirty="0" err="1" smtClean="0">
                <a:solidFill>
                  <a:schemeClr val="bg1"/>
                </a:solidFill>
              </a:rPr>
              <a:t>hồn</a:t>
            </a:r>
            <a:r>
              <a:rPr lang="en-US" sz="5400" dirty="0" smtClean="0">
                <a:solidFill>
                  <a:schemeClr val="bg1"/>
                </a:solidFill>
              </a:rPr>
              <a:t> con </a:t>
            </a:r>
            <a:r>
              <a:rPr lang="en-US" sz="5400" dirty="0" err="1" smtClean="0">
                <a:solidFill>
                  <a:schemeClr val="bg1"/>
                </a:solidFill>
              </a:rPr>
              <a:t>bước</a:t>
            </a:r>
            <a:r>
              <a:rPr lang="en-US" sz="5400" dirty="0" smtClean="0">
                <a:solidFill>
                  <a:schemeClr val="bg1"/>
                </a:solidFill>
              </a:rPr>
              <a:t> </a:t>
            </a:r>
            <a:r>
              <a:rPr lang="en-US" sz="5400" dirty="0" err="1" smtClean="0">
                <a:solidFill>
                  <a:schemeClr val="bg1"/>
                </a:solidFill>
              </a:rPr>
              <a:t>theo</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a:solidFill>
                  <a:schemeClr val="bg1"/>
                </a:solidFill>
              </a:rPr>
              <a:t> </a:t>
            </a:r>
            <a:r>
              <a:rPr lang="en-US" sz="5400" dirty="0" err="1" smtClean="0">
                <a:solidFill>
                  <a:schemeClr val="bg1"/>
                </a:solidFill>
              </a:rPr>
              <a:t>ngập</a:t>
            </a:r>
            <a:r>
              <a:rPr lang="en-US" sz="5400" dirty="0" smtClean="0">
                <a:solidFill>
                  <a:schemeClr val="bg1"/>
                </a:solidFill>
              </a:rPr>
              <a:t> </a:t>
            </a:r>
            <a:r>
              <a:rPr lang="en-US" sz="5400" dirty="0" err="1" smtClean="0">
                <a:solidFill>
                  <a:schemeClr val="bg1"/>
                </a:solidFill>
              </a:rPr>
              <a:t>tràn</a:t>
            </a:r>
            <a:r>
              <a:rPr lang="en-US" sz="5400" dirty="0" smtClean="0">
                <a:solidFill>
                  <a:schemeClr val="bg1"/>
                </a:solidFill>
              </a:rPr>
              <a:t> qua </a:t>
            </a:r>
            <a:r>
              <a:rPr lang="en-US" sz="5400" dirty="0" err="1" smtClean="0">
                <a:solidFill>
                  <a:schemeClr val="bg1"/>
                </a:solidFill>
              </a:rPr>
              <a:t>năm</a:t>
            </a:r>
            <a:r>
              <a:rPr lang="en-US" sz="5400" dirty="0" smtClean="0">
                <a:solidFill>
                  <a:schemeClr val="bg1"/>
                </a:solidFill>
              </a:rPr>
              <a:t> </a:t>
            </a:r>
            <a:r>
              <a:rPr lang="en-US" sz="5400" dirty="0" err="1" smtClean="0">
                <a:solidFill>
                  <a:schemeClr val="bg1"/>
                </a:solidFill>
              </a:rPr>
              <a:t>tháng</a:t>
            </a:r>
            <a:r>
              <a:rPr lang="en-US" sz="5400" dirty="0" smtClean="0">
                <a:solidFill>
                  <a:schemeClr val="bg1"/>
                </a:solidFill>
              </a:rPr>
              <a:t> </a:t>
            </a:r>
            <a:r>
              <a:rPr lang="en-US" sz="5400" dirty="0" err="1" smtClean="0">
                <a:solidFill>
                  <a:schemeClr val="bg1"/>
                </a:solidFill>
              </a:rPr>
              <a:t>tay</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dìu</a:t>
            </a:r>
            <a:r>
              <a:rPr lang="en-US" sz="5400" dirty="0" smtClean="0">
                <a:solidFill>
                  <a:schemeClr val="bg1"/>
                </a:solidFill>
              </a:rPr>
              <a:t> </a:t>
            </a:r>
            <a:r>
              <a:rPr lang="en-US" sz="5400" dirty="0" err="1" smtClean="0">
                <a:solidFill>
                  <a:schemeClr val="bg1"/>
                </a:solidFill>
              </a:rPr>
              <a:t>đưa</a:t>
            </a:r>
            <a:r>
              <a:rPr lang="en-US" sz="5400" dirty="0" smtClean="0">
                <a:solidFill>
                  <a:schemeClr val="bg1"/>
                </a:solidFill>
              </a:rPr>
              <a:t> con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đường</a:t>
            </a:r>
            <a:r>
              <a:rPr lang="en-US" sz="5400" dirty="0" smtClean="0">
                <a:solidFill>
                  <a:schemeClr val="bg1"/>
                </a:solidFill>
              </a:rPr>
              <a:t> </a:t>
            </a:r>
            <a:r>
              <a:rPr lang="en-US" sz="5400" dirty="0" err="1" smtClean="0">
                <a:solidFill>
                  <a:schemeClr val="bg1"/>
                </a:solidFill>
              </a:rPr>
              <a:t>đời</a:t>
            </a:r>
            <a:r>
              <a:rPr lang="en-US" sz="5400" dirty="0" smtClean="0">
                <a:solidFill>
                  <a:srgbClr val="FFFF00"/>
                </a:solidFill>
              </a:rPr>
              <a:t>…</a:t>
            </a:r>
            <a:endParaRPr lang="en-US" sz="5400" b="0" dirty="0">
              <a:solidFill>
                <a:srgbClr val="FFFF00"/>
              </a:solidFill>
              <a:effectLst/>
            </a:endParaRPr>
          </a:p>
        </p:txBody>
      </p:sp>
    </p:spTree>
    <p:extLst>
      <p:ext uri="{BB962C8B-B14F-4D97-AF65-F5344CB8AC3E}">
        <p14:creationId xmlns:p14="http://schemas.microsoft.com/office/powerpoint/2010/main" val="23978898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dirty="0" smtClean="0">
                <a:solidFill>
                  <a:srgbClr val="FFFF00"/>
                </a:solidFill>
              </a:rPr>
              <a:t>… </a:t>
            </a:r>
            <a:r>
              <a:rPr lang="en-US" sz="5400" dirty="0" err="1" smtClean="0">
                <a:solidFill>
                  <a:schemeClr val="bg1"/>
                </a:solidFill>
              </a:rPr>
              <a:t>Hồn</a:t>
            </a:r>
            <a:r>
              <a:rPr lang="en-US" sz="5400" dirty="0" smtClean="0">
                <a:solidFill>
                  <a:schemeClr val="bg1"/>
                </a:solidFill>
              </a:rPr>
              <a:t> con </a:t>
            </a:r>
            <a:r>
              <a:rPr lang="en-US" sz="5400" dirty="0" err="1" smtClean="0">
                <a:solidFill>
                  <a:schemeClr val="bg1"/>
                </a:solidFill>
              </a:rPr>
              <a:t>cảm</a:t>
            </a:r>
            <a:r>
              <a:rPr lang="en-US" sz="5400" dirty="0" smtClean="0">
                <a:solidFill>
                  <a:schemeClr val="bg1"/>
                </a:solidFill>
              </a:rPr>
              <a:t> </a:t>
            </a:r>
            <a:r>
              <a:rPr lang="en-US" sz="5400" dirty="0" err="1" smtClean="0">
                <a:solidFill>
                  <a:schemeClr val="bg1"/>
                </a:solidFill>
              </a:rPr>
              <a:t>mến</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ân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miệng</a:t>
            </a:r>
            <a:r>
              <a:rPr lang="en-US" sz="5400" dirty="0" smtClean="0">
                <a:solidFill>
                  <a:schemeClr val="bg1"/>
                </a:solidFill>
              </a:rPr>
              <a:t> con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sao</a:t>
            </a:r>
            <a:r>
              <a:rPr lang="en-US" sz="5400" dirty="0" smtClean="0">
                <a:solidFill>
                  <a:schemeClr val="bg1"/>
                </a:solidFill>
              </a:rPr>
              <a:t> </a:t>
            </a:r>
            <a:r>
              <a:rPr lang="en-US" sz="5400" dirty="0" err="1" smtClean="0">
                <a:solidFill>
                  <a:schemeClr val="bg1"/>
                </a:solidFill>
              </a:rPr>
              <a:t>nói</a:t>
            </a:r>
            <a:r>
              <a:rPr lang="en-US" sz="5400" dirty="0" smtClean="0">
                <a:solidFill>
                  <a:schemeClr val="bg1"/>
                </a:solidFill>
              </a:rPr>
              <a:t> </a:t>
            </a:r>
            <a:r>
              <a:rPr lang="en-US" sz="5400" dirty="0" err="1" smtClean="0">
                <a:solidFill>
                  <a:schemeClr val="bg1"/>
                </a:solidFill>
              </a:rPr>
              <a:t>nên</a:t>
            </a:r>
            <a:r>
              <a:rPr lang="en-US" sz="5400" dirty="0" smtClean="0">
                <a:solidFill>
                  <a:schemeClr val="bg1"/>
                </a:solidFill>
              </a:rPr>
              <a:t> </a:t>
            </a:r>
            <a:r>
              <a:rPr lang="en-US" sz="5400" dirty="0" err="1" smtClean="0">
                <a:solidFill>
                  <a:schemeClr val="bg1"/>
                </a:solidFill>
              </a:rPr>
              <a:t>lời</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con </a:t>
            </a:r>
            <a:r>
              <a:rPr lang="en-US" sz="5400" dirty="0" err="1" smtClean="0">
                <a:solidFill>
                  <a:schemeClr val="bg1"/>
                </a:solidFill>
              </a:rPr>
              <a:t>chỉ</a:t>
            </a:r>
            <a:r>
              <a:rPr lang="en-US" sz="5400" dirty="0" smtClean="0">
                <a:solidFill>
                  <a:schemeClr val="bg1"/>
                </a:solidFill>
              </a:rPr>
              <a:t> </a:t>
            </a:r>
            <a:r>
              <a:rPr lang="en-US" sz="5400" dirty="0" err="1" smtClean="0">
                <a:solidFill>
                  <a:schemeClr val="bg1"/>
                </a:solidFill>
              </a:rPr>
              <a:t>biết</a:t>
            </a:r>
            <a:r>
              <a:rPr lang="en-US" sz="5400" dirty="0" smtClean="0">
                <a:solidFill>
                  <a:schemeClr val="bg1"/>
                </a:solidFill>
              </a:rPr>
              <a:t> </a:t>
            </a:r>
            <a:r>
              <a:rPr lang="en-US" sz="5400" dirty="0" err="1" smtClean="0">
                <a:solidFill>
                  <a:schemeClr val="bg1"/>
                </a:solidFill>
              </a:rPr>
              <a:t>suy</a:t>
            </a:r>
            <a:r>
              <a:rPr lang="en-US" sz="5400" dirty="0" smtClean="0">
                <a:solidFill>
                  <a:schemeClr val="bg1"/>
                </a:solidFill>
              </a:rPr>
              <a:t> </a:t>
            </a:r>
            <a:r>
              <a:rPr lang="en-US" sz="5400" dirty="0" err="1" smtClean="0">
                <a:solidFill>
                  <a:schemeClr val="bg1"/>
                </a:solidFill>
              </a:rPr>
              <a:t>phục</a:t>
            </a:r>
            <a:r>
              <a:rPr lang="en-US" sz="5400" dirty="0" smtClean="0">
                <a:solidFill>
                  <a:schemeClr val="bg1"/>
                </a:solidFill>
              </a:rPr>
              <a:t> </a:t>
            </a:r>
            <a:r>
              <a:rPr lang="en-US" sz="5400" dirty="0" err="1" smtClean="0">
                <a:solidFill>
                  <a:schemeClr val="bg1"/>
                </a:solidFill>
              </a:rPr>
              <a:t>để</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chinh</a:t>
            </a:r>
            <a:r>
              <a:rPr lang="en-US" sz="5400" dirty="0" smtClean="0">
                <a:solidFill>
                  <a:schemeClr val="bg1"/>
                </a:solidFill>
              </a:rPr>
              <a:t> </a:t>
            </a:r>
            <a:r>
              <a:rPr lang="en-US" sz="5400" dirty="0" err="1" smtClean="0">
                <a:solidFill>
                  <a:schemeClr val="bg1"/>
                </a:solidFill>
              </a:rPr>
              <a:t>phục</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đưa</a:t>
            </a:r>
            <a:r>
              <a:rPr lang="en-US" sz="5400" dirty="0" smtClean="0">
                <a:solidFill>
                  <a:schemeClr val="bg1"/>
                </a:solidFill>
              </a:rPr>
              <a:t> con </a:t>
            </a:r>
            <a:r>
              <a:rPr lang="en-US" sz="5400" dirty="0" err="1" smtClean="0">
                <a:solidFill>
                  <a:schemeClr val="bg1"/>
                </a:solidFill>
              </a:rPr>
              <a:t>theo</a:t>
            </a:r>
            <a:r>
              <a:rPr lang="en-US" sz="5400" dirty="0" smtClean="0">
                <a:solidFill>
                  <a:schemeClr val="bg1"/>
                </a:solidFill>
              </a:rPr>
              <a:t> </a:t>
            </a:r>
            <a:r>
              <a:rPr lang="en-US" sz="5400" dirty="0" err="1">
                <a:solidFill>
                  <a:schemeClr val="bg1"/>
                </a:solidFill>
              </a:rPr>
              <a:t>t</a:t>
            </a:r>
            <a:r>
              <a:rPr lang="en-US" sz="5400" dirty="0" err="1" smtClean="0">
                <a:solidFill>
                  <a:schemeClr val="bg1"/>
                </a:solidFill>
              </a:rPr>
              <a: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37337592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TK1: </a:t>
            </a:r>
            <a:r>
              <a:rPr lang="en-US" sz="5400" b="0" dirty="0" err="1" smtClean="0">
                <a:solidFill>
                  <a:schemeClr val="bg1"/>
                </a:solidFill>
                <a:effectLst/>
              </a:rPr>
              <a:t>Dù</a:t>
            </a:r>
            <a:r>
              <a:rPr lang="en-US" sz="5400" b="0" dirty="0" smtClean="0">
                <a:solidFill>
                  <a:schemeClr val="bg1"/>
                </a:solidFill>
                <a:effectLst/>
              </a:rPr>
              <a:t> </a:t>
            </a:r>
            <a:r>
              <a:rPr lang="en-US" sz="5400" b="0" dirty="0" err="1" smtClean="0">
                <a:solidFill>
                  <a:schemeClr val="bg1"/>
                </a:solidFill>
                <a:effectLst/>
              </a:rPr>
              <a:t>khi</a:t>
            </a:r>
            <a:r>
              <a:rPr lang="en-US" sz="5400" b="0" dirty="0" smtClean="0">
                <a:solidFill>
                  <a:schemeClr val="bg1"/>
                </a:solidFill>
                <a:effectLst/>
              </a:rPr>
              <a:t> </a:t>
            </a:r>
            <a:r>
              <a:rPr lang="en-US" sz="5400" b="0" dirty="0" err="1" smtClean="0">
                <a:solidFill>
                  <a:schemeClr val="bg1"/>
                </a:solidFill>
                <a:effectLst/>
              </a:rPr>
              <a:t>đau</a:t>
            </a:r>
            <a:r>
              <a:rPr lang="en-US" sz="5400" b="0" dirty="0" smtClean="0">
                <a:solidFill>
                  <a:schemeClr val="bg1"/>
                </a:solidFill>
                <a:effectLst/>
              </a:rPr>
              <a:t> </a:t>
            </a:r>
            <a:r>
              <a:rPr lang="en-US" sz="5400" b="0" dirty="0" err="1" smtClean="0">
                <a:solidFill>
                  <a:schemeClr val="bg1"/>
                </a:solidFill>
                <a:effectLst/>
              </a:rPr>
              <a:t>đớn</a:t>
            </a:r>
            <a:r>
              <a:rPr lang="en-US" sz="5400" b="0" dirty="0" smtClean="0">
                <a:solidFill>
                  <a:schemeClr val="bg1"/>
                </a:solidFill>
                <a:effectLst/>
              </a:rPr>
              <a:t> </a:t>
            </a:r>
            <a:r>
              <a:rPr lang="en-US" sz="5400" b="0" dirty="0" err="1" smtClean="0">
                <a:solidFill>
                  <a:schemeClr val="bg1"/>
                </a:solidFill>
                <a:effectLst/>
              </a:rPr>
              <a:t>trên</a:t>
            </a:r>
            <a:r>
              <a:rPr lang="en-US" sz="5400" b="0" dirty="0" smtClean="0">
                <a:solidFill>
                  <a:schemeClr val="bg1"/>
                </a:solidFill>
                <a:effectLst/>
              </a:rPr>
              <a:t> </a:t>
            </a:r>
            <a:r>
              <a:rPr lang="en-US" sz="5400" b="0" dirty="0" err="1" smtClean="0">
                <a:solidFill>
                  <a:schemeClr val="bg1"/>
                </a:solidFill>
                <a:effectLst/>
              </a:rPr>
              <a:t>thế</a:t>
            </a:r>
            <a:r>
              <a:rPr lang="en-US" sz="5400" b="0" dirty="0" smtClean="0">
                <a:solidFill>
                  <a:schemeClr val="bg1"/>
                </a:solidFill>
                <a:effectLst/>
              </a:rPr>
              <a:t> </a:t>
            </a:r>
            <a:r>
              <a:rPr lang="en-US" sz="5400" b="0" dirty="0" err="1" smtClean="0">
                <a:solidFill>
                  <a:schemeClr val="bg1"/>
                </a:solidFill>
                <a:effectLst/>
              </a:rPr>
              <a:t>gian</a:t>
            </a:r>
            <a:r>
              <a:rPr lang="en-US" sz="5400" b="0" dirty="0" smtClean="0">
                <a:solidFill>
                  <a:schemeClr val="bg1"/>
                </a:solidFill>
                <a:effectLst/>
              </a:rPr>
              <a:t> </a:t>
            </a:r>
            <a:r>
              <a:rPr lang="en-US" sz="5400" b="0" dirty="0" err="1" smtClean="0">
                <a:solidFill>
                  <a:schemeClr val="bg1"/>
                </a:solidFill>
                <a:effectLst/>
              </a:rPr>
              <a:t>lụy</a:t>
            </a:r>
            <a:r>
              <a:rPr lang="en-US" sz="5400" b="0" dirty="0" smtClean="0">
                <a:solidFill>
                  <a:schemeClr val="bg1"/>
                </a:solidFill>
                <a:effectLst/>
              </a:rPr>
              <a:t> </a:t>
            </a:r>
            <a:r>
              <a:rPr lang="en-US" sz="5400" b="0" dirty="0" err="1" smtClean="0">
                <a:solidFill>
                  <a:schemeClr val="bg1"/>
                </a:solidFill>
                <a:effectLst/>
              </a:rPr>
              <a:t>vương</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con an </a:t>
            </a:r>
            <a:r>
              <a:rPr lang="en-US" sz="5400" dirty="0" err="1" smtClean="0">
                <a:solidFill>
                  <a:schemeClr val="bg1"/>
                </a:solidFill>
              </a:rPr>
              <a:t>tâm</a:t>
            </a:r>
            <a:r>
              <a:rPr lang="en-US" sz="5400" dirty="0" smtClean="0">
                <a:solidFill>
                  <a:schemeClr val="bg1"/>
                </a:solidFill>
              </a:rPr>
              <a:t> </a:t>
            </a:r>
            <a:r>
              <a:rPr lang="en-US" sz="5400" dirty="0" err="1" smtClean="0">
                <a:solidFill>
                  <a:schemeClr val="bg1"/>
                </a:solidFill>
              </a:rPr>
              <a:t>khi</a:t>
            </a:r>
            <a:r>
              <a:rPr lang="en-US" sz="5400" dirty="0" smtClean="0">
                <a:solidFill>
                  <a:schemeClr val="bg1"/>
                </a:solidFill>
              </a:rPr>
              <a:t> </a:t>
            </a:r>
            <a:r>
              <a:rPr lang="en-US" sz="5400" dirty="0" err="1" smtClean="0">
                <a:solidFill>
                  <a:schemeClr val="bg1"/>
                </a:solidFill>
              </a:rPr>
              <a:t>tay</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dìu</a:t>
            </a:r>
            <a:r>
              <a:rPr lang="en-US" sz="5400" dirty="0" smtClean="0">
                <a:solidFill>
                  <a:schemeClr val="bg1"/>
                </a:solidFill>
              </a:rPr>
              <a:t> </a:t>
            </a:r>
            <a:r>
              <a:rPr lang="en-US" sz="5400" dirty="0" err="1" smtClean="0">
                <a:solidFill>
                  <a:schemeClr val="bg1"/>
                </a:solidFill>
              </a:rPr>
              <a:t>dắt</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a:t>
            </a:r>
            <a:r>
              <a:rPr lang="en-US" sz="5400" dirty="0" err="1" smtClean="0">
                <a:solidFill>
                  <a:schemeClr val="bg1"/>
                </a:solidFill>
              </a:rPr>
              <a:t>kiên</a:t>
            </a:r>
            <a:r>
              <a:rPr lang="en-US" sz="5400" dirty="0" smtClean="0">
                <a:solidFill>
                  <a:schemeClr val="bg1"/>
                </a:solidFill>
              </a:rPr>
              <a:t> </a:t>
            </a:r>
            <a:r>
              <a:rPr lang="en-US" sz="5400" dirty="0" err="1" smtClean="0">
                <a:solidFill>
                  <a:schemeClr val="bg1"/>
                </a:solidFill>
              </a:rPr>
              <a:t>vững</a:t>
            </a:r>
            <a:r>
              <a:rPr lang="en-US" sz="5400" dirty="0" smtClean="0">
                <a:solidFill>
                  <a:schemeClr val="bg1"/>
                </a:solidFill>
              </a:rPr>
              <a:t> an </a:t>
            </a:r>
            <a:r>
              <a:rPr lang="en-US" sz="5400" dirty="0" err="1" smtClean="0">
                <a:solidFill>
                  <a:schemeClr val="bg1"/>
                </a:solidFill>
              </a:rPr>
              <a:t>bình</a:t>
            </a:r>
            <a:r>
              <a:rPr lang="en-US" sz="5400" dirty="0" smtClean="0">
                <a:solidFill>
                  <a:schemeClr val="bg1"/>
                </a:solidFill>
              </a:rPr>
              <a:t> </a:t>
            </a:r>
            <a:r>
              <a:rPr lang="en-US" sz="5400" dirty="0" err="1" smtClean="0">
                <a:solidFill>
                  <a:schemeClr val="bg1"/>
                </a:solidFill>
              </a:rPr>
              <a:t>vì</a:t>
            </a:r>
            <a:r>
              <a:rPr lang="en-US" sz="5400" dirty="0" smtClean="0">
                <a:solidFill>
                  <a:schemeClr val="bg1"/>
                </a:solidFill>
              </a:rPr>
              <a:t> </a:t>
            </a:r>
            <a:r>
              <a:rPr lang="en-US" sz="5400" dirty="0" err="1" smtClean="0">
                <a:solidFill>
                  <a:schemeClr val="bg1"/>
                </a:solidFill>
              </a:rPr>
              <a:t>tay</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rời</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ở </a:t>
            </a:r>
            <a:r>
              <a:rPr lang="en-US" sz="5400" dirty="0" err="1" smtClean="0">
                <a:solidFill>
                  <a:schemeClr val="bg1"/>
                </a:solidFill>
              </a:rPr>
              <a:t>bên</a:t>
            </a:r>
            <a:r>
              <a:rPr lang="en-US" sz="5400" dirty="0" smtClean="0">
                <a:solidFill>
                  <a:schemeClr val="bg1"/>
                </a:solidFill>
              </a:rPr>
              <a:t> con </a:t>
            </a:r>
            <a:r>
              <a:rPr lang="en-US" sz="5400" dirty="0" err="1" smtClean="0">
                <a:solidFill>
                  <a:schemeClr val="bg1"/>
                </a:solidFill>
              </a:rPr>
              <a:t>còn</a:t>
            </a:r>
            <a:r>
              <a:rPr lang="en-US" sz="5400" dirty="0" smtClean="0">
                <a:solidFill>
                  <a:schemeClr val="bg1"/>
                </a:solidFill>
              </a:rPr>
              <a:t> </a:t>
            </a:r>
            <a:r>
              <a:rPr lang="en-US" sz="5400" dirty="0" err="1" smtClean="0">
                <a:solidFill>
                  <a:schemeClr val="bg1"/>
                </a:solidFill>
              </a:rPr>
              <a:t>hãi</a:t>
            </a:r>
            <a:r>
              <a:rPr lang="en-US" sz="5400" dirty="0" smtClean="0">
                <a:solidFill>
                  <a:schemeClr val="bg1"/>
                </a:solidFill>
              </a:rPr>
              <a:t> </a:t>
            </a:r>
            <a:r>
              <a:rPr lang="en-US" sz="5400" dirty="0" err="1" smtClean="0">
                <a:solidFill>
                  <a:schemeClr val="bg1"/>
                </a:solidFill>
              </a:rPr>
              <a:t>sợ</a:t>
            </a:r>
            <a:r>
              <a:rPr lang="en-US" sz="5400" dirty="0" smtClean="0">
                <a:solidFill>
                  <a:schemeClr val="bg1"/>
                </a:solidFill>
              </a:rPr>
              <a:t> chi ?</a:t>
            </a:r>
            <a:endParaRPr lang="en-US" sz="5400" b="0" dirty="0">
              <a:solidFill>
                <a:schemeClr val="bg1"/>
              </a:solidFill>
              <a:effectLst/>
            </a:endParaRPr>
          </a:p>
        </p:txBody>
      </p:sp>
    </p:spTree>
    <p:extLst>
      <p:ext uri="{BB962C8B-B14F-4D97-AF65-F5344CB8AC3E}">
        <p14:creationId xmlns:p14="http://schemas.microsoft.com/office/powerpoint/2010/main" val="16862479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FF00"/>
                </a:solidFill>
              </a:rPr>
              <a:t>ĐK: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rất</a:t>
            </a:r>
            <a:r>
              <a:rPr lang="en-US" sz="5400" dirty="0" smtClean="0">
                <a:solidFill>
                  <a:schemeClr val="bg1"/>
                </a:solidFill>
              </a:rPr>
              <a:t> </a:t>
            </a:r>
            <a:r>
              <a:rPr lang="en-US" sz="5400" dirty="0" err="1" smtClean="0">
                <a:solidFill>
                  <a:schemeClr val="bg1"/>
                </a:solidFill>
              </a:rPr>
              <a:t>ngọt</a:t>
            </a:r>
            <a:r>
              <a:rPr lang="en-US" sz="5400" dirty="0" smtClean="0">
                <a:solidFill>
                  <a:schemeClr val="bg1"/>
                </a:solidFill>
              </a:rPr>
              <a:t> </a:t>
            </a:r>
            <a:r>
              <a:rPr lang="en-US" sz="5400" dirty="0" err="1" smtClean="0">
                <a:solidFill>
                  <a:schemeClr val="bg1"/>
                </a:solidFill>
              </a:rPr>
              <a:t>ngào</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dìu</a:t>
            </a:r>
            <a:r>
              <a:rPr lang="en-US" sz="5400" dirty="0" smtClean="0">
                <a:solidFill>
                  <a:schemeClr val="bg1"/>
                </a:solidFill>
              </a:rPr>
              <a:t> </a:t>
            </a:r>
            <a:r>
              <a:rPr lang="en-US" sz="5400" dirty="0" err="1" smtClean="0">
                <a:solidFill>
                  <a:schemeClr val="bg1"/>
                </a:solidFill>
              </a:rPr>
              <a:t>hồn</a:t>
            </a:r>
            <a:r>
              <a:rPr lang="en-US" sz="5400" dirty="0" smtClean="0">
                <a:solidFill>
                  <a:schemeClr val="bg1"/>
                </a:solidFill>
              </a:rPr>
              <a:t> con </a:t>
            </a:r>
            <a:r>
              <a:rPr lang="en-US" sz="5400" dirty="0" err="1" smtClean="0">
                <a:solidFill>
                  <a:schemeClr val="bg1"/>
                </a:solidFill>
              </a:rPr>
              <a:t>bước</a:t>
            </a:r>
            <a:r>
              <a:rPr lang="en-US" sz="5400" dirty="0" smtClean="0">
                <a:solidFill>
                  <a:schemeClr val="bg1"/>
                </a:solidFill>
              </a:rPr>
              <a:t> </a:t>
            </a:r>
            <a:r>
              <a:rPr lang="en-US" sz="5400" dirty="0" err="1" smtClean="0">
                <a:solidFill>
                  <a:schemeClr val="bg1"/>
                </a:solidFill>
              </a:rPr>
              <a:t>theo</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a:solidFill>
                  <a:schemeClr val="bg1"/>
                </a:solidFill>
              </a:rPr>
              <a:t> </a:t>
            </a:r>
            <a:r>
              <a:rPr lang="en-US" sz="5400" dirty="0" err="1" smtClean="0">
                <a:solidFill>
                  <a:schemeClr val="bg1"/>
                </a:solidFill>
              </a:rPr>
              <a:t>ngập</a:t>
            </a:r>
            <a:r>
              <a:rPr lang="en-US" sz="5400" dirty="0" smtClean="0">
                <a:solidFill>
                  <a:schemeClr val="bg1"/>
                </a:solidFill>
              </a:rPr>
              <a:t> </a:t>
            </a:r>
            <a:r>
              <a:rPr lang="en-US" sz="5400" dirty="0" err="1" smtClean="0">
                <a:solidFill>
                  <a:schemeClr val="bg1"/>
                </a:solidFill>
              </a:rPr>
              <a:t>tràn</a:t>
            </a:r>
            <a:r>
              <a:rPr lang="en-US" sz="5400" dirty="0" smtClean="0">
                <a:solidFill>
                  <a:schemeClr val="bg1"/>
                </a:solidFill>
              </a:rPr>
              <a:t> qua </a:t>
            </a:r>
            <a:r>
              <a:rPr lang="en-US" sz="5400" dirty="0" err="1" smtClean="0">
                <a:solidFill>
                  <a:schemeClr val="bg1"/>
                </a:solidFill>
              </a:rPr>
              <a:t>năm</a:t>
            </a:r>
            <a:r>
              <a:rPr lang="en-US" sz="5400" dirty="0" smtClean="0">
                <a:solidFill>
                  <a:schemeClr val="bg1"/>
                </a:solidFill>
              </a:rPr>
              <a:t> </a:t>
            </a:r>
            <a:r>
              <a:rPr lang="en-US" sz="5400" dirty="0" err="1" smtClean="0">
                <a:solidFill>
                  <a:schemeClr val="bg1"/>
                </a:solidFill>
              </a:rPr>
              <a:t>tháng</a:t>
            </a:r>
            <a:r>
              <a:rPr lang="en-US" sz="5400" dirty="0" smtClean="0">
                <a:solidFill>
                  <a:schemeClr val="bg1"/>
                </a:solidFill>
              </a:rPr>
              <a:t> </a:t>
            </a:r>
            <a:r>
              <a:rPr lang="en-US" sz="5400" dirty="0" err="1" smtClean="0">
                <a:solidFill>
                  <a:schemeClr val="bg1"/>
                </a:solidFill>
              </a:rPr>
              <a:t>tay</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dìu</a:t>
            </a:r>
            <a:r>
              <a:rPr lang="en-US" sz="5400" dirty="0" smtClean="0">
                <a:solidFill>
                  <a:schemeClr val="bg1"/>
                </a:solidFill>
              </a:rPr>
              <a:t> </a:t>
            </a:r>
            <a:r>
              <a:rPr lang="en-US" sz="5400" dirty="0" err="1" smtClean="0">
                <a:solidFill>
                  <a:schemeClr val="bg1"/>
                </a:solidFill>
              </a:rPr>
              <a:t>đưa</a:t>
            </a:r>
            <a:r>
              <a:rPr lang="en-US" sz="5400" dirty="0" smtClean="0">
                <a:solidFill>
                  <a:schemeClr val="bg1"/>
                </a:solidFill>
              </a:rPr>
              <a:t> con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đường</a:t>
            </a:r>
            <a:r>
              <a:rPr lang="en-US" sz="5400" dirty="0" smtClean="0">
                <a:solidFill>
                  <a:schemeClr val="bg1"/>
                </a:solidFill>
              </a:rPr>
              <a:t> </a:t>
            </a:r>
            <a:r>
              <a:rPr lang="en-US" sz="5400" dirty="0" err="1" smtClean="0">
                <a:solidFill>
                  <a:schemeClr val="bg1"/>
                </a:solidFill>
              </a:rPr>
              <a:t>đời</a:t>
            </a:r>
            <a:r>
              <a:rPr lang="en-US" sz="5400" dirty="0" smtClean="0">
                <a:solidFill>
                  <a:srgbClr val="FFFF00"/>
                </a:solidFill>
              </a:rPr>
              <a:t>…</a:t>
            </a:r>
            <a:endParaRPr lang="en-US" sz="5400" b="0" dirty="0">
              <a:solidFill>
                <a:srgbClr val="FFFF00"/>
              </a:solidFill>
              <a:effectLst/>
            </a:endParaRPr>
          </a:p>
        </p:txBody>
      </p:sp>
    </p:spTree>
    <p:extLst>
      <p:ext uri="{BB962C8B-B14F-4D97-AF65-F5344CB8AC3E}">
        <p14:creationId xmlns:p14="http://schemas.microsoft.com/office/powerpoint/2010/main" val="41737865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dirty="0" smtClean="0">
                <a:solidFill>
                  <a:srgbClr val="FFFF00"/>
                </a:solidFill>
              </a:rPr>
              <a:t>… </a:t>
            </a:r>
            <a:r>
              <a:rPr lang="en-US" sz="5400" dirty="0" err="1" smtClean="0">
                <a:solidFill>
                  <a:schemeClr val="bg1"/>
                </a:solidFill>
              </a:rPr>
              <a:t>Hồn</a:t>
            </a:r>
            <a:r>
              <a:rPr lang="en-US" sz="5400" dirty="0" smtClean="0">
                <a:solidFill>
                  <a:schemeClr val="bg1"/>
                </a:solidFill>
              </a:rPr>
              <a:t> con </a:t>
            </a:r>
            <a:r>
              <a:rPr lang="en-US" sz="5400" dirty="0" err="1" smtClean="0">
                <a:solidFill>
                  <a:schemeClr val="bg1"/>
                </a:solidFill>
              </a:rPr>
              <a:t>cảm</a:t>
            </a:r>
            <a:r>
              <a:rPr lang="en-US" sz="5400" dirty="0" smtClean="0">
                <a:solidFill>
                  <a:schemeClr val="bg1"/>
                </a:solidFill>
              </a:rPr>
              <a:t> </a:t>
            </a:r>
            <a:r>
              <a:rPr lang="en-US" sz="5400" dirty="0" err="1" smtClean="0">
                <a:solidFill>
                  <a:schemeClr val="bg1"/>
                </a:solidFill>
              </a:rPr>
              <a:t>mến</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ân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miệng</a:t>
            </a:r>
            <a:r>
              <a:rPr lang="en-US" sz="5400" dirty="0" smtClean="0">
                <a:solidFill>
                  <a:schemeClr val="bg1"/>
                </a:solidFill>
              </a:rPr>
              <a:t> con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sao</a:t>
            </a:r>
            <a:r>
              <a:rPr lang="en-US" sz="5400" dirty="0" smtClean="0">
                <a:solidFill>
                  <a:schemeClr val="bg1"/>
                </a:solidFill>
              </a:rPr>
              <a:t> </a:t>
            </a:r>
            <a:r>
              <a:rPr lang="en-US" sz="5400" dirty="0" err="1" smtClean="0">
                <a:solidFill>
                  <a:schemeClr val="bg1"/>
                </a:solidFill>
              </a:rPr>
              <a:t>nói</a:t>
            </a:r>
            <a:r>
              <a:rPr lang="en-US" sz="5400" dirty="0" smtClean="0">
                <a:solidFill>
                  <a:schemeClr val="bg1"/>
                </a:solidFill>
              </a:rPr>
              <a:t> </a:t>
            </a:r>
            <a:r>
              <a:rPr lang="en-US" sz="5400" dirty="0" err="1" smtClean="0">
                <a:solidFill>
                  <a:schemeClr val="bg1"/>
                </a:solidFill>
              </a:rPr>
              <a:t>nên</a:t>
            </a:r>
            <a:r>
              <a:rPr lang="en-US" sz="5400" dirty="0" smtClean="0">
                <a:solidFill>
                  <a:schemeClr val="bg1"/>
                </a:solidFill>
              </a:rPr>
              <a:t> </a:t>
            </a:r>
            <a:r>
              <a:rPr lang="en-US" sz="5400" dirty="0" err="1" smtClean="0">
                <a:solidFill>
                  <a:schemeClr val="bg1"/>
                </a:solidFill>
              </a:rPr>
              <a:t>lời</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con </a:t>
            </a:r>
            <a:r>
              <a:rPr lang="en-US" sz="5400" dirty="0" err="1" smtClean="0">
                <a:solidFill>
                  <a:schemeClr val="bg1"/>
                </a:solidFill>
              </a:rPr>
              <a:t>chỉ</a:t>
            </a:r>
            <a:r>
              <a:rPr lang="en-US" sz="5400" dirty="0" smtClean="0">
                <a:solidFill>
                  <a:schemeClr val="bg1"/>
                </a:solidFill>
              </a:rPr>
              <a:t> </a:t>
            </a:r>
            <a:r>
              <a:rPr lang="en-US" sz="5400" dirty="0" err="1" smtClean="0">
                <a:solidFill>
                  <a:schemeClr val="bg1"/>
                </a:solidFill>
              </a:rPr>
              <a:t>biết</a:t>
            </a:r>
            <a:r>
              <a:rPr lang="en-US" sz="5400" dirty="0" smtClean="0">
                <a:solidFill>
                  <a:schemeClr val="bg1"/>
                </a:solidFill>
              </a:rPr>
              <a:t> </a:t>
            </a:r>
            <a:r>
              <a:rPr lang="en-US" sz="5400" dirty="0" err="1" smtClean="0">
                <a:solidFill>
                  <a:schemeClr val="bg1"/>
                </a:solidFill>
              </a:rPr>
              <a:t>suy</a:t>
            </a:r>
            <a:r>
              <a:rPr lang="en-US" sz="5400" dirty="0" smtClean="0">
                <a:solidFill>
                  <a:schemeClr val="bg1"/>
                </a:solidFill>
              </a:rPr>
              <a:t> </a:t>
            </a:r>
            <a:r>
              <a:rPr lang="en-US" sz="5400" dirty="0" err="1" smtClean="0">
                <a:solidFill>
                  <a:schemeClr val="bg1"/>
                </a:solidFill>
              </a:rPr>
              <a:t>phục</a:t>
            </a:r>
            <a:r>
              <a:rPr lang="en-US" sz="5400" dirty="0" smtClean="0">
                <a:solidFill>
                  <a:schemeClr val="bg1"/>
                </a:solidFill>
              </a:rPr>
              <a:t> </a:t>
            </a:r>
            <a:r>
              <a:rPr lang="en-US" sz="5400" dirty="0" err="1" smtClean="0">
                <a:solidFill>
                  <a:schemeClr val="bg1"/>
                </a:solidFill>
              </a:rPr>
              <a:t>để</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chinh</a:t>
            </a:r>
            <a:r>
              <a:rPr lang="en-US" sz="5400" dirty="0" smtClean="0">
                <a:solidFill>
                  <a:schemeClr val="bg1"/>
                </a:solidFill>
              </a:rPr>
              <a:t> </a:t>
            </a:r>
            <a:r>
              <a:rPr lang="en-US" sz="5400" dirty="0" err="1" smtClean="0">
                <a:solidFill>
                  <a:schemeClr val="bg1"/>
                </a:solidFill>
              </a:rPr>
              <a:t>phục</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đưa</a:t>
            </a:r>
            <a:r>
              <a:rPr lang="en-US" sz="5400" dirty="0" smtClean="0">
                <a:solidFill>
                  <a:schemeClr val="bg1"/>
                </a:solidFill>
              </a:rPr>
              <a:t> con </a:t>
            </a:r>
            <a:r>
              <a:rPr lang="en-US" sz="5400" dirty="0" err="1" smtClean="0">
                <a:solidFill>
                  <a:schemeClr val="bg1"/>
                </a:solidFill>
              </a:rPr>
              <a:t>theo</a:t>
            </a:r>
            <a:r>
              <a:rPr lang="en-US" sz="5400" dirty="0" smtClean="0">
                <a:solidFill>
                  <a:schemeClr val="bg1"/>
                </a:solidFill>
              </a:rPr>
              <a:t> </a:t>
            </a:r>
            <a:r>
              <a:rPr lang="en-US" sz="5400" dirty="0" err="1">
                <a:solidFill>
                  <a:schemeClr val="bg1"/>
                </a:solidFill>
              </a:rPr>
              <a:t>t</a:t>
            </a:r>
            <a:r>
              <a:rPr lang="en-US" sz="5400" dirty="0" err="1" smtClean="0">
                <a:solidFill>
                  <a:schemeClr val="bg1"/>
                </a:solidFill>
              </a:rPr>
              <a: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3804857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dirty="0" smtClean="0">
                <a:solidFill>
                  <a:srgbClr val="FFFF00"/>
                </a:solidFill>
                <a:effectLst/>
              </a:rPr>
              <a:t>Tk2:</a:t>
            </a:r>
            <a:r>
              <a:rPr lang="en-US" sz="5400" b="0" dirty="0" smtClean="0">
                <a:solidFill>
                  <a:schemeClr val="bg1"/>
                </a:solidFill>
                <a:effectLst/>
              </a:rPr>
              <a:t> </a:t>
            </a:r>
            <a:r>
              <a:rPr lang="en-US" sz="5400" b="0" dirty="0" err="1" smtClean="0">
                <a:solidFill>
                  <a:schemeClr val="bg1"/>
                </a:solidFill>
                <a:effectLst/>
              </a:rPr>
              <a:t>Dù</a:t>
            </a:r>
            <a:r>
              <a:rPr lang="en-US" sz="5400" b="0" dirty="0" smtClean="0">
                <a:solidFill>
                  <a:schemeClr val="bg1"/>
                </a:solidFill>
                <a:effectLst/>
              </a:rPr>
              <a:t> </a:t>
            </a:r>
            <a:r>
              <a:rPr lang="en-US" sz="5400" b="0" dirty="0" err="1" smtClean="0">
                <a:solidFill>
                  <a:schemeClr val="bg1"/>
                </a:solidFill>
                <a:effectLst/>
              </a:rPr>
              <a:t>khi</a:t>
            </a:r>
            <a:r>
              <a:rPr lang="en-US" sz="5400" b="0" dirty="0" smtClean="0">
                <a:solidFill>
                  <a:schemeClr val="bg1"/>
                </a:solidFill>
                <a:effectLst/>
              </a:rPr>
              <a:t> </a:t>
            </a:r>
            <a:r>
              <a:rPr lang="en-US" sz="5400" b="0" dirty="0" err="1" smtClean="0">
                <a:solidFill>
                  <a:schemeClr val="bg1"/>
                </a:solidFill>
                <a:effectLst/>
              </a:rPr>
              <a:t>cô</a:t>
            </a:r>
            <a:r>
              <a:rPr lang="en-US" sz="5400" b="0" dirty="0" smtClean="0">
                <a:solidFill>
                  <a:schemeClr val="bg1"/>
                </a:solidFill>
                <a:effectLst/>
              </a:rPr>
              <a:t> </a:t>
            </a:r>
            <a:r>
              <a:rPr lang="en-US" sz="5400" b="0" dirty="0" err="1" smtClean="0">
                <a:solidFill>
                  <a:schemeClr val="bg1"/>
                </a:solidFill>
                <a:effectLst/>
              </a:rPr>
              <a:t>đơn</a:t>
            </a:r>
            <a:r>
              <a:rPr lang="en-US" sz="5400" b="0" dirty="0" smtClean="0">
                <a:solidFill>
                  <a:schemeClr val="bg1"/>
                </a:solidFill>
                <a:effectLst/>
              </a:rPr>
              <a:t> </a:t>
            </a:r>
            <a:r>
              <a:rPr lang="en-US" sz="5400" b="0" dirty="0" err="1" smtClean="0">
                <a:solidFill>
                  <a:schemeClr val="bg1"/>
                </a:solidFill>
                <a:effectLst/>
              </a:rPr>
              <a:t>bóng</a:t>
            </a:r>
            <a:r>
              <a:rPr lang="en-US" sz="5400" b="0" dirty="0" smtClean="0">
                <a:solidFill>
                  <a:schemeClr val="bg1"/>
                </a:solidFill>
                <a:effectLst/>
              </a:rPr>
              <a:t> </a:t>
            </a:r>
            <a:r>
              <a:rPr lang="en-US" sz="5400" b="0" dirty="0" err="1" smtClean="0">
                <a:solidFill>
                  <a:schemeClr val="bg1"/>
                </a:solidFill>
                <a:effectLst/>
              </a:rPr>
              <a:t>tối</a:t>
            </a:r>
            <a:r>
              <a:rPr lang="en-US" sz="5400" b="0" dirty="0" smtClean="0">
                <a:solidFill>
                  <a:schemeClr val="bg1"/>
                </a:solidFill>
                <a:effectLst/>
              </a:rPr>
              <a:t> </a:t>
            </a:r>
            <a:r>
              <a:rPr lang="en-US" sz="5400" b="0" dirty="0" err="1" smtClean="0">
                <a:solidFill>
                  <a:schemeClr val="bg1"/>
                </a:solidFill>
                <a:effectLst/>
              </a:rPr>
              <a:t>đang</a:t>
            </a:r>
            <a:r>
              <a:rPr lang="en-US" sz="5400" b="0" dirty="0" smtClean="0">
                <a:solidFill>
                  <a:schemeClr val="bg1"/>
                </a:solidFill>
                <a:effectLst/>
              </a:rPr>
              <a:t> </a:t>
            </a:r>
            <a:r>
              <a:rPr lang="en-US" sz="5400" b="0" dirty="0" err="1" smtClean="0">
                <a:solidFill>
                  <a:schemeClr val="bg1"/>
                </a:solidFill>
                <a:effectLst/>
              </a:rPr>
              <a:t>phủ</a:t>
            </a:r>
            <a:r>
              <a:rPr lang="en-US" sz="5400" b="0" dirty="0" smtClean="0">
                <a:solidFill>
                  <a:schemeClr val="bg1"/>
                </a:solidFill>
                <a:effectLst/>
              </a:rPr>
              <a:t> </a:t>
            </a:r>
            <a:r>
              <a:rPr lang="en-US" sz="5400" b="0" dirty="0" err="1" smtClean="0">
                <a:solidFill>
                  <a:schemeClr val="bg1"/>
                </a:solidFill>
                <a:effectLst/>
              </a:rPr>
              <a:t>vây</a:t>
            </a:r>
            <a:r>
              <a:rPr lang="en-US" sz="5400" b="0" dirty="0" smtClean="0">
                <a:solidFill>
                  <a:schemeClr val="bg1"/>
                </a:solidFill>
                <a:effectLst/>
              </a:rPr>
              <a:t>, </a:t>
            </a:r>
            <a:r>
              <a:rPr lang="en-US" sz="5400" b="0" dirty="0" err="1" smtClean="0">
                <a:solidFill>
                  <a:schemeClr val="bg1"/>
                </a:solidFill>
                <a:effectLst/>
              </a:rPr>
              <a:t>lòng</a:t>
            </a:r>
            <a:r>
              <a:rPr lang="en-US" sz="5400" b="0" dirty="0" smtClean="0">
                <a:solidFill>
                  <a:schemeClr val="bg1"/>
                </a:solidFill>
                <a:effectLst/>
              </a:rPr>
              <a:t> con </a:t>
            </a:r>
            <a:r>
              <a:rPr lang="en-US" sz="5400" b="0" dirty="0" err="1" smtClean="0">
                <a:solidFill>
                  <a:schemeClr val="bg1"/>
                </a:solidFill>
                <a:effectLst/>
              </a:rPr>
              <a:t>tín</a:t>
            </a:r>
            <a:r>
              <a:rPr lang="en-US" sz="5400" b="0" dirty="0" smtClean="0">
                <a:solidFill>
                  <a:schemeClr val="bg1"/>
                </a:solidFill>
                <a:effectLst/>
              </a:rPr>
              <a:t> </a:t>
            </a:r>
            <a:r>
              <a:rPr lang="en-US" sz="5400" b="0" dirty="0" err="1" smtClean="0">
                <a:solidFill>
                  <a:schemeClr val="bg1"/>
                </a:solidFill>
                <a:effectLst/>
              </a:rPr>
              <a:t>thác</a:t>
            </a:r>
            <a:r>
              <a:rPr lang="en-US" sz="5400" b="0" dirty="0" smtClean="0">
                <a:solidFill>
                  <a:schemeClr val="bg1"/>
                </a:solidFill>
                <a:effectLst/>
              </a:rPr>
              <a:t> </a:t>
            </a:r>
            <a:r>
              <a:rPr lang="en-US" sz="5400" b="0" dirty="0" err="1" smtClean="0">
                <a:solidFill>
                  <a:schemeClr val="bg1"/>
                </a:solidFill>
                <a:effectLst/>
              </a:rPr>
              <a:t>trong</a:t>
            </a:r>
            <a:r>
              <a:rPr lang="en-US" sz="5400" b="0" dirty="0" smtClean="0">
                <a:solidFill>
                  <a:schemeClr val="bg1"/>
                </a:solidFill>
                <a:effectLst/>
              </a:rPr>
              <a:t> </a:t>
            </a:r>
            <a:r>
              <a:rPr lang="en-US" sz="5400" b="0" dirty="0" err="1" smtClean="0">
                <a:solidFill>
                  <a:schemeClr val="bg1"/>
                </a:solidFill>
                <a:effectLst/>
              </a:rPr>
              <a:t>ơn</a:t>
            </a:r>
            <a:r>
              <a:rPr lang="en-US" sz="5400" b="0" dirty="0" smtClean="0">
                <a:solidFill>
                  <a:schemeClr val="bg1"/>
                </a:solidFill>
                <a:effectLst/>
              </a:rPr>
              <a:t> </a:t>
            </a:r>
            <a:r>
              <a:rPr lang="en-US" sz="5400" b="0" dirty="0" err="1" smtClean="0">
                <a:solidFill>
                  <a:schemeClr val="bg1"/>
                </a:solidFill>
                <a:effectLst/>
              </a:rPr>
              <a:t>Ngài</a:t>
            </a:r>
            <a:r>
              <a:rPr lang="en-US" sz="5400" b="0" dirty="0" smtClean="0">
                <a:solidFill>
                  <a:schemeClr val="bg1"/>
                </a:solidFill>
                <a:effectLst/>
              </a:rPr>
              <a:t> </a:t>
            </a:r>
            <a:r>
              <a:rPr lang="en-US" sz="5400" b="0" dirty="0" err="1" smtClean="0">
                <a:solidFill>
                  <a:schemeClr val="bg1"/>
                </a:solidFill>
                <a:effectLst/>
              </a:rPr>
              <a:t>gìn</a:t>
            </a:r>
            <a:r>
              <a:rPr lang="en-US" sz="5400" b="0" dirty="0" smtClean="0">
                <a:solidFill>
                  <a:schemeClr val="bg1"/>
                </a:solidFill>
                <a:effectLst/>
              </a:rPr>
              <a:t> </a:t>
            </a:r>
            <a:r>
              <a:rPr lang="en-US" sz="5400" b="0" dirty="0" err="1" smtClean="0">
                <a:solidFill>
                  <a:schemeClr val="bg1"/>
                </a:solidFill>
                <a:effectLst/>
              </a:rPr>
              <a:t>giữ</a:t>
            </a:r>
            <a:r>
              <a:rPr lang="en-US" sz="5400" b="0" dirty="0" smtClean="0">
                <a:solidFill>
                  <a:schemeClr val="bg1"/>
                </a:solidFill>
                <a:effectLst/>
              </a:rPr>
              <a:t>. </a:t>
            </a:r>
            <a:r>
              <a:rPr lang="en-US" sz="5400" b="0" dirty="0" err="1" smtClean="0">
                <a:solidFill>
                  <a:schemeClr val="bg1"/>
                </a:solidFill>
                <a:effectLst/>
              </a:rPr>
              <a:t>Tình</a:t>
            </a:r>
            <a:r>
              <a:rPr lang="en-US" sz="5400" b="0" dirty="0" smtClean="0">
                <a:solidFill>
                  <a:schemeClr val="bg1"/>
                </a:solidFill>
                <a:effectLst/>
              </a:rPr>
              <a:t> </a:t>
            </a:r>
            <a:r>
              <a:rPr lang="en-US" sz="5400" b="0" dirty="0" err="1" smtClean="0">
                <a:solidFill>
                  <a:schemeClr val="bg1"/>
                </a:solidFill>
                <a:effectLst/>
              </a:rPr>
              <a:t>thương</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vô</a:t>
            </a:r>
            <a:r>
              <a:rPr lang="en-US" sz="5400" b="0" dirty="0" smtClean="0">
                <a:solidFill>
                  <a:schemeClr val="bg1"/>
                </a:solidFill>
                <a:effectLst/>
              </a:rPr>
              <a:t> </a:t>
            </a:r>
            <a:r>
              <a:rPr lang="en-US" sz="5400" b="0" dirty="0" err="1" smtClean="0">
                <a:solidFill>
                  <a:schemeClr val="bg1"/>
                </a:solidFill>
                <a:effectLst/>
              </a:rPr>
              <a:t>bờ</a:t>
            </a:r>
            <a:r>
              <a:rPr lang="en-US" sz="5400" b="0" dirty="0" smtClean="0">
                <a:solidFill>
                  <a:schemeClr val="bg1"/>
                </a:solidFill>
                <a:effectLst/>
              </a:rPr>
              <a:t> </a:t>
            </a:r>
            <a:r>
              <a:rPr lang="en-US" sz="5400" b="0" dirty="0" err="1" smtClean="0">
                <a:solidFill>
                  <a:schemeClr val="bg1"/>
                </a:solidFill>
                <a:effectLst/>
              </a:rPr>
              <a:t>hằng</a:t>
            </a:r>
            <a:r>
              <a:rPr lang="en-US" sz="5400" b="0" dirty="0" smtClean="0">
                <a:solidFill>
                  <a:schemeClr val="bg1"/>
                </a:solidFill>
                <a:effectLst/>
              </a:rPr>
              <a:t> </a:t>
            </a:r>
            <a:r>
              <a:rPr lang="en-US" sz="5400" b="0" dirty="0" err="1" smtClean="0">
                <a:solidFill>
                  <a:schemeClr val="bg1"/>
                </a:solidFill>
                <a:effectLst/>
              </a:rPr>
              <a:t>nâng</a:t>
            </a:r>
            <a:r>
              <a:rPr lang="en-US" sz="5400" b="0" dirty="0" smtClean="0">
                <a:solidFill>
                  <a:schemeClr val="bg1"/>
                </a:solidFill>
                <a:effectLst/>
              </a:rPr>
              <a:t> </a:t>
            </a:r>
            <a:r>
              <a:rPr lang="en-US" sz="5400" b="0" dirty="0" err="1" smtClean="0">
                <a:solidFill>
                  <a:schemeClr val="bg1"/>
                </a:solidFill>
                <a:effectLst/>
              </a:rPr>
              <a:t>đỡ</a:t>
            </a:r>
            <a:r>
              <a:rPr lang="en-US" sz="5400" b="0" dirty="0" smtClean="0">
                <a:solidFill>
                  <a:schemeClr val="bg1"/>
                </a:solidFill>
                <a:effectLst/>
              </a:rPr>
              <a:t> con </a:t>
            </a:r>
            <a:r>
              <a:rPr lang="en-US" sz="5400" b="0" dirty="0" err="1" smtClean="0">
                <a:solidFill>
                  <a:schemeClr val="bg1"/>
                </a:solidFill>
                <a:effectLst/>
              </a:rPr>
              <a:t>bé</a:t>
            </a:r>
            <a:r>
              <a:rPr lang="en-US" sz="5400" b="0" dirty="0" smtClean="0">
                <a:solidFill>
                  <a:schemeClr val="bg1"/>
                </a:solidFill>
                <a:effectLst/>
              </a:rPr>
              <a:t> </a:t>
            </a:r>
            <a:r>
              <a:rPr lang="en-US" sz="5400" b="0" dirty="0" err="1" smtClean="0">
                <a:solidFill>
                  <a:schemeClr val="bg1"/>
                </a:solidFill>
                <a:effectLst/>
              </a:rPr>
              <a:t>nhỏ</a:t>
            </a:r>
            <a:r>
              <a:rPr lang="en-US" sz="5400" b="0" dirty="0" smtClean="0">
                <a:solidFill>
                  <a:schemeClr val="bg1"/>
                </a:solidFill>
                <a:effectLst/>
              </a:rPr>
              <a:t>, </a:t>
            </a:r>
            <a:r>
              <a:rPr lang="en-US" sz="5400" b="0" dirty="0" err="1" smtClean="0">
                <a:solidFill>
                  <a:schemeClr val="bg1"/>
                </a:solidFill>
                <a:effectLst/>
              </a:rPr>
              <a:t>tình</a:t>
            </a:r>
            <a:r>
              <a:rPr lang="en-US" sz="5400" b="0" dirty="0" smtClean="0">
                <a:solidFill>
                  <a:schemeClr val="bg1"/>
                </a:solidFill>
                <a:effectLst/>
              </a:rPr>
              <a:t> </a:t>
            </a:r>
            <a:r>
              <a:rPr lang="en-US" sz="5400" b="0" dirty="0" err="1" smtClean="0">
                <a:solidFill>
                  <a:schemeClr val="bg1"/>
                </a:solidFill>
                <a:effectLst/>
              </a:rPr>
              <a:t>yêu</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con </a:t>
            </a:r>
            <a:r>
              <a:rPr lang="en-US" sz="5400" b="0" dirty="0" err="1" smtClean="0">
                <a:solidFill>
                  <a:schemeClr val="bg1"/>
                </a:solidFill>
                <a:effectLst/>
              </a:rPr>
              <a:t>hằng</a:t>
            </a:r>
            <a:r>
              <a:rPr lang="en-US" sz="5400" b="0" dirty="0" smtClean="0">
                <a:solidFill>
                  <a:schemeClr val="bg1"/>
                </a:solidFill>
                <a:effectLst/>
              </a:rPr>
              <a:t> </a:t>
            </a:r>
            <a:r>
              <a:rPr lang="en-US" sz="5400" b="0" dirty="0" err="1" smtClean="0">
                <a:solidFill>
                  <a:schemeClr val="bg1"/>
                </a:solidFill>
                <a:effectLst/>
              </a:rPr>
              <a:t>mãi</a:t>
            </a:r>
            <a:r>
              <a:rPr lang="en-US" sz="5400" b="0" dirty="0" smtClean="0">
                <a:solidFill>
                  <a:schemeClr val="bg1"/>
                </a:solidFill>
                <a:effectLst/>
              </a:rPr>
              <a:t> </a:t>
            </a:r>
            <a:r>
              <a:rPr lang="en-US" sz="5400" b="0" dirty="0" err="1" smtClean="0">
                <a:solidFill>
                  <a:schemeClr val="bg1"/>
                </a:solidFill>
                <a:effectLst/>
              </a:rPr>
              <a:t>ngợi</a:t>
            </a:r>
            <a:r>
              <a:rPr lang="en-US" sz="5400" b="0" dirty="0" smtClean="0">
                <a:solidFill>
                  <a:schemeClr val="bg1"/>
                </a:solidFill>
                <a:effectLst/>
              </a:rPr>
              <a:t> ca. </a:t>
            </a:r>
            <a:endParaRPr lang="en-US" sz="5400" b="0" dirty="0">
              <a:solidFill>
                <a:schemeClr val="bg1"/>
              </a:solidFill>
              <a:effectLst/>
            </a:endParaRPr>
          </a:p>
        </p:txBody>
      </p:sp>
    </p:spTree>
    <p:extLst>
      <p:ext uri="{BB962C8B-B14F-4D97-AF65-F5344CB8AC3E}">
        <p14:creationId xmlns:p14="http://schemas.microsoft.com/office/powerpoint/2010/main" val="28006141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FF00"/>
                </a:solidFill>
              </a:rPr>
              <a:t>ĐK: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rất</a:t>
            </a:r>
            <a:r>
              <a:rPr lang="en-US" sz="5400" dirty="0" smtClean="0">
                <a:solidFill>
                  <a:schemeClr val="bg1"/>
                </a:solidFill>
              </a:rPr>
              <a:t> </a:t>
            </a:r>
            <a:r>
              <a:rPr lang="en-US" sz="5400" dirty="0" err="1" smtClean="0">
                <a:solidFill>
                  <a:schemeClr val="bg1"/>
                </a:solidFill>
              </a:rPr>
              <a:t>ngọt</a:t>
            </a:r>
            <a:r>
              <a:rPr lang="en-US" sz="5400" dirty="0" smtClean="0">
                <a:solidFill>
                  <a:schemeClr val="bg1"/>
                </a:solidFill>
              </a:rPr>
              <a:t> </a:t>
            </a:r>
            <a:r>
              <a:rPr lang="en-US" sz="5400" dirty="0" err="1" smtClean="0">
                <a:solidFill>
                  <a:schemeClr val="bg1"/>
                </a:solidFill>
              </a:rPr>
              <a:t>ngào</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dìu</a:t>
            </a:r>
            <a:r>
              <a:rPr lang="en-US" sz="5400" dirty="0" smtClean="0">
                <a:solidFill>
                  <a:schemeClr val="bg1"/>
                </a:solidFill>
              </a:rPr>
              <a:t> </a:t>
            </a:r>
            <a:r>
              <a:rPr lang="en-US" sz="5400" dirty="0" err="1" smtClean="0">
                <a:solidFill>
                  <a:schemeClr val="bg1"/>
                </a:solidFill>
              </a:rPr>
              <a:t>hồn</a:t>
            </a:r>
            <a:r>
              <a:rPr lang="en-US" sz="5400" dirty="0" smtClean="0">
                <a:solidFill>
                  <a:schemeClr val="bg1"/>
                </a:solidFill>
              </a:rPr>
              <a:t> con </a:t>
            </a:r>
            <a:r>
              <a:rPr lang="en-US" sz="5400" dirty="0" err="1" smtClean="0">
                <a:solidFill>
                  <a:schemeClr val="bg1"/>
                </a:solidFill>
              </a:rPr>
              <a:t>bước</a:t>
            </a:r>
            <a:r>
              <a:rPr lang="en-US" sz="5400" dirty="0" smtClean="0">
                <a:solidFill>
                  <a:schemeClr val="bg1"/>
                </a:solidFill>
              </a:rPr>
              <a:t> </a:t>
            </a:r>
            <a:r>
              <a:rPr lang="en-US" sz="5400" dirty="0" err="1" smtClean="0">
                <a:solidFill>
                  <a:schemeClr val="bg1"/>
                </a:solidFill>
              </a:rPr>
              <a:t>theo</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a:solidFill>
                  <a:schemeClr val="bg1"/>
                </a:solidFill>
              </a:rPr>
              <a:t> </a:t>
            </a:r>
            <a:r>
              <a:rPr lang="en-US" sz="5400" dirty="0" err="1" smtClean="0">
                <a:solidFill>
                  <a:schemeClr val="bg1"/>
                </a:solidFill>
              </a:rPr>
              <a:t>ngập</a:t>
            </a:r>
            <a:r>
              <a:rPr lang="en-US" sz="5400" dirty="0" smtClean="0">
                <a:solidFill>
                  <a:schemeClr val="bg1"/>
                </a:solidFill>
              </a:rPr>
              <a:t> </a:t>
            </a:r>
            <a:r>
              <a:rPr lang="en-US" sz="5400" dirty="0" err="1" smtClean="0">
                <a:solidFill>
                  <a:schemeClr val="bg1"/>
                </a:solidFill>
              </a:rPr>
              <a:t>tràn</a:t>
            </a:r>
            <a:r>
              <a:rPr lang="en-US" sz="5400" dirty="0" smtClean="0">
                <a:solidFill>
                  <a:schemeClr val="bg1"/>
                </a:solidFill>
              </a:rPr>
              <a:t> qua </a:t>
            </a:r>
            <a:r>
              <a:rPr lang="en-US" sz="5400" dirty="0" err="1" smtClean="0">
                <a:solidFill>
                  <a:schemeClr val="bg1"/>
                </a:solidFill>
              </a:rPr>
              <a:t>năm</a:t>
            </a:r>
            <a:r>
              <a:rPr lang="en-US" sz="5400" dirty="0" smtClean="0">
                <a:solidFill>
                  <a:schemeClr val="bg1"/>
                </a:solidFill>
              </a:rPr>
              <a:t> </a:t>
            </a:r>
            <a:r>
              <a:rPr lang="en-US" sz="5400" dirty="0" err="1" smtClean="0">
                <a:solidFill>
                  <a:schemeClr val="bg1"/>
                </a:solidFill>
              </a:rPr>
              <a:t>tháng</a:t>
            </a:r>
            <a:r>
              <a:rPr lang="en-US" sz="5400" dirty="0" smtClean="0">
                <a:solidFill>
                  <a:schemeClr val="bg1"/>
                </a:solidFill>
              </a:rPr>
              <a:t> </a:t>
            </a:r>
            <a:r>
              <a:rPr lang="en-US" sz="5400" dirty="0" err="1" smtClean="0">
                <a:solidFill>
                  <a:schemeClr val="bg1"/>
                </a:solidFill>
              </a:rPr>
              <a:t>tay</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dìu</a:t>
            </a:r>
            <a:r>
              <a:rPr lang="en-US" sz="5400" dirty="0" smtClean="0">
                <a:solidFill>
                  <a:schemeClr val="bg1"/>
                </a:solidFill>
              </a:rPr>
              <a:t> </a:t>
            </a:r>
            <a:r>
              <a:rPr lang="en-US" sz="5400" dirty="0" err="1" smtClean="0">
                <a:solidFill>
                  <a:schemeClr val="bg1"/>
                </a:solidFill>
              </a:rPr>
              <a:t>đưa</a:t>
            </a:r>
            <a:r>
              <a:rPr lang="en-US" sz="5400" dirty="0" smtClean="0">
                <a:solidFill>
                  <a:schemeClr val="bg1"/>
                </a:solidFill>
              </a:rPr>
              <a:t> con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đường</a:t>
            </a:r>
            <a:r>
              <a:rPr lang="en-US" sz="5400" dirty="0" smtClean="0">
                <a:solidFill>
                  <a:schemeClr val="bg1"/>
                </a:solidFill>
              </a:rPr>
              <a:t> </a:t>
            </a:r>
            <a:r>
              <a:rPr lang="en-US" sz="5400" dirty="0" err="1" smtClean="0">
                <a:solidFill>
                  <a:schemeClr val="bg1"/>
                </a:solidFill>
              </a:rPr>
              <a:t>đời</a:t>
            </a:r>
            <a:r>
              <a:rPr lang="en-US" sz="5400" dirty="0" smtClean="0">
                <a:solidFill>
                  <a:srgbClr val="FFFF00"/>
                </a:solidFill>
              </a:rPr>
              <a:t>…</a:t>
            </a:r>
            <a:endParaRPr lang="en-US" sz="5400" b="0" dirty="0">
              <a:solidFill>
                <a:srgbClr val="FFFF00"/>
              </a:solidFill>
              <a:effectLst/>
            </a:endParaRPr>
          </a:p>
        </p:txBody>
      </p:sp>
    </p:spTree>
    <p:extLst>
      <p:ext uri="{BB962C8B-B14F-4D97-AF65-F5344CB8AC3E}">
        <p14:creationId xmlns:p14="http://schemas.microsoft.com/office/powerpoint/2010/main" val="41737865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dirty="0" smtClean="0">
                <a:solidFill>
                  <a:srgbClr val="FFFF00"/>
                </a:solidFill>
              </a:rPr>
              <a:t>… </a:t>
            </a:r>
            <a:r>
              <a:rPr lang="en-US" sz="5400" dirty="0" err="1" smtClean="0">
                <a:solidFill>
                  <a:schemeClr val="bg1"/>
                </a:solidFill>
              </a:rPr>
              <a:t>Hồn</a:t>
            </a:r>
            <a:r>
              <a:rPr lang="en-US" sz="5400" dirty="0" smtClean="0">
                <a:solidFill>
                  <a:schemeClr val="bg1"/>
                </a:solidFill>
              </a:rPr>
              <a:t> con </a:t>
            </a:r>
            <a:r>
              <a:rPr lang="en-US" sz="5400" dirty="0" err="1" smtClean="0">
                <a:solidFill>
                  <a:schemeClr val="bg1"/>
                </a:solidFill>
              </a:rPr>
              <a:t>cảm</a:t>
            </a:r>
            <a:r>
              <a:rPr lang="en-US" sz="5400" dirty="0" smtClean="0">
                <a:solidFill>
                  <a:schemeClr val="bg1"/>
                </a:solidFill>
              </a:rPr>
              <a:t> </a:t>
            </a:r>
            <a:r>
              <a:rPr lang="en-US" sz="5400" dirty="0" err="1" smtClean="0">
                <a:solidFill>
                  <a:schemeClr val="bg1"/>
                </a:solidFill>
              </a:rPr>
              <a:t>mến</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ân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miệng</a:t>
            </a:r>
            <a:r>
              <a:rPr lang="en-US" sz="5400" dirty="0" smtClean="0">
                <a:solidFill>
                  <a:schemeClr val="bg1"/>
                </a:solidFill>
              </a:rPr>
              <a:t> con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sao</a:t>
            </a:r>
            <a:r>
              <a:rPr lang="en-US" sz="5400" dirty="0" smtClean="0">
                <a:solidFill>
                  <a:schemeClr val="bg1"/>
                </a:solidFill>
              </a:rPr>
              <a:t> </a:t>
            </a:r>
            <a:r>
              <a:rPr lang="en-US" sz="5400" dirty="0" err="1" smtClean="0">
                <a:solidFill>
                  <a:schemeClr val="bg1"/>
                </a:solidFill>
              </a:rPr>
              <a:t>nói</a:t>
            </a:r>
            <a:r>
              <a:rPr lang="en-US" sz="5400" dirty="0" smtClean="0">
                <a:solidFill>
                  <a:schemeClr val="bg1"/>
                </a:solidFill>
              </a:rPr>
              <a:t> </a:t>
            </a:r>
            <a:r>
              <a:rPr lang="en-US" sz="5400" dirty="0" err="1" smtClean="0">
                <a:solidFill>
                  <a:schemeClr val="bg1"/>
                </a:solidFill>
              </a:rPr>
              <a:t>nên</a:t>
            </a:r>
            <a:r>
              <a:rPr lang="en-US" sz="5400" dirty="0" smtClean="0">
                <a:solidFill>
                  <a:schemeClr val="bg1"/>
                </a:solidFill>
              </a:rPr>
              <a:t> </a:t>
            </a:r>
            <a:r>
              <a:rPr lang="en-US" sz="5400" dirty="0" err="1" smtClean="0">
                <a:solidFill>
                  <a:schemeClr val="bg1"/>
                </a:solidFill>
              </a:rPr>
              <a:t>lời</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con </a:t>
            </a:r>
            <a:r>
              <a:rPr lang="en-US" sz="5400" dirty="0" err="1" smtClean="0">
                <a:solidFill>
                  <a:schemeClr val="bg1"/>
                </a:solidFill>
              </a:rPr>
              <a:t>chỉ</a:t>
            </a:r>
            <a:r>
              <a:rPr lang="en-US" sz="5400" dirty="0" smtClean="0">
                <a:solidFill>
                  <a:schemeClr val="bg1"/>
                </a:solidFill>
              </a:rPr>
              <a:t> </a:t>
            </a:r>
            <a:r>
              <a:rPr lang="en-US" sz="5400" dirty="0" err="1" smtClean="0">
                <a:solidFill>
                  <a:schemeClr val="bg1"/>
                </a:solidFill>
              </a:rPr>
              <a:t>biết</a:t>
            </a:r>
            <a:r>
              <a:rPr lang="en-US" sz="5400" dirty="0" smtClean="0">
                <a:solidFill>
                  <a:schemeClr val="bg1"/>
                </a:solidFill>
              </a:rPr>
              <a:t> </a:t>
            </a:r>
            <a:r>
              <a:rPr lang="en-US" sz="5400" dirty="0" err="1" smtClean="0">
                <a:solidFill>
                  <a:schemeClr val="bg1"/>
                </a:solidFill>
              </a:rPr>
              <a:t>suy</a:t>
            </a:r>
            <a:r>
              <a:rPr lang="en-US" sz="5400" dirty="0" smtClean="0">
                <a:solidFill>
                  <a:schemeClr val="bg1"/>
                </a:solidFill>
              </a:rPr>
              <a:t> </a:t>
            </a:r>
            <a:r>
              <a:rPr lang="en-US" sz="5400" dirty="0" err="1" smtClean="0">
                <a:solidFill>
                  <a:schemeClr val="bg1"/>
                </a:solidFill>
              </a:rPr>
              <a:t>phục</a:t>
            </a:r>
            <a:r>
              <a:rPr lang="en-US" sz="5400" dirty="0" smtClean="0">
                <a:solidFill>
                  <a:schemeClr val="bg1"/>
                </a:solidFill>
              </a:rPr>
              <a:t> </a:t>
            </a:r>
            <a:r>
              <a:rPr lang="en-US" sz="5400" dirty="0" err="1" smtClean="0">
                <a:solidFill>
                  <a:schemeClr val="bg1"/>
                </a:solidFill>
              </a:rPr>
              <a:t>để</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chinh</a:t>
            </a:r>
            <a:r>
              <a:rPr lang="en-US" sz="5400" dirty="0" smtClean="0">
                <a:solidFill>
                  <a:schemeClr val="bg1"/>
                </a:solidFill>
              </a:rPr>
              <a:t> </a:t>
            </a:r>
            <a:r>
              <a:rPr lang="en-US" sz="5400" dirty="0" err="1" smtClean="0">
                <a:solidFill>
                  <a:schemeClr val="bg1"/>
                </a:solidFill>
              </a:rPr>
              <a:t>phục</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đưa</a:t>
            </a:r>
            <a:r>
              <a:rPr lang="en-US" sz="5400" dirty="0" smtClean="0">
                <a:solidFill>
                  <a:schemeClr val="bg1"/>
                </a:solidFill>
              </a:rPr>
              <a:t> con </a:t>
            </a:r>
            <a:r>
              <a:rPr lang="en-US" sz="5400" dirty="0" err="1" smtClean="0">
                <a:solidFill>
                  <a:schemeClr val="bg1"/>
                </a:solidFill>
              </a:rPr>
              <a:t>theo</a:t>
            </a:r>
            <a:r>
              <a:rPr lang="en-US" sz="5400" dirty="0" smtClean="0">
                <a:solidFill>
                  <a:schemeClr val="bg1"/>
                </a:solidFill>
              </a:rPr>
              <a:t> </a:t>
            </a:r>
            <a:r>
              <a:rPr lang="en-US" sz="5400" dirty="0" err="1">
                <a:solidFill>
                  <a:schemeClr val="bg1"/>
                </a:solidFill>
              </a:rPr>
              <a:t>t</a:t>
            </a:r>
            <a:r>
              <a:rPr lang="en-US" sz="5400" dirty="0" err="1" smtClean="0">
                <a:solidFill>
                  <a:schemeClr val="bg1"/>
                </a:solidFill>
              </a:rPr>
              <a: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3804857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FF00"/>
                </a:solidFill>
              </a:rPr>
              <a:t>Tk3:</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khi</a:t>
            </a:r>
            <a:r>
              <a:rPr lang="en-US" sz="5400" dirty="0" smtClean="0">
                <a:solidFill>
                  <a:schemeClr val="bg1"/>
                </a:solidFill>
              </a:rPr>
              <a:t> </a:t>
            </a:r>
            <a:r>
              <a:rPr lang="en-US" sz="5400" dirty="0" err="1" smtClean="0">
                <a:solidFill>
                  <a:schemeClr val="bg1"/>
                </a:solidFill>
              </a:rPr>
              <a:t>yếu</a:t>
            </a:r>
            <a:r>
              <a:rPr lang="en-US" sz="5400" dirty="0" smtClean="0">
                <a:solidFill>
                  <a:schemeClr val="bg1"/>
                </a:solidFill>
              </a:rPr>
              <a:t> </a:t>
            </a:r>
            <a:r>
              <a:rPr lang="en-US" sz="5400" dirty="0" err="1" smtClean="0">
                <a:solidFill>
                  <a:schemeClr val="bg1"/>
                </a:solidFill>
              </a:rPr>
              <a:t>đuối</a:t>
            </a:r>
            <a:r>
              <a:rPr lang="en-US" sz="5400" dirty="0" smtClean="0">
                <a:solidFill>
                  <a:schemeClr val="bg1"/>
                </a:solidFill>
              </a:rPr>
              <a:t> con </a:t>
            </a:r>
            <a:r>
              <a:rPr lang="en-US" sz="5400" dirty="0" err="1" smtClean="0">
                <a:solidFill>
                  <a:schemeClr val="bg1"/>
                </a:solidFill>
              </a:rPr>
              <a:t>ngước</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r>
              <a:rPr lang="en-US" sz="5400" dirty="0" err="1" smtClean="0">
                <a:solidFill>
                  <a:schemeClr val="bg1"/>
                </a:solidFill>
              </a:rPr>
              <a:t>trời</a:t>
            </a:r>
            <a:r>
              <a:rPr lang="en-US" sz="5400" dirty="0" smtClean="0">
                <a:solidFill>
                  <a:schemeClr val="bg1"/>
                </a:solidFill>
              </a:rPr>
              <a:t> </a:t>
            </a:r>
            <a:r>
              <a:rPr lang="en-US" sz="5400" dirty="0" err="1" smtClean="0">
                <a:solidFill>
                  <a:schemeClr val="bg1"/>
                </a:solidFill>
              </a:rPr>
              <a:t>cao</a:t>
            </a:r>
            <a:r>
              <a:rPr lang="en-US" sz="5400" dirty="0" smtClean="0">
                <a:solidFill>
                  <a:schemeClr val="bg1"/>
                </a:solidFill>
              </a:rPr>
              <a:t>, </a:t>
            </a:r>
            <a:r>
              <a:rPr lang="en-US" sz="5400" dirty="0" err="1" smtClean="0">
                <a:solidFill>
                  <a:schemeClr val="bg1"/>
                </a:solidFill>
              </a:rPr>
              <a:t>nguyện</a:t>
            </a:r>
            <a:r>
              <a:rPr lang="en-US" sz="5400" dirty="0" smtClean="0">
                <a:solidFill>
                  <a:schemeClr val="bg1"/>
                </a:solidFill>
              </a:rPr>
              <a:t> </a:t>
            </a:r>
            <a:r>
              <a:rPr lang="en-US" sz="5400" dirty="0" err="1" smtClean="0">
                <a:solidFill>
                  <a:schemeClr val="bg1"/>
                </a:solidFill>
              </a:rPr>
              <a:t>đỡ</a:t>
            </a:r>
            <a:r>
              <a:rPr lang="en-US" sz="5400" dirty="0" smtClean="0">
                <a:solidFill>
                  <a:schemeClr val="bg1"/>
                </a:solidFill>
              </a:rPr>
              <a:t> </a:t>
            </a:r>
            <a:r>
              <a:rPr lang="en-US" sz="5400" dirty="0" err="1" smtClean="0">
                <a:solidFill>
                  <a:schemeClr val="bg1"/>
                </a:solidFill>
              </a:rPr>
              <a:t>nâng</a:t>
            </a:r>
            <a:r>
              <a:rPr lang="en-US" sz="5400" dirty="0" smtClean="0">
                <a:solidFill>
                  <a:schemeClr val="bg1"/>
                </a:solidFill>
              </a:rPr>
              <a:t> con </a:t>
            </a:r>
            <a:r>
              <a:rPr lang="en-US" sz="5400" dirty="0" err="1" smtClean="0">
                <a:solidFill>
                  <a:schemeClr val="bg1"/>
                </a:solidFill>
              </a:rPr>
              <a:t>khi</a:t>
            </a:r>
            <a:r>
              <a:rPr lang="en-US" sz="5400" dirty="0" smtClean="0">
                <a:solidFill>
                  <a:schemeClr val="bg1"/>
                </a:solidFill>
              </a:rPr>
              <a:t> </a:t>
            </a:r>
            <a:r>
              <a:rPr lang="en-US" sz="5400" dirty="0" err="1" smtClean="0">
                <a:solidFill>
                  <a:schemeClr val="bg1"/>
                </a:solidFill>
              </a:rPr>
              <a:t>xác</a:t>
            </a:r>
            <a:r>
              <a:rPr lang="en-US" sz="5400" dirty="0" smtClean="0">
                <a:solidFill>
                  <a:schemeClr val="bg1"/>
                </a:solidFill>
              </a:rPr>
              <a:t> </a:t>
            </a:r>
            <a:r>
              <a:rPr lang="en-US" sz="5400" dirty="0" err="1" smtClean="0">
                <a:solidFill>
                  <a:schemeClr val="bg1"/>
                </a:solidFill>
              </a:rPr>
              <a:t>hồn</a:t>
            </a:r>
            <a:r>
              <a:rPr lang="en-US" sz="5400" dirty="0" smtClean="0">
                <a:solidFill>
                  <a:schemeClr val="bg1"/>
                </a:solidFill>
              </a:rPr>
              <a:t> </a:t>
            </a:r>
            <a:r>
              <a:rPr lang="en-US" sz="5400" dirty="0" err="1" smtClean="0">
                <a:solidFill>
                  <a:schemeClr val="bg1"/>
                </a:solidFill>
              </a:rPr>
              <a:t>yếu</a:t>
            </a:r>
            <a:r>
              <a:rPr lang="en-US" sz="5400" dirty="0" smtClean="0">
                <a:solidFill>
                  <a:schemeClr val="bg1"/>
                </a:solidFill>
              </a:rPr>
              <a:t> </a:t>
            </a:r>
            <a:r>
              <a:rPr lang="en-US" sz="5400" dirty="0" err="1" smtClean="0">
                <a:solidFill>
                  <a:schemeClr val="bg1"/>
                </a:solidFill>
              </a:rPr>
              <a:t>đuối</a:t>
            </a:r>
            <a:r>
              <a:rPr lang="en-US" sz="5400" dirty="0" smtClean="0">
                <a:solidFill>
                  <a:schemeClr val="bg1"/>
                </a:solidFill>
              </a:rPr>
              <a:t>. </a:t>
            </a:r>
            <a:r>
              <a:rPr lang="en-US" sz="5400" dirty="0" err="1" smtClean="0">
                <a:solidFill>
                  <a:schemeClr val="bg1"/>
                </a:solidFill>
              </a:rPr>
              <a:t>Nguồn</a:t>
            </a:r>
            <a:r>
              <a:rPr lang="en-US" sz="5400" dirty="0" smtClean="0">
                <a:solidFill>
                  <a:schemeClr val="bg1"/>
                </a:solidFill>
              </a:rPr>
              <a:t> </a:t>
            </a:r>
            <a:r>
              <a:rPr lang="en-US" sz="5400" dirty="0" err="1" smtClean="0">
                <a:solidFill>
                  <a:schemeClr val="bg1"/>
                </a:solidFill>
              </a:rPr>
              <a:t>sức</a:t>
            </a:r>
            <a:r>
              <a:rPr lang="en-US" sz="5400" dirty="0" smtClean="0">
                <a:solidFill>
                  <a:schemeClr val="bg1"/>
                </a:solidFill>
              </a:rPr>
              <a:t> </a:t>
            </a:r>
            <a:r>
              <a:rPr lang="en-US" sz="5400" dirty="0" err="1" smtClean="0">
                <a:solidFill>
                  <a:schemeClr val="bg1"/>
                </a:solidFill>
              </a:rPr>
              <a:t>sống</a:t>
            </a:r>
            <a:r>
              <a:rPr lang="en-US" sz="5400" dirty="0" smtClean="0">
                <a:solidFill>
                  <a:schemeClr val="bg1"/>
                </a:solidFill>
              </a:rPr>
              <a:t> con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từ</a:t>
            </a:r>
            <a:r>
              <a:rPr lang="en-US" sz="5400" dirty="0" smtClean="0">
                <a:solidFill>
                  <a:schemeClr val="bg1"/>
                </a:solidFill>
              </a:rPr>
              <a:t> </a:t>
            </a:r>
            <a:r>
              <a:rPr lang="en-US" sz="5400" dirty="0" err="1" smtClean="0">
                <a:solidFill>
                  <a:schemeClr val="bg1"/>
                </a:solidFill>
              </a:rPr>
              <a:t>nơi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nhân</a:t>
            </a:r>
            <a:r>
              <a:rPr lang="en-US" sz="5400" dirty="0" smtClean="0">
                <a:solidFill>
                  <a:schemeClr val="bg1"/>
                </a:solidFill>
              </a:rPr>
              <a:t> </a:t>
            </a:r>
            <a:r>
              <a:rPr lang="en-US" sz="5400" dirty="0" err="1" smtClean="0">
                <a:solidFill>
                  <a:schemeClr val="bg1"/>
                </a:solidFill>
              </a:rPr>
              <a:t>từ</a:t>
            </a:r>
            <a:r>
              <a:rPr lang="en-US" sz="5400" dirty="0" smtClean="0">
                <a:solidFill>
                  <a:schemeClr val="bg1"/>
                </a:solidFill>
              </a:rPr>
              <a:t>, con </a:t>
            </a:r>
            <a:r>
              <a:rPr lang="en-US" sz="5400" dirty="0" err="1" smtClean="0">
                <a:solidFill>
                  <a:schemeClr val="bg1"/>
                </a:solidFill>
              </a:rPr>
              <a:t>tín</a:t>
            </a:r>
            <a:r>
              <a:rPr lang="en-US" sz="5400" dirty="0" smtClean="0">
                <a:solidFill>
                  <a:schemeClr val="bg1"/>
                </a:solidFill>
              </a:rPr>
              <a:t> </a:t>
            </a:r>
            <a:r>
              <a:rPr lang="en-US" sz="5400" dirty="0" err="1" smtClean="0">
                <a:solidFill>
                  <a:schemeClr val="bg1"/>
                </a:solidFill>
              </a:rPr>
              <a:t>thác</a:t>
            </a:r>
            <a:r>
              <a:rPr lang="en-US" sz="5400" dirty="0" smtClean="0">
                <a:solidFill>
                  <a:schemeClr val="bg1"/>
                </a:solidFill>
              </a:rPr>
              <a:t> </a:t>
            </a:r>
            <a:r>
              <a:rPr lang="en-US" sz="5400" dirty="0" err="1" smtClean="0">
                <a:solidFill>
                  <a:schemeClr val="bg1"/>
                </a:solidFill>
              </a:rPr>
              <a:t>nơi</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của</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44479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600" b="0" dirty="0">
                <a:solidFill>
                  <a:schemeClr val="bg1"/>
                </a:solidFill>
                <a:effectLst/>
              </a:rPr>
              <a:t>Các giáo phận Việt Nam chúng con, </a:t>
            </a:r>
            <a:r>
              <a:rPr lang="en-US" sz="4600" dirty="0">
                <a:solidFill>
                  <a:schemeClr val="bg1"/>
                </a:solidFill>
              </a:rPr>
              <a:t>l</a:t>
            </a:r>
            <a:r>
              <a:rPr lang="vi-VN" sz="4600" b="0" dirty="0" smtClean="0">
                <a:solidFill>
                  <a:schemeClr val="bg1"/>
                </a:solidFill>
                <a:effectLst/>
              </a:rPr>
              <a:t>uôn </a:t>
            </a:r>
            <a:r>
              <a:rPr lang="vi-VN" sz="4600" b="0" dirty="0">
                <a:solidFill>
                  <a:schemeClr val="bg1"/>
                </a:solidFill>
                <a:effectLst/>
              </a:rPr>
              <a:t>muốn cùng chung nhịp bước với Hội Thánh hoàn vũ, xin cho chúng con biết đồng cảm với nỗi thao thức của các Mục tử trên toàn thế giới, ngày càng ý thức hơn về tình hiệp thông,</a:t>
            </a:r>
            <a:endParaRPr lang="en-US" sz="4600" b="0" dirty="0">
              <a:solidFill>
                <a:schemeClr val="bg1"/>
              </a:solidFill>
              <a:effectLs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FF00"/>
                </a:solidFill>
              </a:rPr>
              <a:t>ĐK: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rất</a:t>
            </a:r>
            <a:r>
              <a:rPr lang="en-US" sz="5400" dirty="0" smtClean="0">
                <a:solidFill>
                  <a:schemeClr val="bg1"/>
                </a:solidFill>
              </a:rPr>
              <a:t> </a:t>
            </a:r>
            <a:r>
              <a:rPr lang="en-US" sz="5400" dirty="0" err="1" smtClean="0">
                <a:solidFill>
                  <a:schemeClr val="bg1"/>
                </a:solidFill>
              </a:rPr>
              <a:t>ngọt</a:t>
            </a:r>
            <a:r>
              <a:rPr lang="en-US" sz="5400" dirty="0" smtClean="0">
                <a:solidFill>
                  <a:schemeClr val="bg1"/>
                </a:solidFill>
              </a:rPr>
              <a:t> </a:t>
            </a:r>
            <a:r>
              <a:rPr lang="en-US" sz="5400" dirty="0" err="1" smtClean="0">
                <a:solidFill>
                  <a:schemeClr val="bg1"/>
                </a:solidFill>
              </a:rPr>
              <a:t>ngào</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dìu</a:t>
            </a:r>
            <a:r>
              <a:rPr lang="en-US" sz="5400" dirty="0" smtClean="0">
                <a:solidFill>
                  <a:schemeClr val="bg1"/>
                </a:solidFill>
              </a:rPr>
              <a:t> </a:t>
            </a:r>
            <a:r>
              <a:rPr lang="en-US" sz="5400" dirty="0" err="1" smtClean="0">
                <a:solidFill>
                  <a:schemeClr val="bg1"/>
                </a:solidFill>
              </a:rPr>
              <a:t>hồn</a:t>
            </a:r>
            <a:r>
              <a:rPr lang="en-US" sz="5400" dirty="0" smtClean="0">
                <a:solidFill>
                  <a:schemeClr val="bg1"/>
                </a:solidFill>
              </a:rPr>
              <a:t> con </a:t>
            </a:r>
            <a:r>
              <a:rPr lang="en-US" sz="5400" dirty="0" err="1" smtClean="0">
                <a:solidFill>
                  <a:schemeClr val="bg1"/>
                </a:solidFill>
              </a:rPr>
              <a:t>bước</a:t>
            </a:r>
            <a:r>
              <a:rPr lang="en-US" sz="5400" dirty="0" smtClean="0">
                <a:solidFill>
                  <a:schemeClr val="bg1"/>
                </a:solidFill>
              </a:rPr>
              <a:t> </a:t>
            </a:r>
            <a:r>
              <a:rPr lang="en-US" sz="5400" dirty="0" err="1" smtClean="0">
                <a:solidFill>
                  <a:schemeClr val="bg1"/>
                </a:solidFill>
              </a:rPr>
              <a:t>theo</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a:solidFill>
                  <a:schemeClr val="bg1"/>
                </a:solidFill>
              </a:rPr>
              <a:t> </a:t>
            </a:r>
            <a:r>
              <a:rPr lang="en-US" sz="5400" dirty="0" err="1" smtClean="0">
                <a:solidFill>
                  <a:schemeClr val="bg1"/>
                </a:solidFill>
              </a:rPr>
              <a:t>ngập</a:t>
            </a:r>
            <a:r>
              <a:rPr lang="en-US" sz="5400" dirty="0" smtClean="0">
                <a:solidFill>
                  <a:schemeClr val="bg1"/>
                </a:solidFill>
              </a:rPr>
              <a:t> </a:t>
            </a:r>
            <a:r>
              <a:rPr lang="en-US" sz="5400" dirty="0" err="1" smtClean="0">
                <a:solidFill>
                  <a:schemeClr val="bg1"/>
                </a:solidFill>
              </a:rPr>
              <a:t>tràn</a:t>
            </a:r>
            <a:r>
              <a:rPr lang="en-US" sz="5400" dirty="0" smtClean="0">
                <a:solidFill>
                  <a:schemeClr val="bg1"/>
                </a:solidFill>
              </a:rPr>
              <a:t> qua </a:t>
            </a:r>
            <a:r>
              <a:rPr lang="en-US" sz="5400" dirty="0" err="1" smtClean="0">
                <a:solidFill>
                  <a:schemeClr val="bg1"/>
                </a:solidFill>
              </a:rPr>
              <a:t>năm</a:t>
            </a:r>
            <a:r>
              <a:rPr lang="en-US" sz="5400" dirty="0" smtClean="0">
                <a:solidFill>
                  <a:schemeClr val="bg1"/>
                </a:solidFill>
              </a:rPr>
              <a:t> </a:t>
            </a:r>
            <a:r>
              <a:rPr lang="en-US" sz="5400" dirty="0" err="1" smtClean="0">
                <a:solidFill>
                  <a:schemeClr val="bg1"/>
                </a:solidFill>
              </a:rPr>
              <a:t>tháng</a:t>
            </a:r>
            <a:r>
              <a:rPr lang="en-US" sz="5400" dirty="0" smtClean="0">
                <a:solidFill>
                  <a:schemeClr val="bg1"/>
                </a:solidFill>
              </a:rPr>
              <a:t> </a:t>
            </a:r>
            <a:r>
              <a:rPr lang="en-US" sz="5400" dirty="0" err="1" smtClean="0">
                <a:solidFill>
                  <a:schemeClr val="bg1"/>
                </a:solidFill>
              </a:rPr>
              <a:t>tay</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dìu</a:t>
            </a:r>
            <a:r>
              <a:rPr lang="en-US" sz="5400" dirty="0" smtClean="0">
                <a:solidFill>
                  <a:schemeClr val="bg1"/>
                </a:solidFill>
              </a:rPr>
              <a:t> </a:t>
            </a:r>
            <a:r>
              <a:rPr lang="en-US" sz="5400" dirty="0" err="1" smtClean="0">
                <a:solidFill>
                  <a:schemeClr val="bg1"/>
                </a:solidFill>
              </a:rPr>
              <a:t>đưa</a:t>
            </a:r>
            <a:r>
              <a:rPr lang="en-US" sz="5400" dirty="0" smtClean="0">
                <a:solidFill>
                  <a:schemeClr val="bg1"/>
                </a:solidFill>
              </a:rPr>
              <a:t> con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đường</a:t>
            </a:r>
            <a:r>
              <a:rPr lang="en-US" sz="5400" dirty="0" smtClean="0">
                <a:solidFill>
                  <a:schemeClr val="bg1"/>
                </a:solidFill>
              </a:rPr>
              <a:t> </a:t>
            </a:r>
            <a:r>
              <a:rPr lang="en-US" sz="5400" dirty="0" err="1" smtClean="0">
                <a:solidFill>
                  <a:schemeClr val="bg1"/>
                </a:solidFill>
              </a:rPr>
              <a:t>đời</a:t>
            </a:r>
            <a:r>
              <a:rPr lang="en-US" sz="5400" dirty="0" smtClean="0">
                <a:solidFill>
                  <a:srgbClr val="FFFF00"/>
                </a:solidFill>
              </a:rPr>
              <a:t>…</a:t>
            </a:r>
            <a:endParaRPr lang="en-US" sz="5400" b="0" dirty="0">
              <a:solidFill>
                <a:srgbClr val="FFFF00"/>
              </a:solidFill>
              <a:effectLst/>
            </a:endParaRPr>
          </a:p>
        </p:txBody>
      </p:sp>
    </p:spTree>
    <p:extLst>
      <p:ext uri="{BB962C8B-B14F-4D97-AF65-F5344CB8AC3E}">
        <p14:creationId xmlns:p14="http://schemas.microsoft.com/office/powerpoint/2010/main" val="4173786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dirty="0" smtClean="0">
                <a:solidFill>
                  <a:srgbClr val="FFFF00"/>
                </a:solidFill>
              </a:rPr>
              <a:t>… </a:t>
            </a:r>
            <a:r>
              <a:rPr lang="en-US" sz="5400" dirty="0" err="1" smtClean="0">
                <a:solidFill>
                  <a:schemeClr val="bg1"/>
                </a:solidFill>
              </a:rPr>
              <a:t>Hồn</a:t>
            </a:r>
            <a:r>
              <a:rPr lang="en-US" sz="5400" dirty="0" smtClean="0">
                <a:solidFill>
                  <a:schemeClr val="bg1"/>
                </a:solidFill>
              </a:rPr>
              <a:t> con </a:t>
            </a:r>
            <a:r>
              <a:rPr lang="en-US" sz="5400" dirty="0" err="1" smtClean="0">
                <a:solidFill>
                  <a:schemeClr val="bg1"/>
                </a:solidFill>
              </a:rPr>
              <a:t>cảm</a:t>
            </a:r>
            <a:r>
              <a:rPr lang="en-US" sz="5400" dirty="0" smtClean="0">
                <a:solidFill>
                  <a:schemeClr val="bg1"/>
                </a:solidFill>
              </a:rPr>
              <a:t> </a:t>
            </a:r>
            <a:r>
              <a:rPr lang="en-US" sz="5400" dirty="0" err="1" smtClean="0">
                <a:solidFill>
                  <a:schemeClr val="bg1"/>
                </a:solidFill>
              </a:rPr>
              <a:t>mến</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ân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miệng</a:t>
            </a:r>
            <a:r>
              <a:rPr lang="en-US" sz="5400" dirty="0" smtClean="0">
                <a:solidFill>
                  <a:schemeClr val="bg1"/>
                </a:solidFill>
              </a:rPr>
              <a:t> con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sao</a:t>
            </a:r>
            <a:r>
              <a:rPr lang="en-US" sz="5400" dirty="0" smtClean="0">
                <a:solidFill>
                  <a:schemeClr val="bg1"/>
                </a:solidFill>
              </a:rPr>
              <a:t> </a:t>
            </a:r>
            <a:r>
              <a:rPr lang="en-US" sz="5400" dirty="0" err="1" smtClean="0">
                <a:solidFill>
                  <a:schemeClr val="bg1"/>
                </a:solidFill>
              </a:rPr>
              <a:t>nói</a:t>
            </a:r>
            <a:r>
              <a:rPr lang="en-US" sz="5400" dirty="0" smtClean="0">
                <a:solidFill>
                  <a:schemeClr val="bg1"/>
                </a:solidFill>
              </a:rPr>
              <a:t> </a:t>
            </a:r>
            <a:r>
              <a:rPr lang="en-US" sz="5400" dirty="0" err="1" smtClean="0">
                <a:solidFill>
                  <a:schemeClr val="bg1"/>
                </a:solidFill>
              </a:rPr>
              <a:t>nên</a:t>
            </a:r>
            <a:r>
              <a:rPr lang="en-US" sz="5400" dirty="0" smtClean="0">
                <a:solidFill>
                  <a:schemeClr val="bg1"/>
                </a:solidFill>
              </a:rPr>
              <a:t> </a:t>
            </a:r>
            <a:r>
              <a:rPr lang="en-US" sz="5400" dirty="0" err="1" smtClean="0">
                <a:solidFill>
                  <a:schemeClr val="bg1"/>
                </a:solidFill>
              </a:rPr>
              <a:t>lời</a:t>
            </a:r>
            <a:r>
              <a:rPr lang="en-US" sz="5400" dirty="0" smtClean="0">
                <a:solidFill>
                  <a:schemeClr val="bg1"/>
                </a:solidFill>
              </a:rPr>
              <a:t>, </a:t>
            </a:r>
            <a:r>
              <a:rPr lang="en-US" sz="5400" dirty="0" err="1" smtClean="0">
                <a:solidFill>
                  <a:schemeClr val="bg1"/>
                </a:solidFill>
              </a:rPr>
              <a:t>lòng</a:t>
            </a:r>
            <a:r>
              <a:rPr lang="en-US" sz="5400" dirty="0" smtClean="0">
                <a:solidFill>
                  <a:schemeClr val="bg1"/>
                </a:solidFill>
              </a:rPr>
              <a:t> con </a:t>
            </a:r>
            <a:r>
              <a:rPr lang="en-US" sz="5400" dirty="0" err="1" smtClean="0">
                <a:solidFill>
                  <a:schemeClr val="bg1"/>
                </a:solidFill>
              </a:rPr>
              <a:t>chỉ</a:t>
            </a:r>
            <a:r>
              <a:rPr lang="en-US" sz="5400" dirty="0" smtClean="0">
                <a:solidFill>
                  <a:schemeClr val="bg1"/>
                </a:solidFill>
              </a:rPr>
              <a:t> </a:t>
            </a:r>
            <a:r>
              <a:rPr lang="en-US" sz="5400" dirty="0" err="1" smtClean="0">
                <a:solidFill>
                  <a:schemeClr val="bg1"/>
                </a:solidFill>
              </a:rPr>
              <a:t>biết</a:t>
            </a:r>
            <a:r>
              <a:rPr lang="en-US" sz="5400" dirty="0" smtClean="0">
                <a:solidFill>
                  <a:schemeClr val="bg1"/>
                </a:solidFill>
              </a:rPr>
              <a:t> </a:t>
            </a:r>
            <a:r>
              <a:rPr lang="en-US" sz="5400" dirty="0" err="1" smtClean="0">
                <a:solidFill>
                  <a:schemeClr val="bg1"/>
                </a:solidFill>
              </a:rPr>
              <a:t>suy</a:t>
            </a:r>
            <a:r>
              <a:rPr lang="en-US" sz="5400" dirty="0" smtClean="0">
                <a:solidFill>
                  <a:schemeClr val="bg1"/>
                </a:solidFill>
              </a:rPr>
              <a:t> </a:t>
            </a:r>
            <a:r>
              <a:rPr lang="en-US" sz="5400" dirty="0" err="1" smtClean="0">
                <a:solidFill>
                  <a:schemeClr val="bg1"/>
                </a:solidFill>
              </a:rPr>
              <a:t>phục</a:t>
            </a:r>
            <a:r>
              <a:rPr lang="en-US" sz="5400" dirty="0" smtClean="0">
                <a:solidFill>
                  <a:schemeClr val="bg1"/>
                </a:solidFill>
              </a:rPr>
              <a:t> </a:t>
            </a:r>
            <a:r>
              <a:rPr lang="en-US" sz="5400" dirty="0" err="1" smtClean="0">
                <a:solidFill>
                  <a:schemeClr val="bg1"/>
                </a:solidFill>
              </a:rPr>
              <a:t>để</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 </a:t>
            </a:r>
            <a:r>
              <a:rPr lang="en-US" sz="5400" dirty="0" err="1" smtClean="0">
                <a:solidFill>
                  <a:schemeClr val="bg1"/>
                </a:solidFill>
              </a:rPr>
              <a:t>chinh</a:t>
            </a:r>
            <a:r>
              <a:rPr lang="en-US" sz="5400" dirty="0" smtClean="0">
                <a:solidFill>
                  <a:schemeClr val="bg1"/>
                </a:solidFill>
              </a:rPr>
              <a:t> </a:t>
            </a:r>
            <a:r>
              <a:rPr lang="en-US" sz="5400" dirty="0" err="1" smtClean="0">
                <a:solidFill>
                  <a:schemeClr val="bg1"/>
                </a:solidFill>
              </a:rPr>
              <a:t>phục</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đưa</a:t>
            </a:r>
            <a:r>
              <a:rPr lang="en-US" sz="5400" dirty="0" smtClean="0">
                <a:solidFill>
                  <a:schemeClr val="bg1"/>
                </a:solidFill>
              </a:rPr>
              <a:t> con </a:t>
            </a:r>
            <a:r>
              <a:rPr lang="en-US" sz="5400" dirty="0" err="1" smtClean="0">
                <a:solidFill>
                  <a:schemeClr val="bg1"/>
                </a:solidFill>
              </a:rPr>
              <a:t>theo</a:t>
            </a:r>
            <a:r>
              <a:rPr lang="en-US" sz="5400" dirty="0" smtClean="0">
                <a:solidFill>
                  <a:schemeClr val="bg1"/>
                </a:solidFill>
              </a:rPr>
              <a:t> </a:t>
            </a:r>
            <a:r>
              <a:rPr lang="en-US" sz="5400" dirty="0" err="1">
                <a:solidFill>
                  <a:schemeClr val="bg1"/>
                </a:solidFill>
              </a:rPr>
              <a:t>t</a:t>
            </a:r>
            <a:r>
              <a:rPr lang="en-US" sz="5400" dirty="0" err="1" smtClean="0">
                <a:solidFill>
                  <a:schemeClr val="bg1"/>
                </a:solidFill>
              </a:rPr>
              <a:t>ình</a:t>
            </a:r>
            <a:r>
              <a:rPr lang="en-US" sz="5400" dirty="0" smtClean="0">
                <a:solidFill>
                  <a:schemeClr val="bg1"/>
                </a:solidFill>
              </a:rPr>
              <a:t> </a:t>
            </a:r>
            <a:r>
              <a:rPr lang="en-US" sz="5400" dirty="0" err="1" smtClean="0">
                <a:solidFill>
                  <a:schemeClr val="bg1"/>
                </a:solidFill>
              </a:rPr>
              <a:t>yêu</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3804857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sz="8000" b="0" dirty="0" smtClean="0">
                <a:solidFill>
                  <a:srgbClr val="FFFF00"/>
                </a:solidFill>
                <a:effectLst/>
              </a:rPr>
              <a:t>NHƯ GIÊSU</a:t>
            </a:r>
            <a:endParaRPr lang="en-US" sz="8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FF00"/>
                </a:solidFill>
              </a:rPr>
              <a:t>Tk1:</a:t>
            </a:r>
            <a:r>
              <a:rPr lang="vi-VN" sz="5400" dirty="0" smtClean="0">
                <a:solidFill>
                  <a:srgbClr val="FFFF00"/>
                </a:solidFill>
              </a:rPr>
              <a:t> </a:t>
            </a:r>
            <a:r>
              <a:rPr lang="vi-VN" sz="5400" dirty="0">
                <a:solidFill>
                  <a:schemeClr val="bg1"/>
                </a:solidFill>
              </a:rPr>
              <a:t>Cất bước lên ta đi vào cuộc đời. Hãy bước mau chung nhịp cùng cuộc sống. Hãy đến với mọi người, hãy sống với mọi người, chung niềm vui chia nỗi sầu.</a:t>
            </a:r>
            <a:endParaRPr lang="en-US" sz="5400" b="0" dirty="0">
              <a:solidFill>
                <a:schemeClr val="bg1"/>
              </a:solidFill>
              <a:effectLst/>
            </a:endParaRPr>
          </a:p>
        </p:txBody>
      </p:sp>
    </p:spTree>
    <p:extLst>
      <p:ext uri="{BB962C8B-B14F-4D97-AF65-F5344CB8AC3E}">
        <p14:creationId xmlns:p14="http://schemas.microsoft.com/office/powerpoint/2010/main" val="7031465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dirty="0" err="1" smtClean="0">
                <a:solidFill>
                  <a:srgbClr val="FFFF00"/>
                </a:solidFill>
              </a:rPr>
              <a:t>Đk</a:t>
            </a:r>
            <a:r>
              <a:rPr lang="en-US" sz="6000" dirty="0" smtClean="0">
                <a:solidFill>
                  <a:srgbClr val="FFFF00"/>
                </a:solidFill>
              </a:rPr>
              <a:t>:</a:t>
            </a:r>
            <a:r>
              <a:rPr lang="en-US" sz="6000" dirty="0" smtClean="0"/>
              <a:t> </a:t>
            </a:r>
            <a:r>
              <a:rPr lang="vi-VN" sz="6000" dirty="0" smtClean="0">
                <a:solidFill>
                  <a:schemeClr val="bg1"/>
                </a:solidFill>
              </a:rPr>
              <a:t>Như </a:t>
            </a:r>
            <a:r>
              <a:rPr lang="vi-VN" sz="6000" dirty="0">
                <a:solidFill>
                  <a:schemeClr val="bg1"/>
                </a:solidFill>
              </a:rPr>
              <a:t>Giêsu ngày xưa, Người đã đến sống với anh em bao đau thương trần gian, Người đã gánh trên vai của Người.</a:t>
            </a:r>
            <a:endParaRPr lang="en-US" sz="6000" b="0" dirty="0">
              <a:solidFill>
                <a:schemeClr val="bg1"/>
              </a:solidFill>
              <a:effectLst/>
            </a:endParaRPr>
          </a:p>
        </p:txBody>
      </p:sp>
    </p:spTree>
    <p:extLst>
      <p:ext uri="{BB962C8B-B14F-4D97-AF65-F5344CB8AC3E}">
        <p14:creationId xmlns:p14="http://schemas.microsoft.com/office/powerpoint/2010/main" val="25882089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FF00"/>
                </a:solidFill>
              </a:rPr>
              <a:t>Tk2: </a:t>
            </a:r>
            <a:r>
              <a:rPr lang="vi-VN" sz="5400" dirty="0" smtClean="0">
                <a:solidFill>
                  <a:schemeClr val="bg1"/>
                </a:solidFill>
              </a:rPr>
              <a:t>Hãy </a:t>
            </a:r>
            <a:r>
              <a:rPr lang="vi-VN" sz="5400" dirty="0">
                <a:solidFill>
                  <a:schemeClr val="bg1"/>
                </a:solidFill>
              </a:rPr>
              <a:t>thắp lên trong tim ngọn lửa hồng. Hãy vững tin đi vào cùng cuộc sống. Dẫu có những muộn phiền, dẫu có những nhọc nhằn, nhưng đời ta Cha dắt dìu.</a:t>
            </a:r>
            <a:endParaRPr lang="en-US" sz="5400" b="0" dirty="0">
              <a:solidFill>
                <a:schemeClr val="bg1"/>
              </a:solidFill>
              <a:effectLst/>
            </a:endParaRPr>
          </a:p>
        </p:txBody>
      </p:sp>
    </p:spTree>
    <p:extLst>
      <p:ext uri="{BB962C8B-B14F-4D97-AF65-F5344CB8AC3E}">
        <p14:creationId xmlns:p14="http://schemas.microsoft.com/office/powerpoint/2010/main" val="4361891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dirty="0" err="1" smtClean="0">
                <a:solidFill>
                  <a:srgbClr val="FFFF00"/>
                </a:solidFill>
              </a:rPr>
              <a:t>Đk</a:t>
            </a:r>
            <a:r>
              <a:rPr lang="en-US" sz="6000" dirty="0" smtClean="0">
                <a:solidFill>
                  <a:srgbClr val="FFFF00"/>
                </a:solidFill>
              </a:rPr>
              <a:t>:</a:t>
            </a:r>
            <a:r>
              <a:rPr lang="en-US" sz="6000" dirty="0" smtClean="0"/>
              <a:t> </a:t>
            </a:r>
            <a:r>
              <a:rPr lang="vi-VN" sz="6000" dirty="0" smtClean="0">
                <a:solidFill>
                  <a:schemeClr val="bg1"/>
                </a:solidFill>
              </a:rPr>
              <a:t>Như </a:t>
            </a:r>
            <a:r>
              <a:rPr lang="vi-VN" sz="6000" dirty="0">
                <a:solidFill>
                  <a:schemeClr val="bg1"/>
                </a:solidFill>
              </a:rPr>
              <a:t>Giêsu ngày xưa, Người đã đến sống với anh em bao đau thương trần gian, Người đã gánh trên vai của Người.</a:t>
            </a:r>
            <a:endParaRPr lang="en-US" sz="6000" b="0" dirty="0">
              <a:solidFill>
                <a:schemeClr val="bg1"/>
              </a:solidFill>
              <a:effectLst/>
            </a:endParaRPr>
          </a:p>
        </p:txBody>
      </p:sp>
    </p:spTree>
    <p:extLst>
      <p:ext uri="{BB962C8B-B14F-4D97-AF65-F5344CB8AC3E}">
        <p14:creationId xmlns:p14="http://schemas.microsoft.com/office/powerpoint/2010/main" val="9537785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300" b="0" dirty="0">
                <a:solidFill>
                  <a:schemeClr val="bg1"/>
                </a:solidFill>
                <a:effectLst/>
                <a:latin typeface="+mj-lt"/>
              </a:rPr>
              <a:t>thái độ tham gia và lòng nhiệt thành trong sứ vụ của Hội</a:t>
            </a:r>
            <a:br>
              <a:rPr lang="vi-VN" sz="5300" b="0" dirty="0">
                <a:solidFill>
                  <a:schemeClr val="bg1"/>
                </a:solidFill>
                <a:effectLst/>
                <a:latin typeface="+mj-lt"/>
              </a:rPr>
            </a:br>
            <a:r>
              <a:rPr lang="vi-VN" sz="5300" b="0" dirty="0">
                <a:solidFill>
                  <a:schemeClr val="bg1"/>
                </a:solidFill>
                <a:effectLst/>
                <a:latin typeface="+mj-lt"/>
              </a:rPr>
              <a:t>Thánh, </a:t>
            </a:r>
            <a:r>
              <a:rPr lang="en-US" sz="5300" b="0" dirty="0" smtClean="0">
                <a:solidFill>
                  <a:schemeClr val="bg1"/>
                </a:solidFill>
                <a:effectLst/>
                <a:latin typeface="+mj-lt"/>
              </a:rPr>
              <a:t>n</a:t>
            </a:r>
            <a:r>
              <a:rPr lang="vi-VN" sz="5300" b="0" dirty="0" smtClean="0">
                <a:solidFill>
                  <a:schemeClr val="bg1"/>
                </a:solidFill>
                <a:effectLst/>
                <a:latin typeface="+mj-lt"/>
              </a:rPr>
              <a:t>hờ </a:t>
            </a:r>
            <a:r>
              <a:rPr lang="vi-VN" sz="5300" b="0" dirty="0">
                <a:solidFill>
                  <a:schemeClr val="bg1"/>
                </a:solidFill>
                <a:effectLst/>
                <a:latin typeface="+mj-lt"/>
              </a:rPr>
              <a:t>lời chuyển cầu của Đức Trinh Nữ Maria, Nữ Vương các Tông đồ và là Mẹ của Hội Thánh,</a:t>
            </a:r>
            <a:endParaRPr lang="en-US" sz="5300" b="0" dirty="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TotalTime>
  <Words>1883</Words>
  <Application>Microsoft Office PowerPoint</Application>
  <PresentationFormat>On-screen Show (16:9)</PresentationFormat>
  <Paragraphs>86</Paragraphs>
  <Slides>79</Slides>
  <Notes>0</Notes>
  <HiddenSlides>0</HiddenSlides>
  <MMClips>0</MMClips>
  <ScaleCrop>false</ScaleCrop>
  <HeadingPairs>
    <vt:vector size="4" baseType="variant">
      <vt:variant>
        <vt:lpstr>Theme</vt:lpstr>
      </vt:variant>
      <vt:variant>
        <vt:i4>11</vt:i4>
      </vt:variant>
      <vt:variant>
        <vt:lpstr>Slide Titles</vt:lpstr>
      </vt:variant>
      <vt:variant>
        <vt:i4>79</vt:i4>
      </vt:variant>
    </vt:vector>
  </HeadingPairs>
  <TitlesOfParts>
    <vt:vector size="90" baseType="lpstr">
      <vt:lpstr>Office Theme</vt:lpstr>
      <vt:lpstr>12_Office Theme</vt:lpstr>
      <vt:lpstr>36_Default Design</vt:lpstr>
      <vt:lpstr>10_Office Theme</vt:lpstr>
      <vt:lpstr>37_Default Design</vt:lpstr>
      <vt:lpstr>4_Office Theme</vt:lpstr>
      <vt:lpstr>6_Office Theme</vt:lpstr>
      <vt:lpstr>7_Office Theme</vt:lpstr>
      <vt:lpstr>5_Office Theme</vt:lpstr>
      <vt:lpstr>3_Office Theme</vt:lpstr>
      <vt:lpstr>8_Office Theme</vt:lpstr>
      <vt:lpstr>Chúa Nhật XVIII TN Năm A Lễ Hiển Dung</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XVIII TN Năm A Lễ Hiển Dung</vt:lpstr>
      <vt:lpstr>Ca Nhập Lễ ĐI VỀ NHÀ CHÚA Trầm Hương</vt:lpstr>
      <vt:lpstr>PowerPoint Presentation</vt:lpstr>
      <vt:lpstr>PowerPoint Presentation</vt:lpstr>
      <vt:lpstr>PowerPoint Presentation</vt:lpstr>
      <vt:lpstr>Chúa Nhật XVIII TN Năm A Lễ Hiển Dung</vt:lpstr>
      <vt:lpstr> </vt:lpstr>
      <vt:lpstr> </vt:lpstr>
      <vt:lpstr> </vt:lpstr>
      <vt:lpstr> </vt:lpstr>
      <vt:lpstr> </vt:lpstr>
      <vt:lpstr> </vt:lpstr>
      <vt:lpstr> </vt:lpstr>
      <vt:lpstr>PowerPoint Presentation</vt:lpstr>
      <vt:lpstr>PowerPoint Presentation</vt:lpstr>
      <vt:lpstr>Thánh Vịnh 84 Chúa Nhật XIX Thường Niên Năm A (3 câu)</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Tk2: Ân nghĩa và công lý nay tao ngộ, hòa bình đẹp duyên cùng công chính. Đất nay nảy mầm công minh, thành tín giáng lâm bởi trời.</vt:lpstr>
      <vt:lpstr>Đk: Lạy Chúa, xin cho chúng con được thấy tình thương của Chúa, và ban ơn cứu độ cho chúng con.</vt:lpstr>
      <vt:lpstr>Tk3: Vâng, chính Ngài ban phúc ân dư đầy, và ruộng đồng nở rộ hoa trái. Tín trung rày làm tiền phong mở lối bước chân của Ngài.</vt:lpstr>
      <vt:lpstr>Đk: Lạy Chúa, xin cho chúng con được thấy tình thương của Chúa, và ban ơn cứu độ cho chúng con.</vt:lpstr>
      <vt:lpstr>PowerPoint Presentation</vt:lpstr>
      <vt:lpstr>Tôi mong đợi ở Chúa, cậy trông ở lời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Lời nguyện con dâng lên đây là hoa trái chín thơm đồng xa. Lời nguyện con dâng lên áng hương trầm tỏa bay ngút trời…</vt:lpstr>
      <vt:lpstr>… Lời nguyện con dâng lên bao ngày nắng mưa lao nhọc giữa đời. Tiến dâng về Chúa Trời này là rượu nho kết hiệp với bánh thơm.</vt:lpstr>
      <vt:lpstr>ĐK: Nguyện dâng lên Chúa Trời cuộc đời trần gian bao mùa mưa nắng. Nguyện dâng trái tim hồng đã ươm nồng phúc ân Ngài ban.</vt:lpstr>
      <vt:lpstr>Tk2: Hòa điệu muôn câu kinh dâng về Thiên Chúa tiếng ca trầm thiêng. Ngọt ngào trên đôi môi thắm ân tình trào dâng nỗi niềm…</vt:lpstr>
      <vt:lpstr>… Lời vọng ngân vang xa bay về trước ngai nơi tòa Chúa ngự. Cúi xin ngài đón nhận này là của lễ chân thành bao mến thương.</vt:lpstr>
      <vt:lpstr>ĐK: Nguyện dâng lên Chúa Trời cuộc đời trần gian bao mùa mưa nắng. Nguyện dâng trái tim hồng đã ươm nồng phúc ân Ngài ban.</vt:lpstr>
      <vt:lpstr>PowerPoint Presentation</vt:lpstr>
      <vt:lpstr>PowerPoint Presentation</vt:lpstr>
      <vt:lpstr>Ca Nguyện Hiệp Lễ TÍN THÁC  NƠI TÌNH YÊU CHÚA Giang Tâm</vt:lpstr>
      <vt:lpstr>ĐK: Tình yêu Thiên Chúa rất ngọt ngào, Ngài dìu hồn con bước theo Ngài, tình yêu Thiên Chúa ngập tràn qua năm tháng tay Ngài dìu đưa con trên đường đời…</vt:lpstr>
      <vt:lpstr>… Hồn con cảm mến thánh ân Ngài, miệng con chẳng sao nói nên lời, lòng con chỉ biết suy phục để tình yêu chinh phục và đưa con theo tình yêu.</vt:lpstr>
      <vt:lpstr>TK1: Dù khi đau đớn trên thế gian lụy vương, lòng con an tâm khi tay Ngài dìu dắt. Lòng kiên vững an bình vì tay Chúa không rời, Ngài ở bên con còn hãi sợ chi ?</vt:lpstr>
      <vt:lpstr>ĐK: Tình yêu Thiên Chúa rất ngọt ngào, Ngài dìu hồn con bước theo Ngài, tình yêu Thiên Chúa ngập tràn qua năm tháng tay Ngài dìu đưa con trên đường đời…</vt:lpstr>
      <vt:lpstr>… Hồn con cảm mến thánh ân Ngài, miệng con chẳng sao nói nên lời, lòng con chỉ biết suy phục để tình yêu chinh phục và đưa con theo tình yêu.</vt:lpstr>
      <vt:lpstr>Tk2: Dù khi cô đơn bóng tối đang phủ vây, lòng con tín thác trong ơn Ngài gìn giữ. Tình thương Chúa vô bờ hằng nâng đỡ con bé nhỏ, tình yêu Chúa con hằng mãi ngợi ca. </vt:lpstr>
      <vt:lpstr>ĐK: Tình yêu Thiên Chúa rất ngọt ngào, Ngài dìu hồn con bước theo Ngài, tình yêu Thiên Chúa ngập tràn qua năm tháng tay Ngài dìu đưa con trên đường đời…</vt:lpstr>
      <vt:lpstr>… Hồn con cảm mến thánh ân Ngài, miệng con chẳng sao nói nên lời, lòng con chỉ biết suy phục để tình yêu chinh phục và đưa con theo tình yêu.</vt:lpstr>
      <vt:lpstr>Tk3: Và khi yếu đuối con ngước lên trời cao, nguyện đỡ nâng con khi xác hồn yếu đuối. Nguồn sức sống con là từ nơi Chúa nhân từ, con tín thác nơi tình yêu của Chúa.</vt:lpstr>
      <vt:lpstr>ĐK: Tình yêu Thiên Chúa rất ngọt ngào, Ngài dìu hồn con bước theo Ngài, tình yêu Thiên Chúa ngập tràn qua năm tháng tay Ngài dìu đưa con trên đường đời…</vt:lpstr>
      <vt:lpstr>… Hồn con cảm mến thánh ân Ngài, miệng con chẳng sao nói nên lời, lòng con chỉ biết suy phục để tình yêu chinh phục và đưa con theo tình yêu.</vt:lpstr>
      <vt:lpstr>PowerPoint Presentation</vt:lpstr>
      <vt:lpstr>PowerPoint Presentation</vt:lpstr>
      <vt:lpstr>Ca Kết Lễ NHƯ GIÊSU</vt:lpstr>
      <vt:lpstr>Tk1: Cất bước lên ta đi vào cuộc đời. Hãy bước mau chung nhịp cùng cuộc sống. Hãy đến với mọi người, hãy sống với mọi người, chung niềm vui chia nỗi sầu.</vt:lpstr>
      <vt:lpstr>Đk: Như Giêsu ngày xưa, Người đã đến sống với anh em bao đau thương trần gian, Người đã gánh trên vai của Người.</vt:lpstr>
      <vt:lpstr>Tk2: Hãy thắp lên trong tim ngọn lửa hồng. Hãy vững tin đi vào cùng cuộc sống. Dẫu có những muộn phiền, dẫu có những nhọc nhằn, nhưng đời ta Cha dắt dìu.</vt:lpstr>
      <vt:lpstr>Đk: Như Giêsu ngày xưa, Người đã đến sống với anh em bao đau thương trần gian, Người đã gánh trên vai của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Mong Dung</cp:lastModifiedBy>
  <cp:revision>138</cp:revision>
  <dcterms:created xsi:type="dcterms:W3CDTF">2023-05-21T07:25:42Z</dcterms:created>
  <dcterms:modified xsi:type="dcterms:W3CDTF">2023-08-10T07:53:35Z</dcterms:modified>
</cp:coreProperties>
</file>