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48" r:id="rId7"/>
    <p:sldMasterId id="2147483880" r:id="rId8"/>
    <p:sldMasterId id="2147483916" r:id="rId9"/>
    <p:sldMasterId id="2147483928" r:id="rId10"/>
    <p:sldMasterId id="2147483940" r:id="rId11"/>
    <p:sldMasterId id="2147483952" r:id="rId12"/>
    <p:sldMasterId id="2147483964" r:id="rId13"/>
  </p:sldMasterIdLst>
  <p:sldIdLst>
    <p:sldId id="507" r:id="rId14"/>
    <p:sldId id="367" r:id="rId15"/>
    <p:sldId id="368" r:id="rId16"/>
    <p:sldId id="369" r:id="rId17"/>
    <p:sldId id="370" r:id="rId18"/>
    <p:sldId id="371" r:id="rId19"/>
    <p:sldId id="372" r:id="rId20"/>
    <p:sldId id="373" r:id="rId21"/>
    <p:sldId id="374" r:id="rId22"/>
    <p:sldId id="530" r:id="rId23"/>
    <p:sldId id="543" r:id="rId24"/>
    <p:sldId id="544" r:id="rId25"/>
    <p:sldId id="545" r:id="rId26"/>
    <p:sldId id="547" r:id="rId27"/>
    <p:sldId id="546" r:id="rId28"/>
    <p:sldId id="548" r:id="rId29"/>
    <p:sldId id="531" r:id="rId30"/>
    <p:sldId id="384" r:id="rId31"/>
    <p:sldId id="386" r:id="rId32"/>
    <p:sldId id="387" r:id="rId33"/>
    <p:sldId id="388" r:id="rId34"/>
    <p:sldId id="389" r:id="rId35"/>
    <p:sldId id="390" r:id="rId36"/>
    <p:sldId id="391" r:id="rId37"/>
    <p:sldId id="477" r:id="rId38"/>
    <p:sldId id="562" r:id="rId39"/>
    <p:sldId id="508" r:id="rId40"/>
    <p:sldId id="509" r:id="rId41"/>
    <p:sldId id="510" r:id="rId42"/>
    <p:sldId id="549" r:id="rId43"/>
    <p:sldId id="511" r:id="rId44"/>
    <p:sldId id="550" r:id="rId45"/>
    <p:sldId id="512" r:id="rId46"/>
    <p:sldId id="551" r:id="rId47"/>
    <p:sldId id="513" r:id="rId48"/>
    <p:sldId id="552" r:id="rId49"/>
    <p:sldId id="563" r:id="rId50"/>
    <p:sldId id="514" r:id="rId51"/>
    <p:sldId id="532" r:id="rId52"/>
    <p:sldId id="564"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533" r:id="rId67"/>
    <p:sldId id="414" r:id="rId68"/>
    <p:sldId id="271" r:id="rId69"/>
    <p:sldId id="272" r:id="rId70"/>
    <p:sldId id="273" r:id="rId71"/>
    <p:sldId id="553" r:id="rId72"/>
    <p:sldId id="522" r:id="rId73"/>
    <p:sldId id="554" r:id="rId74"/>
    <p:sldId id="276" r:id="rId75"/>
    <p:sldId id="503" r:id="rId76"/>
    <p:sldId id="277" r:id="rId77"/>
    <p:sldId id="278" r:id="rId78"/>
    <p:sldId id="555" r:id="rId79"/>
    <p:sldId id="525" r:id="rId80"/>
    <p:sldId id="290" r:id="rId81"/>
    <p:sldId id="556" r:id="rId82"/>
    <p:sldId id="557" r:id="rId83"/>
    <p:sldId id="291" r:id="rId84"/>
    <p:sldId id="558" r:id="rId85"/>
    <p:sldId id="559" r:id="rId86"/>
    <p:sldId id="292" r:id="rId87"/>
    <p:sldId id="534" r:id="rId88"/>
    <p:sldId id="536" r:id="rId89"/>
    <p:sldId id="537" r:id="rId90"/>
    <p:sldId id="538" r:id="rId91"/>
    <p:sldId id="539" r:id="rId92"/>
    <p:sldId id="560" r:id="rId93"/>
    <p:sldId id="541" r:id="rId94"/>
    <p:sldId id="561" r:id="rId95"/>
    <p:sldId id="535"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87295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7974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8887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0104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2538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851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6804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9535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5251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1901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16567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8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62198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15125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13/07/2023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99587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13/07/2023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446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13/07/2023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598522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13/07/2023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63746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13/07/2023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65840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13/07/2023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30135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830730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8448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92519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4604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7002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5415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52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0117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1227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1270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45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988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5570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4.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893789"/>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13/07/2023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1728047283"/>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52148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8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594682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effectLst/>
              </a:rPr>
              <a:t>Ca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7800" b="0" dirty="0" smtClean="0">
                <a:solidFill>
                  <a:srgbClr val="FFFF00"/>
                </a:solidFill>
                <a:effectLst/>
              </a:rPr>
              <a:t>CHUNG LỜI CẢM TẠ</a:t>
            </a:r>
            <a:r>
              <a:rPr lang="en-US" sz="6000" b="0" dirty="0" smtClean="0">
                <a:solidFill>
                  <a:srgbClr val="FFFF00"/>
                </a:solidFill>
                <a:effectLst/>
              </a:rPr>
              <a:t/>
            </a:r>
            <a:br>
              <a:rPr lang="en-US" sz="6000" b="0" dirty="0" smtClean="0">
                <a:solidFill>
                  <a:srgbClr val="FFFF00"/>
                </a:solidFill>
                <a:effectLst/>
              </a:rPr>
            </a:br>
            <a:r>
              <a:rPr lang="en-US" sz="6000" i="1" dirty="0" err="1" smtClean="0">
                <a:solidFill>
                  <a:schemeClr val="bg1"/>
                </a:solidFill>
              </a:rPr>
              <a:t>Nguyễn</a:t>
            </a:r>
            <a:r>
              <a:rPr lang="en-US" sz="6000" i="1" dirty="0" smtClean="0">
                <a:solidFill>
                  <a:schemeClr val="bg1"/>
                </a:solidFill>
              </a:rPr>
              <a:t> </a:t>
            </a:r>
            <a:r>
              <a:rPr lang="en-US" sz="6000" i="1" dirty="0" err="1" smtClean="0">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2388856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000" u="sng" dirty="0" err="1" smtClean="0">
                <a:solidFill>
                  <a:srgbClr val="FFFF00"/>
                </a:solidFill>
              </a:rPr>
              <a:t>Đk</a:t>
            </a:r>
            <a:r>
              <a:rPr lang="en-US" sz="6000" u="sng" dirty="0" smtClean="0">
                <a:solidFill>
                  <a:srgbClr val="FFFF00"/>
                </a:solidFill>
              </a:rPr>
              <a:t>:</a:t>
            </a:r>
            <a:r>
              <a:rPr lang="en-US" sz="6000" dirty="0">
                <a:solidFill>
                  <a:schemeClr val="bg1"/>
                </a:solidFill>
              </a:rPr>
              <a:t> </a:t>
            </a:r>
            <a:r>
              <a:rPr lang="vi-VN" sz="6000" dirty="0" smtClean="0">
                <a:solidFill>
                  <a:schemeClr val="bg1"/>
                </a:solidFill>
              </a:rPr>
              <a:t>Trong </a:t>
            </a:r>
            <a:r>
              <a:rPr lang="vi-VN" sz="6000" dirty="0">
                <a:solidFill>
                  <a:schemeClr val="bg1"/>
                </a:solidFill>
              </a:rPr>
              <a:t>hân hoan chúng con về đây, mang tin yêu mơ ước nồng say, cùng hợp tiếng ca tạ ơn Chúa lời thiết tha.</a:t>
            </a:r>
            <a:endParaRPr lang="en-US" sz="6000" dirty="0">
              <a:solidFill>
                <a:schemeClr val="bg1"/>
              </a:solidFill>
            </a:endParaRPr>
          </a:p>
        </p:txBody>
      </p:sp>
    </p:spTree>
    <p:extLst>
      <p:ext uri="{BB962C8B-B14F-4D97-AF65-F5344CB8AC3E}">
        <p14:creationId xmlns:p14="http://schemas.microsoft.com/office/powerpoint/2010/main" val="2001202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800" u="sng" dirty="0" smtClean="0">
                <a:solidFill>
                  <a:srgbClr val="FFFF00"/>
                </a:solidFill>
              </a:rPr>
              <a:t>Tk1:</a:t>
            </a:r>
            <a:r>
              <a:rPr lang="en-US" sz="5800" dirty="0" smtClean="0">
                <a:solidFill>
                  <a:schemeClr val="bg1"/>
                </a:solidFill>
              </a:rPr>
              <a:t> </a:t>
            </a:r>
            <a:r>
              <a:rPr lang="vi-VN" sz="5800" dirty="0">
                <a:solidFill>
                  <a:schemeClr val="bg1"/>
                </a:solidFill>
              </a:rPr>
              <a:t>Bao năm tháng con hằng ước mơ về bên Chúa hát khúc tạ ơn. Ôi giây phút chan hòa thánh ân trong cõi lòng dâng trào ý thơ.</a:t>
            </a:r>
            <a:endParaRPr lang="en-US" sz="5800" dirty="0">
              <a:solidFill>
                <a:schemeClr val="bg1"/>
              </a:solidFill>
            </a:endParaRPr>
          </a:p>
        </p:txBody>
      </p:sp>
    </p:spTree>
    <p:extLst>
      <p:ext uri="{BB962C8B-B14F-4D97-AF65-F5344CB8AC3E}">
        <p14:creationId xmlns:p14="http://schemas.microsoft.com/office/powerpoint/2010/main" val="3665706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000" u="sng" dirty="0" err="1" smtClean="0">
                <a:solidFill>
                  <a:srgbClr val="FFFF00"/>
                </a:solidFill>
              </a:rPr>
              <a:t>Đk</a:t>
            </a:r>
            <a:r>
              <a:rPr lang="en-US" sz="6000" u="sng" dirty="0" smtClean="0">
                <a:solidFill>
                  <a:srgbClr val="FFFF00"/>
                </a:solidFill>
              </a:rPr>
              <a:t>:</a:t>
            </a:r>
            <a:r>
              <a:rPr lang="en-US" sz="6000" dirty="0">
                <a:solidFill>
                  <a:schemeClr val="bg1"/>
                </a:solidFill>
              </a:rPr>
              <a:t> </a:t>
            </a:r>
            <a:r>
              <a:rPr lang="vi-VN" sz="6000" dirty="0" smtClean="0">
                <a:solidFill>
                  <a:schemeClr val="bg1"/>
                </a:solidFill>
              </a:rPr>
              <a:t>Trong </a:t>
            </a:r>
            <a:r>
              <a:rPr lang="vi-VN" sz="6000" dirty="0">
                <a:solidFill>
                  <a:schemeClr val="bg1"/>
                </a:solidFill>
              </a:rPr>
              <a:t>hân hoan chúng con về đây, mang tin yêu mơ ước nồng say, cùng hợp tiếng ca tạ ơn Chúa lời thiết tha.</a:t>
            </a:r>
            <a:endParaRPr lang="en-US" sz="6000" dirty="0">
              <a:solidFill>
                <a:schemeClr val="bg1"/>
              </a:solidFill>
            </a:endParaRPr>
          </a:p>
        </p:txBody>
      </p:sp>
    </p:spTree>
    <p:extLst>
      <p:ext uri="{BB962C8B-B14F-4D97-AF65-F5344CB8AC3E}">
        <p14:creationId xmlns:p14="http://schemas.microsoft.com/office/powerpoint/2010/main" val="3185015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600" u="sng" dirty="0" smtClean="0">
                <a:solidFill>
                  <a:srgbClr val="FFFF00"/>
                </a:solidFill>
              </a:rPr>
              <a:t>Tk2:</a:t>
            </a:r>
            <a:r>
              <a:rPr lang="en-US" sz="5600" dirty="0">
                <a:solidFill>
                  <a:schemeClr val="bg1"/>
                </a:solidFill>
              </a:rPr>
              <a:t> </a:t>
            </a:r>
            <a:r>
              <a:rPr lang="vi-VN" sz="5600" dirty="0" smtClean="0">
                <a:solidFill>
                  <a:schemeClr val="bg1"/>
                </a:solidFill>
              </a:rPr>
              <a:t>Như </a:t>
            </a:r>
            <a:r>
              <a:rPr lang="vi-VN" sz="5600" dirty="0">
                <a:solidFill>
                  <a:schemeClr val="bg1"/>
                </a:solidFill>
              </a:rPr>
              <a:t>nai khát mong nguồn nước </a:t>
            </a:r>
            <a:r>
              <a:rPr lang="vi-VN" sz="5600" dirty="0" smtClean="0">
                <a:solidFill>
                  <a:schemeClr val="bg1"/>
                </a:solidFill>
              </a:rPr>
              <a:t>trong</a:t>
            </a:r>
            <a:r>
              <a:rPr lang="en-US" sz="5600" dirty="0" smtClean="0">
                <a:solidFill>
                  <a:schemeClr val="bg1"/>
                </a:solidFill>
              </a:rPr>
              <a:t>,</a:t>
            </a:r>
            <a:r>
              <a:rPr lang="vi-VN" sz="5600" dirty="0" smtClean="0">
                <a:solidFill>
                  <a:schemeClr val="bg1"/>
                </a:solidFill>
              </a:rPr>
              <a:t> </a:t>
            </a:r>
            <a:r>
              <a:rPr lang="vi-VN" sz="5600" dirty="0">
                <a:solidFill>
                  <a:schemeClr val="bg1"/>
                </a:solidFill>
              </a:rPr>
              <a:t>hồn con khát chính Chúa tình thương. Con vui sướng trở về thánh cung cho cõi lòng vuông tròn ước mong.</a:t>
            </a:r>
            <a:endParaRPr lang="en-US" sz="5600" dirty="0">
              <a:solidFill>
                <a:schemeClr val="bg1"/>
              </a:solidFill>
            </a:endParaRPr>
          </a:p>
        </p:txBody>
      </p:sp>
    </p:spTree>
    <p:extLst>
      <p:ext uri="{BB962C8B-B14F-4D97-AF65-F5344CB8AC3E}">
        <p14:creationId xmlns:p14="http://schemas.microsoft.com/office/powerpoint/2010/main" val="979842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000" u="sng" dirty="0" err="1" smtClean="0">
                <a:solidFill>
                  <a:srgbClr val="FFFF00"/>
                </a:solidFill>
              </a:rPr>
              <a:t>Đk</a:t>
            </a:r>
            <a:r>
              <a:rPr lang="en-US" sz="6000" u="sng" dirty="0" smtClean="0">
                <a:solidFill>
                  <a:srgbClr val="FFFF00"/>
                </a:solidFill>
              </a:rPr>
              <a:t>:</a:t>
            </a:r>
            <a:r>
              <a:rPr lang="en-US" sz="6000" dirty="0">
                <a:solidFill>
                  <a:schemeClr val="bg1"/>
                </a:solidFill>
              </a:rPr>
              <a:t> </a:t>
            </a:r>
            <a:r>
              <a:rPr lang="vi-VN" sz="6000" dirty="0" smtClean="0">
                <a:solidFill>
                  <a:schemeClr val="bg1"/>
                </a:solidFill>
              </a:rPr>
              <a:t>Trong </a:t>
            </a:r>
            <a:r>
              <a:rPr lang="vi-VN" sz="6000" dirty="0">
                <a:solidFill>
                  <a:schemeClr val="bg1"/>
                </a:solidFill>
              </a:rPr>
              <a:t>hân hoan chúng con về đây, mang tin yêu mơ ước nồng say, cùng hợp tiếng ca tạ ơn Chúa lời thiết tha.</a:t>
            </a:r>
            <a:endParaRPr lang="en-US" sz="6000" dirty="0">
              <a:solidFill>
                <a:schemeClr val="bg1"/>
              </a:solidFill>
            </a:endParaRPr>
          </a:p>
        </p:txBody>
      </p:sp>
    </p:spTree>
    <p:extLst>
      <p:ext uri="{BB962C8B-B14F-4D97-AF65-F5344CB8AC3E}">
        <p14:creationId xmlns:p14="http://schemas.microsoft.com/office/powerpoint/2010/main" val="835978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594682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chemeClr val="bg1"/>
                </a:solidFill>
                <a:effectLst/>
                <a:latin typeface="+mj-lt"/>
                <a:cs typeface="Times New Roman" panose="02020603050405020304" pitchFamily="18" charset="0"/>
              </a:rPr>
              <a:t>Và </a:t>
            </a:r>
            <a:r>
              <a:rPr lang="vi-VN" sz="5400" b="0">
                <a:solidFill>
                  <a:schemeClr val="bg1"/>
                </a:solidFill>
                <a:effectLst/>
                <a:latin typeface="+mj-lt"/>
                <a:cs typeface="Times New Roman" panose="02020603050405020304" pitchFamily="18" charset="0"/>
              </a:rPr>
              <a:t>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388013" cy="1200329"/>
          </a:xfrm>
          <a:prstGeom prst="rect">
            <a:avLst/>
          </a:prstGeom>
          <a:noFill/>
        </p:spPr>
        <p:txBody>
          <a:bodyPr wrap="none" rtlCol="0">
            <a:spAutoFit/>
          </a:bodyPr>
          <a:lstStyle/>
          <a:p>
            <a:r>
              <a:rPr lang="en-US" sz="3600" smtClean="0">
                <a:solidFill>
                  <a:srgbClr val="FFFF00"/>
                </a:solidFill>
              </a:rPr>
              <a:t>Bài đọc 1</a:t>
            </a:r>
          </a:p>
          <a:p>
            <a:r>
              <a:rPr lang="en-US" sz="3600" smtClean="0">
                <a:solidFill>
                  <a:srgbClr val="FFFF00"/>
                </a:solidFill>
              </a:rPr>
              <a:t>Bài trích sách ngôn sứ Isaia</a:t>
            </a:r>
            <a:endParaRPr lang="en-US" sz="3600">
              <a:solidFill>
                <a:srgbClr val="FFFF00"/>
              </a:solidFill>
            </a:endParaRPr>
          </a:p>
        </p:txBody>
      </p:sp>
      <p:sp>
        <p:nvSpPr>
          <p:cNvPr id="7" name="TextBox 6"/>
          <p:cNvSpPr txBox="1"/>
          <p:nvPr/>
        </p:nvSpPr>
        <p:spPr>
          <a:xfrm>
            <a:off x="228600" y="3486150"/>
            <a:ext cx="8686800" cy="1569660"/>
          </a:xfrm>
          <a:prstGeom prst="rect">
            <a:avLst/>
          </a:prstGeom>
          <a:noFill/>
        </p:spPr>
        <p:txBody>
          <a:bodyPr wrap="square" rtlCol="0">
            <a:spAutoFit/>
          </a:bodyPr>
          <a:lstStyle/>
          <a:p>
            <a:r>
              <a:rPr lang="en-US" sz="3200" smtClean="0">
                <a:solidFill>
                  <a:srgbClr val="FFFF00"/>
                </a:solidFill>
              </a:rPr>
              <a:t>Thánh Vịnh </a:t>
            </a:r>
            <a:r>
              <a:rPr lang="en-US" sz="3200">
                <a:solidFill>
                  <a:srgbClr val="FFFF00"/>
                </a:solidFill>
              </a:rPr>
              <a:t>6</a:t>
            </a:r>
            <a:r>
              <a:rPr lang="en-US" sz="3200" smtClean="0">
                <a:solidFill>
                  <a:srgbClr val="FFFF00"/>
                </a:solidFill>
              </a:rPr>
              <a:t>4</a:t>
            </a:r>
          </a:p>
          <a:p>
            <a:r>
              <a:rPr lang="vi-VN" sz="3200">
                <a:solidFill>
                  <a:srgbClr val="FFFF00"/>
                </a:solidFill>
              </a:rPr>
              <a:t>Lời Chúa rơi vào đất tốt sẽ khai hoa kết trái nhiều.</a:t>
            </a:r>
            <a:endParaRPr lang="en-US" sz="3200">
              <a:solidFill>
                <a:srgbClr val="FFFF00"/>
              </a:solidFill>
            </a:endParaRPr>
          </a:p>
        </p:txBody>
      </p:sp>
    </p:spTree>
    <p:extLst>
      <p:ext uri="{BB962C8B-B14F-4D97-AF65-F5344CB8AC3E}">
        <p14:creationId xmlns:p14="http://schemas.microsoft.com/office/powerpoint/2010/main" val="4047606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64</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XV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a:t>
            </a:r>
            <a:br>
              <a:rPr lang="en-US" dirty="0" smtClean="0">
                <a:solidFill>
                  <a:srgbClr val="FFFF00"/>
                </a:solidFill>
              </a:rPr>
            </a:br>
            <a:r>
              <a:rPr lang="en-US" dirty="0" smtClean="0">
                <a:solidFill>
                  <a:schemeClr val="bg1"/>
                </a:solidFill>
              </a:rPr>
              <a:t>Kim Long</a:t>
            </a:r>
            <a:br>
              <a:rPr lang="en-US" dirty="0" smtClean="0">
                <a:solidFill>
                  <a:schemeClr val="bg1"/>
                </a:solidFill>
              </a:rPr>
            </a:br>
            <a:r>
              <a:rPr lang="en-US" i="1" dirty="0" smtClean="0">
                <a:solidFill>
                  <a:schemeClr val="bg1"/>
                </a:solidFill>
              </a:rPr>
              <a:t>(4 </a:t>
            </a:r>
            <a:r>
              <a:rPr lang="en-US" i="1" dirty="0" err="1" smtClean="0">
                <a:solidFill>
                  <a:schemeClr val="bg1"/>
                </a:solidFill>
              </a:rPr>
              <a:t>câu</a:t>
            </a:r>
            <a:r>
              <a:rPr lang="en-US" i="1" dirty="0" smtClean="0">
                <a:solidFill>
                  <a:schemeClr val="bg1"/>
                </a:solidFill>
              </a:rPr>
              <a:t>)</a:t>
            </a:r>
            <a:endParaRPr lang="en-US" i="1" dirty="0">
              <a:solidFill>
                <a:schemeClr val="bg1"/>
              </a:solidFill>
            </a:endParaRPr>
          </a:p>
        </p:txBody>
      </p:sp>
    </p:spTree>
    <p:extLst>
      <p:ext uri="{BB962C8B-B14F-4D97-AF65-F5344CB8AC3E}">
        <p14:creationId xmlns:p14="http://schemas.microsoft.com/office/powerpoint/2010/main" val="1058255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800" b="1" u="sng" dirty="0" err="1" smtClean="0">
                <a:solidFill>
                  <a:srgbClr val="FFFF00"/>
                </a:solidFill>
              </a:rPr>
              <a:t>Đk</a:t>
            </a:r>
            <a:r>
              <a:rPr lang="en-US" sz="7800" b="1" u="sng" dirty="0" smtClean="0">
                <a:solidFill>
                  <a:srgbClr val="FFFF00"/>
                </a:solidFill>
              </a:rPr>
              <a:t>:</a:t>
            </a:r>
            <a:r>
              <a:rPr lang="en-US" sz="7800" b="1" dirty="0" smtClean="0">
                <a:solidFill>
                  <a:schemeClr val="bg1"/>
                </a:solidFill>
              </a:rPr>
              <a:t> </a:t>
            </a:r>
            <a:r>
              <a:rPr lang="vi-VN" sz="7800" b="1" dirty="0" smtClean="0">
                <a:solidFill>
                  <a:schemeClr val="bg1"/>
                </a:solidFill>
              </a:rPr>
              <a:t>Lời Chúa rơi vào đất tố</a:t>
            </a:r>
            <a:r>
              <a:rPr lang="en-US" sz="7800" b="1" dirty="0" err="1">
                <a:solidFill>
                  <a:schemeClr val="bg1"/>
                </a:solidFill>
              </a:rPr>
              <a:t>t</a:t>
            </a:r>
            <a:r>
              <a:rPr lang="vi-VN" sz="7800" b="1" dirty="0" smtClean="0">
                <a:solidFill>
                  <a:schemeClr val="bg1"/>
                </a:solidFill>
              </a:rPr>
              <a:t> sẽ khai hoa kết trái nhiều.</a:t>
            </a:r>
            <a:endParaRPr lang="en-US" sz="7800" b="1" dirty="0">
              <a:solidFill>
                <a:schemeClr val="bg1"/>
              </a:solidFill>
            </a:endParaRPr>
          </a:p>
        </p:txBody>
      </p:sp>
    </p:spTree>
    <p:extLst>
      <p:ext uri="{BB962C8B-B14F-4D97-AF65-F5344CB8AC3E}">
        <p14:creationId xmlns:p14="http://schemas.microsoft.com/office/powerpoint/2010/main" val="3833987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FFFF00"/>
                </a:solidFill>
              </a:rPr>
              <a:t>Tk1:</a:t>
            </a:r>
            <a:r>
              <a:rPr lang="en-US" sz="5600" dirty="0" smtClean="0">
                <a:solidFill>
                  <a:schemeClr val="bg1"/>
                </a:solidFill>
              </a:rPr>
              <a:t> </a:t>
            </a:r>
            <a:r>
              <a:rPr lang="vi-VN" sz="5600" dirty="0" smtClean="0">
                <a:solidFill>
                  <a:schemeClr val="bg1"/>
                </a:solidFill>
              </a:rPr>
              <a:t>Chúa thăm đất cho mưa gội nhuần, cho ngập tràn phú túc giàu sang. Cho sông ngòi trào nước mênh mông, dọn sẵn sàng đợi lúa trổ bông.</a:t>
            </a:r>
            <a:endParaRPr lang="en-US" sz="5600" dirty="0">
              <a:solidFill>
                <a:schemeClr val="bg1"/>
              </a:solidFill>
            </a:endParaRPr>
          </a:p>
        </p:txBody>
      </p:sp>
    </p:spTree>
    <p:extLst>
      <p:ext uri="{BB962C8B-B14F-4D97-AF65-F5344CB8AC3E}">
        <p14:creationId xmlns:p14="http://schemas.microsoft.com/office/powerpoint/2010/main" val="2086075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800" b="1" u="sng" dirty="0" err="1" smtClean="0">
                <a:solidFill>
                  <a:srgbClr val="FFFF00"/>
                </a:solidFill>
              </a:rPr>
              <a:t>Đk</a:t>
            </a:r>
            <a:r>
              <a:rPr lang="en-US" sz="7800" b="1" u="sng" dirty="0" smtClean="0">
                <a:solidFill>
                  <a:srgbClr val="FFFF00"/>
                </a:solidFill>
              </a:rPr>
              <a:t>:</a:t>
            </a:r>
            <a:r>
              <a:rPr lang="en-US" sz="7800" b="1" dirty="0" smtClean="0">
                <a:solidFill>
                  <a:schemeClr val="bg1"/>
                </a:solidFill>
              </a:rPr>
              <a:t> </a:t>
            </a:r>
            <a:r>
              <a:rPr lang="vi-VN" sz="7800" b="1" dirty="0" smtClean="0">
                <a:solidFill>
                  <a:schemeClr val="bg1"/>
                </a:solidFill>
              </a:rPr>
              <a:t>Lời Chúa rơi vào đất tố</a:t>
            </a:r>
            <a:r>
              <a:rPr lang="en-US" sz="7800" b="1" dirty="0" err="1">
                <a:solidFill>
                  <a:schemeClr val="bg1"/>
                </a:solidFill>
              </a:rPr>
              <a:t>t</a:t>
            </a:r>
            <a:r>
              <a:rPr lang="vi-VN" sz="7800" b="1" dirty="0" smtClean="0">
                <a:solidFill>
                  <a:schemeClr val="bg1"/>
                </a:solidFill>
              </a:rPr>
              <a:t> sẽ khai hoa kết trái nhiều.</a:t>
            </a:r>
            <a:endParaRPr lang="en-US" sz="7800" b="1" dirty="0">
              <a:solidFill>
                <a:schemeClr val="bg1"/>
              </a:solidFill>
            </a:endParaRPr>
          </a:p>
        </p:txBody>
      </p:sp>
    </p:spTree>
    <p:extLst>
      <p:ext uri="{BB962C8B-B14F-4D97-AF65-F5344CB8AC3E}">
        <p14:creationId xmlns:p14="http://schemas.microsoft.com/office/powerpoint/2010/main" val="1138762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600" u="sng" smtClean="0">
                <a:solidFill>
                  <a:srgbClr val="FFFF00"/>
                </a:solidFill>
              </a:rPr>
              <a:t>Tk2:</a:t>
            </a:r>
            <a:r>
              <a:rPr lang="en-US" sz="5600" smtClean="0">
                <a:solidFill>
                  <a:schemeClr val="bg1"/>
                </a:solidFill>
              </a:rPr>
              <a:t> </a:t>
            </a:r>
            <a:r>
              <a:rPr lang="vi-VN" sz="5600" smtClean="0">
                <a:solidFill>
                  <a:schemeClr val="bg1"/>
                </a:solidFill>
              </a:rPr>
              <a:t>Đất đai Chúa lo thu dọn sạch, cho đường cày ứ nước bậm sâu. San cho bằng từng chút mô cao, hạt nảy mầm nhờ Chúa đổ mưa.</a:t>
            </a:r>
            <a:endParaRPr lang="en-US" sz="5600">
              <a:solidFill>
                <a:schemeClr val="bg1"/>
              </a:solidFill>
            </a:endParaRPr>
          </a:p>
        </p:txBody>
      </p:sp>
    </p:spTree>
    <p:extLst>
      <p:ext uri="{BB962C8B-B14F-4D97-AF65-F5344CB8AC3E}">
        <p14:creationId xmlns:p14="http://schemas.microsoft.com/office/powerpoint/2010/main" val="1012609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800" b="1" u="sng" dirty="0" err="1" smtClean="0">
                <a:solidFill>
                  <a:srgbClr val="FFFF00"/>
                </a:solidFill>
              </a:rPr>
              <a:t>Đk</a:t>
            </a:r>
            <a:r>
              <a:rPr lang="en-US" sz="7800" b="1" u="sng" dirty="0" smtClean="0">
                <a:solidFill>
                  <a:srgbClr val="FFFF00"/>
                </a:solidFill>
              </a:rPr>
              <a:t>:</a:t>
            </a:r>
            <a:r>
              <a:rPr lang="en-US" sz="7800" b="1" dirty="0" smtClean="0">
                <a:solidFill>
                  <a:schemeClr val="bg1"/>
                </a:solidFill>
              </a:rPr>
              <a:t> </a:t>
            </a:r>
            <a:r>
              <a:rPr lang="vi-VN" sz="7800" b="1" dirty="0" smtClean="0">
                <a:solidFill>
                  <a:schemeClr val="bg1"/>
                </a:solidFill>
              </a:rPr>
              <a:t>Lời Chúa rơi vào đất tố</a:t>
            </a:r>
            <a:r>
              <a:rPr lang="en-US" sz="7800" b="1" dirty="0" err="1">
                <a:solidFill>
                  <a:schemeClr val="bg1"/>
                </a:solidFill>
              </a:rPr>
              <a:t>t</a:t>
            </a:r>
            <a:r>
              <a:rPr lang="vi-VN" sz="7800" b="1" dirty="0" smtClean="0">
                <a:solidFill>
                  <a:schemeClr val="bg1"/>
                </a:solidFill>
              </a:rPr>
              <a:t> sẽ khai hoa kết trái nhiều.</a:t>
            </a:r>
            <a:endParaRPr lang="en-US" sz="7800" b="1" dirty="0">
              <a:solidFill>
                <a:schemeClr val="bg1"/>
              </a:solidFill>
            </a:endParaRPr>
          </a:p>
        </p:txBody>
      </p:sp>
    </p:spTree>
    <p:extLst>
      <p:ext uri="{BB962C8B-B14F-4D97-AF65-F5344CB8AC3E}">
        <p14:creationId xmlns:p14="http://schemas.microsoft.com/office/powerpoint/2010/main" val="1138762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5600" u="sng" smtClean="0">
                <a:solidFill>
                  <a:srgbClr val="FFFF00"/>
                </a:solidFill>
              </a:rPr>
              <a:t>Tk3:</a:t>
            </a:r>
            <a:r>
              <a:rPr lang="en-US" sz="5600" smtClean="0">
                <a:solidFill>
                  <a:schemeClr val="bg1"/>
                </a:solidFill>
              </a:rPr>
              <a:t> </a:t>
            </a:r>
            <a:r>
              <a:rPr lang="vi-VN" sz="5600" smtClean="0">
                <a:solidFill>
                  <a:schemeClr val="bg1"/>
                </a:solidFill>
              </a:rPr>
              <a:t>Phúc ân Chúa quanh năm dư đầy, hoa màu ngợp lối bước Ngài đi. Nơi hoang địa tràn nước trong xanh, và núi đồi phục sức đẹp xinh.</a:t>
            </a:r>
          </a:p>
        </p:txBody>
      </p:sp>
    </p:spTree>
    <p:extLst>
      <p:ext uri="{BB962C8B-B14F-4D97-AF65-F5344CB8AC3E}">
        <p14:creationId xmlns:p14="http://schemas.microsoft.com/office/powerpoint/2010/main" val="3862897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800" b="1" u="sng" dirty="0" err="1" smtClean="0">
                <a:solidFill>
                  <a:srgbClr val="FFFF00"/>
                </a:solidFill>
              </a:rPr>
              <a:t>Đk</a:t>
            </a:r>
            <a:r>
              <a:rPr lang="en-US" sz="7800" b="1" u="sng" dirty="0" smtClean="0">
                <a:solidFill>
                  <a:srgbClr val="FFFF00"/>
                </a:solidFill>
              </a:rPr>
              <a:t>:</a:t>
            </a:r>
            <a:r>
              <a:rPr lang="en-US" sz="7800" b="1" dirty="0" smtClean="0">
                <a:solidFill>
                  <a:schemeClr val="bg1"/>
                </a:solidFill>
              </a:rPr>
              <a:t> </a:t>
            </a:r>
            <a:r>
              <a:rPr lang="vi-VN" sz="7800" b="1" dirty="0" smtClean="0">
                <a:solidFill>
                  <a:schemeClr val="bg1"/>
                </a:solidFill>
              </a:rPr>
              <a:t>Lời Chúa rơi vào đất tố</a:t>
            </a:r>
            <a:r>
              <a:rPr lang="en-US" sz="7800" b="1" dirty="0" err="1">
                <a:solidFill>
                  <a:schemeClr val="bg1"/>
                </a:solidFill>
              </a:rPr>
              <a:t>t</a:t>
            </a:r>
            <a:r>
              <a:rPr lang="vi-VN" sz="7800" b="1" dirty="0" smtClean="0">
                <a:solidFill>
                  <a:schemeClr val="bg1"/>
                </a:solidFill>
              </a:rPr>
              <a:t> sẽ khai hoa kết trái nhiều.</a:t>
            </a:r>
            <a:endParaRPr lang="en-US" sz="7800" b="1" dirty="0">
              <a:solidFill>
                <a:schemeClr val="bg1"/>
              </a:solidFill>
            </a:endParaRPr>
          </a:p>
        </p:txBody>
      </p:sp>
    </p:spTree>
    <p:extLst>
      <p:ext uri="{BB962C8B-B14F-4D97-AF65-F5344CB8AC3E}">
        <p14:creationId xmlns:p14="http://schemas.microsoft.com/office/powerpoint/2010/main" val="1138762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600" u="sng" smtClean="0">
                <a:solidFill>
                  <a:srgbClr val="FFFF00"/>
                </a:solidFill>
              </a:rPr>
              <a:t>Tk4:</a:t>
            </a:r>
            <a:r>
              <a:rPr lang="en-US" sz="5600" smtClean="0">
                <a:solidFill>
                  <a:schemeClr val="bg1"/>
                </a:solidFill>
              </a:rPr>
              <a:t> </a:t>
            </a:r>
            <a:r>
              <a:rPr lang="vi-VN" sz="5600" smtClean="0">
                <a:solidFill>
                  <a:schemeClr val="bg1"/>
                </a:solidFill>
              </a:rPr>
              <a:t>Lúa tươi tốt rung rinh dạt dào, chiên cừu phủ trắng xóa đồng xanh. Muôn muôn loài hợp tiếng hoan ca, lời hát hò cùng lúc trổi cao.</a:t>
            </a:r>
          </a:p>
        </p:txBody>
      </p:sp>
    </p:spTree>
    <p:extLst>
      <p:ext uri="{BB962C8B-B14F-4D97-AF65-F5344CB8AC3E}">
        <p14:creationId xmlns:p14="http://schemas.microsoft.com/office/powerpoint/2010/main" val="3755807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7800" b="1" u="sng" dirty="0" err="1" smtClean="0">
                <a:solidFill>
                  <a:srgbClr val="FFFF00"/>
                </a:solidFill>
              </a:rPr>
              <a:t>Đk</a:t>
            </a:r>
            <a:r>
              <a:rPr lang="en-US" sz="7800" b="1" u="sng" dirty="0" smtClean="0">
                <a:solidFill>
                  <a:srgbClr val="FFFF00"/>
                </a:solidFill>
              </a:rPr>
              <a:t>:</a:t>
            </a:r>
            <a:r>
              <a:rPr lang="en-US" sz="7800" b="1" dirty="0" smtClean="0">
                <a:solidFill>
                  <a:schemeClr val="bg1"/>
                </a:solidFill>
              </a:rPr>
              <a:t> </a:t>
            </a:r>
            <a:r>
              <a:rPr lang="vi-VN" sz="7800" b="1" dirty="0" smtClean="0">
                <a:solidFill>
                  <a:schemeClr val="bg1"/>
                </a:solidFill>
              </a:rPr>
              <a:t>Lời Chúa rơi vào đất tố</a:t>
            </a:r>
            <a:r>
              <a:rPr lang="en-US" sz="7800" b="1" dirty="0" err="1">
                <a:solidFill>
                  <a:schemeClr val="bg1"/>
                </a:solidFill>
              </a:rPr>
              <a:t>t</a:t>
            </a:r>
            <a:r>
              <a:rPr lang="vi-VN" sz="7800" b="1" dirty="0" smtClean="0">
                <a:solidFill>
                  <a:schemeClr val="bg1"/>
                </a:solidFill>
              </a:rPr>
              <a:t> sẽ khai hoa kết trái nhiều.</a:t>
            </a:r>
            <a:endParaRPr lang="en-US" sz="7800" b="1" dirty="0">
              <a:solidFill>
                <a:schemeClr val="bg1"/>
              </a:solidFill>
            </a:endParaRPr>
          </a:p>
        </p:txBody>
      </p:sp>
    </p:spTree>
    <p:extLst>
      <p:ext uri="{BB962C8B-B14F-4D97-AF65-F5344CB8AC3E}">
        <p14:creationId xmlns:p14="http://schemas.microsoft.com/office/powerpoint/2010/main" val="1138762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smtClean="0">
                <a:solidFill>
                  <a:srgbClr val="FFFF00"/>
                </a:solidFill>
              </a:rPr>
              <a:t>Bài đọc 2</a:t>
            </a:r>
          </a:p>
          <a:p>
            <a:r>
              <a:rPr lang="en-US" sz="3600" smtClean="0">
                <a:solidFill>
                  <a:srgbClr val="FFFF00"/>
                </a:solidFill>
              </a:rPr>
              <a:t>Bài trích thư của thánh Phaôlô tông đồ</a:t>
            </a:r>
          </a:p>
          <a:p>
            <a:r>
              <a:rPr lang="en-US" sz="3600" smtClean="0">
                <a:solidFill>
                  <a:srgbClr val="FFFF00"/>
                </a:solidFill>
              </a:rPr>
              <a:t>Gửi tín hữu Rôma.</a:t>
            </a:r>
            <a:endParaRPr lang="en-US" sz="3600">
              <a:solidFill>
                <a:srgbClr val="FFFF00"/>
              </a:solidFill>
            </a:endParaRPr>
          </a:p>
        </p:txBody>
      </p:sp>
      <p:sp>
        <p:nvSpPr>
          <p:cNvPr id="7" name="TextBox 6"/>
          <p:cNvSpPr txBox="1"/>
          <p:nvPr/>
        </p:nvSpPr>
        <p:spPr>
          <a:xfrm>
            <a:off x="152400" y="3257550"/>
            <a:ext cx="8590813" cy="1754326"/>
          </a:xfrm>
          <a:prstGeom prst="rect">
            <a:avLst/>
          </a:prstGeom>
          <a:noFill/>
        </p:spPr>
        <p:txBody>
          <a:bodyPr wrap="none" rtlCol="0">
            <a:spAutoFit/>
          </a:bodyPr>
          <a:lstStyle/>
          <a:p>
            <a:r>
              <a:rPr lang="en-US" sz="3600" smtClean="0">
                <a:solidFill>
                  <a:srgbClr val="FFFF00"/>
                </a:solidFill>
              </a:rPr>
              <a:t>Muôn loài thọ tạo những ngong ngóng đợi</a:t>
            </a:r>
          </a:p>
          <a:p>
            <a:r>
              <a:rPr lang="en-US" sz="3600" smtClean="0">
                <a:solidFill>
                  <a:srgbClr val="FFFF00"/>
                </a:solidFill>
              </a:rPr>
              <a:t>Chờ ngày Thiên Chúa mặc khải vinh quang</a:t>
            </a:r>
          </a:p>
          <a:p>
            <a:r>
              <a:rPr lang="en-US" sz="3600" smtClean="0">
                <a:solidFill>
                  <a:srgbClr val="FFFF00"/>
                </a:solidFill>
              </a:rPr>
              <a:t>Của con cái Người.</a:t>
            </a:r>
            <a:endParaRPr lang="en-US" sz="3600">
              <a:solidFill>
                <a:srgbClr val="FFFF00"/>
              </a:solidFill>
            </a:endParaRPr>
          </a:p>
        </p:txBody>
      </p:sp>
    </p:spTree>
    <p:extLst>
      <p:ext uri="{BB962C8B-B14F-4D97-AF65-F5344CB8AC3E}">
        <p14:creationId xmlns:p14="http://schemas.microsoft.com/office/powerpoint/2010/main" val="1951653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Hạt giống là Lời Thiên Chúa, Người gieo giống là Đức Ki-tô, những ai tuân giữ Lời Người sẽ tồn tại muôn đời.</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420809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2"/>
            <a:ext cx="9144000" cy="5137056"/>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8246153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dirty="0">
                <a:solidFill>
                  <a:schemeClr val="bg1"/>
                </a:solidFill>
                <a:cs typeface="Times New Roman" pitchFamily="18" charset="0"/>
              </a:rPr>
              <a:t>s</a:t>
            </a:r>
            <a:r>
              <a:rPr lang="vi-VN" sz="6600" b="0" dirty="0" smtClean="0">
                <a:solidFill>
                  <a:schemeClr val="bg1"/>
                </a:solidFill>
                <a:effectLst/>
                <a:latin typeface="+mj-lt"/>
                <a:cs typeface="Times New Roman" pitchFamily="18" charset="0"/>
              </a:rPr>
              <a:t>inh </a:t>
            </a:r>
            <a:r>
              <a:rPr lang="vi-VN" sz="6600" b="0" dirty="0">
                <a:solidFill>
                  <a:schemeClr val="bg1"/>
                </a:solidFill>
                <a:effectLst/>
                <a:latin typeface="+mj-lt"/>
                <a:cs typeface="Times New Roman" pitchFamily="18" charset="0"/>
              </a:rPr>
              <a:t>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a:t>
            </a:r>
            <a:r>
              <a:rPr lang="vi-VN" sz="6000" b="0" dirty="0" smtClean="0">
                <a:solidFill>
                  <a:schemeClr val="bg1"/>
                </a:solidFill>
                <a:effectLst/>
                <a:latin typeface="+mj-lt"/>
              </a:rPr>
              <a:t>Cha</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a:t>
            </a:r>
            <a:r>
              <a:rPr lang="vi-VN" sz="6000" b="0" dirty="0" smtClean="0">
                <a:solidFill>
                  <a:schemeClr val="bg1"/>
                </a:solidFill>
                <a:effectLst/>
                <a:latin typeface="+mj-lt"/>
                <a:cs typeface="Times New Roman" pitchFamily="18" charset="0"/>
              </a:rPr>
              <a:t>Philatô</a:t>
            </a:r>
            <a:r>
              <a:rPr lang="en-US" sz="6000" b="0" dirty="0" smtClean="0">
                <a:solidFill>
                  <a:schemeClr val="bg1"/>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a:t>
            </a:r>
            <a:r>
              <a:rPr lang="vi-VN" sz="6000" b="0" dirty="0" smtClean="0">
                <a:solidFill>
                  <a:schemeClr val="bg1"/>
                </a:solidFill>
                <a:effectLst/>
                <a:latin typeface="+mj-lt"/>
              </a:rPr>
              <a:t>Con</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2"/>
            <a:ext cx="9144000" cy="5137056"/>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429000" y="2570911"/>
            <a:ext cx="5867400" cy="1323439"/>
          </a:xfrm>
          <a:prstGeom prst="rect">
            <a:avLst/>
          </a:prstGeom>
        </p:spPr>
        <p:txBody>
          <a:bodyPr wrap="square">
            <a:spAutoFit/>
          </a:bodyPr>
          <a:lstStyle/>
          <a:p>
            <a:pPr algn="ctr"/>
            <a:r>
              <a:rPr lang="en-US" sz="8000" dirty="0" smtClean="0">
                <a:solidFill>
                  <a:srgbClr val="FFFF00"/>
                </a:solidFill>
              </a:rPr>
              <a:t>DÂNG CHÚA</a:t>
            </a: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0" u="sng" dirty="0" smtClean="0">
                <a:solidFill>
                  <a:srgbClr val="FFFF00"/>
                </a:solidFill>
                <a:effectLst/>
              </a:rPr>
              <a:t>Tk1:</a:t>
            </a:r>
            <a:r>
              <a:rPr lang="en-US" sz="6000" b="0" dirty="0" smtClean="0">
                <a:solidFill>
                  <a:schemeClr val="bg1"/>
                </a:solidFill>
                <a:effectLst/>
              </a:rPr>
              <a:t> </a:t>
            </a:r>
            <a:r>
              <a:rPr lang="vi-VN" sz="6000" dirty="0">
                <a:solidFill>
                  <a:schemeClr val="bg1"/>
                </a:solidFill>
              </a:rPr>
              <a:t>Này con dâng Chúa hoa mầu Chúa ban. Trái nho thơm nồng, hạt lúa ngát hương đồng, bàn tay bao khổ công.</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en-US" sz="6400" b="0" u="sng" dirty="0" err="1" smtClean="0">
                <a:solidFill>
                  <a:srgbClr val="FFFF00"/>
                </a:solidFill>
                <a:effectLst/>
              </a:rPr>
              <a:t>Đk</a:t>
            </a:r>
            <a:r>
              <a:rPr lang="en-US" sz="6400" b="0" u="sng" dirty="0" smtClean="0">
                <a:solidFill>
                  <a:srgbClr val="FFFF00"/>
                </a:solidFill>
                <a:effectLst/>
              </a:rPr>
              <a:t>:</a:t>
            </a:r>
            <a:r>
              <a:rPr lang="en-US" sz="6400" b="0" dirty="0" smtClean="0">
                <a:solidFill>
                  <a:schemeClr val="bg1"/>
                </a:solidFill>
                <a:effectLst/>
              </a:rPr>
              <a:t> </a:t>
            </a:r>
            <a:r>
              <a:rPr lang="vi-VN" sz="6400" dirty="0">
                <a:solidFill>
                  <a:schemeClr val="bg1"/>
                </a:solidFill>
              </a:rPr>
              <a:t>Cùng nguyện cầu Chúa đoái trông lễ vật dâng lên. Và nguyện đổ xuống muôn ơn luôn triền miên.</a:t>
            </a: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smtClean="0">
                <a:solidFill>
                  <a:srgbClr val="FFFF00"/>
                </a:solidFill>
                <a:effectLst/>
              </a:rPr>
              <a:t>Tk2:</a:t>
            </a:r>
            <a:r>
              <a:rPr lang="en-US" sz="6000" b="0" dirty="0" smtClean="0">
                <a:solidFill>
                  <a:schemeClr val="bg1"/>
                </a:solidFill>
                <a:effectLst/>
              </a:rPr>
              <a:t> </a:t>
            </a:r>
            <a:r>
              <a:rPr lang="vi-VN" sz="6000" dirty="0">
                <a:solidFill>
                  <a:schemeClr val="bg1"/>
                </a:solidFill>
              </a:rPr>
              <a:t>Nguyện dâng lên Chúa trót đời chúng con. Chúa như suối nguồn gội mát những tâm hồn ngày đêm luôn cậy trông.</a:t>
            </a: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en-US" sz="6400" b="0" u="sng" dirty="0" err="1" smtClean="0">
                <a:solidFill>
                  <a:srgbClr val="FFFF00"/>
                </a:solidFill>
                <a:effectLst/>
              </a:rPr>
              <a:t>Đk</a:t>
            </a:r>
            <a:r>
              <a:rPr lang="en-US" sz="6400" b="0" u="sng" dirty="0" smtClean="0">
                <a:solidFill>
                  <a:srgbClr val="FFFF00"/>
                </a:solidFill>
                <a:effectLst/>
              </a:rPr>
              <a:t>:</a:t>
            </a:r>
            <a:r>
              <a:rPr lang="en-US" sz="6400" b="0" dirty="0" smtClean="0">
                <a:solidFill>
                  <a:schemeClr val="bg1"/>
                </a:solidFill>
                <a:effectLst/>
              </a:rPr>
              <a:t> </a:t>
            </a:r>
            <a:r>
              <a:rPr lang="vi-VN" sz="6400" dirty="0">
                <a:solidFill>
                  <a:schemeClr val="bg1"/>
                </a:solidFill>
              </a:rPr>
              <a:t>Cùng nguyện cầu Chúa đoái trông lễ vật dâng lên. Và nguyện đổ xuống muôn ơn luôn triền miên.</a:t>
            </a:r>
          </a:p>
        </p:txBody>
      </p:sp>
    </p:spTree>
    <p:extLst>
      <p:ext uri="{BB962C8B-B14F-4D97-AF65-F5344CB8AC3E}">
        <p14:creationId xmlns:p14="http://schemas.microsoft.com/office/powerpoint/2010/main" val="657700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smtClean="0">
                <a:solidFill>
                  <a:srgbClr val="FFFF00"/>
                </a:solidFill>
                <a:effectLst/>
              </a:rPr>
              <a:t>Tk3</a:t>
            </a:r>
            <a:r>
              <a:rPr lang="en-US" sz="6000" b="0" dirty="0" smtClean="0">
                <a:solidFill>
                  <a:srgbClr val="FFFF00"/>
                </a:solidFill>
                <a:effectLst/>
              </a:rPr>
              <a:t>: </a:t>
            </a:r>
            <a:r>
              <a:rPr lang="en-US" sz="6000" dirty="0" err="1">
                <a:solidFill>
                  <a:schemeClr val="bg1"/>
                </a:solidFill>
              </a:rPr>
              <a:t>Nguyện</a:t>
            </a:r>
            <a:r>
              <a:rPr lang="en-US" sz="6000" dirty="0">
                <a:solidFill>
                  <a:schemeClr val="bg1"/>
                </a:solidFill>
              </a:rPr>
              <a:t> </a:t>
            </a:r>
            <a:r>
              <a:rPr lang="en-US" sz="6000" dirty="0" err="1">
                <a:solidFill>
                  <a:schemeClr val="bg1"/>
                </a:solidFill>
              </a:rPr>
              <a:t>dâng</a:t>
            </a:r>
            <a:r>
              <a:rPr lang="en-US" sz="6000" dirty="0">
                <a:solidFill>
                  <a:schemeClr val="bg1"/>
                </a:solidFill>
              </a:rPr>
              <a:t> </a:t>
            </a:r>
            <a:r>
              <a:rPr lang="en-US" sz="6000" dirty="0" err="1">
                <a:solidFill>
                  <a:schemeClr val="bg1"/>
                </a:solidFill>
              </a:rPr>
              <a:t>lên</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linh</a:t>
            </a:r>
            <a:r>
              <a:rPr lang="en-US" sz="6000" dirty="0">
                <a:solidFill>
                  <a:schemeClr val="bg1"/>
                </a:solidFill>
              </a:rPr>
              <a:t> </a:t>
            </a:r>
            <a:r>
              <a:rPr lang="en-US" sz="6000" dirty="0" err="1">
                <a:solidFill>
                  <a:schemeClr val="bg1"/>
                </a:solidFill>
              </a:rPr>
              <a:t>hồn</a:t>
            </a:r>
            <a:r>
              <a:rPr lang="en-US" sz="6000" dirty="0">
                <a:solidFill>
                  <a:schemeClr val="bg1"/>
                </a:solidFill>
              </a:rPr>
              <a:t> </a:t>
            </a:r>
            <a:r>
              <a:rPr lang="en-US" sz="6000" dirty="0" err="1">
                <a:solidFill>
                  <a:schemeClr val="bg1"/>
                </a:solidFill>
              </a:rPr>
              <a:t>chúng</a:t>
            </a:r>
            <a:r>
              <a:rPr lang="en-US" sz="6000" dirty="0">
                <a:solidFill>
                  <a:schemeClr val="bg1"/>
                </a:solidFill>
              </a:rPr>
              <a:t> con. </a:t>
            </a:r>
            <a:r>
              <a:rPr lang="en-US" sz="6000" dirty="0" err="1">
                <a:solidFill>
                  <a:schemeClr val="bg1"/>
                </a:solidFill>
              </a:rPr>
              <a:t>Biết</a:t>
            </a:r>
            <a:r>
              <a:rPr lang="en-US" sz="6000" dirty="0">
                <a:solidFill>
                  <a:schemeClr val="bg1"/>
                </a:solidFill>
              </a:rPr>
              <a:t> </a:t>
            </a:r>
            <a:r>
              <a:rPr lang="en-US" sz="6000" dirty="0" err="1">
                <a:solidFill>
                  <a:schemeClr val="bg1"/>
                </a:solidFill>
              </a:rPr>
              <a:t>bao</a:t>
            </a:r>
            <a:r>
              <a:rPr lang="en-US" sz="6000" dirty="0">
                <a:solidFill>
                  <a:schemeClr val="bg1"/>
                </a:solidFill>
              </a:rPr>
              <a:t> </a:t>
            </a:r>
            <a:r>
              <a:rPr lang="en-US" sz="6000" dirty="0" err="1">
                <a:solidFill>
                  <a:schemeClr val="bg1"/>
                </a:solidFill>
              </a:rPr>
              <a:t>lỗi</a:t>
            </a:r>
            <a:r>
              <a:rPr lang="en-US" sz="6000" dirty="0">
                <a:solidFill>
                  <a:schemeClr val="bg1"/>
                </a:solidFill>
              </a:rPr>
              <a:t> </a:t>
            </a:r>
            <a:r>
              <a:rPr lang="en-US" sz="6000" dirty="0" err="1">
                <a:solidFill>
                  <a:schemeClr val="bg1"/>
                </a:solidFill>
              </a:rPr>
              <a:t>lầm</a:t>
            </a:r>
            <a:r>
              <a:rPr lang="en-US" sz="6000" dirty="0">
                <a:solidFill>
                  <a:schemeClr val="bg1"/>
                </a:solidFill>
              </a:rPr>
              <a:t> </a:t>
            </a:r>
            <a:r>
              <a:rPr lang="en-US" sz="6000" dirty="0" err="1">
                <a:solidFill>
                  <a:schemeClr val="bg1"/>
                </a:solidFill>
              </a:rPr>
              <a:t>mà</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vẫn</a:t>
            </a:r>
            <a:r>
              <a:rPr lang="en-US" sz="6000" dirty="0">
                <a:solidFill>
                  <a:schemeClr val="bg1"/>
                </a:solidFill>
              </a:rPr>
              <a:t> </a:t>
            </a:r>
            <a:r>
              <a:rPr lang="en-US" sz="6000" dirty="0" err="1">
                <a:solidFill>
                  <a:schemeClr val="bg1"/>
                </a:solidFill>
              </a:rPr>
              <a:t>ân</a:t>
            </a:r>
            <a:r>
              <a:rPr lang="en-US" sz="6000" dirty="0">
                <a:solidFill>
                  <a:schemeClr val="bg1"/>
                </a:solidFill>
              </a:rPr>
              <a:t> </a:t>
            </a:r>
            <a:r>
              <a:rPr lang="en-US" sz="6000" dirty="0" err="1">
                <a:solidFill>
                  <a:schemeClr val="bg1"/>
                </a:solidFill>
              </a:rPr>
              <a:t>cần</a:t>
            </a:r>
            <a:r>
              <a:rPr lang="en-US" sz="6000" dirty="0">
                <a:solidFill>
                  <a:schemeClr val="bg1"/>
                </a:solidFill>
              </a:rPr>
              <a:t> </a:t>
            </a:r>
            <a:r>
              <a:rPr lang="en-US" sz="6000" dirty="0" err="1">
                <a:solidFill>
                  <a:schemeClr val="bg1"/>
                </a:solidFill>
              </a:rPr>
              <a:t>rộng</a:t>
            </a:r>
            <a:r>
              <a:rPr lang="en-US" sz="6000" dirty="0">
                <a:solidFill>
                  <a:schemeClr val="bg1"/>
                </a:solidFill>
              </a:rPr>
              <a:t> ban </a:t>
            </a:r>
            <a:r>
              <a:rPr lang="en-US" sz="6000" dirty="0" err="1">
                <a:solidFill>
                  <a:schemeClr val="bg1"/>
                </a:solidFill>
              </a:rPr>
              <a:t>muôn</a:t>
            </a:r>
            <a:r>
              <a:rPr lang="en-US" sz="6000" dirty="0">
                <a:solidFill>
                  <a:schemeClr val="bg1"/>
                </a:solidFill>
              </a:rPr>
              <a:t> </a:t>
            </a:r>
            <a:r>
              <a:rPr lang="en-US" sz="6000" dirty="0" err="1">
                <a:solidFill>
                  <a:schemeClr val="bg1"/>
                </a:solidFill>
              </a:rPr>
              <a:t>hồng</a:t>
            </a:r>
            <a:r>
              <a:rPr lang="en-US" sz="6000" dirty="0">
                <a:solidFill>
                  <a:schemeClr val="bg1"/>
                </a:solidFill>
              </a:rPr>
              <a:t> </a:t>
            </a:r>
            <a:r>
              <a:rPr lang="en-US" sz="6000" dirty="0" err="1">
                <a:solidFill>
                  <a:schemeClr val="bg1"/>
                </a:solidFill>
              </a:rPr>
              <a:t>ân</a:t>
            </a:r>
            <a:r>
              <a:rPr lang="en-US" sz="6000" dirty="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19458687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en-US" sz="6400" b="0" u="sng" dirty="0" err="1" smtClean="0">
                <a:solidFill>
                  <a:srgbClr val="FFFF00"/>
                </a:solidFill>
                <a:effectLst/>
              </a:rPr>
              <a:t>Đk</a:t>
            </a:r>
            <a:r>
              <a:rPr lang="en-US" sz="6400" b="0" u="sng" dirty="0" smtClean="0">
                <a:solidFill>
                  <a:srgbClr val="FFFF00"/>
                </a:solidFill>
                <a:effectLst/>
              </a:rPr>
              <a:t>:</a:t>
            </a:r>
            <a:r>
              <a:rPr lang="en-US" sz="6400" b="0" dirty="0" smtClean="0">
                <a:solidFill>
                  <a:schemeClr val="bg1"/>
                </a:solidFill>
                <a:effectLst/>
              </a:rPr>
              <a:t> </a:t>
            </a:r>
            <a:r>
              <a:rPr lang="vi-VN" sz="6400" dirty="0">
                <a:solidFill>
                  <a:schemeClr val="bg1"/>
                </a:solidFill>
              </a:rPr>
              <a:t>Cùng nguyện cầu Chúa đoái trông lễ vật dâng lên. Và nguyện đổ xuống muôn ơn luôn triền miên.</a:t>
            </a:r>
          </a:p>
        </p:txBody>
      </p:sp>
    </p:spTree>
    <p:extLst>
      <p:ext uri="{BB962C8B-B14F-4D97-AF65-F5344CB8AC3E}">
        <p14:creationId xmlns:p14="http://schemas.microsoft.com/office/powerpoint/2010/main" val="6577004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smtClean="0">
                <a:solidFill>
                  <a:srgbClr val="FFFF00"/>
                </a:solidFill>
                <a:effectLst/>
              </a:rPr>
              <a:t>Ca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7000" dirty="0" smtClean="0">
                <a:solidFill>
                  <a:srgbClr val="FFFF00"/>
                </a:solidFill>
              </a:rPr>
              <a:t>TÌNH CHÚA YÊU CON</a:t>
            </a:r>
            <a:br>
              <a:rPr lang="en-US" sz="7000" dirty="0" smtClean="0">
                <a:solidFill>
                  <a:srgbClr val="FFFF00"/>
                </a:solidFill>
              </a:rPr>
            </a:br>
            <a:r>
              <a:rPr lang="en-US" sz="5000" i="1" dirty="0" err="1" smtClean="0">
                <a:solidFill>
                  <a:schemeClr val="bg1"/>
                </a:solidFill>
              </a:rPr>
              <a:t>Giang</a:t>
            </a:r>
            <a:r>
              <a:rPr lang="en-US" sz="5000" i="1" dirty="0" smtClean="0">
                <a:solidFill>
                  <a:schemeClr val="bg1"/>
                </a:solidFill>
              </a:rPr>
              <a:t> </a:t>
            </a:r>
            <a:r>
              <a:rPr lang="en-US" sz="5000" i="1" dirty="0" err="1" smtClean="0">
                <a:solidFill>
                  <a:schemeClr val="bg1"/>
                </a:solidFill>
              </a:rPr>
              <a:t>Tâm</a:t>
            </a:r>
            <a:endParaRPr lang="en-US" sz="50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Tk1</a:t>
            </a:r>
            <a:r>
              <a:rPr lang="en-US" sz="4800" b="0" dirty="0" smtClean="0">
                <a:solidFill>
                  <a:srgbClr val="FFFF00"/>
                </a:solidFill>
                <a:effectLst/>
              </a:rPr>
              <a:t>: </a:t>
            </a:r>
            <a:r>
              <a:rPr lang="vi-VN" sz="4800" dirty="0">
                <a:solidFill>
                  <a:schemeClr val="bg1"/>
                </a:solidFill>
              </a:rPr>
              <a:t>Tình Chúa yêu con như thái sơn vời vợi đỉnh cao, tình Chúa yêu con như biển khơi sóng trào đêm </a:t>
            </a:r>
            <a:r>
              <a:rPr lang="vi-VN" sz="4800" dirty="0" smtClean="0">
                <a:solidFill>
                  <a:schemeClr val="bg1"/>
                </a:solidFill>
              </a:rPr>
              <a:t>ngày</a:t>
            </a:r>
            <a:r>
              <a:rPr lang="en-US" sz="4800" dirty="0" smtClean="0">
                <a:solidFill>
                  <a:schemeClr val="bg1"/>
                </a:solidFill>
              </a:rPr>
              <a:t>. </a:t>
            </a:r>
            <a:r>
              <a:rPr lang="vi-VN" sz="4800" dirty="0" smtClean="0">
                <a:solidFill>
                  <a:schemeClr val="bg1"/>
                </a:solidFill>
              </a:rPr>
              <a:t>Tình </a:t>
            </a:r>
            <a:r>
              <a:rPr lang="vi-VN" sz="4800" dirty="0">
                <a:solidFill>
                  <a:schemeClr val="bg1"/>
                </a:solidFill>
              </a:rPr>
              <a:t>Ngài yêu con khôn vời từ khi chưa có đất </a:t>
            </a:r>
            <a:r>
              <a:rPr lang="vi-VN" sz="4800" dirty="0" smtClean="0">
                <a:solidFill>
                  <a:schemeClr val="bg1"/>
                </a:solidFill>
              </a:rPr>
              <a:t>trời</a:t>
            </a:r>
            <a:r>
              <a:rPr lang="en-US" sz="4800" dirty="0" smtClean="0">
                <a:solidFill>
                  <a:schemeClr val="bg1"/>
                </a:solidFill>
              </a:rPr>
              <a:t>, </a:t>
            </a:r>
            <a:r>
              <a:rPr lang="vi-VN" sz="4800" dirty="0" smtClean="0">
                <a:solidFill>
                  <a:schemeClr val="bg1"/>
                </a:solidFill>
              </a:rPr>
              <a:t>Chúa </a:t>
            </a:r>
            <a:r>
              <a:rPr lang="vi-VN" sz="4800" dirty="0">
                <a:solidFill>
                  <a:schemeClr val="bg1"/>
                </a:solidFill>
              </a:rPr>
              <a:t>đã dủ thương và chọn con từ trước muôn </a:t>
            </a:r>
            <a:r>
              <a:rPr lang="vi-VN" sz="4800" dirty="0" smtClean="0">
                <a:solidFill>
                  <a:schemeClr val="bg1"/>
                </a:solidFill>
              </a:rPr>
              <a:t>đời.</a:t>
            </a:r>
            <a:r>
              <a:rPr lang="en-US" sz="4800" dirty="0" smtClean="0">
                <a:solidFill>
                  <a:schemeClr val="bg1"/>
                </a:solidFill>
              </a:rPr>
              <a:t> </a:t>
            </a:r>
            <a:endParaRPr lang="vi-VN" sz="4800" dirty="0">
              <a:solidFill>
                <a:schemeClr val="bg1"/>
              </a:solidFill>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dirty="0" smtClean="0">
                <a:solidFill>
                  <a:srgbClr val="FFFF00"/>
                </a:solidFill>
                <a:effectLst/>
              </a:rPr>
              <a:t>…</a:t>
            </a:r>
            <a:r>
              <a:rPr lang="vi-VN" sz="4800" dirty="0" smtClean="0">
                <a:solidFill>
                  <a:schemeClr val="bg1"/>
                </a:solidFill>
              </a:rPr>
              <a:t>Gọi </a:t>
            </a:r>
            <a:r>
              <a:rPr lang="vi-VN" sz="4800" dirty="0">
                <a:solidFill>
                  <a:schemeClr val="bg1"/>
                </a:solidFill>
              </a:rPr>
              <a:t>chính tên con âu yếm </a:t>
            </a:r>
            <a:r>
              <a:rPr lang="vi-VN" sz="4800" dirty="0" smtClean="0">
                <a:solidFill>
                  <a:schemeClr val="bg1"/>
                </a:solidFill>
              </a:rPr>
              <a:t>ch</a:t>
            </a:r>
            <a:r>
              <a:rPr lang="en-US" sz="4800" dirty="0" smtClean="0">
                <a:solidFill>
                  <a:schemeClr val="bg1"/>
                </a:solidFill>
              </a:rPr>
              <a:t>e</a:t>
            </a:r>
            <a:r>
              <a:rPr lang="vi-VN" sz="4800" dirty="0" smtClean="0">
                <a:solidFill>
                  <a:schemeClr val="bg1"/>
                </a:solidFill>
              </a:rPr>
              <a:t> </a:t>
            </a:r>
            <a:r>
              <a:rPr lang="vi-VN" sz="4800" dirty="0">
                <a:solidFill>
                  <a:schemeClr val="bg1"/>
                </a:solidFill>
              </a:rPr>
              <a:t>che từng phút giây, nào có lo chi Chúa dìu con những ngày khó nguy. Vì Ngài luôn ở bên cạnh đời con chan chứa ơn lành, Chúa đã dủ thương Ngài dìu đưa về bến bình an.</a:t>
            </a:r>
          </a:p>
        </p:txBody>
      </p:sp>
    </p:spTree>
    <p:extLst>
      <p:ext uri="{BB962C8B-B14F-4D97-AF65-F5344CB8AC3E}">
        <p14:creationId xmlns:p14="http://schemas.microsoft.com/office/powerpoint/2010/main" val="22833179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Ôi tình yêu Chúa dạt dào, ôi tình yêu Chúa ngọt ngào. Tim con cảm mến ân tình Chúa ngàn năm vững bền. Ôi hồng ân Chúa diệu huyền. Ôi đời con quá mọn hèn. Con mong đền đáp ân tình Chúa lòng con khắc ghi.</a:t>
            </a:r>
            <a:endParaRPr lang="en-US" sz="4700" b="0" dirty="0">
              <a:solidFill>
                <a:schemeClr val="bg1"/>
              </a:solidFill>
              <a:effectLst/>
            </a:endParaRPr>
          </a:p>
        </p:txBody>
      </p:sp>
    </p:spTree>
    <p:extLst>
      <p:ext uri="{BB962C8B-B14F-4D97-AF65-F5344CB8AC3E}">
        <p14:creationId xmlns:p14="http://schemas.microsoft.com/office/powerpoint/2010/main" val="33847439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50" b="0" u="sng" dirty="0" smtClean="0">
                <a:solidFill>
                  <a:srgbClr val="FFFF00"/>
                </a:solidFill>
                <a:effectLst/>
              </a:rPr>
              <a:t>Tk2:</a:t>
            </a:r>
            <a:r>
              <a:rPr lang="en-US" sz="4750" b="0" dirty="0" smtClean="0">
                <a:solidFill>
                  <a:schemeClr val="bg1"/>
                </a:solidFill>
                <a:effectLst/>
              </a:rPr>
              <a:t> </a:t>
            </a:r>
            <a:r>
              <a:rPr lang="vi-VN" sz="4750" dirty="0">
                <a:solidFill>
                  <a:schemeClr val="bg1"/>
                </a:solidFill>
              </a:rPr>
              <a:t>Tình Chúa yêu con </a:t>
            </a:r>
            <a:r>
              <a:rPr lang="en-US" sz="4750" dirty="0" err="1" smtClean="0">
                <a:solidFill>
                  <a:schemeClr val="bg1"/>
                </a:solidFill>
              </a:rPr>
              <a:t>đưa</a:t>
            </a:r>
            <a:r>
              <a:rPr lang="en-US" sz="4750" dirty="0" smtClean="0">
                <a:solidFill>
                  <a:schemeClr val="bg1"/>
                </a:solidFill>
              </a:rPr>
              <a:t> </a:t>
            </a:r>
            <a:r>
              <a:rPr lang="en-US" sz="4750" dirty="0" err="1" smtClean="0">
                <a:solidFill>
                  <a:schemeClr val="bg1"/>
                </a:solidFill>
              </a:rPr>
              <a:t>dẫn</a:t>
            </a:r>
            <a:r>
              <a:rPr lang="en-US" sz="4750" dirty="0" smtClean="0">
                <a:solidFill>
                  <a:schemeClr val="bg1"/>
                </a:solidFill>
              </a:rPr>
              <a:t> con </a:t>
            </a:r>
            <a:r>
              <a:rPr lang="vi-VN" sz="4750" dirty="0" smtClean="0">
                <a:solidFill>
                  <a:schemeClr val="bg1"/>
                </a:solidFill>
              </a:rPr>
              <a:t>từng </a:t>
            </a:r>
            <a:r>
              <a:rPr lang="vi-VN" sz="4750" dirty="0">
                <a:solidFill>
                  <a:schemeClr val="bg1"/>
                </a:solidFill>
              </a:rPr>
              <a:t>nhịp bước chân, tình Chúa yêu con con làm sao đáp đền xứng </a:t>
            </a:r>
            <a:r>
              <a:rPr lang="vi-VN" sz="4750" dirty="0" smtClean="0">
                <a:solidFill>
                  <a:schemeClr val="bg1"/>
                </a:solidFill>
              </a:rPr>
              <a:t>cân.</a:t>
            </a:r>
            <a:r>
              <a:rPr lang="en-US" sz="4750" dirty="0" smtClean="0">
                <a:solidFill>
                  <a:schemeClr val="bg1"/>
                </a:solidFill>
              </a:rPr>
              <a:t> </a:t>
            </a:r>
            <a:r>
              <a:rPr lang="vi-VN" sz="4750" dirty="0" smtClean="0">
                <a:solidFill>
                  <a:schemeClr val="bg1"/>
                </a:solidFill>
              </a:rPr>
              <a:t>Tình </a:t>
            </a:r>
            <a:r>
              <a:rPr lang="vi-VN" sz="4750" dirty="0">
                <a:solidFill>
                  <a:schemeClr val="bg1"/>
                </a:solidFill>
              </a:rPr>
              <a:t>Ngài yêu con nhiệm mầu tình yêu ôi quá cao </a:t>
            </a:r>
            <a:r>
              <a:rPr lang="vi-VN" sz="4750" dirty="0" smtClean="0">
                <a:solidFill>
                  <a:schemeClr val="bg1"/>
                </a:solidFill>
              </a:rPr>
              <a:t>sâu,</a:t>
            </a:r>
            <a:r>
              <a:rPr lang="en-US" sz="4750" dirty="0" smtClean="0">
                <a:solidFill>
                  <a:schemeClr val="bg1"/>
                </a:solidFill>
              </a:rPr>
              <a:t> </a:t>
            </a:r>
            <a:r>
              <a:rPr lang="vi-VN" sz="4750" dirty="0" smtClean="0">
                <a:solidFill>
                  <a:schemeClr val="bg1"/>
                </a:solidFill>
              </a:rPr>
              <a:t>Chúa </a:t>
            </a:r>
            <a:r>
              <a:rPr lang="vi-VN" sz="4750" dirty="0">
                <a:solidFill>
                  <a:schemeClr val="bg1"/>
                </a:solidFill>
              </a:rPr>
              <a:t>đã dủ thương mời gọi con đền đáp ơn </a:t>
            </a:r>
            <a:r>
              <a:rPr lang="vi-VN" sz="4750" dirty="0" smtClean="0">
                <a:solidFill>
                  <a:schemeClr val="bg1"/>
                </a:solidFill>
              </a:rPr>
              <a:t>Ngài.</a:t>
            </a:r>
            <a:endParaRPr lang="en-US" sz="475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dirty="0" smtClean="0">
                <a:solidFill>
                  <a:srgbClr val="FFFF00"/>
                </a:solidFill>
                <a:effectLst/>
              </a:rPr>
              <a:t>…</a:t>
            </a:r>
            <a:r>
              <a:rPr lang="vi-VN" sz="4700" dirty="0" smtClean="0">
                <a:solidFill>
                  <a:schemeClr val="bg1"/>
                </a:solidFill>
              </a:rPr>
              <a:t>Ngày </a:t>
            </a:r>
            <a:r>
              <a:rPr lang="vi-VN" sz="4700" dirty="0">
                <a:solidFill>
                  <a:schemeClr val="bg1"/>
                </a:solidFill>
              </a:rPr>
              <a:t>tháng qua mau nhưng nghĩa ân Ngài luôn chứa </a:t>
            </a:r>
            <a:r>
              <a:rPr lang="vi-VN" sz="4700" dirty="0" smtClean="0">
                <a:solidFill>
                  <a:schemeClr val="bg1"/>
                </a:solidFill>
              </a:rPr>
              <a:t>chan,</a:t>
            </a:r>
            <a:r>
              <a:rPr lang="en-US" sz="4700" dirty="0" smtClean="0">
                <a:solidFill>
                  <a:schemeClr val="bg1"/>
                </a:solidFill>
              </a:rPr>
              <a:t> </a:t>
            </a:r>
            <a:r>
              <a:rPr lang="vi-VN" sz="4700" dirty="0" smtClean="0">
                <a:solidFill>
                  <a:schemeClr val="bg1"/>
                </a:solidFill>
              </a:rPr>
              <a:t>dù </a:t>
            </a:r>
            <a:r>
              <a:rPr lang="vi-VN" sz="4700" dirty="0">
                <a:solidFill>
                  <a:schemeClr val="bg1"/>
                </a:solidFill>
              </a:rPr>
              <a:t>những vong ân khi đời con yếu hèn vô </a:t>
            </a:r>
            <a:r>
              <a:rPr lang="vi-VN" sz="4700" dirty="0" smtClean="0">
                <a:solidFill>
                  <a:schemeClr val="bg1"/>
                </a:solidFill>
              </a:rPr>
              <a:t>ngần</a:t>
            </a:r>
            <a:r>
              <a:rPr lang="en-US" sz="4700" dirty="0" smtClean="0">
                <a:solidFill>
                  <a:schemeClr val="bg1"/>
                </a:solidFill>
              </a:rPr>
              <a:t>. </a:t>
            </a:r>
            <a:r>
              <a:rPr lang="vi-VN" sz="4700" dirty="0" smtClean="0">
                <a:solidFill>
                  <a:schemeClr val="bg1"/>
                </a:solidFill>
              </a:rPr>
              <a:t>Vì </a:t>
            </a:r>
            <a:r>
              <a:rPr lang="vi-VN" sz="4700" dirty="0">
                <a:solidFill>
                  <a:schemeClr val="bg1"/>
                </a:solidFill>
              </a:rPr>
              <a:t>Ngài yêu thương con hoài dù con yếu đuối lỗi tội, Chúa đã dủ thương này tim con cảm mến tình yêu.</a:t>
            </a:r>
            <a:endParaRPr lang="en-US" sz="4700" b="0" dirty="0">
              <a:solidFill>
                <a:schemeClr val="bg1"/>
              </a:solidFill>
              <a:effectLst/>
            </a:endParaRPr>
          </a:p>
        </p:txBody>
      </p:sp>
    </p:spTree>
    <p:extLst>
      <p:ext uri="{BB962C8B-B14F-4D97-AF65-F5344CB8AC3E}">
        <p14:creationId xmlns:p14="http://schemas.microsoft.com/office/powerpoint/2010/main" val="1819319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Ôi tình yêu Chúa dạt dào, ôi tình yêu Chúa ngọt ngào. Tim con cảm mến ân tình Chúa ngàn năm vững bền. Ôi hồng ân Chúa diệu huyền. Ôi đời con quá mọn hèn. Con mong đền đáp ân tình Chúa lòng con khắc ghi.</a:t>
            </a:r>
            <a:endParaRPr lang="en-US" sz="4700" b="0" dirty="0">
              <a:solidFill>
                <a:schemeClr val="bg1"/>
              </a:solidFill>
              <a:effectLst/>
            </a:endParaRPr>
          </a:p>
        </p:txBody>
      </p:sp>
    </p:spTree>
    <p:extLst>
      <p:ext uri="{BB962C8B-B14F-4D97-AF65-F5344CB8AC3E}">
        <p14:creationId xmlns:p14="http://schemas.microsoft.com/office/powerpoint/2010/main" val="33457296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700" u="sng" dirty="0" smtClean="0">
                <a:solidFill>
                  <a:srgbClr val="FFFF00"/>
                </a:solidFill>
              </a:rPr>
              <a:t>Tk3</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Tình Chúa yêu con hơn cả thân phụ thân mẫu con, tình Chúa yêu con hơn tình yêu thế trần muôn phần. Tình Ngài yêu con bao la đời con hát khúc hoan ca, Chúa đã dủ thương đổ đầy con bằng nghĩa ân </a:t>
            </a:r>
            <a:r>
              <a:rPr lang="vi-VN" sz="4700" dirty="0" smtClean="0">
                <a:solidFill>
                  <a:schemeClr val="bg1"/>
                </a:solidFill>
              </a:rPr>
              <a:t>Ngài.</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4700" b="0" dirty="0" smtClean="0">
                <a:solidFill>
                  <a:srgbClr val="FFFF00"/>
                </a:solidFill>
                <a:effectLst/>
              </a:rPr>
              <a:t>…</a:t>
            </a:r>
            <a:r>
              <a:rPr lang="vi-VN" sz="4700" dirty="0" smtClean="0">
                <a:solidFill>
                  <a:schemeClr val="bg1"/>
                </a:solidFill>
              </a:rPr>
              <a:t>Nguyện </a:t>
            </a:r>
            <a:r>
              <a:rPr lang="vi-VN" sz="4700" dirty="0">
                <a:solidFill>
                  <a:schemeClr val="bg1"/>
                </a:solidFill>
              </a:rPr>
              <a:t>Chúa cho con luôn mến yêu Ngài trọn ước mơ, đền đáp bao nhiêu cho vừa ơn Chúa thật vô bờ. Vì Ngài yêu con muôn đời và ngàn năm mãi không ngơi, Chúa đã dủ thương hồn con dâng Ngài khúc ngợi ca.</a:t>
            </a:r>
            <a:endParaRPr lang="en-US" sz="4700" b="0" dirty="0">
              <a:solidFill>
                <a:schemeClr val="bg1"/>
              </a:solidFill>
              <a:effectLst/>
            </a:endParaRPr>
          </a:p>
        </p:txBody>
      </p:sp>
    </p:spTree>
    <p:extLst>
      <p:ext uri="{BB962C8B-B14F-4D97-AF65-F5344CB8AC3E}">
        <p14:creationId xmlns:p14="http://schemas.microsoft.com/office/powerpoint/2010/main" val="29934443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smtClean="0">
                <a:solidFill>
                  <a:srgbClr val="FFFF00"/>
                </a:solidFill>
                <a:effectLst/>
              </a:rPr>
              <a:t>Đk</a:t>
            </a:r>
            <a:r>
              <a:rPr lang="en-US" sz="4700" b="0" u="sng" dirty="0" smtClean="0">
                <a:solidFill>
                  <a:srgbClr val="FFFF00"/>
                </a:solidFill>
                <a:effectLst/>
              </a:rPr>
              <a:t>:</a:t>
            </a:r>
            <a:r>
              <a:rPr lang="en-US" sz="4700" b="0" dirty="0" smtClean="0">
                <a:solidFill>
                  <a:schemeClr val="bg1"/>
                </a:solidFill>
                <a:effectLst/>
              </a:rPr>
              <a:t> </a:t>
            </a:r>
            <a:r>
              <a:rPr lang="vi-VN" sz="4700" dirty="0">
                <a:solidFill>
                  <a:schemeClr val="bg1"/>
                </a:solidFill>
              </a:rPr>
              <a:t>Ôi tình yêu Chúa dạt dào, ôi tình yêu Chúa ngọt ngào. Tim con cảm mến ân tình Chúa ngàn năm vững bền. Ôi hồng ân Chúa diệu huyền. Ôi đời con quá mọn hèn. Con mong đền đáp ân tình Chúa lòng con khắc ghi.</a:t>
            </a:r>
            <a:endParaRPr lang="en-US" sz="4700" b="0" dirty="0">
              <a:solidFill>
                <a:schemeClr val="bg1"/>
              </a:solidFill>
              <a:effectLst/>
            </a:endParaRPr>
          </a:p>
        </p:txBody>
      </p:sp>
    </p:spTree>
    <p:extLst>
      <p:ext uri="{BB962C8B-B14F-4D97-AF65-F5344CB8AC3E}">
        <p14:creationId xmlns:p14="http://schemas.microsoft.com/office/powerpoint/2010/main" val="28344285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2498284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effectLst/>
              </a:rPr>
              <a:t>Ca </a:t>
            </a:r>
            <a:r>
              <a:rPr lang="en-US" sz="6000" b="0" dirty="0" err="1" smtClean="0">
                <a:solidFill>
                  <a:srgbClr val="FFFF00"/>
                </a:solidFill>
                <a:effectLst/>
              </a:rPr>
              <a:t>Kết</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8000" b="0" dirty="0" smtClean="0">
                <a:solidFill>
                  <a:srgbClr val="FFFF00"/>
                </a:solidFill>
                <a:effectLst/>
              </a:rPr>
              <a:t>LỜI CHÚA</a:t>
            </a:r>
            <a:r>
              <a:rPr lang="en-US" sz="6000" b="0" dirty="0" smtClean="0">
                <a:solidFill>
                  <a:srgbClr val="FFFF00"/>
                </a:solidFill>
                <a:effectLst/>
              </a:rPr>
              <a:t/>
            </a:r>
            <a:br>
              <a:rPr lang="en-US" sz="6000" b="0" dirty="0" smtClean="0">
                <a:solidFill>
                  <a:srgbClr val="FFFF00"/>
                </a:solidFill>
                <a:effectLst/>
              </a:rPr>
            </a:br>
            <a:r>
              <a:rPr lang="en-US" sz="6000" i="1" dirty="0" err="1" smtClean="0">
                <a:solidFill>
                  <a:schemeClr val="bg1"/>
                </a:solidFill>
              </a:rPr>
              <a:t>Thế</a:t>
            </a:r>
            <a:r>
              <a:rPr lang="en-US" sz="6000" i="1" dirty="0" smtClean="0">
                <a:solidFill>
                  <a:schemeClr val="bg1"/>
                </a:solidFill>
              </a:rPr>
              <a:t> </a:t>
            </a:r>
            <a:r>
              <a:rPr lang="en-US" sz="6000" i="1" dirty="0" err="1" smtClean="0">
                <a:solidFill>
                  <a:schemeClr val="bg1"/>
                </a:solidFill>
              </a:rPr>
              <a:t>Thông</a:t>
            </a:r>
            <a:endParaRPr lang="en-US" sz="6000" b="0" i="1" dirty="0">
              <a:solidFill>
                <a:schemeClr val="bg1"/>
              </a:solidFill>
              <a:effectLst/>
            </a:endParaRPr>
          </a:p>
        </p:txBody>
      </p:sp>
    </p:spTree>
    <p:extLst>
      <p:ext uri="{BB962C8B-B14F-4D97-AF65-F5344CB8AC3E}">
        <p14:creationId xmlns:p14="http://schemas.microsoft.com/office/powerpoint/2010/main" val="30244562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b="0" u="sng" dirty="0" err="1" smtClean="0">
                <a:solidFill>
                  <a:srgbClr val="FFFF00"/>
                </a:solidFill>
                <a:effectLst/>
                <a:latin typeface="+mj-lt"/>
              </a:rPr>
              <a:t>Tk</a:t>
            </a:r>
            <a:r>
              <a:rPr lang="vi-VN" sz="6000" b="0" u="sng" dirty="0" smtClean="0">
                <a:solidFill>
                  <a:srgbClr val="FFFF00"/>
                </a:solidFill>
                <a:effectLst/>
                <a:latin typeface="+mj-lt"/>
              </a:rPr>
              <a:t>1</a:t>
            </a:r>
            <a:r>
              <a:rPr lang="en-US" sz="6000" b="0" u="sng" dirty="0" smtClean="0">
                <a:solidFill>
                  <a:srgbClr val="FFFF00"/>
                </a:solidFill>
                <a:effectLst/>
                <a:latin typeface="+mj-lt"/>
              </a:rPr>
              <a:t>:</a:t>
            </a:r>
            <a:r>
              <a:rPr lang="vi-VN" sz="6000" b="0" dirty="0" smtClean="0">
                <a:solidFill>
                  <a:schemeClr val="bg1"/>
                </a:solidFill>
                <a:effectLst/>
                <a:latin typeface="+mj-lt"/>
              </a:rPr>
              <a:t> </a:t>
            </a:r>
            <a:r>
              <a:rPr lang="vi-VN" sz="6000" dirty="0">
                <a:solidFill>
                  <a:schemeClr val="bg1"/>
                </a:solidFill>
                <a:latin typeface="+mj-lt"/>
              </a:rPr>
              <a:t>Lời Chúa đã đến trong tâm hồn. Lời Chúa đã trổ sinh tốt tươi. Ai ơi mở lòng ra đón nhận. Lời </a:t>
            </a:r>
            <a:r>
              <a:rPr lang="vi-VN" sz="6000" dirty="0" smtClean="0">
                <a:solidFill>
                  <a:schemeClr val="bg1"/>
                </a:solidFill>
                <a:latin typeface="+mj-lt"/>
              </a:rPr>
              <a:t>Ng</a:t>
            </a:r>
            <a:r>
              <a:rPr lang="en-US" sz="6000" dirty="0" err="1" smtClean="0">
                <a:solidFill>
                  <a:schemeClr val="bg1"/>
                </a:solidFill>
                <a:latin typeface="+mj-lt"/>
              </a:rPr>
              <a:t>ài</a:t>
            </a:r>
            <a:r>
              <a:rPr lang="vi-VN" sz="6000" dirty="0" smtClean="0">
                <a:solidFill>
                  <a:schemeClr val="bg1"/>
                </a:solidFill>
                <a:latin typeface="+mj-lt"/>
              </a:rPr>
              <a:t> </a:t>
            </a:r>
            <a:r>
              <a:rPr lang="vi-VN" sz="6000" dirty="0">
                <a:solidFill>
                  <a:schemeClr val="bg1"/>
                </a:solidFill>
                <a:latin typeface="+mj-lt"/>
              </a:rPr>
              <a:t>sẽ soi sáng trí lòng.</a:t>
            </a:r>
            <a:endParaRPr lang="vi-VN" sz="6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109340285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vi-VN" sz="6000" b="0" u="sng" smtClean="0">
                <a:solidFill>
                  <a:srgbClr val="FFFF00"/>
                </a:solidFill>
                <a:effectLst/>
                <a:latin typeface="+mj-lt"/>
              </a:rPr>
              <a:t>ĐK:</a:t>
            </a:r>
            <a:r>
              <a:rPr lang="vi-VN" sz="6000" b="0" smtClean="0">
                <a:solidFill>
                  <a:schemeClr val="bg1"/>
                </a:solidFill>
                <a:effectLst/>
                <a:latin typeface="+mj-lt"/>
              </a:rPr>
              <a:t> </a:t>
            </a:r>
            <a:r>
              <a:rPr lang="vi-VN" sz="6000">
                <a:solidFill>
                  <a:schemeClr val="bg1"/>
                </a:solidFill>
                <a:latin typeface="+mj-lt"/>
              </a:rPr>
              <a:t>Chúa cúi xuống đến bên con nguời cho ta nghe nhịp vỗ yêu thương, cho ta nghe tình yêu thôi thúc đây chân lý vẫy gọi người </a:t>
            </a:r>
            <a:r>
              <a:rPr lang="vi-VN" sz="6000" smtClean="0">
                <a:solidFill>
                  <a:schemeClr val="bg1"/>
                </a:solidFill>
                <a:latin typeface="+mj-lt"/>
              </a:rPr>
              <a:t>ơi</a:t>
            </a:r>
            <a:r>
              <a:rPr lang="en-US" sz="6000" smtClean="0">
                <a:solidFill>
                  <a:schemeClr val="bg1"/>
                </a:solidFill>
                <a:latin typeface="+mj-lt"/>
              </a:rPr>
              <a:t>.</a:t>
            </a:r>
            <a:endParaRPr lang="vi-VN" sz="6000" b="0">
              <a:solidFill>
                <a:schemeClr val="bg1"/>
              </a:solidFill>
              <a:effectLst/>
              <a:latin typeface="+mj-lt"/>
            </a:endParaRPr>
          </a:p>
        </p:txBody>
      </p:sp>
    </p:spTree>
    <p:extLst>
      <p:ext uri="{BB962C8B-B14F-4D97-AF65-F5344CB8AC3E}">
        <p14:creationId xmlns:p14="http://schemas.microsoft.com/office/powerpoint/2010/main" val="183024209"/>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64038"/>
          </a:xfrm>
        </p:spPr>
        <p:txBody>
          <a:bodyPr anchor="ctr">
            <a:noAutofit/>
          </a:bodyPr>
          <a:lstStyle/>
          <a:p>
            <a:pPr algn="just">
              <a:lnSpc>
                <a:spcPct val="110000"/>
              </a:lnSpc>
              <a:spcBef>
                <a:spcPts val="0"/>
              </a:spcBef>
            </a:pPr>
            <a:r>
              <a:rPr lang="en-US" sz="5800" u="sng" dirty="0" smtClean="0">
                <a:solidFill>
                  <a:srgbClr val="FFFF00"/>
                </a:solidFill>
                <a:latin typeface="+mj-lt"/>
              </a:rPr>
              <a:t>Tk</a:t>
            </a:r>
            <a:r>
              <a:rPr lang="en-US" sz="5800" b="0" u="sng" dirty="0" smtClean="0">
                <a:solidFill>
                  <a:srgbClr val="FFFF00"/>
                </a:solidFill>
                <a:effectLst/>
                <a:latin typeface="+mj-lt"/>
              </a:rPr>
              <a:t>2</a:t>
            </a:r>
            <a:r>
              <a:rPr lang="vi-VN" sz="5800" b="0" u="sng" dirty="0" smtClean="0">
                <a:solidFill>
                  <a:srgbClr val="FFFF00"/>
                </a:solidFill>
                <a:effectLst/>
                <a:latin typeface="+mj-lt"/>
              </a:rPr>
              <a:t>.</a:t>
            </a:r>
            <a:r>
              <a:rPr lang="vi-VN" sz="5800" b="0" dirty="0">
                <a:solidFill>
                  <a:schemeClr val="bg1"/>
                </a:solidFill>
                <a:effectLst/>
                <a:latin typeface="+mj-lt"/>
              </a:rPr>
              <a:t> </a:t>
            </a:r>
            <a:r>
              <a:rPr lang="vi-VN" sz="5800" dirty="0">
                <a:solidFill>
                  <a:schemeClr val="bg1"/>
                </a:solidFill>
                <a:latin typeface="+mj-lt"/>
              </a:rPr>
              <a:t>Lời Chúa ấm áp bao ân tình. Lời Chúa tràn đầy muôn phúc vinh cho ta được huởng ơn thái bình. Lời </a:t>
            </a:r>
            <a:r>
              <a:rPr lang="vi-VN" sz="5800" dirty="0" smtClean="0">
                <a:solidFill>
                  <a:schemeClr val="bg1"/>
                </a:solidFill>
                <a:latin typeface="+mj-lt"/>
              </a:rPr>
              <a:t>Ng</a:t>
            </a:r>
            <a:r>
              <a:rPr lang="en-US" sz="5800" dirty="0" err="1" smtClean="0">
                <a:solidFill>
                  <a:schemeClr val="bg1"/>
                </a:solidFill>
                <a:latin typeface="+mj-lt"/>
              </a:rPr>
              <a:t>ài</a:t>
            </a:r>
            <a:r>
              <a:rPr lang="vi-VN" sz="5800" dirty="0" smtClean="0">
                <a:solidFill>
                  <a:schemeClr val="bg1"/>
                </a:solidFill>
                <a:latin typeface="+mj-lt"/>
              </a:rPr>
              <a:t> </a:t>
            </a:r>
            <a:r>
              <a:rPr lang="vi-VN" sz="5800" dirty="0">
                <a:solidFill>
                  <a:schemeClr val="bg1"/>
                </a:solidFill>
                <a:latin typeface="+mj-lt"/>
              </a:rPr>
              <a:t>ngàn năm mãi vững bền.</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19425952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dirty="0">
                <a:solidFill>
                  <a:schemeClr val="bg1"/>
                </a:solidFill>
                <a:effectLst/>
                <a:latin typeface="+mj-lt"/>
              </a:rPr>
              <a:t>thái độ tham gia và lòng nhiệt thành trong sứ vụ của Hội</a:t>
            </a:r>
            <a:br>
              <a:rPr lang="vi-VN" sz="4900" b="0" dirty="0">
                <a:solidFill>
                  <a:schemeClr val="bg1"/>
                </a:solidFill>
                <a:effectLst/>
                <a:latin typeface="+mj-lt"/>
              </a:rPr>
            </a:br>
            <a:r>
              <a:rPr lang="vi-VN" sz="4900" b="0" dirty="0">
                <a:solidFill>
                  <a:schemeClr val="bg1"/>
                </a:solidFill>
                <a:effectLst/>
                <a:latin typeface="+mj-lt"/>
              </a:rPr>
              <a:t>Thánh, </a:t>
            </a:r>
            <a:r>
              <a:rPr lang="en-US" sz="4900" b="0" dirty="0" smtClean="0">
                <a:solidFill>
                  <a:schemeClr val="bg1"/>
                </a:solidFill>
                <a:effectLst/>
                <a:latin typeface="+mj-lt"/>
              </a:rPr>
              <a:t>n</a:t>
            </a:r>
            <a:r>
              <a:rPr lang="vi-VN" sz="4900" b="0" dirty="0" smtClean="0">
                <a:solidFill>
                  <a:schemeClr val="bg1"/>
                </a:solidFill>
                <a:effectLst/>
                <a:latin typeface="+mj-lt"/>
              </a:rPr>
              <a:t>hờ </a:t>
            </a:r>
            <a:r>
              <a:rPr lang="vi-VN" sz="4900" b="0" dirty="0">
                <a:solidFill>
                  <a:schemeClr val="bg1"/>
                </a:solidFill>
                <a:effectLst/>
                <a:latin typeface="+mj-lt"/>
              </a:rPr>
              <a:t>lời chuyển cầu của Đức Trinh Nữ Maria, Nữ Vương các Tông đồ và là Mẹ của Hội Thánh,</a:t>
            </a:r>
            <a:endParaRPr lang="en-US" sz="4900" b="0" dirty="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vi-VN" sz="6000" b="0" u="sng" smtClean="0">
                <a:solidFill>
                  <a:srgbClr val="FFFF00"/>
                </a:solidFill>
                <a:effectLst/>
                <a:latin typeface="+mj-lt"/>
              </a:rPr>
              <a:t>ĐK:</a:t>
            </a:r>
            <a:r>
              <a:rPr lang="vi-VN" sz="6000" b="0" smtClean="0">
                <a:solidFill>
                  <a:schemeClr val="bg1"/>
                </a:solidFill>
                <a:effectLst/>
                <a:latin typeface="+mj-lt"/>
              </a:rPr>
              <a:t> </a:t>
            </a:r>
            <a:r>
              <a:rPr lang="vi-VN" sz="6000">
                <a:solidFill>
                  <a:schemeClr val="bg1"/>
                </a:solidFill>
                <a:latin typeface="+mj-lt"/>
              </a:rPr>
              <a:t>Chúa cúi xuống đến bên con nguời cho ta nghe nhịp vỗ yêu thương, cho ta nghe tình yêu thôi thúc đây chân lý vẫy gọi người </a:t>
            </a:r>
            <a:r>
              <a:rPr lang="vi-VN" sz="6000" smtClean="0">
                <a:solidFill>
                  <a:schemeClr val="bg1"/>
                </a:solidFill>
                <a:latin typeface="+mj-lt"/>
              </a:rPr>
              <a:t>ơi</a:t>
            </a:r>
            <a:r>
              <a:rPr lang="en-US" sz="6000" smtClean="0">
                <a:solidFill>
                  <a:schemeClr val="bg1"/>
                </a:solidFill>
                <a:latin typeface="+mj-lt"/>
              </a:rPr>
              <a:t>.</a:t>
            </a:r>
            <a:endParaRPr lang="vi-VN" sz="6000" b="0">
              <a:solidFill>
                <a:schemeClr val="bg1"/>
              </a:solidFill>
              <a:effectLst/>
              <a:latin typeface="+mj-lt"/>
            </a:endParaRPr>
          </a:p>
        </p:txBody>
      </p:sp>
    </p:spTree>
    <p:extLst>
      <p:ext uri="{BB962C8B-B14F-4D97-AF65-F5344CB8AC3E}">
        <p14:creationId xmlns:p14="http://schemas.microsoft.com/office/powerpoint/2010/main" val="379209128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u="sng" dirty="0" smtClean="0">
                <a:solidFill>
                  <a:srgbClr val="FFFF00"/>
                </a:solidFill>
                <a:latin typeface="+mj-lt"/>
              </a:rPr>
              <a:t>Tk</a:t>
            </a:r>
            <a:r>
              <a:rPr lang="en-US" sz="6000" u="sng" dirty="0">
                <a:solidFill>
                  <a:srgbClr val="FFFF00"/>
                </a:solidFill>
                <a:latin typeface="+mj-lt"/>
              </a:rPr>
              <a:t>3</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vi-VN" sz="6000" dirty="0">
                <a:solidFill>
                  <a:schemeClr val="bg1"/>
                </a:solidFill>
                <a:latin typeface="+mj-lt"/>
              </a:rPr>
              <a:t>Lời Chúa sức sống bao tâm hồn. Lời Chúa là nguồn ơn tái sinh. cho ta tìm được ơn cứu độ. Lời </a:t>
            </a:r>
            <a:r>
              <a:rPr lang="vi-VN" sz="6000" dirty="0" smtClean="0">
                <a:solidFill>
                  <a:schemeClr val="bg1"/>
                </a:solidFill>
                <a:latin typeface="+mj-lt"/>
              </a:rPr>
              <a:t>Ng</a:t>
            </a:r>
            <a:r>
              <a:rPr lang="en-US" sz="6000" dirty="0" err="1" smtClean="0">
                <a:solidFill>
                  <a:schemeClr val="bg1"/>
                </a:solidFill>
                <a:latin typeface="+mj-lt"/>
              </a:rPr>
              <a:t>ài</a:t>
            </a:r>
            <a:r>
              <a:rPr lang="vi-VN" sz="6000" dirty="0" smtClean="0">
                <a:solidFill>
                  <a:schemeClr val="bg1"/>
                </a:solidFill>
                <a:latin typeface="+mj-lt"/>
              </a:rPr>
              <a:t> </a:t>
            </a:r>
            <a:r>
              <a:rPr lang="vi-VN" sz="6000" dirty="0">
                <a:solidFill>
                  <a:schemeClr val="bg1"/>
                </a:solidFill>
                <a:latin typeface="+mj-lt"/>
              </a:rPr>
              <a:t>ngàn năm với đất trời.</a:t>
            </a:r>
            <a:endParaRPr lang="vi-VN" sz="6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1954552402"/>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vi-VN" sz="6000" b="0" u="sng" smtClean="0">
                <a:solidFill>
                  <a:srgbClr val="FFFF00"/>
                </a:solidFill>
                <a:effectLst/>
                <a:latin typeface="+mj-lt"/>
              </a:rPr>
              <a:t>ĐK:</a:t>
            </a:r>
            <a:r>
              <a:rPr lang="vi-VN" sz="6000" b="0" smtClean="0">
                <a:solidFill>
                  <a:schemeClr val="bg1"/>
                </a:solidFill>
                <a:effectLst/>
                <a:latin typeface="+mj-lt"/>
              </a:rPr>
              <a:t> </a:t>
            </a:r>
            <a:r>
              <a:rPr lang="vi-VN" sz="6000">
                <a:solidFill>
                  <a:schemeClr val="bg1"/>
                </a:solidFill>
                <a:latin typeface="+mj-lt"/>
              </a:rPr>
              <a:t>Chúa cúi xuống đến bên con nguời cho ta nghe nhịp vỗ yêu thương, cho ta nghe tình yêu thôi thúc đây chân lý vẫy gọi người </a:t>
            </a:r>
            <a:r>
              <a:rPr lang="vi-VN" sz="6000" smtClean="0">
                <a:solidFill>
                  <a:schemeClr val="bg1"/>
                </a:solidFill>
                <a:latin typeface="+mj-lt"/>
              </a:rPr>
              <a:t>ơi</a:t>
            </a:r>
            <a:r>
              <a:rPr lang="en-US" sz="6000" smtClean="0">
                <a:solidFill>
                  <a:schemeClr val="bg1"/>
                </a:solidFill>
                <a:latin typeface="+mj-lt"/>
              </a:rPr>
              <a:t>.</a:t>
            </a:r>
            <a:endParaRPr lang="vi-VN" sz="6000" b="0">
              <a:solidFill>
                <a:schemeClr val="bg1"/>
              </a:solidFill>
              <a:effectLst/>
              <a:latin typeface="+mj-lt"/>
            </a:endParaRPr>
          </a:p>
        </p:txBody>
      </p:sp>
    </p:spTree>
    <p:extLst>
      <p:ext uri="{BB962C8B-B14F-4D97-AF65-F5344CB8AC3E}">
        <p14:creationId xmlns:p14="http://schemas.microsoft.com/office/powerpoint/2010/main" val="3792091288"/>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440517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TotalTime>
  <Words>1934</Words>
  <Application>Microsoft Office PowerPoint</Application>
  <PresentationFormat>On-screen Show (16:9)</PresentationFormat>
  <Paragraphs>92</Paragraphs>
  <Slides>83</Slides>
  <Notes>0</Notes>
  <HiddenSlides>0</HiddenSlides>
  <MMClips>0</MMClips>
  <ScaleCrop>false</ScaleCrop>
  <HeadingPairs>
    <vt:vector size="4" baseType="variant">
      <vt:variant>
        <vt:lpstr>Theme</vt:lpstr>
      </vt:variant>
      <vt:variant>
        <vt:i4>13</vt:i4>
      </vt:variant>
      <vt:variant>
        <vt:lpstr>Slide Titles</vt:lpstr>
      </vt:variant>
      <vt:variant>
        <vt:i4>83</vt:i4>
      </vt:variant>
    </vt:vector>
  </HeadingPairs>
  <TitlesOfParts>
    <vt:vector size="96" baseType="lpstr">
      <vt:lpstr>Office Theme</vt:lpstr>
      <vt:lpstr>12_Office Theme</vt:lpstr>
      <vt:lpstr>36_Default Design</vt:lpstr>
      <vt:lpstr>10_Office Theme</vt:lpstr>
      <vt:lpstr>37_Default Design</vt:lpstr>
      <vt:lpstr>3_Office Theme</vt:lpstr>
      <vt:lpstr>5_Office Theme</vt:lpstr>
      <vt:lpstr>13_Office Theme</vt:lpstr>
      <vt:lpstr>7_Office Theme</vt:lpstr>
      <vt:lpstr>6_Office Theme</vt:lpstr>
      <vt:lpstr>9_Office Theme</vt:lpstr>
      <vt:lpstr>1_Office Theme</vt:lpstr>
      <vt:lpstr>Default Design</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CHUNG LỜI CẢM TẠ Nguyễn Duy</vt:lpstr>
      <vt:lpstr>Đk: Trong hân hoan chúng con về đây, mang tin yêu mơ ước nồng say, cùng hợp tiếng ca tạ ơn Chúa lời thiết tha.</vt:lpstr>
      <vt:lpstr>Tk1: Bao năm tháng con hằng ước mơ về bên Chúa hát khúc tạ ơn. Ôi giây phút chan hòa thánh ân trong cõi lòng dâng trào ý thơ.</vt:lpstr>
      <vt:lpstr>Đk: Trong hân hoan chúng con về đây, mang tin yêu mơ ước nồng say, cùng hợp tiếng ca tạ ơn Chúa lời thiết tha.</vt:lpstr>
      <vt:lpstr>Tk2: Như nai khát mong nguồn nước trong, hồn con khát chính Chúa tình thương. Con vui sướng trở về thánh cung cho cõi lòng vuông tròn ước mong.</vt:lpstr>
      <vt:lpstr>Đk: Trong hân hoan chúng con về đây, mang tin yêu mơ ước nồng say, cùng hợp tiếng ca tạ ơn Chúa lời thiết tha.</vt:lpstr>
      <vt:lpstr>PowerPoint Presentation</vt:lpstr>
      <vt:lpstr> </vt:lpstr>
      <vt:lpstr> </vt:lpstr>
      <vt:lpstr> </vt:lpstr>
      <vt:lpstr> </vt:lpstr>
      <vt:lpstr> </vt:lpstr>
      <vt:lpstr> </vt:lpstr>
      <vt:lpstr> </vt:lpstr>
      <vt:lpstr>PowerPoint Presentation</vt:lpstr>
      <vt:lpstr>PowerPoint Presentation</vt:lpstr>
      <vt:lpstr>Thánh Vịnh 64 Chúa Nhật XV Thường Niên Năm A Kim Long (4 câu)</vt:lpstr>
      <vt:lpstr>Đk: Lời Chúa rơi vào đất tốt sẽ khai hoa kết trái nhiều.</vt:lpstr>
      <vt:lpstr>Tk1: Chúa thăm đất cho mưa gội nhuần, cho ngập tràn phú túc giàu sang. Cho sông ngòi trào nước mênh mông, dọn sẵn sàng đợi lúa trổ bông.</vt:lpstr>
      <vt:lpstr>Đk: Lời Chúa rơi vào đất tốt sẽ khai hoa kết trái nhiều.</vt:lpstr>
      <vt:lpstr>Tk2: Đất đai Chúa lo thu dọn sạch, cho đường cày ứ nước bậm sâu. San cho bằng từng chút mô cao, hạt nảy mầm nhờ Chúa đổ mưa.</vt:lpstr>
      <vt:lpstr>Đk: Lời Chúa rơi vào đất tốt sẽ khai hoa kết trái nhiều.</vt:lpstr>
      <vt:lpstr>Tk3: Phúc ân Chúa quanh năm dư đầy, hoa màu ngợp lối bước Ngài đi. Nơi hoang địa tràn nước trong xanh, và núi đồi phục sức đẹp xinh.</vt:lpstr>
      <vt:lpstr>Đk: Lời Chúa rơi vào đất tốt sẽ khai hoa kết trái nhiều.</vt:lpstr>
      <vt:lpstr>Tk4: Lúa tươi tốt rung rinh dạt dào, chiên cừu phủ trắng xóa đồng xanh. Muôn muôn loài hợp tiếng hoan ca, lời hát hò cùng lúc trổi cao.</vt:lpstr>
      <vt:lpstr>Đk: Lời Chúa rơi vào đất tốt sẽ khai hoa kết trái nhiều.</vt:lpstr>
      <vt:lpstr>PowerPoint Presentation</vt:lpstr>
      <vt:lpstr>Hạt giống là Lời Thiên Chúa, Người gieo giống là Đức Ki-tô, những ai tuân giữ Lời Người sẽ tồn tại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Này con dâng Chúa hoa mầu Chúa ban. Trái nho thơm nồng, hạt lúa ngát hương đồng, bàn tay bao khổ công.</vt:lpstr>
      <vt:lpstr>Đk: Cùng nguyện cầu Chúa đoái trông lễ vật dâng lên. Và nguyện đổ xuống muôn ơn luôn triền miên.</vt:lpstr>
      <vt:lpstr>Tk2: Nguyện dâng lên Chúa trót đời chúng con. Chúa như suối nguồn gội mát những tâm hồn ngày đêm luôn cậy trông.</vt:lpstr>
      <vt:lpstr>Đk: Cùng nguyện cầu Chúa đoái trông lễ vật dâng lên. Và nguyện đổ xuống muôn ơn luôn triền miên.</vt:lpstr>
      <vt:lpstr>Tk3: Nguyện dâng lên Chúa linh hồn chúng con. Biết bao lỗi lầm mà Chúa vẫn ân cần rộng ban muôn hồng ân.</vt:lpstr>
      <vt:lpstr>Đk: Cùng nguyện cầu Chúa đoái trông lễ vật dâng lên. Và nguyện đổ xuống muôn ơn luôn triền miên.</vt:lpstr>
      <vt:lpstr>PowerPoint Presentation</vt:lpstr>
      <vt:lpstr>PowerPoint Presentation</vt:lpstr>
      <vt:lpstr>Ca Nguyện Hiệp Lễ TÌNH CHÚA YÊU CON Giang Tâm</vt:lpstr>
      <vt:lpstr>Tk1: Tình Chúa yêu con như thái sơn vời vợi đỉnh cao, tình Chúa yêu con như biển khơi sóng trào đêm ngày. Tình Ngài yêu con khôn vời từ khi chưa có đất trời, Chúa đã dủ thương và chọn con từ trước muôn đời. </vt:lpstr>
      <vt:lpstr>…Gọi chính tên con âu yếm che che từng phút giây, nào có lo chi Chúa dìu con những ngày khó nguy. Vì Ngài luôn ở bên cạnh đời con chan chứa ơn lành, Chúa đã dủ thương Ngài dìu đưa về bến bình an.</vt:lpstr>
      <vt:lpstr>Đk: Ôi tình yêu Chúa dạt dào, ôi tình yêu Chúa ngọt ngào. Tim con cảm mến ân tình Chúa ngàn năm vững bền. Ôi hồng ân Chúa diệu huyền. Ôi đời con quá mọn hèn. Con mong đền đáp ân tình Chúa lòng con khắc ghi.</vt:lpstr>
      <vt:lpstr>Tk2: Tình Chúa yêu con đưa dẫn con từng nhịp bước chân, tình Chúa yêu con con làm sao đáp đền xứng cân. Tình Ngài yêu con nhiệm mầu tình yêu ôi quá cao sâu, Chúa đã dủ thương mời gọi con đền đáp ơn Ngài.</vt:lpstr>
      <vt:lpstr>…Ngày tháng qua mau nhưng nghĩa ân Ngài luôn chứa chan, dù những vong ân khi đời con yếu hèn vô ngần. Vì Ngài yêu thương con hoài dù con yếu đuối lỗi tội, Chúa đã dủ thương này tim con cảm mến tình yêu.</vt:lpstr>
      <vt:lpstr>Đk: Ôi tình yêu Chúa dạt dào, ôi tình yêu Chúa ngọt ngào. Tim con cảm mến ân tình Chúa ngàn năm vững bền. Ôi hồng ân Chúa diệu huyền. Ôi đời con quá mọn hèn. Con mong đền đáp ân tình Chúa lòng con khắc ghi.</vt:lpstr>
      <vt:lpstr>Tk3: Tình Chúa yêu con hơn cả thân phụ thân mẫu con, tình Chúa yêu con hơn tình yêu thế trần muôn phần. Tình Ngài yêu con bao la đời con hát khúc hoan ca, Chúa đã dủ thương đổ đầy con bằng nghĩa ân Ngài.</vt:lpstr>
      <vt:lpstr>…Nguyện Chúa cho con luôn mến yêu Ngài trọn ước mơ, đền đáp bao nhiêu cho vừa ơn Chúa thật vô bờ. Vì Ngài yêu con muôn đời và ngàn năm mãi không ngơi, Chúa đã dủ thương hồn con dâng Ngài khúc ngợi ca.</vt:lpstr>
      <vt:lpstr>Đk: Ôi tình yêu Chúa dạt dào, ôi tình yêu Chúa ngọt ngào. Tim con cảm mến ân tình Chúa ngàn năm vững bền. Ôi hồng ân Chúa diệu huyền. Ôi đời con quá mọn hèn. Con mong đền đáp ân tình Chúa lòng con khắc ghi.</vt:lpstr>
      <vt:lpstr>PowerPoint Presentation</vt:lpstr>
      <vt:lpstr>PowerPoint Presentation</vt:lpstr>
      <vt:lpstr>Ca Kết Lễ LỜI CHÚA Thế Thông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121</cp:revision>
  <dcterms:created xsi:type="dcterms:W3CDTF">2023-05-21T07:25:42Z</dcterms:created>
  <dcterms:modified xsi:type="dcterms:W3CDTF">2023-07-13T07:44:18Z</dcterms:modified>
</cp:coreProperties>
</file>