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24" r:id="rId6"/>
    <p:sldMasterId id="2147483736" r:id="rId7"/>
    <p:sldMasterId id="2147483748" r:id="rId8"/>
    <p:sldMasterId id="2147483784" r:id="rId9"/>
    <p:sldMasterId id="2147483928" r:id="rId10"/>
    <p:sldMasterId id="2147483952" r:id="rId11"/>
  </p:sldMasterIdLst>
  <p:sldIdLst>
    <p:sldId id="507" r:id="rId12"/>
    <p:sldId id="367" r:id="rId13"/>
    <p:sldId id="368" r:id="rId14"/>
    <p:sldId id="369" r:id="rId15"/>
    <p:sldId id="370" r:id="rId16"/>
    <p:sldId id="371" r:id="rId17"/>
    <p:sldId id="372" r:id="rId18"/>
    <p:sldId id="373" r:id="rId19"/>
    <p:sldId id="374" r:id="rId20"/>
    <p:sldId id="530" r:id="rId21"/>
    <p:sldId id="256" r:id="rId22"/>
    <p:sldId id="444" r:id="rId23"/>
    <p:sldId id="480" r:id="rId24"/>
    <p:sldId id="553" r:id="rId25"/>
    <p:sldId id="446" r:id="rId26"/>
    <p:sldId id="554" r:id="rId27"/>
    <p:sldId id="552" r:id="rId28"/>
    <p:sldId id="384" r:id="rId29"/>
    <p:sldId id="386" r:id="rId30"/>
    <p:sldId id="387" r:id="rId31"/>
    <p:sldId id="388" r:id="rId32"/>
    <p:sldId id="389" r:id="rId33"/>
    <p:sldId id="390" r:id="rId34"/>
    <p:sldId id="391" r:id="rId35"/>
    <p:sldId id="551" r:id="rId36"/>
    <p:sldId id="415" r:id="rId37"/>
    <p:sldId id="536" r:id="rId38"/>
    <p:sldId id="537" r:id="rId39"/>
    <p:sldId id="538" r:id="rId40"/>
    <p:sldId id="555" r:id="rId41"/>
    <p:sldId id="539" r:id="rId42"/>
    <p:sldId id="556" r:id="rId43"/>
    <p:sldId id="540" r:id="rId44"/>
    <p:sldId id="557" r:id="rId45"/>
    <p:sldId id="417" r:id="rId46"/>
    <p:sldId id="542" r:id="rId47"/>
    <p:sldId id="532" r:id="rId48"/>
    <p:sldId id="549" r:id="rId49"/>
    <p:sldId id="400" r:id="rId50"/>
    <p:sldId id="401" r:id="rId51"/>
    <p:sldId id="402" r:id="rId52"/>
    <p:sldId id="403" r:id="rId53"/>
    <p:sldId id="404" r:id="rId54"/>
    <p:sldId id="405" r:id="rId55"/>
    <p:sldId id="406" r:id="rId56"/>
    <p:sldId id="407" r:id="rId57"/>
    <p:sldId id="408" r:id="rId58"/>
    <p:sldId id="409" r:id="rId59"/>
    <p:sldId id="410" r:id="rId60"/>
    <p:sldId id="411" r:id="rId61"/>
    <p:sldId id="412" r:id="rId62"/>
    <p:sldId id="550" r:id="rId63"/>
    <p:sldId id="414" r:id="rId64"/>
    <p:sldId id="271" r:id="rId65"/>
    <p:sldId id="272" r:id="rId66"/>
    <p:sldId id="273" r:id="rId67"/>
    <p:sldId id="558" r:id="rId68"/>
    <p:sldId id="276" r:id="rId69"/>
    <p:sldId id="503" r:id="rId70"/>
    <p:sldId id="277" r:id="rId71"/>
    <p:sldId id="278" r:id="rId72"/>
    <p:sldId id="559" r:id="rId73"/>
    <p:sldId id="290" r:id="rId74"/>
    <p:sldId id="560" r:id="rId75"/>
    <p:sldId id="291" r:id="rId76"/>
    <p:sldId id="561" r:id="rId77"/>
    <p:sldId id="292" r:id="rId78"/>
    <p:sldId id="548" r:id="rId79"/>
    <p:sldId id="502" r:id="rId80"/>
    <p:sldId id="294" r:id="rId81"/>
    <p:sldId id="295" r:id="rId82"/>
    <p:sldId id="562" r:id="rId83"/>
    <p:sldId id="500" r:id="rId84"/>
    <p:sldId id="563" r:id="rId85"/>
    <p:sldId id="535" r:id="rId8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4573" autoAdjust="0"/>
    <p:restoredTop sz="94693" autoAdjust="0"/>
  </p:normalViewPr>
  <p:slideViewPr>
    <p:cSldViewPr>
      <p:cViewPr>
        <p:scale>
          <a:sx n="78" d="100"/>
          <a:sy n="78" d="100"/>
        </p:scale>
        <p:origin x="-912" y="-330"/>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sorterViewPr>
    <p:cViewPr>
      <p:scale>
        <a:sx n="84" d="100"/>
        <a:sy n="8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tableStyles" Target="tableStyles.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857918"/>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8692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01683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4050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7/19/2023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761579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7/19/2023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66871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7/19/2023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011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15101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05323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57707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187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t>7/19/2023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t>7/19/2023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39339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5899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8459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8770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7/19/2023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7685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7/19/2023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6681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7/19/2023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8285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7406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4854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005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7724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19/07/2023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52764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19/07/2023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85282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19/07/2023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96096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19/07/2023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28271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19/07/2023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20367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19/07/2023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97952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19/07/2023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34773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19/07/2023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35342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19/07/2023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0536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19/07/2023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50817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19/07/2023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41413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7/19/2023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7/19/2023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768010"/>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7/19/2023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63249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19/07/2023</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57917992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77"/>
            <a:ext cx="9144000" cy="5132745"/>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1594682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smtClean="0">
                <a:solidFill>
                  <a:srgbClr val="FFFF00"/>
                </a:solidFill>
                <a:effectLst/>
              </a:rPr>
              <a:t>Ca </a:t>
            </a:r>
            <a:r>
              <a:rPr lang="en-US" sz="6000" b="0" dirty="0" err="1" smtClean="0">
                <a:solidFill>
                  <a:srgbClr val="FFFF00"/>
                </a:solidFill>
                <a:effectLst/>
              </a:rPr>
              <a:t>Nhập</a:t>
            </a:r>
            <a:r>
              <a:rPr lang="en-US" sz="6000" b="0" dirty="0" smtClean="0">
                <a:solidFill>
                  <a:srgbClr val="FFFF00"/>
                </a:solidFill>
                <a:effectLst/>
              </a:rPr>
              <a:t> </a:t>
            </a:r>
            <a:r>
              <a:rPr lang="en-US" sz="6000" b="0" dirty="0" err="1" smtClean="0">
                <a:solidFill>
                  <a:srgbClr val="FFFF00"/>
                </a:solidFill>
                <a:effectLst/>
              </a:rPr>
              <a:t>Lễ</a:t>
            </a:r>
            <a:r>
              <a:rPr lang="en-US" sz="6000" b="0" dirty="0" smtClean="0">
                <a:solidFill>
                  <a:srgbClr val="FFFF00"/>
                </a:solidFill>
                <a:effectLst/>
              </a:rPr>
              <a:t/>
            </a:r>
            <a:br>
              <a:rPr lang="en-US" sz="6000" b="0" dirty="0" smtClean="0">
                <a:solidFill>
                  <a:srgbClr val="FFFF00"/>
                </a:solidFill>
                <a:effectLst/>
              </a:rPr>
            </a:br>
            <a:r>
              <a:rPr lang="en-US" sz="8000" dirty="0" smtClean="0">
                <a:solidFill>
                  <a:srgbClr val="FFFF00"/>
                </a:solidFill>
              </a:rPr>
              <a:t>NHANH LÊN NÀO</a:t>
            </a:r>
            <a:endParaRPr lang="en-US" sz="8000" b="0" i="1" dirty="0">
              <a:solidFill>
                <a:schemeClr val="bg1"/>
              </a:solidFill>
              <a:effectLst/>
            </a:endParaRPr>
          </a:p>
        </p:txBody>
      </p:sp>
    </p:spTree>
    <p:extLst>
      <p:ext uri="{BB962C8B-B14F-4D97-AF65-F5344CB8AC3E}">
        <p14:creationId xmlns:p14="http://schemas.microsoft.com/office/powerpoint/2010/main" val="460824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000" u="sng" dirty="0" err="1" smtClean="0">
                <a:solidFill>
                  <a:srgbClr val="FFFF00"/>
                </a:solidFill>
                <a:latin typeface="+mj-lt"/>
              </a:rPr>
              <a:t>Đk</a:t>
            </a:r>
            <a:r>
              <a:rPr lang="en-US" sz="5000" u="sng" dirty="0" smtClean="0">
                <a:solidFill>
                  <a:srgbClr val="FFFF00"/>
                </a:solidFill>
                <a:latin typeface="+mj-lt"/>
              </a:rPr>
              <a:t>:</a:t>
            </a:r>
            <a:r>
              <a:rPr lang="vi-VN" sz="5000" b="0" dirty="0" smtClean="0">
                <a:solidFill>
                  <a:schemeClr val="bg1"/>
                </a:solidFill>
                <a:effectLst/>
                <a:latin typeface="+mj-lt"/>
              </a:rPr>
              <a:t> </a:t>
            </a:r>
            <a:r>
              <a:rPr lang="vi-VN" sz="5000" dirty="0">
                <a:solidFill>
                  <a:schemeClr val="bg1"/>
                </a:solidFill>
                <a:latin typeface="+mj-lt"/>
              </a:rPr>
              <a:t>Nhanh lên nào ta đến chốn Thánh Chúa </a:t>
            </a:r>
            <a:r>
              <a:rPr lang="vi-VN" sz="5000" dirty="0" smtClean="0">
                <a:solidFill>
                  <a:schemeClr val="bg1"/>
                </a:solidFill>
                <a:latin typeface="+mj-lt"/>
              </a:rPr>
              <a:t>Trời</a:t>
            </a:r>
            <a:r>
              <a:rPr lang="en-US" sz="5000" dirty="0" smtClean="0">
                <a:solidFill>
                  <a:schemeClr val="bg1"/>
                </a:solidFill>
                <a:latin typeface="+mj-lt"/>
              </a:rPr>
              <a:t>, t</a:t>
            </a:r>
            <a:r>
              <a:rPr lang="vi-VN" sz="5000" dirty="0" smtClean="0">
                <a:solidFill>
                  <a:schemeClr val="bg1"/>
                </a:solidFill>
                <a:latin typeface="+mj-lt"/>
              </a:rPr>
              <a:t>a </a:t>
            </a:r>
            <a:r>
              <a:rPr lang="vi-VN" sz="5000" dirty="0">
                <a:solidFill>
                  <a:schemeClr val="bg1"/>
                </a:solidFill>
                <a:latin typeface="+mj-lt"/>
              </a:rPr>
              <a:t>vang hòa tưng bừng một bài ca mới. Vui lên nào ta đến chốn Thánh Chúa </a:t>
            </a:r>
            <a:r>
              <a:rPr lang="vi-VN" sz="5000" dirty="0" smtClean="0">
                <a:solidFill>
                  <a:schemeClr val="bg1"/>
                </a:solidFill>
                <a:latin typeface="+mj-lt"/>
              </a:rPr>
              <a:t>Trời</a:t>
            </a:r>
            <a:r>
              <a:rPr lang="en-US" sz="5000" dirty="0" smtClean="0">
                <a:solidFill>
                  <a:schemeClr val="bg1"/>
                </a:solidFill>
                <a:latin typeface="+mj-lt"/>
              </a:rPr>
              <a:t>, n</a:t>
            </a:r>
            <a:r>
              <a:rPr lang="vi-VN" sz="5000" dirty="0" smtClean="0">
                <a:solidFill>
                  <a:schemeClr val="bg1"/>
                </a:solidFill>
                <a:latin typeface="+mj-lt"/>
              </a:rPr>
              <a:t>hịp </a:t>
            </a:r>
            <a:r>
              <a:rPr lang="vi-VN" sz="5000" dirty="0">
                <a:solidFill>
                  <a:schemeClr val="bg1"/>
                </a:solidFill>
                <a:latin typeface="+mj-lt"/>
              </a:rPr>
              <a:t>lừng vang ca khen Chúa vua mọi dân.</a:t>
            </a:r>
            <a:endParaRPr lang="vi-VN" sz="50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8261148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000" u="sng" dirty="0" smtClean="0">
                <a:solidFill>
                  <a:srgbClr val="FFFF00"/>
                </a:solidFill>
                <a:latin typeface="+mj-lt"/>
              </a:rPr>
              <a:t>Tk1</a:t>
            </a:r>
            <a:r>
              <a:rPr lang="vi-VN" sz="5000" u="sng" dirty="0" smtClean="0">
                <a:solidFill>
                  <a:srgbClr val="FFFF00"/>
                </a:solidFill>
                <a:latin typeface="+mj-lt"/>
              </a:rPr>
              <a:t>:</a:t>
            </a:r>
            <a:r>
              <a:rPr lang="vi-VN" sz="5000" dirty="0" smtClean="0">
                <a:solidFill>
                  <a:schemeClr val="bg1"/>
                </a:solidFill>
                <a:latin typeface="+mj-lt"/>
              </a:rPr>
              <a:t> </a:t>
            </a:r>
            <a:r>
              <a:rPr lang="vi-VN" sz="5000" dirty="0">
                <a:solidFill>
                  <a:schemeClr val="bg1"/>
                </a:solidFill>
                <a:latin typeface="+mj-lt"/>
              </a:rPr>
              <a:t>Đến đây chung kết muôn câu cảm </a:t>
            </a:r>
            <a:r>
              <a:rPr lang="vi-VN" sz="5000" dirty="0" smtClean="0">
                <a:solidFill>
                  <a:schemeClr val="bg1"/>
                </a:solidFill>
                <a:latin typeface="+mj-lt"/>
              </a:rPr>
              <a:t>tạ</a:t>
            </a:r>
            <a:r>
              <a:rPr lang="en-US" sz="5000" dirty="0" smtClean="0">
                <a:solidFill>
                  <a:schemeClr val="bg1"/>
                </a:solidFill>
                <a:latin typeface="+mj-lt"/>
              </a:rPr>
              <a:t>, v</a:t>
            </a:r>
            <a:r>
              <a:rPr lang="vi-VN" sz="5000" dirty="0" smtClean="0">
                <a:solidFill>
                  <a:schemeClr val="bg1"/>
                </a:solidFill>
                <a:latin typeface="+mj-lt"/>
              </a:rPr>
              <a:t>ì </a:t>
            </a:r>
            <a:r>
              <a:rPr lang="vi-VN" sz="5000" dirty="0">
                <a:solidFill>
                  <a:schemeClr val="bg1"/>
                </a:solidFill>
                <a:latin typeface="+mj-lt"/>
              </a:rPr>
              <a:t>hồng ân Thiên Chúa </a:t>
            </a:r>
            <a:r>
              <a:rPr lang="en-US" sz="5000" dirty="0" err="1" smtClean="0">
                <a:solidFill>
                  <a:schemeClr val="bg1"/>
                </a:solidFill>
                <a:latin typeface="+mj-lt"/>
              </a:rPr>
              <a:t>chói</a:t>
            </a:r>
            <a:r>
              <a:rPr lang="en-US" sz="5000" dirty="0" smtClean="0">
                <a:solidFill>
                  <a:schemeClr val="bg1"/>
                </a:solidFill>
                <a:latin typeface="+mj-lt"/>
              </a:rPr>
              <a:t> </a:t>
            </a:r>
            <a:r>
              <a:rPr lang="en-US" sz="5000" dirty="0" err="1" smtClean="0">
                <a:solidFill>
                  <a:schemeClr val="bg1"/>
                </a:solidFill>
                <a:latin typeface="+mj-lt"/>
              </a:rPr>
              <a:t>chang</a:t>
            </a:r>
            <a:r>
              <a:rPr lang="en-US" sz="5000" dirty="0" smtClean="0">
                <a:solidFill>
                  <a:schemeClr val="bg1"/>
                </a:solidFill>
                <a:latin typeface="+mj-lt"/>
              </a:rPr>
              <a:t> </a:t>
            </a:r>
            <a:r>
              <a:rPr lang="vi-VN" sz="5000" dirty="0" smtClean="0">
                <a:solidFill>
                  <a:schemeClr val="bg1"/>
                </a:solidFill>
                <a:latin typeface="+mj-lt"/>
              </a:rPr>
              <a:t>đời </a:t>
            </a:r>
            <a:r>
              <a:rPr lang="vi-VN" sz="5000" dirty="0">
                <a:solidFill>
                  <a:schemeClr val="bg1"/>
                </a:solidFill>
                <a:latin typeface="+mj-lt"/>
              </a:rPr>
              <a:t>ta. Lời ngợi ca </a:t>
            </a:r>
            <a:r>
              <a:rPr lang="en-US" sz="5000" dirty="0" smtClean="0">
                <a:solidFill>
                  <a:schemeClr val="bg1"/>
                </a:solidFill>
                <a:latin typeface="+mj-lt"/>
              </a:rPr>
              <a:t>D</a:t>
            </a:r>
            <a:r>
              <a:rPr lang="vi-VN" sz="5000" dirty="0" smtClean="0">
                <a:solidFill>
                  <a:schemeClr val="bg1"/>
                </a:solidFill>
                <a:latin typeface="+mj-lt"/>
              </a:rPr>
              <a:t>anh </a:t>
            </a:r>
            <a:r>
              <a:rPr lang="vi-VN" sz="5000" dirty="0">
                <a:solidFill>
                  <a:schemeClr val="bg1"/>
                </a:solidFill>
                <a:latin typeface="+mj-lt"/>
              </a:rPr>
              <a:t>Thánh quyết không hề </a:t>
            </a:r>
            <a:r>
              <a:rPr lang="vi-VN" sz="5000" dirty="0" smtClean="0">
                <a:solidFill>
                  <a:schemeClr val="bg1"/>
                </a:solidFill>
                <a:latin typeface="+mj-lt"/>
              </a:rPr>
              <a:t>ngơi</a:t>
            </a:r>
            <a:r>
              <a:rPr lang="en-US" sz="5000" dirty="0" smtClean="0">
                <a:solidFill>
                  <a:schemeClr val="bg1"/>
                </a:solidFill>
                <a:latin typeface="+mj-lt"/>
              </a:rPr>
              <a:t>,</a:t>
            </a:r>
            <a:r>
              <a:rPr lang="vi-VN" sz="5000" dirty="0" smtClean="0">
                <a:solidFill>
                  <a:schemeClr val="bg1"/>
                </a:solidFill>
                <a:latin typeface="+mj-lt"/>
              </a:rPr>
              <a:t> </a:t>
            </a:r>
            <a:r>
              <a:rPr lang="vi-VN" sz="5000" dirty="0">
                <a:solidFill>
                  <a:schemeClr val="bg1"/>
                </a:solidFill>
                <a:latin typeface="+mj-lt"/>
              </a:rPr>
              <a:t>Đấng yêu thương nhân ái tín trung muôn đời.</a:t>
            </a:r>
          </a:p>
        </p:txBody>
      </p:sp>
    </p:spTree>
    <p:extLst>
      <p:ext uri="{BB962C8B-B14F-4D97-AF65-F5344CB8AC3E}">
        <p14:creationId xmlns:p14="http://schemas.microsoft.com/office/powerpoint/2010/main" val="113932578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000" u="sng" dirty="0" err="1" smtClean="0">
                <a:solidFill>
                  <a:srgbClr val="FFFF00"/>
                </a:solidFill>
                <a:latin typeface="+mj-lt"/>
              </a:rPr>
              <a:t>Đk</a:t>
            </a:r>
            <a:r>
              <a:rPr lang="en-US" sz="5000" u="sng" dirty="0" smtClean="0">
                <a:solidFill>
                  <a:srgbClr val="FFFF00"/>
                </a:solidFill>
                <a:latin typeface="+mj-lt"/>
              </a:rPr>
              <a:t>:</a:t>
            </a:r>
            <a:r>
              <a:rPr lang="vi-VN" sz="5000" b="0" dirty="0" smtClean="0">
                <a:solidFill>
                  <a:schemeClr val="bg1"/>
                </a:solidFill>
                <a:effectLst/>
                <a:latin typeface="+mj-lt"/>
              </a:rPr>
              <a:t> </a:t>
            </a:r>
            <a:r>
              <a:rPr lang="vi-VN" sz="5000" dirty="0">
                <a:solidFill>
                  <a:schemeClr val="bg1"/>
                </a:solidFill>
                <a:latin typeface="+mj-lt"/>
              </a:rPr>
              <a:t>Nhanh lên nào ta đến chốn Thánh Chúa </a:t>
            </a:r>
            <a:r>
              <a:rPr lang="vi-VN" sz="5000" dirty="0" smtClean="0">
                <a:solidFill>
                  <a:schemeClr val="bg1"/>
                </a:solidFill>
                <a:latin typeface="+mj-lt"/>
              </a:rPr>
              <a:t>Trời</a:t>
            </a:r>
            <a:r>
              <a:rPr lang="en-US" sz="5000" dirty="0" smtClean="0">
                <a:solidFill>
                  <a:schemeClr val="bg1"/>
                </a:solidFill>
                <a:latin typeface="+mj-lt"/>
              </a:rPr>
              <a:t>, t</a:t>
            </a:r>
            <a:r>
              <a:rPr lang="vi-VN" sz="5000" dirty="0" smtClean="0">
                <a:solidFill>
                  <a:schemeClr val="bg1"/>
                </a:solidFill>
                <a:latin typeface="+mj-lt"/>
              </a:rPr>
              <a:t>a </a:t>
            </a:r>
            <a:r>
              <a:rPr lang="vi-VN" sz="5000" dirty="0">
                <a:solidFill>
                  <a:schemeClr val="bg1"/>
                </a:solidFill>
                <a:latin typeface="+mj-lt"/>
              </a:rPr>
              <a:t>vang hòa tưng bừng một bài ca mới. Vui lên nào ta đến chốn Thánh Chúa </a:t>
            </a:r>
            <a:r>
              <a:rPr lang="vi-VN" sz="5000" dirty="0" smtClean="0">
                <a:solidFill>
                  <a:schemeClr val="bg1"/>
                </a:solidFill>
                <a:latin typeface="+mj-lt"/>
              </a:rPr>
              <a:t>Trời</a:t>
            </a:r>
            <a:r>
              <a:rPr lang="en-US" sz="5000" dirty="0" smtClean="0">
                <a:solidFill>
                  <a:schemeClr val="bg1"/>
                </a:solidFill>
                <a:latin typeface="+mj-lt"/>
              </a:rPr>
              <a:t>, n</a:t>
            </a:r>
            <a:r>
              <a:rPr lang="vi-VN" sz="5000" dirty="0" smtClean="0">
                <a:solidFill>
                  <a:schemeClr val="bg1"/>
                </a:solidFill>
                <a:latin typeface="+mj-lt"/>
              </a:rPr>
              <a:t>hịp </a:t>
            </a:r>
            <a:r>
              <a:rPr lang="vi-VN" sz="5000" dirty="0">
                <a:solidFill>
                  <a:schemeClr val="bg1"/>
                </a:solidFill>
                <a:latin typeface="+mj-lt"/>
              </a:rPr>
              <a:t>lừng vang ca khen Chúa vua mọi dân.</a:t>
            </a:r>
            <a:endParaRPr lang="vi-VN" sz="50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80034373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100" u="sng" dirty="0" smtClean="0">
                <a:solidFill>
                  <a:srgbClr val="FFFF00"/>
                </a:solidFill>
                <a:latin typeface="+mj-lt"/>
              </a:rPr>
              <a:t>Tk</a:t>
            </a:r>
            <a:r>
              <a:rPr lang="en-US" sz="5100" b="0" u="sng" dirty="0" smtClean="0">
                <a:solidFill>
                  <a:srgbClr val="FFFF00"/>
                </a:solidFill>
                <a:effectLst/>
                <a:latin typeface="+mj-lt"/>
              </a:rPr>
              <a:t>2:</a:t>
            </a:r>
            <a:r>
              <a:rPr lang="vi-VN" sz="5100" b="0" dirty="0" smtClean="0">
                <a:solidFill>
                  <a:schemeClr val="bg1"/>
                </a:solidFill>
                <a:effectLst/>
                <a:latin typeface="+mj-lt"/>
              </a:rPr>
              <a:t> </a:t>
            </a:r>
            <a:r>
              <a:rPr lang="vi-VN" sz="5100" dirty="0">
                <a:solidFill>
                  <a:schemeClr val="bg1"/>
                </a:solidFill>
                <a:latin typeface="+mj-lt"/>
              </a:rPr>
              <a:t>Đến đây con biết con chưa tinh </a:t>
            </a:r>
            <a:r>
              <a:rPr lang="vi-VN" sz="5100" dirty="0" smtClean="0">
                <a:solidFill>
                  <a:schemeClr val="bg1"/>
                </a:solidFill>
                <a:latin typeface="+mj-lt"/>
              </a:rPr>
              <a:t>sạch</a:t>
            </a:r>
            <a:r>
              <a:rPr lang="en-US" sz="5100" dirty="0" smtClean="0">
                <a:solidFill>
                  <a:schemeClr val="bg1"/>
                </a:solidFill>
                <a:latin typeface="+mj-lt"/>
              </a:rPr>
              <a:t>, v</a:t>
            </a:r>
            <a:r>
              <a:rPr lang="vi-VN" sz="5100" dirty="0" smtClean="0">
                <a:solidFill>
                  <a:schemeClr val="bg1"/>
                </a:solidFill>
                <a:latin typeface="+mj-lt"/>
              </a:rPr>
              <a:t>ậy </a:t>
            </a:r>
            <a:r>
              <a:rPr lang="vi-VN" sz="5100" dirty="0">
                <a:solidFill>
                  <a:schemeClr val="bg1"/>
                </a:solidFill>
                <a:latin typeface="+mj-lt"/>
              </a:rPr>
              <a:t>thành tâm xin Chúa hãy nguôi giận đi. Cùng nguyện xin Thiên Chúa thứ tha tội </a:t>
            </a:r>
            <a:r>
              <a:rPr lang="vi-VN" sz="5100" dirty="0" smtClean="0">
                <a:solidFill>
                  <a:schemeClr val="bg1"/>
                </a:solidFill>
                <a:latin typeface="+mj-lt"/>
              </a:rPr>
              <a:t>nhơ</a:t>
            </a:r>
            <a:r>
              <a:rPr lang="en-US" sz="5100" dirty="0" smtClean="0">
                <a:solidFill>
                  <a:schemeClr val="bg1"/>
                </a:solidFill>
                <a:latin typeface="+mj-lt"/>
              </a:rPr>
              <a:t>, đ</a:t>
            </a:r>
            <a:r>
              <a:rPr lang="vi-VN" sz="5100" dirty="0" smtClean="0">
                <a:solidFill>
                  <a:schemeClr val="bg1"/>
                </a:solidFill>
                <a:latin typeface="+mj-lt"/>
              </a:rPr>
              <a:t>ã </a:t>
            </a:r>
            <a:r>
              <a:rPr lang="vi-VN" sz="5100" dirty="0">
                <a:solidFill>
                  <a:schemeClr val="bg1"/>
                </a:solidFill>
                <a:latin typeface="+mj-lt"/>
              </a:rPr>
              <a:t>bao phen con yếu đuối nên lỗi lầm</a:t>
            </a:r>
            <a:r>
              <a:rPr lang="vi-VN" sz="5100" dirty="0" smtClean="0">
                <a:solidFill>
                  <a:schemeClr val="bg1"/>
                </a:solidFill>
                <a:latin typeface="+mj-lt"/>
              </a:rPr>
              <a:t>.</a:t>
            </a:r>
            <a:endParaRPr lang="vi-VN" sz="5100" dirty="0">
              <a:solidFill>
                <a:schemeClr val="bg1"/>
              </a:solidFill>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08139226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000" u="sng" dirty="0" err="1" smtClean="0">
                <a:solidFill>
                  <a:srgbClr val="FFFF00"/>
                </a:solidFill>
                <a:latin typeface="+mj-lt"/>
              </a:rPr>
              <a:t>Đk</a:t>
            </a:r>
            <a:r>
              <a:rPr lang="en-US" sz="5000" u="sng" dirty="0" smtClean="0">
                <a:solidFill>
                  <a:srgbClr val="FFFF00"/>
                </a:solidFill>
                <a:latin typeface="+mj-lt"/>
              </a:rPr>
              <a:t>:</a:t>
            </a:r>
            <a:r>
              <a:rPr lang="vi-VN" sz="5000" b="0" dirty="0" smtClean="0">
                <a:solidFill>
                  <a:schemeClr val="bg1"/>
                </a:solidFill>
                <a:effectLst/>
                <a:latin typeface="+mj-lt"/>
              </a:rPr>
              <a:t> </a:t>
            </a:r>
            <a:r>
              <a:rPr lang="vi-VN" sz="5000" dirty="0">
                <a:solidFill>
                  <a:schemeClr val="bg1"/>
                </a:solidFill>
                <a:latin typeface="+mj-lt"/>
              </a:rPr>
              <a:t>Nhanh lên nào ta đến chốn Thánh Chúa </a:t>
            </a:r>
            <a:r>
              <a:rPr lang="vi-VN" sz="5000" dirty="0" smtClean="0">
                <a:solidFill>
                  <a:schemeClr val="bg1"/>
                </a:solidFill>
                <a:latin typeface="+mj-lt"/>
              </a:rPr>
              <a:t>Trời</a:t>
            </a:r>
            <a:r>
              <a:rPr lang="en-US" sz="5000" dirty="0" smtClean="0">
                <a:solidFill>
                  <a:schemeClr val="bg1"/>
                </a:solidFill>
                <a:latin typeface="+mj-lt"/>
              </a:rPr>
              <a:t>, t</a:t>
            </a:r>
            <a:r>
              <a:rPr lang="vi-VN" sz="5000" dirty="0" smtClean="0">
                <a:solidFill>
                  <a:schemeClr val="bg1"/>
                </a:solidFill>
                <a:latin typeface="+mj-lt"/>
              </a:rPr>
              <a:t>a </a:t>
            </a:r>
            <a:r>
              <a:rPr lang="vi-VN" sz="5000" dirty="0">
                <a:solidFill>
                  <a:schemeClr val="bg1"/>
                </a:solidFill>
                <a:latin typeface="+mj-lt"/>
              </a:rPr>
              <a:t>vang hòa tưng bừng một bài ca mới. Vui lên nào ta đến chốn Thánh Chúa </a:t>
            </a:r>
            <a:r>
              <a:rPr lang="vi-VN" sz="5000" dirty="0" smtClean="0">
                <a:solidFill>
                  <a:schemeClr val="bg1"/>
                </a:solidFill>
                <a:latin typeface="+mj-lt"/>
              </a:rPr>
              <a:t>Trời</a:t>
            </a:r>
            <a:r>
              <a:rPr lang="en-US" sz="5000" dirty="0" smtClean="0">
                <a:solidFill>
                  <a:schemeClr val="bg1"/>
                </a:solidFill>
                <a:latin typeface="+mj-lt"/>
              </a:rPr>
              <a:t>, n</a:t>
            </a:r>
            <a:r>
              <a:rPr lang="vi-VN" sz="5000" dirty="0" smtClean="0">
                <a:solidFill>
                  <a:schemeClr val="bg1"/>
                </a:solidFill>
                <a:latin typeface="+mj-lt"/>
              </a:rPr>
              <a:t>hịp </a:t>
            </a:r>
            <a:r>
              <a:rPr lang="vi-VN" sz="5000" dirty="0">
                <a:solidFill>
                  <a:schemeClr val="bg1"/>
                </a:solidFill>
                <a:latin typeface="+mj-lt"/>
              </a:rPr>
              <a:t>lừng vang ca khen Chúa vua mọi dân.</a:t>
            </a:r>
            <a:endParaRPr lang="vi-VN" sz="50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76463559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9" y="0"/>
            <a:ext cx="9122882" cy="5143500"/>
          </a:xfrm>
          <a:prstGeom prst="rect">
            <a:avLst/>
          </a:prstGeom>
        </p:spPr>
      </p:pic>
    </p:spTree>
    <p:extLst>
      <p:ext uri="{BB962C8B-B14F-4D97-AF65-F5344CB8AC3E}">
        <p14:creationId xmlns:p14="http://schemas.microsoft.com/office/powerpoint/2010/main" val="42050980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a:t>
            </a:r>
            <a:r>
              <a:rPr lang="en-US" sz="7200" b="0" i="1" smtClean="0">
                <a:solidFill>
                  <a:srgbClr val="FFFF00"/>
                </a:solidFill>
                <a:effectLst/>
                <a:latin typeface="+mj-lt"/>
                <a:cs typeface="Times New Roman" panose="02020603050405020304" pitchFamily="18" charset="0"/>
              </a:rPr>
              <a:t>DANH</a:t>
            </a:r>
          </a:p>
          <a:p>
            <a:pPr eaLnBrk="1" hangingPunct="1">
              <a:lnSpc>
                <a:spcPct val="150000"/>
              </a:lnSpc>
            </a:pPr>
            <a:r>
              <a:rPr lang="en-US" sz="7200" b="0" i="1" smtClean="0">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smtClean="0">
                <a:solidFill>
                  <a:schemeClr val="bg1"/>
                </a:solidFill>
                <a:effectLst/>
                <a:latin typeface="+mj-lt"/>
                <a:cs typeface="Times New Roman" panose="02020603050405020304" pitchFamily="18" charset="0"/>
              </a:rPr>
              <a:t>Và </a:t>
            </a:r>
            <a:r>
              <a:rPr lang="vi-VN" sz="5400" b="0">
                <a:solidFill>
                  <a:schemeClr val="bg1"/>
                </a:solidFill>
                <a:effectLst/>
                <a:latin typeface="+mj-lt"/>
                <a:cs typeface="Times New Roman" panose="02020603050405020304" pitchFamily="18" charset="0"/>
              </a:rPr>
              <a:t>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dirty="0">
                <a:solidFill>
                  <a:schemeClr val="bg1"/>
                </a:solidFill>
                <a:effectLst/>
                <a:latin typeface="+mj-lt"/>
                <a:cs typeface="Times New Roman" panose="02020603050405020304" pitchFamily="18" charset="0"/>
              </a:rPr>
              <a:t>Chúa xoá tội trần gian, </a:t>
            </a:r>
            <a:r>
              <a:rPr lang="en-US" sz="4800" b="0" dirty="0" smtClean="0">
                <a:solidFill>
                  <a:schemeClr val="bg1"/>
                </a:solidFill>
                <a:effectLst/>
                <a:latin typeface="+mj-lt"/>
                <a:cs typeface="Times New Roman" panose="02020603050405020304" pitchFamily="18" charset="0"/>
              </a:rPr>
              <a:t>x</a:t>
            </a:r>
            <a:r>
              <a:rPr lang="vi-VN" sz="4800" b="0" dirty="0" smtClean="0">
                <a:solidFill>
                  <a:schemeClr val="bg1"/>
                </a:solidFill>
                <a:effectLst/>
                <a:latin typeface="+mj-lt"/>
                <a:cs typeface="Times New Roman" panose="02020603050405020304" pitchFamily="18" charset="0"/>
              </a:rPr>
              <a:t>in </a:t>
            </a:r>
            <a:r>
              <a:rPr lang="vi-VN" sz="4800" b="0" dirty="0">
                <a:solidFill>
                  <a:schemeClr val="bg1"/>
                </a:solidFill>
                <a:effectLst/>
                <a:latin typeface="+mj-lt"/>
                <a:cs typeface="Times New Roman" panose="02020603050405020304" pitchFamily="18" charset="0"/>
              </a:rPr>
              <a:t>nhận lời chúng con cầu khẩn. Chúa ngự bên hữu Đức Chúa Cha, xin thương, xin thương, xin thương xót chúng con.</a:t>
            </a:r>
            <a:endParaRPr lang="en-US" sz="48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9" y="0"/>
            <a:ext cx="9122882" cy="5143500"/>
          </a:xfrm>
          <a:prstGeom prst="rect">
            <a:avLst/>
          </a:prstGeom>
        </p:spPr>
      </p:pic>
    </p:spTree>
    <p:extLst>
      <p:ext uri="{BB962C8B-B14F-4D97-AF65-F5344CB8AC3E}">
        <p14:creationId xmlns:p14="http://schemas.microsoft.com/office/powerpoint/2010/main" val="42050980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5171609" cy="1200329"/>
          </a:xfrm>
          <a:prstGeom prst="rect">
            <a:avLst/>
          </a:prstGeom>
          <a:noFill/>
        </p:spPr>
        <p:txBody>
          <a:bodyPr wrap="none" rtlCol="0">
            <a:spAutoFit/>
          </a:bodyPr>
          <a:lstStyle/>
          <a:p>
            <a:r>
              <a:rPr lang="en-US" sz="3600" smtClean="0">
                <a:solidFill>
                  <a:srgbClr val="FFFF00"/>
                </a:solidFill>
              </a:rPr>
              <a:t>Bài đọc 1</a:t>
            </a:r>
          </a:p>
          <a:p>
            <a:r>
              <a:rPr lang="en-US" sz="3600" smtClean="0">
                <a:solidFill>
                  <a:srgbClr val="FFFF00"/>
                </a:solidFill>
              </a:rPr>
              <a:t>Bài trích sách khôn ngoan</a:t>
            </a:r>
            <a:endParaRPr lang="en-US" sz="3600">
              <a:solidFill>
                <a:srgbClr val="FFFF00"/>
              </a:solidFill>
            </a:endParaRPr>
          </a:p>
        </p:txBody>
      </p:sp>
      <p:sp>
        <p:nvSpPr>
          <p:cNvPr id="7" name="TextBox 6"/>
          <p:cNvSpPr txBox="1"/>
          <p:nvPr/>
        </p:nvSpPr>
        <p:spPr>
          <a:xfrm>
            <a:off x="152400" y="3867150"/>
            <a:ext cx="8177239" cy="1077218"/>
          </a:xfrm>
          <a:prstGeom prst="rect">
            <a:avLst/>
          </a:prstGeom>
          <a:noFill/>
        </p:spPr>
        <p:txBody>
          <a:bodyPr wrap="none" rtlCol="0">
            <a:spAutoFit/>
          </a:bodyPr>
          <a:lstStyle/>
          <a:p>
            <a:r>
              <a:rPr lang="en-US" sz="3200" dirty="0" err="1" smtClean="0">
                <a:solidFill>
                  <a:srgbClr val="FFFF00"/>
                </a:solidFill>
              </a:rPr>
              <a:t>Thánh</a:t>
            </a:r>
            <a:r>
              <a:rPr lang="en-US" sz="3200" dirty="0" smtClean="0">
                <a:solidFill>
                  <a:srgbClr val="FFFF00"/>
                </a:solidFill>
              </a:rPr>
              <a:t> </a:t>
            </a:r>
            <a:r>
              <a:rPr lang="en-US" sz="3200" dirty="0" err="1" smtClean="0">
                <a:solidFill>
                  <a:srgbClr val="FFFF00"/>
                </a:solidFill>
              </a:rPr>
              <a:t>Vịnh</a:t>
            </a:r>
            <a:r>
              <a:rPr lang="en-US" sz="3200" dirty="0" smtClean="0">
                <a:solidFill>
                  <a:srgbClr val="FFFF00"/>
                </a:solidFill>
              </a:rPr>
              <a:t> 85</a:t>
            </a:r>
          </a:p>
          <a:p>
            <a:r>
              <a:rPr lang="vi-VN" sz="3200" dirty="0">
                <a:solidFill>
                  <a:srgbClr val="FFFF00"/>
                </a:solidFill>
              </a:rPr>
              <a:t>Lạy Chúa, Chúa nhân hậu và luôn khoan hồng.</a:t>
            </a:r>
            <a:endParaRPr lang="en-US" sz="3200" dirty="0">
              <a:solidFill>
                <a:srgbClr val="FFFF00"/>
              </a:solidFill>
            </a:endParaRPr>
          </a:p>
        </p:txBody>
      </p:sp>
    </p:spTree>
    <p:extLst>
      <p:ext uri="{BB962C8B-B14F-4D97-AF65-F5344CB8AC3E}">
        <p14:creationId xmlns:p14="http://schemas.microsoft.com/office/powerpoint/2010/main" val="29822751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dirty="0" err="1" smtClean="0">
                <a:solidFill>
                  <a:srgbClr val="FFFF00"/>
                </a:solidFill>
              </a:rPr>
              <a:t>Thánh</a:t>
            </a:r>
            <a:r>
              <a:rPr lang="en-US" dirty="0" smtClean="0">
                <a:solidFill>
                  <a:srgbClr val="FFFF00"/>
                </a:solidFill>
              </a:rPr>
              <a:t> </a:t>
            </a:r>
            <a:r>
              <a:rPr lang="en-US" dirty="0" err="1" smtClean="0">
                <a:solidFill>
                  <a:srgbClr val="FFFF00"/>
                </a:solidFill>
              </a:rPr>
              <a:t>Vịnh</a:t>
            </a:r>
            <a:r>
              <a:rPr lang="en-US" dirty="0" smtClean="0">
                <a:solidFill>
                  <a:srgbClr val="FFFF00"/>
                </a:solidFill>
              </a:rPr>
              <a:t> 85</a:t>
            </a:r>
            <a:br>
              <a:rPr lang="en-US" dirty="0" smtClean="0">
                <a:solidFill>
                  <a:srgbClr val="FFFF00"/>
                </a:solidFill>
              </a:rPr>
            </a:br>
            <a:r>
              <a:rPr lang="en-US" dirty="0" err="1" smtClean="0">
                <a:solidFill>
                  <a:srgbClr val="FFFF00"/>
                </a:solidFill>
              </a:rPr>
              <a:t>Chúa</a:t>
            </a:r>
            <a:r>
              <a:rPr lang="en-US" dirty="0" smtClean="0">
                <a:solidFill>
                  <a:srgbClr val="FFFF00"/>
                </a:solidFill>
              </a:rPr>
              <a:t> </a:t>
            </a:r>
            <a:r>
              <a:rPr lang="en-US" dirty="0" err="1" smtClean="0">
                <a:solidFill>
                  <a:srgbClr val="FFFF00"/>
                </a:solidFill>
              </a:rPr>
              <a:t>Nhật</a:t>
            </a:r>
            <a:r>
              <a:rPr lang="en-US" dirty="0" smtClean="0">
                <a:solidFill>
                  <a:srgbClr val="FFFF00"/>
                </a:solidFill>
              </a:rPr>
              <a:t> XVI </a:t>
            </a:r>
            <a:r>
              <a:rPr lang="en-US" dirty="0" err="1" smtClean="0">
                <a:solidFill>
                  <a:srgbClr val="FFFF00"/>
                </a:solidFill>
              </a:rPr>
              <a:t>Thường</a:t>
            </a:r>
            <a:r>
              <a:rPr lang="en-US" dirty="0" smtClean="0">
                <a:solidFill>
                  <a:srgbClr val="FFFF00"/>
                </a:solidFill>
              </a:rPr>
              <a:t> </a:t>
            </a:r>
            <a:r>
              <a:rPr lang="en-US" dirty="0" err="1" smtClean="0">
                <a:solidFill>
                  <a:srgbClr val="FFFF00"/>
                </a:solidFill>
              </a:rPr>
              <a:t>Niên</a:t>
            </a:r>
            <a:r>
              <a:rPr lang="en-US" dirty="0" smtClean="0">
                <a:solidFill>
                  <a:srgbClr val="FFFF00"/>
                </a:solidFill>
              </a:rPr>
              <a:t/>
            </a:r>
            <a:br>
              <a:rPr lang="en-US" dirty="0" smtClean="0">
                <a:solidFill>
                  <a:srgbClr val="FFFF00"/>
                </a:solidFill>
              </a:rPr>
            </a:br>
            <a:r>
              <a:rPr lang="en-US" dirty="0" err="1" smtClean="0">
                <a:solidFill>
                  <a:srgbClr val="FFFF00"/>
                </a:solidFill>
              </a:rPr>
              <a:t>Năm</a:t>
            </a:r>
            <a:r>
              <a:rPr lang="en-US" dirty="0" smtClean="0">
                <a:solidFill>
                  <a:srgbClr val="FFFF00"/>
                </a:solidFill>
              </a:rPr>
              <a:t> </a:t>
            </a:r>
            <a:r>
              <a:rPr lang="en-US" dirty="0" smtClean="0">
                <a:solidFill>
                  <a:srgbClr val="FFFF00"/>
                </a:solidFill>
              </a:rPr>
              <a:t>A</a:t>
            </a:r>
            <a:endParaRPr lang="en-US" dirty="0">
              <a:solidFill>
                <a:srgbClr val="FFFF00"/>
              </a:solidFill>
            </a:endParaRPr>
          </a:p>
        </p:txBody>
      </p:sp>
    </p:spTree>
    <p:extLst>
      <p:ext uri="{BB962C8B-B14F-4D97-AF65-F5344CB8AC3E}">
        <p14:creationId xmlns:p14="http://schemas.microsoft.com/office/powerpoint/2010/main" val="11632459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800" u="sng" smtClean="0">
                <a:solidFill>
                  <a:srgbClr val="FFFF00"/>
                </a:solidFill>
              </a:rPr>
              <a:t>Đk:</a:t>
            </a:r>
            <a:r>
              <a:rPr lang="en-US" sz="7800" smtClean="0">
                <a:solidFill>
                  <a:schemeClr val="bg1"/>
                </a:solidFill>
              </a:rPr>
              <a:t> </a:t>
            </a:r>
            <a:r>
              <a:rPr lang="vi-VN" sz="7800" smtClean="0">
                <a:solidFill>
                  <a:schemeClr val="bg1"/>
                </a:solidFill>
              </a:rPr>
              <a:t>Lạy Chúa, Chúa nhân hậu và luôn khoan hồng.</a:t>
            </a:r>
          </a:p>
        </p:txBody>
      </p:sp>
    </p:spTree>
    <p:extLst>
      <p:ext uri="{BB962C8B-B14F-4D97-AF65-F5344CB8AC3E}">
        <p14:creationId xmlns:p14="http://schemas.microsoft.com/office/powerpoint/2010/main" val="39261639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FF00"/>
                </a:solidFill>
              </a:rPr>
              <a:t>Tk1:</a:t>
            </a:r>
            <a:r>
              <a:rPr lang="en-US" sz="5400" dirty="0" smtClean="0">
                <a:solidFill>
                  <a:schemeClr val="bg1"/>
                </a:solidFill>
              </a:rPr>
              <a:t> </a:t>
            </a:r>
            <a:r>
              <a:rPr lang="vi-VN" sz="5400" dirty="0" smtClean="0">
                <a:solidFill>
                  <a:schemeClr val="bg1"/>
                </a:solidFill>
              </a:rPr>
              <a:t>Thiên Chúa luôn từ bi hải hà, giàu yêu thương cho người khấn ước. Xin Chúa niệm tình lặng nghe tiếng lòng này khấn xin. Bao tiếng hồn con kh</a:t>
            </a:r>
            <a:r>
              <a:rPr lang="en-US" sz="5400" dirty="0" smtClean="0">
                <a:solidFill>
                  <a:schemeClr val="bg1"/>
                </a:solidFill>
              </a:rPr>
              <a:t>ẩ</a:t>
            </a:r>
            <a:r>
              <a:rPr lang="vi-VN" sz="5400" dirty="0" smtClean="0">
                <a:solidFill>
                  <a:schemeClr val="bg1"/>
                </a:solidFill>
              </a:rPr>
              <a:t>n cầu, nguyện lưu tâm Chúa ơi.</a:t>
            </a:r>
            <a:endParaRPr lang="en-US" sz="5400" dirty="0">
              <a:solidFill>
                <a:schemeClr val="bg1"/>
              </a:solidFill>
            </a:endParaRPr>
          </a:p>
        </p:txBody>
      </p:sp>
    </p:spTree>
    <p:extLst>
      <p:ext uri="{BB962C8B-B14F-4D97-AF65-F5344CB8AC3E}">
        <p14:creationId xmlns:p14="http://schemas.microsoft.com/office/powerpoint/2010/main" val="1795098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800" u="sng" smtClean="0">
                <a:solidFill>
                  <a:srgbClr val="FFFF00"/>
                </a:solidFill>
              </a:rPr>
              <a:t>Đk:</a:t>
            </a:r>
            <a:r>
              <a:rPr lang="en-US" sz="7800" smtClean="0">
                <a:solidFill>
                  <a:schemeClr val="bg1"/>
                </a:solidFill>
              </a:rPr>
              <a:t> </a:t>
            </a:r>
            <a:r>
              <a:rPr lang="vi-VN" sz="7800" smtClean="0">
                <a:solidFill>
                  <a:schemeClr val="bg1"/>
                </a:solidFill>
              </a:rPr>
              <a:t>Lạy Chúa, Chúa nhân hậu và luôn khoan hồng.</a:t>
            </a:r>
          </a:p>
        </p:txBody>
      </p:sp>
    </p:spTree>
    <p:extLst>
      <p:ext uri="{BB962C8B-B14F-4D97-AF65-F5344CB8AC3E}">
        <p14:creationId xmlns:p14="http://schemas.microsoft.com/office/powerpoint/2010/main" val="6828116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FF00"/>
                </a:solidFill>
              </a:rPr>
              <a:t>Tk2:</a:t>
            </a:r>
            <a:r>
              <a:rPr lang="en-US" sz="5400" dirty="0" smtClean="0">
                <a:solidFill>
                  <a:schemeClr val="bg1"/>
                </a:solidFill>
              </a:rPr>
              <a:t> </a:t>
            </a:r>
            <a:r>
              <a:rPr lang="vi-VN" sz="5400" dirty="0" smtClean="0">
                <a:solidFill>
                  <a:schemeClr val="bg1"/>
                </a:solidFill>
              </a:rPr>
              <a:t>Muôn sắc dân Ngài đã tác thành, về nơi đây suy phục bái kính. Ơn Chúa trọng đại dường bao, chỉ Ngài là Chúa thôi. Tay Chúa từng đã tác thành ngàn uy công, Chúa ơi.</a:t>
            </a:r>
            <a:endParaRPr lang="en-US" sz="5400" dirty="0">
              <a:solidFill>
                <a:schemeClr val="bg1"/>
              </a:solidFill>
            </a:endParaRPr>
          </a:p>
        </p:txBody>
      </p:sp>
    </p:spTree>
    <p:extLst>
      <p:ext uri="{BB962C8B-B14F-4D97-AF65-F5344CB8AC3E}">
        <p14:creationId xmlns:p14="http://schemas.microsoft.com/office/powerpoint/2010/main" val="37595385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800" u="sng" smtClean="0">
                <a:solidFill>
                  <a:srgbClr val="FFFF00"/>
                </a:solidFill>
              </a:rPr>
              <a:t>Đk:</a:t>
            </a:r>
            <a:r>
              <a:rPr lang="en-US" sz="7800" smtClean="0">
                <a:solidFill>
                  <a:schemeClr val="bg1"/>
                </a:solidFill>
              </a:rPr>
              <a:t> </a:t>
            </a:r>
            <a:r>
              <a:rPr lang="vi-VN" sz="7800" smtClean="0">
                <a:solidFill>
                  <a:schemeClr val="bg1"/>
                </a:solidFill>
              </a:rPr>
              <a:t>Lạy Chúa, Chúa nhân hậu và luôn khoan hồng.</a:t>
            </a:r>
          </a:p>
        </p:txBody>
      </p:sp>
    </p:spTree>
    <p:extLst>
      <p:ext uri="{BB962C8B-B14F-4D97-AF65-F5344CB8AC3E}">
        <p14:creationId xmlns:p14="http://schemas.microsoft.com/office/powerpoint/2010/main" val="6828116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300" u="sng" dirty="0" smtClean="0">
                <a:solidFill>
                  <a:srgbClr val="FFFF00"/>
                </a:solidFill>
              </a:rPr>
              <a:t>Tk3:</a:t>
            </a:r>
            <a:r>
              <a:rPr lang="en-US" sz="5300" dirty="0" smtClean="0">
                <a:solidFill>
                  <a:schemeClr val="bg1"/>
                </a:solidFill>
              </a:rPr>
              <a:t> </a:t>
            </a:r>
            <a:r>
              <a:rPr lang="vi-VN" sz="5300" dirty="0" smtClean="0">
                <a:solidFill>
                  <a:schemeClr val="bg1"/>
                </a:solidFill>
              </a:rPr>
              <a:t>Nhưng Chúa ơi, Ngài bao tốt lành, đầy khoan dung, luôn chậm oán thán. Ôi Chúa thực giàu tình thương, vẫn một lòng tín trung. Xin Chúa từ bi đoái nhìn và xin thương xót con.</a:t>
            </a:r>
          </a:p>
        </p:txBody>
      </p:sp>
    </p:spTree>
    <p:extLst>
      <p:ext uri="{BB962C8B-B14F-4D97-AF65-F5344CB8AC3E}">
        <p14:creationId xmlns:p14="http://schemas.microsoft.com/office/powerpoint/2010/main" val="39587845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800" u="sng" smtClean="0">
                <a:solidFill>
                  <a:srgbClr val="FFFF00"/>
                </a:solidFill>
              </a:rPr>
              <a:t>Đk:</a:t>
            </a:r>
            <a:r>
              <a:rPr lang="en-US" sz="7800" smtClean="0">
                <a:solidFill>
                  <a:schemeClr val="bg1"/>
                </a:solidFill>
              </a:rPr>
              <a:t> </a:t>
            </a:r>
            <a:r>
              <a:rPr lang="vi-VN" sz="7800" smtClean="0">
                <a:solidFill>
                  <a:schemeClr val="bg1"/>
                </a:solidFill>
              </a:rPr>
              <a:t>Lạy Chúa, Chúa nhân hậu và luôn khoan hồng.</a:t>
            </a:r>
          </a:p>
        </p:txBody>
      </p:sp>
    </p:spTree>
    <p:extLst>
      <p:ext uri="{BB962C8B-B14F-4D97-AF65-F5344CB8AC3E}">
        <p14:creationId xmlns:p14="http://schemas.microsoft.com/office/powerpoint/2010/main" val="6828116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57150"/>
            <a:ext cx="7744428" cy="1754326"/>
          </a:xfrm>
          <a:prstGeom prst="rect">
            <a:avLst/>
          </a:prstGeom>
          <a:noFill/>
        </p:spPr>
        <p:txBody>
          <a:bodyPr wrap="none" rtlCol="0">
            <a:spAutoFit/>
          </a:bodyPr>
          <a:lstStyle/>
          <a:p>
            <a:r>
              <a:rPr lang="en-US" sz="3600" dirty="0" err="1" smtClean="0">
                <a:solidFill>
                  <a:srgbClr val="FFFF00"/>
                </a:solidFill>
              </a:rPr>
              <a:t>Bài</a:t>
            </a:r>
            <a:r>
              <a:rPr lang="en-US" sz="3600" dirty="0" smtClean="0">
                <a:solidFill>
                  <a:srgbClr val="FFFF00"/>
                </a:solidFill>
              </a:rPr>
              <a:t> </a:t>
            </a:r>
            <a:r>
              <a:rPr lang="en-US" sz="3600" dirty="0" err="1" smtClean="0">
                <a:solidFill>
                  <a:srgbClr val="FFFF00"/>
                </a:solidFill>
              </a:rPr>
              <a:t>đọc</a:t>
            </a:r>
            <a:r>
              <a:rPr lang="en-US" sz="3600" dirty="0" smtClean="0">
                <a:solidFill>
                  <a:srgbClr val="FFFF00"/>
                </a:solidFill>
              </a:rPr>
              <a:t> 2</a:t>
            </a:r>
          </a:p>
          <a:p>
            <a:r>
              <a:rPr lang="en-US" sz="3600" dirty="0" err="1" smtClean="0">
                <a:solidFill>
                  <a:srgbClr val="FFFF00"/>
                </a:solidFill>
              </a:rPr>
              <a:t>Bài</a:t>
            </a:r>
            <a:r>
              <a:rPr lang="en-US" sz="3600" dirty="0" smtClean="0">
                <a:solidFill>
                  <a:srgbClr val="FFFF00"/>
                </a:solidFill>
              </a:rPr>
              <a:t> </a:t>
            </a:r>
            <a:r>
              <a:rPr lang="en-US" sz="3600" dirty="0" err="1" smtClean="0">
                <a:solidFill>
                  <a:srgbClr val="FFFF00"/>
                </a:solidFill>
              </a:rPr>
              <a:t>trích</a:t>
            </a:r>
            <a:r>
              <a:rPr lang="en-US" sz="3600" dirty="0" smtClean="0">
                <a:solidFill>
                  <a:srgbClr val="FFFF00"/>
                </a:solidFill>
              </a:rPr>
              <a:t> </a:t>
            </a:r>
            <a:r>
              <a:rPr lang="en-US" sz="3600" dirty="0" err="1" smtClean="0">
                <a:solidFill>
                  <a:srgbClr val="FFFF00"/>
                </a:solidFill>
              </a:rPr>
              <a:t>thư</a:t>
            </a:r>
            <a:r>
              <a:rPr lang="en-US" sz="3600" dirty="0" smtClean="0">
                <a:solidFill>
                  <a:srgbClr val="FFFF00"/>
                </a:solidFill>
              </a:rPr>
              <a:t> </a:t>
            </a:r>
            <a:r>
              <a:rPr lang="en-US" sz="3600" dirty="0" err="1" smtClean="0">
                <a:solidFill>
                  <a:srgbClr val="FFFF00"/>
                </a:solidFill>
              </a:rPr>
              <a:t>của</a:t>
            </a:r>
            <a:r>
              <a:rPr lang="en-US" sz="3600" dirty="0" smtClean="0">
                <a:solidFill>
                  <a:srgbClr val="FFFF00"/>
                </a:solidFill>
              </a:rPr>
              <a:t> </a:t>
            </a:r>
            <a:r>
              <a:rPr lang="en-US" sz="3600" dirty="0" err="1" smtClean="0">
                <a:solidFill>
                  <a:srgbClr val="FFFF00"/>
                </a:solidFill>
              </a:rPr>
              <a:t>thánh</a:t>
            </a:r>
            <a:r>
              <a:rPr lang="en-US" sz="3600" dirty="0" smtClean="0">
                <a:solidFill>
                  <a:srgbClr val="FFFF00"/>
                </a:solidFill>
              </a:rPr>
              <a:t> </a:t>
            </a:r>
            <a:r>
              <a:rPr lang="en-US" sz="3600" dirty="0" err="1" smtClean="0">
                <a:solidFill>
                  <a:srgbClr val="FFFF00"/>
                </a:solidFill>
              </a:rPr>
              <a:t>Phaôlô</a:t>
            </a:r>
            <a:r>
              <a:rPr lang="en-US" sz="3600" dirty="0" smtClean="0">
                <a:solidFill>
                  <a:srgbClr val="FFFF00"/>
                </a:solidFill>
              </a:rPr>
              <a:t> </a:t>
            </a:r>
            <a:r>
              <a:rPr lang="en-US" sz="3600" dirty="0" err="1" smtClean="0">
                <a:solidFill>
                  <a:srgbClr val="FFFF00"/>
                </a:solidFill>
              </a:rPr>
              <a:t>tông</a:t>
            </a:r>
            <a:r>
              <a:rPr lang="en-US" sz="3600" dirty="0" smtClean="0">
                <a:solidFill>
                  <a:srgbClr val="FFFF00"/>
                </a:solidFill>
              </a:rPr>
              <a:t> </a:t>
            </a:r>
            <a:r>
              <a:rPr lang="en-US" sz="3600" dirty="0" err="1" smtClean="0">
                <a:solidFill>
                  <a:srgbClr val="FFFF00"/>
                </a:solidFill>
              </a:rPr>
              <a:t>đồ</a:t>
            </a:r>
            <a:endParaRPr lang="en-US" sz="3600" dirty="0" smtClean="0">
              <a:solidFill>
                <a:srgbClr val="FFFF00"/>
              </a:solidFill>
            </a:endParaRPr>
          </a:p>
          <a:p>
            <a:r>
              <a:rPr lang="en-US" sz="3600" dirty="0" err="1" smtClean="0">
                <a:solidFill>
                  <a:srgbClr val="FFFF00"/>
                </a:solidFill>
              </a:rPr>
              <a:t>Gửi</a:t>
            </a:r>
            <a:r>
              <a:rPr lang="en-US" sz="3600" dirty="0" smtClean="0">
                <a:solidFill>
                  <a:srgbClr val="FFFF00"/>
                </a:solidFill>
              </a:rPr>
              <a:t> </a:t>
            </a:r>
            <a:r>
              <a:rPr lang="en-US" sz="3600" dirty="0" err="1" smtClean="0">
                <a:solidFill>
                  <a:srgbClr val="FFFF00"/>
                </a:solidFill>
              </a:rPr>
              <a:t>tín</a:t>
            </a:r>
            <a:r>
              <a:rPr lang="en-US" sz="3600" dirty="0" smtClean="0">
                <a:solidFill>
                  <a:srgbClr val="FFFF00"/>
                </a:solidFill>
              </a:rPr>
              <a:t> </a:t>
            </a:r>
            <a:r>
              <a:rPr lang="en-US" sz="3600" dirty="0" err="1" smtClean="0">
                <a:solidFill>
                  <a:srgbClr val="FFFF00"/>
                </a:solidFill>
              </a:rPr>
              <a:t>hữu</a:t>
            </a:r>
            <a:r>
              <a:rPr lang="en-US" sz="3600" dirty="0" smtClean="0">
                <a:solidFill>
                  <a:srgbClr val="FFFF00"/>
                </a:solidFill>
              </a:rPr>
              <a:t> </a:t>
            </a:r>
            <a:r>
              <a:rPr lang="en-US" sz="3600" dirty="0" err="1" smtClean="0">
                <a:solidFill>
                  <a:srgbClr val="FFFF00"/>
                </a:solidFill>
              </a:rPr>
              <a:t>Rôma</a:t>
            </a:r>
            <a:r>
              <a:rPr lang="en-US" sz="3600" dirty="0" smtClean="0">
                <a:solidFill>
                  <a:srgbClr val="FFFF00"/>
                </a:solidFill>
              </a:rPr>
              <a:t>.</a:t>
            </a:r>
            <a:endParaRPr lang="en-US" sz="3600" dirty="0">
              <a:solidFill>
                <a:srgbClr val="FFFF00"/>
              </a:solidFill>
            </a:endParaRPr>
          </a:p>
        </p:txBody>
      </p:sp>
      <p:sp>
        <p:nvSpPr>
          <p:cNvPr id="7" name="TextBox 6"/>
          <p:cNvSpPr txBox="1"/>
          <p:nvPr/>
        </p:nvSpPr>
        <p:spPr>
          <a:xfrm>
            <a:off x="152400" y="3809821"/>
            <a:ext cx="8129148" cy="1200329"/>
          </a:xfrm>
          <a:prstGeom prst="rect">
            <a:avLst/>
          </a:prstGeom>
          <a:noFill/>
        </p:spPr>
        <p:txBody>
          <a:bodyPr wrap="none" rtlCol="0">
            <a:spAutoFit/>
          </a:bodyPr>
          <a:lstStyle/>
          <a:p>
            <a:r>
              <a:rPr lang="en-US" sz="3600" dirty="0" err="1" smtClean="0">
                <a:solidFill>
                  <a:srgbClr val="FFFF00"/>
                </a:solidFill>
              </a:rPr>
              <a:t>Thần</a:t>
            </a:r>
            <a:r>
              <a:rPr lang="en-US" sz="3600" dirty="0" smtClean="0">
                <a:solidFill>
                  <a:srgbClr val="FFFF00"/>
                </a:solidFill>
              </a:rPr>
              <a:t> </a:t>
            </a:r>
            <a:r>
              <a:rPr lang="en-US" sz="3600" dirty="0" err="1" smtClean="0">
                <a:solidFill>
                  <a:srgbClr val="FFFF00"/>
                </a:solidFill>
              </a:rPr>
              <a:t>Khí</a:t>
            </a:r>
            <a:r>
              <a:rPr lang="en-US" sz="3600" dirty="0" smtClean="0">
                <a:solidFill>
                  <a:srgbClr val="FFFF00"/>
                </a:solidFill>
              </a:rPr>
              <a:t> </a:t>
            </a:r>
            <a:r>
              <a:rPr lang="en-US" sz="3600" dirty="0" err="1" smtClean="0">
                <a:solidFill>
                  <a:srgbClr val="FFFF00"/>
                </a:solidFill>
              </a:rPr>
              <a:t>cầu</a:t>
            </a:r>
            <a:r>
              <a:rPr lang="en-US" sz="3600" dirty="0" smtClean="0">
                <a:solidFill>
                  <a:srgbClr val="FFFF00"/>
                </a:solidFill>
              </a:rPr>
              <a:t> </a:t>
            </a:r>
            <a:r>
              <a:rPr lang="en-US" sz="3600" dirty="0" err="1" smtClean="0">
                <a:solidFill>
                  <a:srgbClr val="FFFF00"/>
                </a:solidFill>
              </a:rPr>
              <a:t>thay</a:t>
            </a:r>
            <a:r>
              <a:rPr lang="en-US" sz="3600" dirty="0" smtClean="0">
                <a:solidFill>
                  <a:srgbClr val="FFFF00"/>
                </a:solidFill>
              </a:rPr>
              <a:t> </a:t>
            </a:r>
            <a:r>
              <a:rPr lang="en-US" sz="3600" dirty="0" err="1" smtClean="0">
                <a:solidFill>
                  <a:srgbClr val="FFFF00"/>
                </a:solidFill>
              </a:rPr>
              <a:t>nguyện</a:t>
            </a:r>
            <a:r>
              <a:rPr lang="en-US" sz="3600" dirty="0" smtClean="0">
                <a:solidFill>
                  <a:srgbClr val="FFFF00"/>
                </a:solidFill>
              </a:rPr>
              <a:t> </a:t>
            </a:r>
            <a:r>
              <a:rPr lang="en-US" sz="3600" dirty="0" err="1" smtClean="0">
                <a:solidFill>
                  <a:srgbClr val="FFFF00"/>
                </a:solidFill>
              </a:rPr>
              <a:t>giúp</a:t>
            </a:r>
            <a:r>
              <a:rPr lang="en-US" sz="3600" dirty="0" smtClean="0">
                <a:solidFill>
                  <a:srgbClr val="FFFF00"/>
                </a:solidFill>
              </a:rPr>
              <a:t> </a:t>
            </a:r>
            <a:r>
              <a:rPr lang="en-US" sz="3600" dirty="0" err="1" smtClean="0">
                <a:solidFill>
                  <a:srgbClr val="FFFF00"/>
                </a:solidFill>
              </a:rPr>
              <a:t>chúng</a:t>
            </a:r>
            <a:r>
              <a:rPr lang="en-US" sz="3600" dirty="0" smtClean="0">
                <a:solidFill>
                  <a:srgbClr val="FFFF00"/>
                </a:solidFill>
              </a:rPr>
              <a:t> ta,</a:t>
            </a:r>
          </a:p>
          <a:p>
            <a:r>
              <a:rPr lang="en-US" sz="3600" dirty="0" err="1" smtClean="0">
                <a:solidFill>
                  <a:srgbClr val="FFFF00"/>
                </a:solidFill>
              </a:rPr>
              <a:t>Bằng</a:t>
            </a:r>
            <a:r>
              <a:rPr lang="en-US" sz="3600" dirty="0" smtClean="0">
                <a:solidFill>
                  <a:srgbClr val="FFFF00"/>
                </a:solidFill>
              </a:rPr>
              <a:t> </a:t>
            </a:r>
            <a:r>
              <a:rPr lang="en-US" sz="3600" dirty="0" err="1" smtClean="0">
                <a:solidFill>
                  <a:srgbClr val="FFFF00"/>
                </a:solidFill>
              </a:rPr>
              <a:t>những</a:t>
            </a:r>
            <a:r>
              <a:rPr lang="en-US" sz="3600" dirty="0" smtClean="0">
                <a:solidFill>
                  <a:srgbClr val="FFFF00"/>
                </a:solidFill>
              </a:rPr>
              <a:t> </a:t>
            </a:r>
            <a:r>
              <a:rPr lang="en-US" sz="3600" dirty="0" err="1" smtClean="0">
                <a:solidFill>
                  <a:srgbClr val="FFFF00"/>
                </a:solidFill>
              </a:rPr>
              <a:t>tiếng</a:t>
            </a:r>
            <a:r>
              <a:rPr lang="en-US" sz="3600" dirty="0" smtClean="0">
                <a:solidFill>
                  <a:srgbClr val="FFFF00"/>
                </a:solidFill>
              </a:rPr>
              <a:t> </a:t>
            </a:r>
            <a:r>
              <a:rPr lang="en-US" sz="3600" dirty="0" err="1" smtClean="0">
                <a:solidFill>
                  <a:srgbClr val="FFFF00"/>
                </a:solidFill>
              </a:rPr>
              <a:t>rên</a:t>
            </a:r>
            <a:r>
              <a:rPr lang="en-US" sz="3600" dirty="0" smtClean="0">
                <a:solidFill>
                  <a:srgbClr val="FFFF00"/>
                </a:solidFill>
              </a:rPr>
              <a:t> </a:t>
            </a:r>
            <a:r>
              <a:rPr lang="en-US" sz="3600" dirty="0" err="1" smtClean="0">
                <a:solidFill>
                  <a:srgbClr val="FFFF00"/>
                </a:solidFill>
              </a:rPr>
              <a:t>siết</a:t>
            </a:r>
            <a:r>
              <a:rPr lang="en-US" sz="3600" dirty="0" smtClean="0">
                <a:solidFill>
                  <a:srgbClr val="FFFF00"/>
                </a:solidFill>
              </a:rPr>
              <a:t> </a:t>
            </a:r>
            <a:r>
              <a:rPr lang="en-US" sz="3600" dirty="0" err="1" smtClean="0">
                <a:solidFill>
                  <a:srgbClr val="FFFF00"/>
                </a:solidFill>
              </a:rPr>
              <a:t>khôn</a:t>
            </a:r>
            <a:r>
              <a:rPr lang="en-US" sz="3600" dirty="0" smtClean="0">
                <a:solidFill>
                  <a:srgbClr val="FFFF00"/>
                </a:solidFill>
              </a:rPr>
              <a:t> </a:t>
            </a:r>
            <a:r>
              <a:rPr lang="en-US" sz="3600" dirty="0" err="1" smtClean="0">
                <a:solidFill>
                  <a:srgbClr val="FFFF00"/>
                </a:solidFill>
              </a:rPr>
              <a:t>tả</a:t>
            </a:r>
            <a:r>
              <a:rPr lang="en-US" sz="3600" dirty="0" smtClean="0">
                <a:solidFill>
                  <a:srgbClr val="FFFF00"/>
                </a:solidFill>
              </a:rPr>
              <a:t>.</a:t>
            </a:r>
            <a:endParaRPr lang="en-US" sz="3600" dirty="0">
              <a:solidFill>
                <a:srgbClr val="FFFF00"/>
              </a:solidFill>
            </a:endParaRPr>
          </a:p>
        </p:txBody>
      </p:sp>
    </p:spTree>
    <p:extLst>
      <p:ext uri="{BB962C8B-B14F-4D97-AF65-F5344CB8AC3E}">
        <p14:creationId xmlns:p14="http://schemas.microsoft.com/office/powerpoint/2010/main" val="34937877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66750"/>
            <a:ext cx="9144000" cy="3733800"/>
          </a:xfrm>
        </p:spPr>
        <p:txBody>
          <a:bodyPr>
            <a:noAutofit/>
          </a:bodyPr>
          <a:lstStyle/>
          <a:p>
            <a:pPr algn="just"/>
            <a:r>
              <a:rPr lang="vi-VN" sz="6200" dirty="0" smtClean="0">
                <a:solidFill>
                  <a:schemeClr val="bg1"/>
                </a:solidFill>
              </a:rPr>
              <a:t>Lạy Cha là Chúa Cả trời đất, chúc tụng Cha, vì Cha đã mạc khải nước trời cho những người bé mọn.</a:t>
            </a:r>
            <a:endParaRPr lang="en-US" sz="6200" dirty="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37784584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77"/>
            <a:ext cx="9144000" cy="5132745"/>
          </a:xfrm>
          <a:prstGeom prst="rect">
            <a:avLst/>
          </a:prstGeom>
        </p:spPr>
      </p:pic>
    </p:spTree>
    <p:extLst>
      <p:ext uri="{BB962C8B-B14F-4D97-AF65-F5344CB8AC3E}">
        <p14:creationId xmlns:p14="http://schemas.microsoft.com/office/powerpoint/2010/main" val="28089852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dirty="0">
                <a:solidFill>
                  <a:schemeClr val="bg1"/>
                </a:solidFill>
                <a:cs typeface="Times New Roman" pitchFamily="18" charset="0"/>
              </a:rPr>
              <a:t>s</a:t>
            </a:r>
            <a:r>
              <a:rPr lang="vi-VN" sz="6600" b="0" dirty="0" smtClean="0">
                <a:solidFill>
                  <a:schemeClr val="bg1"/>
                </a:solidFill>
                <a:effectLst/>
                <a:latin typeface="+mj-lt"/>
                <a:cs typeface="Times New Roman" pitchFamily="18" charset="0"/>
              </a:rPr>
              <a:t>inh </a:t>
            </a:r>
            <a:r>
              <a:rPr lang="vi-VN" sz="6600" b="0" dirty="0">
                <a:solidFill>
                  <a:schemeClr val="bg1"/>
                </a:solidFill>
                <a:effectLst/>
                <a:latin typeface="+mj-lt"/>
                <a:cs typeface="Times New Roman" pitchFamily="18" charset="0"/>
              </a:rPr>
              <a:t>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a:t>
            </a:r>
            <a:r>
              <a:rPr lang="vi-VN" sz="6000" b="0" dirty="0" smtClean="0">
                <a:solidFill>
                  <a:schemeClr val="bg1"/>
                </a:solidFill>
                <a:effectLst/>
                <a:latin typeface="+mj-lt"/>
              </a:rPr>
              <a:t>Cha</a:t>
            </a:r>
            <a:r>
              <a:rPr lang="en-US" sz="6000" b="0" dirty="0" smtClean="0">
                <a:solidFill>
                  <a:schemeClr val="bg1"/>
                </a:solidFill>
                <a:effectLst/>
                <a:latin typeface="+mj-lt"/>
              </a:rPr>
              <a:t>,</a:t>
            </a:r>
            <a:r>
              <a:rPr lang="vi-VN" sz="6000" b="0" dirty="0" smtClean="0">
                <a:solidFill>
                  <a:schemeClr val="bg1"/>
                </a:solidFill>
                <a:effectLst/>
                <a:latin typeface="+mj-lt"/>
              </a:rPr>
              <a:t> </a:t>
            </a:r>
            <a:r>
              <a:rPr lang="vi-VN" sz="6000" b="0" dirty="0">
                <a:solidFill>
                  <a:schemeClr val="bg1"/>
                </a:solidFill>
                <a:effectLst/>
                <a:latin typeface="+mj-lt"/>
              </a:rPr>
              <a:t>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a:t>
            </a:r>
            <a:r>
              <a:rPr lang="vi-VN" sz="6000" b="0" dirty="0" smtClean="0">
                <a:solidFill>
                  <a:schemeClr val="bg1"/>
                </a:solidFill>
                <a:effectLst/>
                <a:latin typeface="+mj-lt"/>
                <a:cs typeface="Times New Roman" pitchFamily="18" charset="0"/>
              </a:rPr>
              <a:t>Philatô</a:t>
            </a:r>
            <a:r>
              <a:rPr lang="en-US" sz="6000" b="0" dirty="0" smtClean="0">
                <a:solidFill>
                  <a:schemeClr val="bg1"/>
                </a:solidFill>
                <a:effectLst/>
                <a:latin typeface="+mj-lt"/>
                <a:cs typeface="Times New Roman" pitchFamily="18" charset="0"/>
              </a:rPr>
              <a:t>,</a:t>
            </a:r>
            <a:r>
              <a:rPr lang="vi-VN" sz="6000" b="0" dirty="0" smtClean="0">
                <a:solidFill>
                  <a:schemeClr val="bg1"/>
                </a:solidFill>
                <a:effectLst/>
                <a:latin typeface="+mj-lt"/>
                <a:cs typeface="Times New Roman" pitchFamily="18" charset="0"/>
              </a:rPr>
              <a:t> </a:t>
            </a:r>
            <a:r>
              <a:rPr lang="vi-VN" sz="6000" b="0" dirty="0">
                <a:solidFill>
                  <a:schemeClr val="bg1"/>
                </a:solidFill>
                <a:effectLst/>
                <a:latin typeface="+mj-lt"/>
                <a:cs typeface="Times New Roman" pitchFamily="18" charset="0"/>
              </a:rPr>
              <a:t>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a:t>
            </a:r>
            <a:r>
              <a:rPr lang="vi-VN" sz="6000" b="0" dirty="0" smtClean="0">
                <a:solidFill>
                  <a:schemeClr val="bg1"/>
                </a:solidFill>
                <a:effectLst/>
                <a:latin typeface="+mj-lt"/>
              </a:rPr>
              <a:t>Con</a:t>
            </a:r>
            <a:r>
              <a:rPr lang="en-US" sz="6000" b="0" dirty="0" smtClean="0">
                <a:solidFill>
                  <a:schemeClr val="bg1"/>
                </a:solidFill>
                <a:effectLst/>
                <a:latin typeface="+mj-lt"/>
              </a:rPr>
              <a:t>.</a:t>
            </a:r>
            <a:r>
              <a:rPr lang="vi-VN" sz="6000" b="0" dirty="0" smtClean="0">
                <a:solidFill>
                  <a:schemeClr val="bg1"/>
                </a:solidFill>
                <a:effectLst/>
                <a:latin typeface="+mj-lt"/>
              </a:rPr>
              <a:t> </a:t>
            </a:r>
            <a:r>
              <a:rPr lang="vi-VN" sz="6000" b="0" dirty="0">
                <a:solidFill>
                  <a:schemeClr val="bg1"/>
                </a:solidFill>
                <a:effectLst/>
                <a:latin typeface="+mj-lt"/>
              </a:rPr>
              <a:t>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9" y="0"/>
            <a:ext cx="9122882" cy="5143500"/>
          </a:xfrm>
          <a:prstGeom prst="rect">
            <a:avLst/>
          </a:prstGeom>
        </p:spPr>
      </p:pic>
    </p:spTree>
    <p:extLst>
      <p:ext uri="{BB962C8B-B14F-4D97-AF65-F5344CB8AC3E}">
        <p14:creationId xmlns:p14="http://schemas.microsoft.com/office/powerpoint/2010/main" val="42050980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352800" y="2570911"/>
            <a:ext cx="6096000" cy="1323439"/>
          </a:xfrm>
          <a:prstGeom prst="rect">
            <a:avLst/>
          </a:prstGeom>
        </p:spPr>
        <p:txBody>
          <a:bodyPr wrap="square">
            <a:spAutoFit/>
          </a:bodyPr>
          <a:lstStyle/>
          <a:p>
            <a:pPr algn="ctr"/>
            <a:r>
              <a:rPr lang="en-US" sz="4000" dirty="0" smtClean="0">
                <a:solidFill>
                  <a:srgbClr val="FFFF00"/>
                </a:solidFill>
              </a:rPr>
              <a:t>LÒNG THÀNH DÂNG CHA</a:t>
            </a:r>
          </a:p>
          <a:p>
            <a:pPr algn="ctr"/>
            <a:r>
              <a:rPr lang="en-US" sz="4000" i="1" dirty="0" smtClean="0">
                <a:solidFill>
                  <a:schemeClr val="bg1"/>
                </a:solidFill>
              </a:rPr>
              <a:t>GPII </a:t>
            </a:r>
            <a:r>
              <a:rPr lang="en-US" sz="4000" i="1" dirty="0" err="1" smtClean="0">
                <a:solidFill>
                  <a:schemeClr val="bg1"/>
                </a:solidFill>
              </a:rPr>
              <a:t>Hiếu</a:t>
            </a:r>
            <a:r>
              <a:rPr lang="en-US" sz="4000" i="1" dirty="0" smtClean="0">
                <a:solidFill>
                  <a:schemeClr val="bg1"/>
                </a:solidFill>
              </a:rPr>
              <a:t> </a:t>
            </a:r>
            <a:r>
              <a:rPr lang="en-US" sz="4000" i="1" dirty="0" err="1" smtClean="0">
                <a:solidFill>
                  <a:schemeClr val="bg1"/>
                </a:solidFill>
              </a:rPr>
              <a:t>vũ</a:t>
            </a:r>
            <a:endParaRPr lang="en-US" sz="4000" i="1" dirty="0">
              <a:solidFill>
                <a:schemeClr val="bg1"/>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smtClean="0">
                <a:solidFill>
                  <a:srgbClr val="FFFF00"/>
                </a:solidFill>
                <a:effectLst/>
              </a:rPr>
              <a:t>Tk1:</a:t>
            </a:r>
            <a:r>
              <a:rPr lang="en-US" sz="4800" b="0" dirty="0" smtClean="0">
                <a:solidFill>
                  <a:schemeClr val="bg1"/>
                </a:solidFill>
                <a:effectLst/>
              </a:rPr>
              <a:t> </a:t>
            </a:r>
            <a:r>
              <a:rPr lang="vi-VN" sz="4800" dirty="0" smtClean="0">
                <a:solidFill>
                  <a:schemeClr val="bg1"/>
                </a:solidFill>
              </a:rPr>
              <a:t>Này </a:t>
            </a:r>
            <a:r>
              <a:rPr lang="vi-VN" sz="4800" dirty="0">
                <a:solidFill>
                  <a:schemeClr val="bg1"/>
                </a:solidFill>
              </a:rPr>
              <a:t>là bông </a:t>
            </a:r>
            <a:r>
              <a:rPr lang="vi-VN" sz="4800" dirty="0" smtClean="0">
                <a:solidFill>
                  <a:schemeClr val="bg1"/>
                </a:solidFill>
              </a:rPr>
              <a:t>lúa</a:t>
            </a:r>
            <a:r>
              <a:rPr lang="en-US" sz="4800" dirty="0">
                <a:solidFill>
                  <a:schemeClr val="bg1"/>
                </a:solidFill>
              </a:rPr>
              <a:t> </a:t>
            </a:r>
            <a:r>
              <a:rPr lang="vi-VN" sz="4800" dirty="0" smtClean="0">
                <a:solidFill>
                  <a:schemeClr val="bg1"/>
                </a:solidFill>
              </a:rPr>
              <a:t>miến </a:t>
            </a:r>
            <a:r>
              <a:rPr lang="vi-VN" sz="4800" dirty="0">
                <a:solidFill>
                  <a:schemeClr val="bg1"/>
                </a:solidFill>
              </a:rPr>
              <a:t>từ đồng </a:t>
            </a:r>
            <a:r>
              <a:rPr lang="vi-VN" sz="4800" dirty="0" smtClean="0">
                <a:solidFill>
                  <a:schemeClr val="bg1"/>
                </a:solidFill>
              </a:rPr>
              <a:t>xa </a:t>
            </a:r>
            <a:r>
              <a:rPr lang="vi-VN" sz="4800" dirty="0">
                <a:solidFill>
                  <a:schemeClr val="bg1"/>
                </a:solidFill>
              </a:rPr>
              <a:t>con </a:t>
            </a:r>
            <a:r>
              <a:rPr lang="vi-VN" sz="4800" dirty="0" smtClean="0">
                <a:solidFill>
                  <a:schemeClr val="bg1"/>
                </a:solidFill>
              </a:rPr>
              <a:t>dâng tiến</a:t>
            </a:r>
            <a:r>
              <a:rPr lang="en-US" sz="4800" dirty="0" smtClean="0">
                <a:solidFill>
                  <a:schemeClr val="bg1"/>
                </a:solidFill>
              </a:rPr>
              <a:t> </a:t>
            </a:r>
            <a:r>
              <a:rPr lang="vi-VN" sz="4800" dirty="0" smtClean="0">
                <a:solidFill>
                  <a:schemeClr val="bg1"/>
                </a:solidFill>
              </a:rPr>
              <a:t>Ngài</a:t>
            </a:r>
            <a:r>
              <a:rPr lang="en-US" sz="4800" dirty="0" smtClean="0">
                <a:solidFill>
                  <a:schemeClr val="bg1"/>
                </a:solidFill>
              </a:rPr>
              <a:t>. </a:t>
            </a:r>
            <a:r>
              <a:rPr lang="vi-VN" sz="4800" dirty="0" smtClean="0">
                <a:solidFill>
                  <a:schemeClr val="bg1"/>
                </a:solidFill>
              </a:rPr>
              <a:t>Này </a:t>
            </a:r>
            <a:r>
              <a:rPr lang="vi-VN" sz="4800" dirty="0">
                <a:solidFill>
                  <a:schemeClr val="bg1"/>
                </a:solidFill>
              </a:rPr>
              <a:t>là chùm </a:t>
            </a:r>
            <a:r>
              <a:rPr lang="vi-VN" sz="4800" dirty="0" smtClean="0">
                <a:solidFill>
                  <a:schemeClr val="bg1"/>
                </a:solidFill>
              </a:rPr>
              <a:t>nho</a:t>
            </a:r>
            <a:r>
              <a:rPr lang="en-US" sz="4800" dirty="0" smtClean="0">
                <a:solidFill>
                  <a:schemeClr val="bg1"/>
                </a:solidFill>
              </a:rPr>
              <a:t> </a:t>
            </a:r>
            <a:r>
              <a:rPr lang="vi-VN" sz="4800" dirty="0" smtClean="0">
                <a:solidFill>
                  <a:schemeClr val="bg1"/>
                </a:solidFill>
              </a:rPr>
              <a:t>tươi </a:t>
            </a:r>
            <a:r>
              <a:rPr lang="vi-VN" sz="4800" dirty="0">
                <a:solidFill>
                  <a:schemeClr val="bg1"/>
                </a:solidFill>
              </a:rPr>
              <a:t>trái thơm </a:t>
            </a:r>
            <a:r>
              <a:rPr lang="vi-VN" sz="4800" dirty="0" smtClean="0">
                <a:solidFill>
                  <a:schemeClr val="bg1"/>
                </a:solidFill>
              </a:rPr>
              <a:t>ngon</a:t>
            </a:r>
            <a:r>
              <a:rPr lang="vi-VN" sz="4800" dirty="0">
                <a:solidFill>
                  <a:schemeClr val="bg1"/>
                </a:solidFill>
              </a:rPr>
              <a:t>, dịu ngọt </a:t>
            </a:r>
            <a:r>
              <a:rPr lang="vi-VN" sz="4800" dirty="0" smtClean="0">
                <a:solidFill>
                  <a:schemeClr val="bg1"/>
                </a:solidFill>
              </a:rPr>
              <a:t>thương</a:t>
            </a:r>
            <a:r>
              <a:rPr lang="en-US" sz="4800" dirty="0" smtClean="0">
                <a:solidFill>
                  <a:schemeClr val="bg1"/>
                </a:solidFill>
              </a:rPr>
              <a:t> </a:t>
            </a:r>
            <a:r>
              <a:rPr lang="vi-VN" sz="4800" dirty="0" smtClean="0">
                <a:solidFill>
                  <a:schemeClr val="bg1"/>
                </a:solidFill>
              </a:rPr>
              <a:t>yêu</a:t>
            </a:r>
            <a:r>
              <a:rPr lang="en-US" sz="4800" dirty="0" smtClean="0">
                <a:solidFill>
                  <a:schemeClr val="bg1"/>
                </a:solidFill>
              </a:rPr>
              <a:t>. </a:t>
            </a:r>
            <a:r>
              <a:rPr lang="vi-VN" sz="4800" dirty="0" smtClean="0">
                <a:solidFill>
                  <a:schemeClr val="bg1"/>
                </a:solidFill>
              </a:rPr>
              <a:t>Đời </a:t>
            </a:r>
            <a:r>
              <a:rPr lang="vi-VN" sz="4800" dirty="0">
                <a:solidFill>
                  <a:schemeClr val="bg1"/>
                </a:solidFill>
              </a:rPr>
              <a:t>cần lao </a:t>
            </a:r>
            <a:r>
              <a:rPr lang="vi-VN" sz="4800" dirty="0" smtClean="0">
                <a:solidFill>
                  <a:schemeClr val="bg1"/>
                </a:solidFill>
              </a:rPr>
              <a:t>nắng</a:t>
            </a:r>
            <a:r>
              <a:rPr lang="en-US" sz="4800" dirty="0" smtClean="0">
                <a:solidFill>
                  <a:schemeClr val="bg1"/>
                </a:solidFill>
              </a:rPr>
              <a:t> </a:t>
            </a:r>
            <a:r>
              <a:rPr lang="vi-VN" sz="4800" dirty="0" smtClean="0">
                <a:solidFill>
                  <a:schemeClr val="bg1"/>
                </a:solidFill>
              </a:rPr>
              <a:t>mưa, những khó</a:t>
            </a:r>
            <a:r>
              <a:rPr lang="vi-VN" sz="4800" dirty="0">
                <a:solidFill>
                  <a:schemeClr val="bg1"/>
                </a:solidFill>
              </a:rPr>
              <a:t> nhọc ngày đêm </a:t>
            </a:r>
            <a:r>
              <a:rPr lang="vi-VN" sz="4800" dirty="0" smtClean="0">
                <a:solidFill>
                  <a:schemeClr val="bg1"/>
                </a:solidFill>
              </a:rPr>
              <a:t>sớm</a:t>
            </a:r>
            <a:r>
              <a:rPr lang="en-US" sz="4800" dirty="0" smtClean="0">
                <a:solidFill>
                  <a:schemeClr val="bg1"/>
                </a:solidFill>
              </a:rPr>
              <a:t> </a:t>
            </a:r>
            <a:r>
              <a:rPr lang="vi-VN" sz="4800" dirty="0" smtClean="0">
                <a:solidFill>
                  <a:schemeClr val="bg1"/>
                </a:solidFill>
              </a:rPr>
              <a:t>trưa</a:t>
            </a:r>
            <a:r>
              <a:rPr lang="en-US" sz="4800" dirty="0" smtClean="0">
                <a:solidFill>
                  <a:schemeClr val="bg1"/>
                </a:solidFill>
              </a:rPr>
              <a:t>. </a:t>
            </a:r>
            <a:r>
              <a:rPr lang="vi-VN" sz="4800" dirty="0" smtClean="0">
                <a:solidFill>
                  <a:schemeClr val="bg1"/>
                </a:solidFill>
              </a:rPr>
              <a:t>Làm</a:t>
            </a:r>
            <a:r>
              <a:rPr lang="en-US" sz="4800" dirty="0" smtClean="0">
                <a:solidFill>
                  <a:schemeClr val="bg1"/>
                </a:solidFill>
              </a:rPr>
              <a:t> </a:t>
            </a:r>
            <a:r>
              <a:rPr lang="vi-VN" sz="4800" dirty="0" smtClean="0">
                <a:solidFill>
                  <a:schemeClr val="bg1"/>
                </a:solidFill>
              </a:rPr>
              <a:t>thành</a:t>
            </a:r>
            <a:r>
              <a:rPr lang="en-US" sz="4800" dirty="0" smtClean="0">
                <a:solidFill>
                  <a:schemeClr val="bg1"/>
                </a:solidFill>
              </a:rPr>
              <a:t> </a:t>
            </a:r>
            <a:r>
              <a:rPr lang="vi-VN" sz="4800" dirty="0" smtClean="0">
                <a:solidFill>
                  <a:schemeClr val="bg1"/>
                </a:solidFill>
              </a:rPr>
              <a:t>hy lễ</a:t>
            </a:r>
            <a:r>
              <a:rPr lang="vi-VN" sz="4800" dirty="0">
                <a:solidFill>
                  <a:schemeClr val="bg1"/>
                </a:solidFill>
              </a:rPr>
              <a:t> </a:t>
            </a:r>
            <a:r>
              <a:rPr lang="vi-VN" sz="4800" dirty="0" smtClean="0">
                <a:solidFill>
                  <a:schemeClr val="bg1"/>
                </a:solidFill>
              </a:rPr>
              <a:t>dâng</a:t>
            </a:r>
            <a:r>
              <a:rPr lang="vi-VN" sz="4800" dirty="0">
                <a:solidFill>
                  <a:schemeClr val="bg1"/>
                </a:solidFill>
              </a:rPr>
              <a:t> </a:t>
            </a:r>
            <a:r>
              <a:rPr lang="vi-VN" sz="4800" dirty="0" smtClean="0">
                <a:solidFill>
                  <a:schemeClr val="bg1"/>
                </a:solidFill>
              </a:rPr>
              <a:t>xin</a:t>
            </a:r>
            <a:r>
              <a:rPr lang="vi-VN" sz="4800" dirty="0">
                <a:solidFill>
                  <a:schemeClr val="bg1"/>
                </a:solidFill>
              </a:rPr>
              <a:t> </a:t>
            </a:r>
            <a:r>
              <a:rPr lang="vi-VN" sz="4800" dirty="0" smtClean="0">
                <a:solidFill>
                  <a:schemeClr val="bg1"/>
                </a:solidFill>
              </a:rPr>
              <a:t>Cha</a:t>
            </a:r>
            <a:r>
              <a:rPr lang="en-US" sz="4800" dirty="0" smtClean="0">
                <a:solidFill>
                  <a:schemeClr val="bg1"/>
                </a:solidFill>
              </a:rPr>
              <a:t>.</a:t>
            </a:r>
            <a:endParaRPr lang="en-US" sz="48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Autofit/>
          </a:bodyPr>
          <a:lstStyle/>
          <a:p>
            <a:pPr algn="just"/>
            <a:r>
              <a:rPr lang="en-US" sz="4700" b="0" u="sng" dirty="0" err="1" smtClean="0">
                <a:solidFill>
                  <a:srgbClr val="FFFF00"/>
                </a:solidFill>
                <a:effectLst/>
              </a:rPr>
              <a:t>Đk</a:t>
            </a:r>
            <a:r>
              <a:rPr lang="en-US" sz="4700" b="0" u="sng" dirty="0" smtClean="0">
                <a:solidFill>
                  <a:srgbClr val="FFFF00"/>
                </a:solidFill>
                <a:effectLst/>
              </a:rPr>
              <a:t>:</a:t>
            </a:r>
            <a:r>
              <a:rPr lang="en-US" sz="4700" b="0" dirty="0" smtClean="0">
                <a:solidFill>
                  <a:schemeClr val="bg1"/>
                </a:solidFill>
                <a:effectLst/>
              </a:rPr>
              <a:t> </a:t>
            </a:r>
            <a:r>
              <a:rPr lang="en-US" sz="4700" dirty="0">
                <a:solidFill>
                  <a:schemeClr val="bg1"/>
                </a:solidFill>
              </a:rPr>
              <a:t>H</a:t>
            </a:r>
            <a:r>
              <a:rPr lang="vi-VN" sz="4700" dirty="0" smtClean="0">
                <a:solidFill>
                  <a:schemeClr val="bg1"/>
                </a:solidFill>
              </a:rPr>
              <a:t>ãy </a:t>
            </a:r>
            <a:r>
              <a:rPr lang="vi-VN" sz="4700" dirty="0">
                <a:solidFill>
                  <a:schemeClr val="bg1"/>
                </a:solidFill>
              </a:rPr>
              <a:t>thương nhận như lễ </a:t>
            </a:r>
            <a:r>
              <a:rPr lang="vi-VN" sz="4700" dirty="0" smtClean="0">
                <a:solidFill>
                  <a:schemeClr val="bg1"/>
                </a:solidFill>
              </a:rPr>
              <a:t>toàn</a:t>
            </a:r>
            <a:r>
              <a:rPr lang="en-US" sz="4700" dirty="0">
                <a:solidFill>
                  <a:schemeClr val="bg1"/>
                </a:solidFill>
              </a:rPr>
              <a:t> </a:t>
            </a:r>
            <a:r>
              <a:rPr lang="vi-VN" sz="4700" dirty="0" smtClean="0">
                <a:solidFill>
                  <a:schemeClr val="bg1"/>
                </a:solidFill>
              </a:rPr>
              <a:t>thiêu</a:t>
            </a:r>
            <a:r>
              <a:rPr lang="en-US" sz="4700" dirty="0" smtClean="0">
                <a:solidFill>
                  <a:schemeClr val="bg1"/>
                </a:solidFill>
              </a:rPr>
              <a:t>, </a:t>
            </a:r>
            <a:r>
              <a:rPr lang="vi-VN" sz="4700" dirty="0" smtClean="0">
                <a:solidFill>
                  <a:schemeClr val="bg1"/>
                </a:solidFill>
              </a:rPr>
              <a:t>dắt </a:t>
            </a:r>
            <a:r>
              <a:rPr lang="vi-VN" sz="4700" dirty="0">
                <a:solidFill>
                  <a:schemeClr val="bg1"/>
                </a:solidFill>
              </a:rPr>
              <a:t>con vào giây phút </a:t>
            </a:r>
            <a:r>
              <a:rPr lang="vi-VN" sz="4700" dirty="0" smtClean="0">
                <a:solidFill>
                  <a:schemeClr val="bg1"/>
                </a:solidFill>
              </a:rPr>
              <a:t>huyền</a:t>
            </a:r>
            <a:r>
              <a:rPr lang="en-US" sz="4700" dirty="0">
                <a:solidFill>
                  <a:schemeClr val="bg1"/>
                </a:solidFill>
              </a:rPr>
              <a:t> </a:t>
            </a:r>
            <a:r>
              <a:rPr lang="vi-VN" sz="4700" dirty="0" smtClean="0">
                <a:solidFill>
                  <a:schemeClr val="bg1"/>
                </a:solidFill>
              </a:rPr>
              <a:t>siêu</a:t>
            </a:r>
            <a:r>
              <a:rPr lang="en-US" sz="4700" dirty="0" smtClean="0">
                <a:solidFill>
                  <a:schemeClr val="bg1"/>
                </a:solidFill>
              </a:rPr>
              <a:t>.</a:t>
            </a:r>
            <a:r>
              <a:rPr lang="vi-VN" sz="4700" dirty="0">
                <a:solidFill>
                  <a:schemeClr val="bg1"/>
                </a:solidFill>
              </a:rPr>
              <a:t> Kính dâng Ngài câu hát </a:t>
            </a:r>
            <a:r>
              <a:rPr lang="vi-VN" sz="4700" dirty="0" smtClean="0">
                <a:solidFill>
                  <a:schemeClr val="bg1"/>
                </a:solidFill>
              </a:rPr>
              <a:t>tình</a:t>
            </a:r>
            <a:r>
              <a:rPr lang="en-US" sz="4700" dirty="0" smtClean="0">
                <a:solidFill>
                  <a:schemeClr val="bg1"/>
                </a:solidFill>
              </a:rPr>
              <a:t> </a:t>
            </a:r>
            <a:r>
              <a:rPr lang="vi-VN" sz="4700" dirty="0" smtClean="0">
                <a:solidFill>
                  <a:schemeClr val="bg1"/>
                </a:solidFill>
              </a:rPr>
              <a:t>yêu</a:t>
            </a:r>
            <a:r>
              <a:rPr lang="en-US" sz="4700" dirty="0" smtClean="0">
                <a:solidFill>
                  <a:schemeClr val="bg1"/>
                </a:solidFill>
              </a:rPr>
              <a:t>. </a:t>
            </a:r>
            <a:r>
              <a:rPr lang="vi-VN" sz="4700" dirty="0" smtClean="0">
                <a:solidFill>
                  <a:schemeClr val="bg1"/>
                </a:solidFill>
              </a:rPr>
              <a:t>Mong</a:t>
            </a:r>
            <a:r>
              <a:rPr lang="en-US" sz="4700" dirty="0" smtClean="0">
                <a:solidFill>
                  <a:schemeClr val="bg1"/>
                </a:solidFill>
              </a:rPr>
              <a:t> </a:t>
            </a:r>
            <a:r>
              <a:rPr lang="vi-VN" sz="4700" dirty="0" smtClean="0">
                <a:solidFill>
                  <a:schemeClr val="bg1"/>
                </a:solidFill>
              </a:rPr>
              <a:t>Cha</a:t>
            </a:r>
            <a:r>
              <a:rPr lang="en-US" sz="4700" dirty="0" smtClean="0">
                <a:solidFill>
                  <a:schemeClr val="bg1"/>
                </a:solidFill>
              </a:rPr>
              <a:t> </a:t>
            </a:r>
            <a:r>
              <a:rPr lang="vi-VN" sz="4700" dirty="0" smtClean="0">
                <a:solidFill>
                  <a:schemeClr val="bg1"/>
                </a:solidFill>
              </a:rPr>
              <a:t>hãy </a:t>
            </a:r>
            <a:r>
              <a:rPr lang="vi-VN" sz="4700" dirty="0">
                <a:solidFill>
                  <a:schemeClr val="bg1"/>
                </a:solidFill>
              </a:rPr>
              <a:t>ban nhiều ân phúc trời </a:t>
            </a:r>
            <a:r>
              <a:rPr lang="vi-VN" sz="4700" dirty="0" smtClean="0">
                <a:solidFill>
                  <a:schemeClr val="bg1"/>
                </a:solidFill>
              </a:rPr>
              <a:t>cao</a:t>
            </a:r>
            <a:r>
              <a:rPr lang="vi-VN" sz="4700" dirty="0">
                <a:solidFill>
                  <a:schemeClr val="bg1"/>
                </a:solidFill>
              </a:rPr>
              <a:t> dẫu con nhiều tội lỗi </a:t>
            </a:r>
            <a:r>
              <a:rPr lang="vi-VN" sz="4700" dirty="0" smtClean="0">
                <a:solidFill>
                  <a:schemeClr val="bg1"/>
                </a:solidFill>
              </a:rPr>
              <a:t>làm</a:t>
            </a:r>
            <a:r>
              <a:rPr lang="en-US" sz="4700" dirty="0" smtClean="0">
                <a:solidFill>
                  <a:schemeClr val="bg1"/>
                </a:solidFill>
              </a:rPr>
              <a:t> </a:t>
            </a:r>
            <a:r>
              <a:rPr lang="vi-VN" sz="4700" dirty="0" smtClean="0">
                <a:solidFill>
                  <a:schemeClr val="bg1"/>
                </a:solidFill>
              </a:rPr>
              <a:t>sao</a:t>
            </a:r>
            <a:r>
              <a:rPr lang="en-US" sz="4700" dirty="0" smtClean="0">
                <a:solidFill>
                  <a:schemeClr val="bg1"/>
                </a:solidFill>
              </a:rPr>
              <a:t>. </a:t>
            </a:r>
            <a:r>
              <a:rPr lang="vi-VN" sz="4700" dirty="0" smtClean="0">
                <a:solidFill>
                  <a:schemeClr val="bg1"/>
                </a:solidFill>
              </a:rPr>
              <a:t>Khấn </a:t>
            </a:r>
            <a:r>
              <a:rPr lang="vi-VN" sz="4700" dirty="0">
                <a:solidFill>
                  <a:schemeClr val="bg1"/>
                </a:solidFill>
              </a:rPr>
              <a:t>xin </a:t>
            </a:r>
            <a:r>
              <a:rPr lang="vi-VN" sz="4700" dirty="0" smtClean="0">
                <a:solidFill>
                  <a:schemeClr val="bg1"/>
                </a:solidFill>
              </a:rPr>
              <a:t>Ngài</a:t>
            </a:r>
            <a:r>
              <a:rPr lang="en-US" sz="4700" dirty="0" smtClean="0">
                <a:solidFill>
                  <a:schemeClr val="bg1"/>
                </a:solidFill>
              </a:rPr>
              <a:t> </a:t>
            </a:r>
            <a:r>
              <a:rPr lang="vi-VN" sz="4700" dirty="0" smtClean="0">
                <a:solidFill>
                  <a:schemeClr val="bg1"/>
                </a:solidFill>
              </a:rPr>
              <a:t>nâng</a:t>
            </a:r>
            <a:r>
              <a:rPr lang="en-US" sz="4700" dirty="0" smtClean="0">
                <a:solidFill>
                  <a:schemeClr val="bg1"/>
                </a:solidFill>
              </a:rPr>
              <a:t> </a:t>
            </a:r>
            <a:r>
              <a:rPr lang="vi-VN" sz="4700" dirty="0" smtClean="0">
                <a:solidFill>
                  <a:schemeClr val="bg1"/>
                </a:solidFill>
              </a:rPr>
              <a:t>đỡ </a:t>
            </a:r>
            <a:r>
              <a:rPr lang="en-US" sz="4700" dirty="0" smtClean="0">
                <a:solidFill>
                  <a:schemeClr val="bg1"/>
                </a:solidFill>
              </a:rPr>
              <a:t> </a:t>
            </a:r>
            <a:r>
              <a:rPr lang="vi-VN" sz="4700" dirty="0" smtClean="0">
                <a:solidFill>
                  <a:schemeClr val="bg1"/>
                </a:solidFill>
              </a:rPr>
              <a:t>đời</a:t>
            </a:r>
            <a:r>
              <a:rPr lang="en-US" sz="4700" dirty="0" smtClean="0">
                <a:solidFill>
                  <a:schemeClr val="bg1"/>
                </a:solidFill>
              </a:rPr>
              <a:t> </a:t>
            </a:r>
            <a:r>
              <a:rPr lang="vi-VN" sz="4700" dirty="0" smtClean="0">
                <a:solidFill>
                  <a:schemeClr val="bg1"/>
                </a:solidFill>
              </a:rPr>
              <a:t>con</a:t>
            </a:r>
            <a:r>
              <a:rPr lang="en-US" sz="4700" dirty="0" smtClean="0">
                <a:solidFill>
                  <a:schemeClr val="bg1"/>
                </a:solidFill>
              </a:rPr>
              <a:t> </a:t>
            </a:r>
            <a:r>
              <a:rPr lang="vi-VN" sz="4700" dirty="0" smtClean="0">
                <a:solidFill>
                  <a:schemeClr val="bg1"/>
                </a:solidFill>
              </a:rPr>
              <a:t>bao</a:t>
            </a:r>
            <a:r>
              <a:rPr lang="en-US" sz="4700" dirty="0" smtClean="0">
                <a:solidFill>
                  <a:schemeClr val="bg1"/>
                </a:solidFill>
              </a:rPr>
              <a:t> </a:t>
            </a:r>
            <a:r>
              <a:rPr lang="vi-VN" sz="4700" dirty="0" smtClean="0">
                <a:solidFill>
                  <a:schemeClr val="bg1"/>
                </a:solidFill>
              </a:rPr>
              <a:t>gió</a:t>
            </a:r>
            <a:r>
              <a:rPr lang="en-US" sz="4700" dirty="0" smtClean="0">
                <a:solidFill>
                  <a:schemeClr val="bg1"/>
                </a:solidFill>
              </a:rPr>
              <a:t> </a:t>
            </a:r>
            <a:r>
              <a:rPr lang="vi-VN" sz="4700" dirty="0" smtClean="0">
                <a:solidFill>
                  <a:schemeClr val="bg1"/>
                </a:solidFill>
              </a:rPr>
              <a:t>sương</a:t>
            </a:r>
            <a:r>
              <a:rPr lang="en-US" sz="4700" dirty="0" smtClean="0">
                <a:solidFill>
                  <a:schemeClr val="bg1"/>
                </a:solidFill>
              </a:rPr>
              <a:t>.</a:t>
            </a:r>
            <a:endParaRPr lang="vi-VN" sz="4700" dirty="0">
              <a:solidFill>
                <a:schemeClr val="bg1"/>
              </a:solidFill>
            </a:endParaRPr>
          </a:p>
        </p:txBody>
      </p:sp>
    </p:spTree>
    <p:extLst>
      <p:ext uri="{BB962C8B-B14F-4D97-AF65-F5344CB8AC3E}">
        <p14:creationId xmlns:p14="http://schemas.microsoft.com/office/powerpoint/2010/main" val="3361250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smtClean="0">
                <a:solidFill>
                  <a:srgbClr val="FFFF00"/>
                </a:solidFill>
                <a:effectLst/>
              </a:rPr>
              <a:t>Tk2:</a:t>
            </a:r>
            <a:r>
              <a:rPr lang="en-US" sz="4800" b="0" dirty="0" smtClean="0">
                <a:solidFill>
                  <a:schemeClr val="bg1"/>
                </a:solidFill>
                <a:effectLst/>
              </a:rPr>
              <a:t> </a:t>
            </a:r>
            <a:r>
              <a:rPr lang="vi-VN" sz="4800" dirty="0">
                <a:solidFill>
                  <a:schemeClr val="bg1"/>
                </a:solidFill>
              </a:rPr>
              <a:t>Đời nhiều phen </a:t>
            </a:r>
            <a:r>
              <a:rPr lang="vi-VN" sz="4800" dirty="0" smtClean="0">
                <a:solidFill>
                  <a:schemeClr val="bg1"/>
                </a:solidFill>
              </a:rPr>
              <a:t>sa</a:t>
            </a:r>
            <a:r>
              <a:rPr lang="vi-VN" sz="4800" dirty="0">
                <a:solidFill>
                  <a:schemeClr val="bg1"/>
                </a:solidFill>
              </a:rPr>
              <a:t> ngã làm </a:t>
            </a:r>
            <a:r>
              <a:rPr lang="vi-VN" sz="4800" dirty="0" smtClean="0">
                <a:solidFill>
                  <a:schemeClr val="bg1"/>
                </a:solidFill>
              </a:rPr>
              <a:t>con</a:t>
            </a:r>
            <a:r>
              <a:rPr lang="vi-VN" sz="4800" dirty="0">
                <a:solidFill>
                  <a:schemeClr val="bg1"/>
                </a:solidFill>
              </a:rPr>
              <a:t> đây </a:t>
            </a:r>
            <a:r>
              <a:rPr lang="vi-VN" sz="4800" dirty="0" smtClean="0">
                <a:solidFill>
                  <a:schemeClr val="bg1"/>
                </a:solidFill>
              </a:rPr>
              <a:t>phải</a:t>
            </a:r>
            <a:r>
              <a:rPr lang="vi-VN" sz="4800" dirty="0">
                <a:solidFill>
                  <a:schemeClr val="bg1"/>
                </a:solidFill>
              </a:rPr>
              <a:t> xa </a:t>
            </a:r>
            <a:r>
              <a:rPr lang="vi-VN" sz="4800" dirty="0" smtClean="0">
                <a:solidFill>
                  <a:schemeClr val="bg1"/>
                </a:solidFill>
              </a:rPr>
              <a:t>cách</a:t>
            </a:r>
            <a:r>
              <a:rPr lang="vi-VN" sz="4800" dirty="0">
                <a:solidFill>
                  <a:schemeClr val="bg1"/>
                </a:solidFill>
              </a:rPr>
              <a:t> </a:t>
            </a:r>
            <a:r>
              <a:rPr lang="vi-VN" sz="4800" dirty="0" smtClean="0">
                <a:solidFill>
                  <a:schemeClr val="bg1"/>
                </a:solidFill>
              </a:rPr>
              <a:t>Ngài</a:t>
            </a:r>
            <a:r>
              <a:rPr lang="en-US" sz="4800" dirty="0" smtClean="0">
                <a:solidFill>
                  <a:schemeClr val="bg1"/>
                </a:solidFill>
              </a:rPr>
              <a:t>. </a:t>
            </a:r>
            <a:r>
              <a:rPr lang="vi-VN" sz="4800" dirty="0" smtClean="0">
                <a:solidFill>
                  <a:schemeClr val="bg1"/>
                </a:solidFill>
              </a:rPr>
              <a:t>Nhìn </a:t>
            </a:r>
            <a:r>
              <a:rPr lang="vi-VN" sz="4800" dirty="0">
                <a:solidFill>
                  <a:schemeClr val="bg1"/>
                </a:solidFill>
              </a:rPr>
              <a:t>về Cha </a:t>
            </a:r>
            <a:r>
              <a:rPr lang="vi-VN" sz="4800" dirty="0" smtClean="0">
                <a:solidFill>
                  <a:schemeClr val="bg1"/>
                </a:solidFill>
              </a:rPr>
              <a:t>thân</a:t>
            </a:r>
            <a:r>
              <a:rPr lang="vi-VN" sz="4800" dirty="0">
                <a:solidFill>
                  <a:schemeClr val="bg1"/>
                </a:solidFill>
              </a:rPr>
              <a:t> yêu, mắt </a:t>
            </a:r>
            <a:r>
              <a:rPr lang="vi-VN" sz="4800" dirty="0" smtClean="0">
                <a:solidFill>
                  <a:schemeClr val="bg1"/>
                </a:solidFill>
              </a:rPr>
              <a:t>rưng</a:t>
            </a:r>
            <a:r>
              <a:rPr lang="vi-VN" sz="4800" dirty="0">
                <a:solidFill>
                  <a:schemeClr val="bg1"/>
                </a:solidFill>
              </a:rPr>
              <a:t> rưng lệ </a:t>
            </a:r>
            <a:r>
              <a:rPr lang="vi-VN" sz="4800" dirty="0" smtClean="0">
                <a:solidFill>
                  <a:schemeClr val="bg1"/>
                </a:solidFill>
              </a:rPr>
              <a:t>tràn</a:t>
            </a:r>
            <a:r>
              <a:rPr lang="en-US" sz="4800" dirty="0" smtClean="0">
                <a:solidFill>
                  <a:schemeClr val="bg1"/>
                </a:solidFill>
              </a:rPr>
              <a:t> </a:t>
            </a:r>
            <a:r>
              <a:rPr lang="vi-VN" sz="4800" dirty="0" smtClean="0">
                <a:solidFill>
                  <a:schemeClr val="bg1"/>
                </a:solidFill>
              </a:rPr>
              <a:t>đôi</a:t>
            </a:r>
            <a:r>
              <a:rPr lang="vi-VN" sz="4800" dirty="0">
                <a:solidFill>
                  <a:schemeClr val="bg1"/>
                </a:solidFill>
              </a:rPr>
              <a:t> </a:t>
            </a:r>
            <a:r>
              <a:rPr lang="vi-VN" sz="4800" dirty="0" smtClean="0">
                <a:solidFill>
                  <a:schemeClr val="bg1"/>
                </a:solidFill>
              </a:rPr>
              <a:t>mi</a:t>
            </a:r>
            <a:r>
              <a:rPr lang="en-US" sz="4800" dirty="0" smtClean="0">
                <a:solidFill>
                  <a:schemeClr val="bg1"/>
                </a:solidFill>
              </a:rPr>
              <a:t>. </a:t>
            </a:r>
            <a:r>
              <a:rPr lang="vi-VN" sz="4800" dirty="0" smtClean="0">
                <a:solidFill>
                  <a:schemeClr val="bg1"/>
                </a:solidFill>
              </a:rPr>
              <a:t>Lạy </a:t>
            </a:r>
            <a:r>
              <a:rPr lang="vi-VN" sz="4800" dirty="0">
                <a:solidFill>
                  <a:schemeClr val="bg1"/>
                </a:solidFill>
              </a:rPr>
              <a:t>Ngài </a:t>
            </a:r>
            <a:r>
              <a:rPr lang="vi-VN" sz="4800" dirty="0" smtClean="0">
                <a:solidFill>
                  <a:schemeClr val="bg1"/>
                </a:solidFill>
              </a:rPr>
              <a:t>xin</a:t>
            </a:r>
            <a:r>
              <a:rPr lang="en-US" sz="4800" dirty="0" smtClean="0">
                <a:solidFill>
                  <a:schemeClr val="bg1"/>
                </a:solidFill>
              </a:rPr>
              <a:t> </a:t>
            </a:r>
            <a:r>
              <a:rPr lang="vi-VN" sz="4800" dirty="0" smtClean="0">
                <a:solidFill>
                  <a:schemeClr val="bg1"/>
                </a:solidFill>
              </a:rPr>
              <a:t>xót</a:t>
            </a:r>
            <a:r>
              <a:rPr lang="vi-VN" sz="4800" dirty="0">
                <a:solidFill>
                  <a:schemeClr val="bg1"/>
                </a:solidFill>
              </a:rPr>
              <a:t> thương tấm thân </a:t>
            </a:r>
            <a:r>
              <a:rPr lang="vi-VN" sz="4800" dirty="0" smtClean="0">
                <a:solidFill>
                  <a:schemeClr val="bg1"/>
                </a:solidFill>
              </a:rPr>
              <a:t>con </a:t>
            </a:r>
            <a:r>
              <a:rPr lang="vi-VN" sz="4800" dirty="0">
                <a:solidFill>
                  <a:schemeClr val="bg1"/>
                </a:solidFill>
              </a:rPr>
              <a:t>tội lỗi </a:t>
            </a:r>
            <a:r>
              <a:rPr lang="vi-VN" sz="4800" dirty="0" smtClean="0">
                <a:solidFill>
                  <a:schemeClr val="bg1"/>
                </a:solidFill>
              </a:rPr>
              <a:t>vấn</a:t>
            </a:r>
            <a:r>
              <a:rPr lang="en-US" sz="4800" dirty="0">
                <a:solidFill>
                  <a:schemeClr val="bg1"/>
                </a:solidFill>
              </a:rPr>
              <a:t> </a:t>
            </a:r>
            <a:r>
              <a:rPr lang="vi-VN" sz="4800" dirty="0" smtClean="0">
                <a:solidFill>
                  <a:schemeClr val="bg1"/>
                </a:solidFill>
              </a:rPr>
              <a:t>vương</a:t>
            </a:r>
            <a:r>
              <a:rPr lang="en-US" sz="4800" dirty="0" smtClean="0">
                <a:solidFill>
                  <a:schemeClr val="bg1"/>
                </a:solidFill>
              </a:rPr>
              <a:t>. </a:t>
            </a:r>
            <a:r>
              <a:rPr lang="vi-VN" sz="4800" dirty="0" smtClean="0">
                <a:solidFill>
                  <a:schemeClr val="bg1"/>
                </a:solidFill>
              </a:rPr>
              <a:t>Giờ </a:t>
            </a:r>
            <a:r>
              <a:rPr lang="vi-VN" sz="4800" dirty="0">
                <a:solidFill>
                  <a:schemeClr val="bg1"/>
                </a:solidFill>
              </a:rPr>
              <a:t>này con </a:t>
            </a:r>
            <a:r>
              <a:rPr lang="vi-VN" sz="4800" dirty="0" smtClean="0">
                <a:solidFill>
                  <a:schemeClr val="bg1"/>
                </a:solidFill>
              </a:rPr>
              <a:t>đến</a:t>
            </a:r>
            <a:r>
              <a:rPr lang="vi-VN" sz="4800" dirty="0">
                <a:solidFill>
                  <a:schemeClr val="bg1"/>
                </a:solidFill>
              </a:rPr>
              <a:t> </a:t>
            </a:r>
            <a:r>
              <a:rPr lang="vi-VN" sz="4800" dirty="0" smtClean="0">
                <a:solidFill>
                  <a:schemeClr val="bg1"/>
                </a:solidFill>
              </a:rPr>
              <a:t>đây</a:t>
            </a:r>
            <a:r>
              <a:rPr lang="en-US" sz="4800" dirty="0">
                <a:solidFill>
                  <a:schemeClr val="bg1"/>
                </a:solidFill>
              </a:rPr>
              <a:t> </a:t>
            </a:r>
            <a:r>
              <a:rPr lang="vi-VN" sz="4800" dirty="0" smtClean="0">
                <a:solidFill>
                  <a:schemeClr val="bg1"/>
                </a:solidFill>
              </a:rPr>
              <a:t>xin</a:t>
            </a:r>
            <a:r>
              <a:rPr lang="vi-VN" sz="4800" dirty="0">
                <a:solidFill>
                  <a:schemeClr val="bg1"/>
                </a:solidFill>
              </a:rPr>
              <a:t> </a:t>
            </a:r>
            <a:r>
              <a:rPr lang="vi-VN" sz="4800" dirty="0" smtClean="0">
                <a:solidFill>
                  <a:schemeClr val="bg1"/>
                </a:solidFill>
              </a:rPr>
              <a:t>Cha</a:t>
            </a:r>
            <a:r>
              <a:rPr lang="en-US" sz="4800" dirty="0" smtClean="0">
                <a:solidFill>
                  <a:schemeClr val="bg1"/>
                </a:solidFill>
              </a:rPr>
              <a:t>.</a:t>
            </a:r>
            <a:endParaRPr lang="vi-VN" sz="4800" dirty="0">
              <a:solidFill>
                <a:schemeClr val="bg1"/>
              </a:solidFill>
            </a:endParaRPr>
          </a:p>
        </p:txBody>
      </p:sp>
    </p:spTree>
    <p:extLst>
      <p:ext uri="{BB962C8B-B14F-4D97-AF65-F5344CB8AC3E}">
        <p14:creationId xmlns:p14="http://schemas.microsoft.com/office/powerpoint/2010/main" val="37574089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Autofit/>
          </a:bodyPr>
          <a:lstStyle/>
          <a:p>
            <a:pPr algn="just"/>
            <a:r>
              <a:rPr lang="en-US" sz="4700" b="0" u="sng" dirty="0" err="1" smtClean="0">
                <a:solidFill>
                  <a:srgbClr val="FFFF00"/>
                </a:solidFill>
                <a:effectLst/>
              </a:rPr>
              <a:t>Đk</a:t>
            </a:r>
            <a:r>
              <a:rPr lang="en-US" sz="4700" b="0" u="sng" dirty="0" smtClean="0">
                <a:solidFill>
                  <a:srgbClr val="FFFF00"/>
                </a:solidFill>
                <a:effectLst/>
              </a:rPr>
              <a:t>:</a:t>
            </a:r>
            <a:r>
              <a:rPr lang="en-US" sz="4700" b="0" dirty="0" smtClean="0">
                <a:solidFill>
                  <a:schemeClr val="bg1"/>
                </a:solidFill>
                <a:effectLst/>
              </a:rPr>
              <a:t> </a:t>
            </a:r>
            <a:r>
              <a:rPr lang="en-US" sz="4700" dirty="0">
                <a:solidFill>
                  <a:schemeClr val="bg1"/>
                </a:solidFill>
              </a:rPr>
              <a:t>H</a:t>
            </a:r>
            <a:r>
              <a:rPr lang="vi-VN" sz="4700" dirty="0" smtClean="0">
                <a:solidFill>
                  <a:schemeClr val="bg1"/>
                </a:solidFill>
              </a:rPr>
              <a:t>ãy </a:t>
            </a:r>
            <a:r>
              <a:rPr lang="vi-VN" sz="4700" dirty="0">
                <a:solidFill>
                  <a:schemeClr val="bg1"/>
                </a:solidFill>
              </a:rPr>
              <a:t>thương nhận như lễ </a:t>
            </a:r>
            <a:r>
              <a:rPr lang="vi-VN" sz="4700" dirty="0" smtClean="0">
                <a:solidFill>
                  <a:schemeClr val="bg1"/>
                </a:solidFill>
              </a:rPr>
              <a:t>toàn</a:t>
            </a:r>
            <a:r>
              <a:rPr lang="en-US" sz="4700" dirty="0">
                <a:solidFill>
                  <a:schemeClr val="bg1"/>
                </a:solidFill>
              </a:rPr>
              <a:t> </a:t>
            </a:r>
            <a:r>
              <a:rPr lang="vi-VN" sz="4700" dirty="0" smtClean="0">
                <a:solidFill>
                  <a:schemeClr val="bg1"/>
                </a:solidFill>
              </a:rPr>
              <a:t>thiêu</a:t>
            </a:r>
            <a:r>
              <a:rPr lang="en-US" sz="4700" dirty="0" smtClean="0">
                <a:solidFill>
                  <a:schemeClr val="bg1"/>
                </a:solidFill>
              </a:rPr>
              <a:t>, </a:t>
            </a:r>
            <a:r>
              <a:rPr lang="vi-VN" sz="4700" dirty="0" smtClean="0">
                <a:solidFill>
                  <a:schemeClr val="bg1"/>
                </a:solidFill>
              </a:rPr>
              <a:t>dắt </a:t>
            </a:r>
            <a:r>
              <a:rPr lang="vi-VN" sz="4700" dirty="0">
                <a:solidFill>
                  <a:schemeClr val="bg1"/>
                </a:solidFill>
              </a:rPr>
              <a:t>con vào giây phút </a:t>
            </a:r>
            <a:r>
              <a:rPr lang="vi-VN" sz="4700" dirty="0" smtClean="0">
                <a:solidFill>
                  <a:schemeClr val="bg1"/>
                </a:solidFill>
              </a:rPr>
              <a:t>huyền</a:t>
            </a:r>
            <a:r>
              <a:rPr lang="en-US" sz="4700" dirty="0">
                <a:solidFill>
                  <a:schemeClr val="bg1"/>
                </a:solidFill>
              </a:rPr>
              <a:t> </a:t>
            </a:r>
            <a:r>
              <a:rPr lang="vi-VN" sz="4700" dirty="0" smtClean="0">
                <a:solidFill>
                  <a:schemeClr val="bg1"/>
                </a:solidFill>
              </a:rPr>
              <a:t>siêu</a:t>
            </a:r>
            <a:r>
              <a:rPr lang="en-US" sz="4700" dirty="0" smtClean="0">
                <a:solidFill>
                  <a:schemeClr val="bg1"/>
                </a:solidFill>
              </a:rPr>
              <a:t>.</a:t>
            </a:r>
            <a:r>
              <a:rPr lang="vi-VN" sz="4700" dirty="0">
                <a:solidFill>
                  <a:schemeClr val="bg1"/>
                </a:solidFill>
              </a:rPr>
              <a:t> Kính dâng Ngài câu hát </a:t>
            </a:r>
            <a:r>
              <a:rPr lang="vi-VN" sz="4700" dirty="0" smtClean="0">
                <a:solidFill>
                  <a:schemeClr val="bg1"/>
                </a:solidFill>
              </a:rPr>
              <a:t>tình</a:t>
            </a:r>
            <a:r>
              <a:rPr lang="en-US" sz="4700" dirty="0" smtClean="0">
                <a:solidFill>
                  <a:schemeClr val="bg1"/>
                </a:solidFill>
              </a:rPr>
              <a:t> </a:t>
            </a:r>
            <a:r>
              <a:rPr lang="vi-VN" sz="4700" dirty="0" smtClean="0">
                <a:solidFill>
                  <a:schemeClr val="bg1"/>
                </a:solidFill>
              </a:rPr>
              <a:t>yêu</a:t>
            </a:r>
            <a:r>
              <a:rPr lang="en-US" sz="4700" dirty="0" smtClean="0">
                <a:solidFill>
                  <a:schemeClr val="bg1"/>
                </a:solidFill>
              </a:rPr>
              <a:t>. </a:t>
            </a:r>
            <a:r>
              <a:rPr lang="vi-VN" sz="4700" dirty="0" smtClean="0">
                <a:solidFill>
                  <a:schemeClr val="bg1"/>
                </a:solidFill>
              </a:rPr>
              <a:t>Mong</a:t>
            </a:r>
            <a:r>
              <a:rPr lang="en-US" sz="4700" dirty="0" smtClean="0">
                <a:solidFill>
                  <a:schemeClr val="bg1"/>
                </a:solidFill>
              </a:rPr>
              <a:t> </a:t>
            </a:r>
            <a:r>
              <a:rPr lang="vi-VN" sz="4700" dirty="0" smtClean="0">
                <a:solidFill>
                  <a:schemeClr val="bg1"/>
                </a:solidFill>
              </a:rPr>
              <a:t>Cha</a:t>
            </a:r>
            <a:r>
              <a:rPr lang="en-US" sz="4700" dirty="0" smtClean="0">
                <a:solidFill>
                  <a:schemeClr val="bg1"/>
                </a:solidFill>
              </a:rPr>
              <a:t> </a:t>
            </a:r>
            <a:r>
              <a:rPr lang="vi-VN" sz="4700" dirty="0" smtClean="0">
                <a:solidFill>
                  <a:schemeClr val="bg1"/>
                </a:solidFill>
              </a:rPr>
              <a:t>hãy </a:t>
            </a:r>
            <a:r>
              <a:rPr lang="vi-VN" sz="4700" dirty="0">
                <a:solidFill>
                  <a:schemeClr val="bg1"/>
                </a:solidFill>
              </a:rPr>
              <a:t>ban nhiều ân phúc trời </a:t>
            </a:r>
            <a:r>
              <a:rPr lang="vi-VN" sz="4700" dirty="0" smtClean="0">
                <a:solidFill>
                  <a:schemeClr val="bg1"/>
                </a:solidFill>
              </a:rPr>
              <a:t>cao</a:t>
            </a:r>
            <a:r>
              <a:rPr lang="vi-VN" sz="4700" dirty="0">
                <a:solidFill>
                  <a:schemeClr val="bg1"/>
                </a:solidFill>
              </a:rPr>
              <a:t> dẫu con nhiều tội lỗi </a:t>
            </a:r>
            <a:r>
              <a:rPr lang="vi-VN" sz="4700" dirty="0" smtClean="0">
                <a:solidFill>
                  <a:schemeClr val="bg1"/>
                </a:solidFill>
              </a:rPr>
              <a:t>làm</a:t>
            </a:r>
            <a:r>
              <a:rPr lang="en-US" sz="4700" dirty="0" smtClean="0">
                <a:solidFill>
                  <a:schemeClr val="bg1"/>
                </a:solidFill>
              </a:rPr>
              <a:t> </a:t>
            </a:r>
            <a:r>
              <a:rPr lang="vi-VN" sz="4700" dirty="0" smtClean="0">
                <a:solidFill>
                  <a:schemeClr val="bg1"/>
                </a:solidFill>
              </a:rPr>
              <a:t>sao</a:t>
            </a:r>
            <a:r>
              <a:rPr lang="en-US" sz="4700" dirty="0" smtClean="0">
                <a:solidFill>
                  <a:schemeClr val="bg1"/>
                </a:solidFill>
              </a:rPr>
              <a:t>. </a:t>
            </a:r>
            <a:r>
              <a:rPr lang="vi-VN" sz="4700" dirty="0" smtClean="0">
                <a:solidFill>
                  <a:schemeClr val="bg1"/>
                </a:solidFill>
              </a:rPr>
              <a:t>Khấn </a:t>
            </a:r>
            <a:r>
              <a:rPr lang="vi-VN" sz="4700" dirty="0">
                <a:solidFill>
                  <a:schemeClr val="bg1"/>
                </a:solidFill>
              </a:rPr>
              <a:t>xin </a:t>
            </a:r>
            <a:r>
              <a:rPr lang="vi-VN" sz="4700" dirty="0" smtClean="0">
                <a:solidFill>
                  <a:schemeClr val="bg1"/>
                </a:solidFill>
              </a:rPr>
              <a:t>Ngài</a:t>
            </a:r>
            <a:r>
              <a:rPr lang="en-US" sz="4700" dirty="0" smtClean="0">
                <a:solidFill>
                  <a:schemeClr val="bg1"/>
                </a:solidFill>
              </a:rPr>
              <a:t> </a:t>
            </a:r>
            <a:r>
              <a:rPr lang="vi-VN" sz="4700" dirty="0" smtClean="0">
                <a:solidFill>
                  <a:schemeClr val="bg1"/>
                </a:solidFill>
              </a:rPr>
              <a:t>nâng</a:t>
            </a:r>
            <a:r>
              <a:rPr lang="en-US" sz="4700" dirty="0" smtClean="0">
                <a:solidFill>
                  <a:schemeClr val="bg1"/>
                </a:solidFill>
              </a:rPr>
              <a:t> </a:t>
            </a:r>
            <a:r>
              <a:rPr lang="vi-VN" sz="4700" dirty="0" smtClean="0">
                <a:solidFill>
                  <a:schemeClr val="bg1"/>
                </a:solidFill>
              </a:rPr>
              <a:t>đỡ </a:t>
            </a:r>
            <a:r>
              <a:rPr lang="en-US" sz="4700" dirty="0" smtClean="0">
                <a:solidFill>
                  <a:schemeClr val="bg1"/>
                </a:solidFill>
              </a:rPr>
              <a:t> </a:t>
            </a:r>
            <a:r>
              <a:rPr lang="vi-VN" sz="4700" dirty="0" smtClean="0">
                <a:solidFill>
                  <a:schemeClr val="bg1"/>
                </a:solidFill>
              </a:rPr>
              <a:t>đời</a:t>
            </a:r>
            <a:r>
              <a:rPr lang="en-US" sz="4700" dirty="0" smtClean="0">
                <a:solidFill>
                  <a:schemeClr val="bg1"/>
                </a:solidFill>
              </a:rPr>
              <a:t> </a:t>
            </a:r>
            <a:r>
              <a:rPr lang="vi-VN" sz="4700" dirty="0" smtClean="0">
                <a:solidFill>
                  <a:schemeClr val="bg1"/>
                </a:solidFill>
              </a:rPr>
              <a:t>con</a:t>
            </a:r>
            <a:r>
              <a:rPr lang="en-US" sz="4700" dirty="0" smtClean="0">
                <a:solidFill>
                  <a:schemeClr val="bg1"/>
                </a:solidFill>
              </a:rPr>
              <a:t> </a:t>
            </a:r>
            <a:r>
              <a:rPr lang="vi-VN" sz="4700" dirty="0" smtClean="0">
                <a:solidFill>
                  <a:schemeClr val="bg1"/>
                </a:solidFill>
              </a:rPr>
              <a:t>bao</a:t>
            </a:r>
            <a:r>
              <a:rPr lang="en-US" sz="4700" dirty="0" smtClean="0">
                <a:solidFill>
                  <a:schemeClr val="bg1"/>
                </a:solidFill>
              </a:rPr>
              <a:t> </a:t>
            </a:r>
            <a:r>
              <a:rPr lang="vi-VN" sz="4700" dirty="0" smtClean="0">
                <a:solidFill>
                  <a:schemeClr val="bg1"/>
                </a:solidFill>
              </a:rPr>
              <a:t>gió</a:t>
            </a:r>
            <a:r>
              <a:rPr lang="en-US" sz="4700" dirty="0" smtClean="0">
                <a:solidFill>
                  <a:schemeClr val="bg1"/>
                </a:solidFill>
              </a:rPr>
              <a:t> </a:t>
            </a:r>
            <a:r>
              <a:rPr lang="vi-VN" sz="4700" dirty="0" smtClean="0">
                <a:solidFill>
                  <a:schemeClr val="bg1"/>
                </a:solidFill>
              </a:rPr>
              <a:t>sương</a:t>
            </a:r>
            <a:r>
              <a:rPr lang="en-US" sz="4700" dirty="0" smtClean="0">
                <a:solidFill>
                  <a:schemeClr val="bg1"/>
                </a:solidFill>
              </a:rPr>
              <a:t>.</a:t>
            </a:r>
            <a:endParaRPr lang="vi-VN" sz="4700" dirty="0">
              <a:solidFill>
                <a:schemeClr val="bg1"/>
              </a:solidFill>
            </a:endParaRPr>
          </a:p>
        </p:txBody>
      </p:sp>
    </p:spTree>
    <p:extLst>
      <p:ext uri="{BB962C8B-B14F-4D97-AF65-F5344CB8AC3E}">
        <p14:creationId xmlns:p14="http://schemas.microsoft.com/office/powerpoint/2010/main" val="356086953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2236451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smtClean="0">
                <a:solidFill>
                  <a:srgbClr val="FFFF00"/>
                </a:solidFill>
                <a:effectLst/>
              </a:rPr>
              <a:t>Ca </a:t>
            </a:r>
            <a:r>
              <a:rPr lang="en-US" sz="6600" b="0" dirty="0" err="1" smtClean="0">
                <a:solidFill>
                  <a:srgbClr val="FFFF00"/>
                </a:solidFill>
                <a:effectLst/>
              </a:rPr>
              <a:t>Nguyện</a:t>
            </a:r>
            <a:r>
              <a:rPr lang="en-US" sz="6600" b="0" dirty="0" smtClean="0">
                <a:solidFill>
                  <a:srgbClr val="FFFF00"/>
                </a:solidFill>
                <a:effectLst/>
              </a:rPr>
              <a:t> </a:t>
            </a:r>
            <a:r>
              <a:rPr lang="en-US" sz="6600" b="0" dirty="0" err="1" smtClean="0">
                <a:solidFill>
                  <a:srgbClr val="FFFF00"/>
                </a:solidFill>
                <a:effectLst/>
              </a:rPr>
              <a:t>Hiệp</a:t>
            </a:r>
            <a:r>
              <a:rPr lang="en-US" sz="6600" b="0" dirty="0" smtClean="0">
                <a:solidFill>
                  <a:srgbClr val="FFFF00"/>
                </a:solidFill>
                <a:effectLst/>
              </a:rPr>
              <a:t> </a:t>
            </a:r>
            <a:r>
              <a:rPr lang="en-US" sz="6600" b="0" dirty="0" err="1" smtClean="0">
                <a:solidFill>
                  <a:srgbClr val="FFFF00"/>
                </a:solidFill>
                <a:effectLst/>
              </a:rPr>
              <a:t>Lễ</a:t>
            </a:r>
            <a:r>
              <a:rPr lang="en-US" sz="6600" b="0" dirty="0" smtClean="0">
                <a:solidFill>
                  <a:srgbClr val="FFFF00"/>
                </a:solidFill>
                <a:effectLst/>
              </a:rPr>
              <a:t/>
            </a:r>
            <a:br>
              <a:rPr lang="en-US" sz="6600" b="0" dirty="0" smtClean="0">
                <a:solidFill>
                  <a:srgbClr val="FFFF00"/>
                </a:solidFill>
                <a:effectLst/>
              </a:rPr>
            </a:br>
            <a:r>
              <a:rPr lang="en-US" sz="6600" dirty="0" smtClean="0">
                <a:solidFill>
                  <a:srgbClr val="FFFF00"/>
                </a:solidFill>
              </a:rPr>
              <a:t>TÂM TÌNH BÉ NHỎ</a:t>
            </a:r>
            <a:br>
              <a:rPr lang="en-US" sz="6600" dirty="0" smtClean="0">
                <a:solidFill>
                  <a:srgbClr val="FFFF00"/>
                </a:solidFill>
              </a:rPr>
            </a:br>
            <a:r>
              <a:rPr lang="en-US" sz="4000" i="1" dirty="0" err="1" smtClean="0">
                <a:solidFill>
                  <a:schemeClr val="bg1"/>
                </a:solidFill>
              </a:rPr>
              <a:t>Phùng</a:t>
            </a:r>
            <a:r>
              <a:rPr lang="en-US" sz="4000" i="1" dirty="0" smtClean="0">
                <a:solidFill>
                  <a:schemeClr val="bg1"/>
                </a:solidFill>
              </a:rPr>
              <a:t> Minh </a:t>
            </a:r>
            <a:r>
              <a:rPr lang="en-US" sz="4000" i="1" dirty="0" err="1" smtClean="0">
                <a:solidFill>
                  <a:schemeClr val="bg1"/>
                </a:solidFill>
              </a:rPr>
              <a:t>Mẫn</a:t>
            </a:r>
            <a:endParaRPr lang="en-US" sz="66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50" u="sng" dirty="0" smtClean="0">
                <a:solidFill>
                  <a:srgbClr val="FFFF00"/>
                </a:solidFill>
              </a:rPr>
              <a:t>Tk1</a:t>
            </a:r>
            <a:r>
              <a:rPr lang="en-US" sz="4650" b="0" u="sng" dirty="0" smtClean="0">
                <a:solidFill>
                  <a:srgbClr val="FFFF00"/>
                </a:solidFill>
                <a:effectLst/>
              </a:rPr>
              <a:t>:</a:t>
            </a:r>
            <a:r>
              <a:rPr lang="en-US" sz="4650" dirty="0">
                <a:solidFill>
                  <a:schemeClr val="bg1"/>
                </a:solidFill>
              </a:rPr>
              <a:t> </a:t>
            </a:r>
            <a:r>
              <a:rPr lang="vi-VN" sz="4650" dirty="0" smtClean="0">
                <a:solidFill>
                  <a:schemeClr val="bg1"/>
                </a:solidFill>
              </a:rPr>
              <a:t>Cho </a:t>
            </a:r>
            <a:r>
              <a:rPr lang="vi-VN" sz="4650" dirty="0">
                <a:solidFill>
                  <a:schemeClr val="bg1"/>
                </a:solidFill>
              </a:rPr>
              <a:t>con làm cành hoa trắng đơn sơ dưới chân bàn thờ. Cho con làm một ngọn nến khiêm cung đứng trong đền Ngài. Cho con ngày đêm say mến tôn nhan Chúa bao từ nhân. Cho con mơ về thiên quốc của người nhỏ bé mong manh.</a:t>
            </a: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smtClean="0">
                <a:solidFill>
                  <a:srgbClr val="FFFF00"/>
                </a:solidFill>
                <a:effectLst/>
              </a:rPr>
              <a:t>Đk</a:t>
            </a:r>
            <a:r>
              <a:rPr lang="en-US" b="0" u="sng" dirty="0" smtClean="0">
                <a:solidFill>
                  <a:srgbClr val="FFFF00"/>
                </a:solidFill>
                <a:effectLst/>
              </a:rPr>
              <a:t>:</a:t>
            </a:r>
            <a:r>
              <a:rPr lang="en-US" b="0" dirty="0" smtClean="0">
                <a:solidFill>
                  <a:schemeClr val="bg1"/>
                </a:solidFill>
                <a:effectLst/>
              </a:rPr>
              <a:t> </a:t>
            </a:r>
            <a:r>
              <a:rPr lang="vi-VN" dirty="0">
                <a:solidFill>
                  <a:schemeClr val="bg1">
                    <a:lumMod val="95000"/>
                  </a:schemeClr>
                </a:solidFill>
              </a:rPr>
              <a:t>Con luôn mơ về bên Nước Chúa cho ai tâm hồn nhỏ bé đó, con xin luôn là trẻ thơ đơn sơ mà Thiên Chúa </a:t>
            </a:r>
            <a:r>
              <a:rPr lang="en-US" dirty="0" err="1" smtClean="0">
                <a:solidFill>
                  <a:schemeClr val="bg1">
                    <a:lumMod val="95000"/>
                  </a:schemeClr>
                </a:solidFill>
              </a:rPr>
              <a:t>hằng</a:t>
            </a:r>
            <a:r>
              <a:rPr lang="en-US" dirty="0" smtClean="0">
                <a:solidFill>
                  <a:schemeClr val="bg1">
                    <a:lumMod val="95000"/>
                  </a:schemeClr>
                </a:solidFill>
              </a:rPr>
              <a:t> </a:t>
            </a:r>
            <a:r>
              <a:rPr lang="vi-VN" dirty="0" smtClean="0">
                <a:solidFill>
                  <a:schemeClr val="bg1">
                    <a:lumMod val="95000"/>
                  </a:schemeClr>
                </a:solidFill>
              </a:rPr>
              <a:t>yêu </a:t>
            </a:r>
            <a:r>
              <a:rPr lang="vi-VN" dirty="0">
                <a:solidFill>
                  <a:schemeClr val="bg1">
                    <a:lumMod val="95000"/>
                  </a:schemeClr>
                </a:solidFill>
              </a:rPr>
              <a:t>mến. Con không ham việc gì quá lớn, nhưng say mê những việc mọn hèn, khi khiêm nhu phục vụ anh em, mang theo tâm tình thương mến.</a:t>
            </a:r>
            <a:endParaRPr lang="en-US" b="0" dirty="0">
              <a:solidFill>
                <a:schemeClr val="bg1">
                  <a:lumMod val="95000"/>
                </a:schemeClr>
              </a:solidFill>
              <a:effectLst/>
            </a:endParaRPr>
          </a:p>
        </p:txBody>
      </p:sp>
    </p:spTree>
    <p:extLst>
      <p:ext uri="{BB962C8B-B14F-4D97-AF65-F5344CB8AC3E}">
        <p14:creationId xmlns:p14="http://schemas.microsoft.com/office/powerpoint/2010/main" val="415138466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50" b="0" u="sng" dirty="0" smtClean="0">
                <a:solidFill>
                  <a:srgbClr val="FFFF00"/>
                </a:solidFill>
                <a:effectLst/>
              </a:rPr>
              <a:t>Tk2:</a:t>
            </a:r>
            <a:r>
              <a:rPr lang="en-US" sz="4650" b="0" dirty="0" smtClean="0">
                <a:solidFill>
                  <a:schemeClr val="bg1"/>
                </a:solidFill>
                <a:effectLst/>
              </a:rPr>
              <a:t> </a:t>
            </a:r>
            <a:r>
              <a:rPr lang="vi-VN" sz="4650" dirty="0">
                <a:solidFill>
                  <a:schemeClr val="bg1">
                    <a:lumMod val="95000"/>
                  </a:schemeClr>
                </a:solidFill>
              </a:rPr>
              <a:t>Cho con bình yên ca hát, tôn vinh Chúa Vua lòng con. Cho con một niềm tín thác trong tay Chúa quan phòng luôn. Cho con quả tim mềm yếu, Chúa thương sẽ thương thật nhiều. Cho con tâm hồn thơ bé để được Ngài mãi nâng niu</a:t>
            </a:r>
            <a:r>
              <a:rPr lang="vi-VN" sz="4650" dirty="0" smtClean="0">
                <a:solidFill>
                  <a:schemeClr val="bg1">
                    <a:lumMod val="95000"/>
                  </a:schemeClr>
                </a:solidFill>
              </a:rPr>
              <a:t>.</a:t>
            </a:r>
            <a:endParaRPr lang="en-US" sz="4650" b="0" dirty="0">
              <a:solidFill>
                <a:schemeClr val="bg1">
                  <a:lumMod val="95000"/>
                </a:schemeClr>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smtClean="0">
                <a:solidFill>
                  <a:srgbClr val="FFFF00"/>
                </a:solidFill>
                <a:effectLst/>
              </a:rPr>
              <a:t>Đk</a:t>
            </a:r>
            <a:r>
              <a:rPr lang="en-US" b="0" u="sng" dirty="0" smtClean="0">
                <a:solidFill>
                  <a:srgbClr val="FFFF00"/>
                </a:solidFill>
                <a:effectLst/>
              </a:rPr>
              <a:t>:</a:t>
            </a:r>
            <a:r>
              <a:rPr lang="en-US" b="0" dirty="0" smtClean="0">
                <a:solidFill>
                  <a:schemeClr val="bg1"/>
                </a:solidFill>
                <a:effectLst/>
              </a:rPr>
              <a:t> </a:t>
            </a:r>
            <a:r>
              <a:rPr lang="vi-VN" dirty="0">
                <a:solidFill>
                  <a:schemeClr val="bg1">
                    <a:lumMod val="95000"/>
                  </a:schemeClr>
                </a:solidFill>
              </a:rPr>
              <a:t>Con luôn mơ về bên Nước Chúa cho ai tâm hồn nhỏ bé đó, con xin luôn là trẻ thơ đơn sơ mà Thiên Chúa </a:t>
            </a:r>
            <a:r>
              <a:rPr lang="en-US" dirty="0" err="1" smtClean="0">
                <a:solidFill>
                  <a:schemeClr val="bg1">
                    <a:lumMod val="95000"/>
                  </a:schemeClr>
                </a:solidFill>
              </a:rPr>
              <a:t>hằng</a:t>
            </a:r>
            <a:r>
              <a:rPr lang="en-US" dirty="0" smtClean="0">
                <a:solidFill>
                  <a:schemeClr val="bg1">
                    <a:lumMod val="95000"/>
                  </a:schemeClr>
                </a:solidFill>
              </a:rPr>
              <a:t> </a:t>
            </a:r>
            <a:r>
              <a:rPr lang="vi-VN" dirty="0" smtClean="0">
                <a:solidFill>
                  <a:schemeClr val="bg1">
                    <a:lumMod val="95000"/>
                  </a:schemeClr>
                </a:solidFill>
              </a:rPr>
              <a:t>yêu </a:t>
            </a:r>
            <a:r>
              <a:rPr lang="vi-VN" dirty="0">
                <a:solidFill>
                  <a:schemeClr val="bg1">
                    <a:lumMod val="95000"/>
                  </a:schemeClr>
                </a:solidFill>
              </a:rPr>
              <a:t>mến. Con không ham việc gì quá lớn, nhưng say mê những việc mọn hèn, khi khiêm nhu phục vụ anh em, mang theo tâm tình thương mến.</a:t>
            </a:r>
            <a:endParaRPr lang="en-US" b="0" dirty="0">
              <a:solidFill>
                <a:schemeClr val="bg1">
                  <a:lumMod val="95000"/>
                </a:schemeClr>
              </a:solidFill>
              <a:effectLst/>
            </a:endParaRPr>
          </a:p>
        </p:txBody>
      </p:sp>
    </p:spTree>
    <p:extLst>
      <p:ext uri="{BB962C8B-B14F-4D97-AF65-F5344CB8AC3E}">
        <p14:creationId xmlns:p14="http://schemas.microsoft.com/office/powerpoint/2010/main" val="290432815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50" u="sng" dirty="0" smtClean="0">
                <a:solidFill>
                  <a:srgbClr val="FFFF00"/>
                </a:solidFill>
              </a:rPr>
              <a:t>Tk3</a:t>
            </a:r>
            <a:r>
              <a:rPr lang="en-US" sz="4650" b="0" u="sng" dirty="0" smtClean="0">
                <a:solidFill>
                  <a:srgbClr val="FFFF00"/>
                </a:solidFill>
                <a:effectLst/>
              </a:rPr>
              <a:t>:</a:t>
            </a:r>
            <a:r>
              <a:rPr lang="en-US" sz="4650" b="0" dirty="0" smtClean="0">
                <a:solidFill>
                  <a:schemeClr val="bg1"/>
                </a:solidFill>
                <a:effectLst/>
              </a:rPr>
              <a:t> </a:t>
            </a:r>
            <a:r>
              <a:rPr lang="vi-VN" sz="4650" dirty="0">
                <a:solidFill>
                  <a:schemeClr val="bg1">
                    <a:lumMod val="95000"/>
                  </a:schemeClr>
                </a:solidFill>
              </a:rPr>
              <a:t>Cho con thành tâm nhân ái đỡ nâng những ai khổ đau. Cho con lòng luôn hăng hái viếng thăm những ai lẻ loi, hân hoan cùng người vui sướng, khóc than với ai sầu vương. Cho con nên người tôi tớ phục vụ vì nghĩa yêu thương</a:t>
            </a:r>
            <a:r>
              <a:rPr lang="vi-VN" sz="4650" dirty="0" smtClean="0">
                <a:solidFill>
                  <a:schemeClr val="bg1">
                    <a:lumMod val="95000"/>
                  </a:schemeClr>
                </a:solidFill>
              </a:rPr>
              <a:t>.</a:t>
            </a:r>
            <a:endParaRPr lang="en-US" sz="4650" b="0" dirty="0">
              <a:solidFill>
                <a:schemeClr val="bg1">
                  <a:lumMod val="95000"/>
                </a:schemeClr>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smtClean="0">
                <a:solidFill>
                  <a:srgbClr val="FFFF00"/>
                </a:solidFill>
                <a:effectLst/>
              </a:rPr>
              <a:t>Đk</a:t>
            </a:r>
            <a:r>
              <a:rPr lang="en-US" b="0" u="sng" dirty="0" smtClean="0">
                <a:solidFill>
                  <a:srgbClr val="FFFF00"/>
                </a:solidFill>
                <a:effectLst/>
              </a:rPr>
              <a:t>:</a:t>
            </a:r>
            <a:r>
              <a:rPr lang="en-US" b="0" dirty="0" smtClean="0">
                <a:solidFill>
                  <a:schemeClr val="bg1"/>
                </a:solidFill>
                <a:effectLst/>
              </a:rPr>
              <a:t> </a:t>
            </a:r>
            <a:r>
              <a:rPr lang="vi-VN" dirty="0">
                <a:solidFill>
                  <a:schemeClr val="bg1">
                    <a:lumMod val="95000"/>
                  </a:schemeClr>
                </a:solidFill>
              </a:rPr>
              <a:t>Con luôn mơ về bên Nước Chúa cho ai tâm hồn nhỏ bé đó, con xin luôn là trẻ thơ đơn sơ mà Thiên Chúa </a:t>
            </a:r>
            <a:r>
              <a:rPr lang="en-US" dirty="0" err="1" smtClean="0">
                <a:solidFill>
                  <a:schemeClr val="bg1">
                    <a:lumMod val="95000"/>
                  </a:schemeClr>
                </a:solidFill>
              </a:rPr>
              <a:t>hằng</a:t>
            </a:r>
            <a:r>
              <a:rPr lang="en-US" dirty="0" smtClean="0">
                <a:solidFill>
                  <a:schemeClr val="bg1">
                    <a:lumMod val="95000"/>
                  </a:schemeClr>
                </a:solidFill>
              </a:rPr>
              <a:t> </a:t>
            </a:r>
            <a:r>
              <a:rPr lang="vi-VN" dirty="0" smtClean="0">
                <a:solidFill>
                  <a:schemeClr val="bg1">
                    <a:lumMod val="95000"/>
                  </a:schemeClr>
                </a:solidFill>
              </a:rPr>
              <a:t>yêu </a:t>
            </a:r>
            <a:r>
              <a:rPr lang="vi-VN" dirty="0">
                <a:solidFill>
                  <a:schemeClr val="bg1">
                    <a:lumMod val="95000"/>
                  </a:schemeClr>
                </a:solidFill>
              </a:rPr>
              <a:t>mến. Con không ham việc gì quá lớn, nhưng say mê những việc mọn hèn, khi khiêm nhu phục vụ anh em, mang theo tâm tình thương mến.</a:t>
            </a:r>
            <a:endParaRPr lang="en-US" b="0" dirty="0">
              <a:solidFill>
                <a:schemeClr val="bg1">
                  <a:lumMod val="95000"/>
                </a:schemeClr>
              </a:solidFill>
              <a:effectLst/>
            </a:endParaRPr>
          </a:p>
        </p:txBody>
      </p:sp>
    </p:spTree>
    <p:extLst>
      <p:ext uri="{BB962C8B-B14F-4D97-AF65-F5344CB8AC3E}">
        <p14:creationId xmlns:p14="http://schemas.microsoft.com/office/powerpoint/2010/main" val="290432815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137148447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66750"/>
            <a:ext cx="9144000" cy="2571750"/>
          </a:xfrm>
        </p:spPr>
        <p:txBody>
          <a:bodyPr>
            <a:normAutofit fontScale="90000"/>
          </a:bodyPr>
          <a:lstStyle/>
          <a:p>
            <a:r>
              <a:rPr lang="en-US" sz="5400" dirty="0">
                <a:solidFill>
                  <a:srgbClr val="FFFF00"/>
                </a:solidFill>
              </a:rPr>
              <a:t>Ca </a:t>
            </a:r>
            <a:r>
              <a:rPr lang="en-US" sz="5400" dirty="0" err="1">
                <a:solidFill>
                  <a:srgbClr val="FFFF00"/>
                </a:solidFill>
              </a:rPr>
              <a:t>Kết</a:t>
            </a:r>
            <a:r>
              <a:rPr lang="en-US" sz="5400" dirty="0">
                <a:solidFill>
                  <a:srgbClr val="FFFF00"/>
                </a:solidFill>
              </a:rPr>
              <a:t> </a:t>
            </a:r>
            <a:r>
              <a:rPr lang="en-US" sz="5400" dirty="0" err="1">
                <a:solidFill>
                  <a:srgbClr val="FFFF00"/>
                </a:solidFill>
              </a:rPr>
              <a:t>Lễ</a:t>
            </a:r>
            <a:r>
              <a:rPr lang="en-US" sz="5400" dirty="0">
                <a:solidFill>
                  <a:srgbClr val="FFFF00"/>
                </a:solidFill>
              </a:rPr>
              <a:t/>
            </a:r>
            <a:br>
              <a:rPr lang="en-US" sz="5400" dirty="0">
                <a:solidFill>
                  <a:srgbClr val="FFFF00"/>
                </a:solidFill>
              </a:rPr>
            </a:br>
            <a:r>
              <a:rPr lang="en-US" sz="6500" dirty="0" smtClean="0">
                <a:solidFill>
                  <a:srgbClr val="FFFF00"/>
                </a:solidFill>
              </a:rPr>
              <a:t>THẮP SÁNG TRONG CON</a:t>
            </a:r>
            <a:r>
              <a:rPr lang="en-US" dirty="0" smtClean="0">
                <a:solidFill>
                  <a:srgbClr val="FFFF00"/>
                </a:solidFill>
              </a:rPr>
              <a:t/>
            </a:r>
            <a:br>
              <a:rPr lang="en-US" dirty="0" smtClean="0">
                <a:solidFill>
                  <a:srgbClr val="FFFF00"/>
                </a:solidFill>
              </a:rPr>
            </a:br>
            <a:r>
              <a:rPr lang="en-US" i="1" dirty="0" err="1" smtClean="0">
                <a:solidFill>
                  <a:schemeClr val="bg1"/>
                </a:solidFill>
              </a:rPr>
              <a:t>Trầm</a:t>
            </a:r>
            <a:r>
              <a:rPr lang="en-US" i="1" dirty="0" smtClean="0">
                <a:solidFill>
                  <a:schemeClr val="bg1"/>
                </a:solidFill>
              </a:rPr>
              <a:t> </a:t>
            </a:r>
            <a:r>
              <a:rPr lang="en-US" i="1" dirty="0" err="1">
                <a:solidFill>
                  <a:schemeClr val="bg1"/>
                </a:solidFill>
              </a:rPr>
              <a:t>H</a:t>
            </a:r>
            <a:r>
              <a:rPr lang="en-US" i="1" dirty="0" err="1" smtClean="0">
                <a:solidFill>
                  <a:schemeClr val="bg1"/>
                </a:solidFill>
              </a:rPr>
              <a:t>ương</a:t>
            </a:r>
            <a:endParaRPr lang="en-US" sz="5400" i="1" dirty="0">
              <a:solidFill>
                <a:schemeClr val="bg1"/>
              </a:solidFill>
              <a:effectLst/>
            </a:endParaRPr>
          </a:p>
        </p:txBody>
      </p:sp>
    </p:spTree>
    <p:extLst>
      <p:ext uri="{BB962C8B-B14F-4D97-AF65-F5344CB8AC3E}">
        <p14:creationId xmlns:p14="http://schemas.microsoft.com/office/powerpoint/2010/main" val="2236451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000" u="sng" dirty="0" err="1" smtClean="0">
                <a:solidFill>
                  <a:srgbClr val="FFFF00"/>
                </a:solidFill>
              </a:rPr>
              <a:t>Đk</a:t>
            </a:r>
            <a:r>
              <a:rPr lang="en-US" sz="6000" b="0" u="sng" dirty="0" smtClean="0">
                <a:solidFill>
                  <a:srgbClr val="FFFF00"/>
                </a:solidFill>
                <a:effectLst/>
              </a:rPr>
              <a:t>:</a:t>
            </a:r>
            <a:r>
              <a:rPr lang="en-US" sz="6000" b="0" dirty="0" smtClean="0">
                <a:solidFill>
                  <a:schemeClr val="bg1"/>
                </a:solidFill>
                <a:effectLst/>
              </a:rPr>
              <a:t> </a:t>
            </a:r>
            <a:r>
              <a:rPr lang="en-US" sz="6000" dirty="0" err="1">
                <a:solidFill>
                  <a:schemeClr val="bg1">
                    <a:lumMod val="95000"/>
                  </a:schemeClr>
                </a:solidFill>
              </a:rPr>
              <a:t>Thắp</a:t>
            </a:r>
            <a:r>
              <a:rPr lang="en-US" sz="6000" dirty="0">
                <a:solidFill>
                  <a:schemeClr val="bg1">
                    <a:lumMod val="95000"/>
                  </a:schemeClr>
                </a:solidFill>
              </a:rPr>
              <a:t> </a:t>
            </a:r>
            <a:r>
              <a:rPr lang="en-US" sz="6000" dirty="0" err="1">
                <a:solidFill>
                  <a:schemeClr val="bg1">
                    <a:lumMod val="95000"/>
                  </a:schemeClr>
                </a:solidFill>
              </a:rPr>
              <a:t>sáng</a:t>
            </a:r>
            <a:r>
              <a:rPr lang="en-US" sz="6000" dirty="0">
                <a:solidFill>
                  <a:schemeClr val="bg1">
                    <a:lumMod val="95000"/>
                  </a:schemeClr>
                </a:solidFill>
              </a:rPr>
              <a:t> </a:t>
            </a:r>
            <a:r>
              <a:rPr lang="en-US" sz="6000" dirty="0" err="1">
                <a:solidFill>
                  <a:schemeClr val="bg1">
                    <a:lumMod val="95000"/>
                  </a:schemeClr>
                </a:solidFill>
              </a:rPr>
              <a:t>lên</a:t>
            </a:r>
            <a:r>
              <a:rPr lang="en-US" sz="6000" dirty="0">
                <a:solidFill>
                  <a:schemeClr val="bg1">
                    <a:lumMod val="95000"/>
                  </a:schemeClr>
                </a:solidFill>
              </a:rPr>
              <a:t> </a:t>
            </a:r>
            <a:r>
              <a:rPr lang="en-US" sz="6000" dirty="0" err="1">
                <a:solidFill>
                  <a:schemeClr val="bg1">
                    <a:lumMod val="95000"/>
                  </a:schemeClr>
                </a:solidFill>
              </a:rPr>
              <a:t>trong</a:t>
            </a:r>
            <a:r>
              <a:rPr lang="en-US" sz="6000" dirty="0">
                <a:solidFill>
                  <a:schemeClr val="bg1">
                    <a:lumMod val="95000"/>
                  </a:schemeClr>
                </a:solidFill>
              </a:rPr>
              <a:t> con </a:t>
            </a:r>
            <a:r>
              <a:rPr lang="en-US" sz="6000" dirty="0" err="1">
                <a:solidFill>
                  <a:schemeClr val="bg1">
                    <a:lumMod val="95000"/>
                  </a:schemeClr>
                </a:solidFill>
              </a:rPr>
              <a:t>tình</a:t>
            </a:r>
            <a:r>
              <a:rPr lang="en-US" sz="6000" dirty="0">
                <a:solidFill>
                  <a:schemeClr val="bg1">
                    <a:lumMod val="95000"/>
                  </a:schemeClr>
                </a:solidFill>
              </a:rPr>
              <a:t> </a:t>
            </a:r>
            <a:r>
              <a:rPr lang="en-US" sz="6000" dirty="0" err="1">
                <a:solidFill>
                  <a:schemeClr val="bg1">
                    <a:lumMod val="95000"/>
                  </a:schemeClr>
                </a:solidFill>
              </a:rPr>
              <a:t>yêu</a:t>
            </a:r>
            <a:r>
              <a:rPr lang="en-US" sz="6000" dirty="0">
                <a:solidFill>
                  <a:schemeClr val="bg1">
                    <a:lumMod val="95000"/>
                  </a:schemeClr>
                </a:solidFill>
              </a:rPr>
              <a:t> </a:t>
            </a:r>
            <a:r>
              <a:rPr lang="en-US" sz="6000" dirty="0" err="1">
                <a:solidFill>
                  <a:schemeClr val="bg1">
                    <a:lumMod val="95000"/>
                  </a:schemeClr>
                </a:solidFill>
              </a:rPr>
              <a:t>Chúa</a:t>
            </a:r>
            <a:r>
              <a:rPr lang="en-US" sz="6000" dirty="0">
                <a:solidFill>
                  <a:schemeClr val="bg1">
                    <a:lumMod val="95000"/>
                  </a:schemeClr>
                </a:solidFill>
              </a:rPr>
              <a:t>. </a:t>
            </a:r>
            <a:r>
              <a:rPr lang="en-US" sz="6000" dirty="0" err="1">
                <a:solidFill>
                  <a:schemeClr val="bg1">
                    <a:lumMod val="95000"/>
                  </a:schemeClr>
                </a:solidFill>
              </a:rPr>
              <a:t>Thắp</a:t>
            </a:r>
            <a:r>
              <a:rPr lang="en-US" sz="6000" dirty="0">
                <a:solidFill>
                  <a:schemeClr val="bg1">
                    <a:lumMod val="95000"/>
                  </a:schemeClr>
                </a:solidFill>
              </a:rPr>
              <a:t> </a:t>
            </a:r>
            <a:r>
              <a:rPr lang="en-US" sz="6000" dirty="0" err="1">
                <a:solidFill>
                  <a:schemeClr val="bg1">
                    <a:lumMod val="95000"/>
                  </a:schemeClr>
                </a:solidFill>
              </a:rPr>
              <a:t>sáng</a:t>
            </a:r>
            <a:r>
              <a:rPr lang="en-US" sz="6000" dirty="0">
                <a:solidFill>
                  <a:schemeClr val="bg1">
                    <a:lumMod val="95000"/>
                  </a:schemeClr>
                </a:solidFill>
              </a:rPr>
              <a:t> </a:t>
            </a:r>
            <a:r>
              <a:rPr lang="en-US" sz="6000" dirty="0" err="1">
                <a:solidFill>
                  <a:schemeClr val="bg1">
                    <a:lumMod val="95000"/>
                  </a:schemeClr>
                </a:solidFill>
              </a:rPr>
              <a:t>lên</a:t>
            </a:r>
            <a:r>
              <a:rPr lang="en-US" sz="6000" dirty="0">
                <a:solidFill>
                  <a:schemeClr val="bg1">
                    <a:lumMod val="95000"/>
                  </a:schemeClr>
                </a:solidFill>
              </a:rPr>
              <a:t> </a:t>
            </a:r>
            <a:r>
              <a:rPr lang="en-US" sz="6000" dirty="0" err="1">
                <a:solidFill>
                  <a:schemeClr val="bg1">
                    <a:lumMod val="95000"/>
                  </a:schemeClr>
                </a:solidFill>
              </a:rPr>
              <a:t>trong</a:t>
            </a:r>
            <a:r>
              <a:rPr lang="en-US" sz="6000" dirty="0">
                <a:solidFill>
                  <a:schemeClr val="bg1">
                    <a:lumMod val="95000"/>
                  </a:schemeClr>
                </a:solidFill>
              </a:rPr>
              <a:t> con </a:t>
            </a:r>
            <a:r>
              <a:rPr lang="en-US" sz="6000" dirty="0" err="1">
                <a:solidFill>
                  <a:schemeClr val="bg1">
                    <a:lumMod val="95000"/>
                  </a:schemeClr>
                </a:solidFill>
              </a:rPr>
              <a:t>tình</a:t>
            </a:r>
            <a:r>
              <a:rPr lang="en-US" sz="6000" dirty="0">
                <a:solidFill>
                  <a:schemeClr val="bg1">
                    <a:lumMod val="95000"/>
                  </a:schemeClr>
                </a:solidFill>
              </a:rPr>
              <a:t> </a:t>
            </a:r>
            <a:r>
              <a:rPr lang="en-US" sz="6000" dirty="0" err="1">
                <a:solidFill>
                  <a:schemeClr val="bg1">
                    <a:lumMod val="95000"/>
                  </a:schemeClr>
                </a:solidFill>
              </a:rPr>
              <a:t>tuyệt</a:t>
            </a:r>
            <a:r>
              <a:rPr lang="en-US" sz="6000" dirty="0">
                <a:solidFill>
                  <a:schemeClr val="bg1">
                    <a:lumMod val="95000"/>
                  </a:schemeClr>
                </a:solidFill>
              </a:rPr>
              <a:t> </a:t>
            </a:r>
            <a:r>
              <a:rPr lang="en-US" sz="6000" dirty="0" err="1">
                <a:solidFill>
                  <a:schemeClr val="bg1">
                    <a:lumMod val="95000"/>
                  </a:schemeClr>
                </a:solidFill>
              </a:rPr>
              <a:t>vời</a:t>
            </a:r>
            <a:r>
              <a:rPr lang="en-US" sz="6000" dirty="0">
                <a:solidFill>
                  <a:schemeClr val="bg1">
                    <a:lumMod val="95000"/>
                  </a:schemeClr>
                </a:solidFill>
              </a:rPr>
              <a:t>.</a:t>
            </a:r>
            <a:endParaRPr lang="vi-VN" sz="6000" dirty="0">
              <a:solidFill>
                <a:schemeClr val="bg1">
                  <a:lumMod val="95000"/>
                </a:schemeClr>
              </a:solidFill>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000" u="sng" dirty="0" smtClean="0">
                <a:solidFill>
                  <a:srgbClr val="FFFF00"/>
                </a:solidFill>
              </a:rPr>
              <a:t>Tk1</a:t>
            </a:r>
            <a:r>
              <a:rPr lang="en-US" sz="6000" b="0" u="sng" dirty="0" smtClean="0">
                <a:solidFill>
                  <a:srgbClr val="FFFF00"/>
                </a:solidFill>
                <a:effectLst/>
              </a:rPr>
              <a:t>:</a:t>
            </a:r>
            <a:r>
              <a:rPr lang="en-US" sz="6000" b="0" dirty="0" smtClean="0">
                <a:solidFill>
                  <a:schemeClr val="bg1"/>
                </a:solidFill>
                <a:effectLst/>
              </a:rPr>
              <a:t> </a:t>
            </a:r>
            <a:r>
              <a:rPr lang="en-US" sz="6000" dirty="0" err="1" smtClean="0">
                <a:solidFill>
                  <a:schemeClr val="bg1">
                    <a:lumMod val="95000"/>
                  </a:schemeClr>
                </a:solidFill>
              </a:rPr>
              <a:t>Để</a:t>
            </a:r>
            <a:r>
              <a:rPr lang="vi-VN" sz="6000" dirty="0" smtClean="0">
                <a:solidFill>
                  <a:schemeClr val="bg1">
                    <a:lumMod val="95000"/>
                  </a:schemeClr>
                </a:solidFill>
              </a:rPr>
              <a:t> </a:t>
            </a:r>
            <a:r>
              <a:rPr lang="vi-VN" sz="6000" dirty="0">
                <a:solidFill>
                  <a:schemeClr val="bg1">
                    <a:lumMod val="95000"/>
                  </a:schemeClr>
                </a:solidFill>
              </a:rPr>
              <a:t>con hân hoan đem tin yêu đi về muôn lối. Tựa như mưa tuôn, mưa hồng ân Chúa trên trần đời.</a:t>
            </a:r>
            <a:endParaRPr lang="en-US" sz="6000" dirty="0">
              <a:solidFill>
                <a:schemeClr val="bg1">
                  <a:lumMod val="95000"/>
                </a:schemeClr>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000" u="sng" dirty="0" err="1" smtClean="0">
                <a:solidFill>
                  <a:srgbClr val="FFFF00"/>
                </a:solidFill>
              </a:rPr>
              <a:t>Đk</a:t>
            </a:r>
            <a:r>
              <a:rPr lang="en-US" sz="6000" b="0" u="sng" dirty="0" smtClean="0">
                <a:solidFill>
                  <a:srgbClr val="FFFF00"/>
                </a:solidFill>
                <a:effectLst/>
              </a:rPr>
              <a:t>:</a:t>
            </a:r>
            <a:r>
              <a:rPr lang="en-US" sz="6000" b="0" dirty="0" smtClean="0">
                <a:solidFill>
                  <a:schemeClr val="bg1"/>
                </a:solidFill>
                <a:effectLst/>
              </a:rPr>
              <a:t> </a:t>
            </a:r>
            <a:r>
              <a:rPr lang="en-US" sz="6000" dirty="0" err="1">
                <a:solidFill>
                  <a:schemeClr val="bg1">
                    <a:lumMod val="95000"/>
                  </a:schemeClr>
                </a:solidFill>
              </a:rPr>
              <a:t>Thắp</a:t>
            </a:r>
            <a:r>
              <a:rPr lang="en-US" sz="6000" dirty="0">
                <a:solidFill>
                  <a:schemeClr val="bg1">
                    <a:lumMod val="95000"/>
                  </a:schemeClr>
                </a:solidFill>
              </a:rPr>
              <a:t> </a:t>
            </a:r>
            <a:r>
              <a:rPr lang="en-US" sz="6000" dirty="0" err="1">
                <a:solidFill>
                  <a:schemeClr val="bg1">
                    <a:lumMod val="95000"/>
                  </a:schemeClr>
                </a:solidFill>
              </a:rPr>
              <a:t>sáng</a:t>
            </a:r>
            <a:r>
              <a:rPr lang="en-US" sz="6000" dirty="0">
                <a:solidFill>
                  <a:schemeClr val="bg1">
                    <a:lumMod val="95000"/>
                  </a:schemeClr>
                </a:solidFill>
              </a:rPr>
              <a:t> </a:t>
            </a:r>
            <a:r>
              <a:rPr lang="en-US" sz="6000" dirty="0" err="1">
                <a:solidFill>
                  <a:schemeClr val="bg1">
                    <a:lumMod val="95000"/>
                  </a:schemeClr>
                </a:solidFill>
              </a:rPr>
              <a:t>lên</a:t>
            </a:r>
            <a:r>
              <a:rPr lang="en-US" sz="6000" dirty="0">
                <a:solidFill>
                  <a:schemeClr val="bg1">
                    <a:lumMod val="95000"/>
                  </a:schemeClr>
                </a:solidFill>
              </a:rPr>
              <a:t> </a:t>
            </a:r>
            <a:r>
              <a:rPr lang="en-US" sz="6000" dirty="0" err="1">
                <a:solidFill>
                  <a:schemeClr val="bg1">
                    <a:lumMod val="95000"/>
                  </a:schemeClr>
                </a:solidFill>
              </a:rPr>
              <a:t>trong</a:t>
            </a:r>
            <a:r>
              <a:rPr lang="en-US" sz="6000" dirty="0">
                <a:solidFill>
                  <a:schemeClr val="bg1">
                    <a:lumMod val="95000"/>
                  </a:schemeClr>
                </a:solidFill>
              </a:rPr>
              <a:t> con </a:t>
            </a:r>
            <a:r>
              <a:rPr lang="en-US" sz="6000" dirty="0" err="1">
                <a:solidFill>
                  <a:schemeClr val="bg1">
                    <a:lumMod val="95000"/>
                  </a:schemeClr>
                </a:solidFill>
              </a:rPr>
              <a:t>tình</a:t>
            </a:r>
            <a:r>
              <a:rPr lang="en-US" sz="6000" dirty="0">
                <a:solidFill>
                  <a:schemeClr val="bg1">
                    <a:lumMod val="95000"/>
                  </a:schemeClr>
                </a:solidFill>
              </a:rPr>
              <a:t> </a:t>
            </a:r>
            <a:r>
              <a:rPr lang="en-US" sz="6000" dirty="0" err="1">
                <a:solidFill>
                  <a:schemeClr val="bg1">
                    <a:lumMod val="95000"/>
                  </a:schemeClr>
                </a:solidFill>
              </a:rPr>
              <a:t>yêu</a:t>
            </a:r>
            <a:r>
              <a:rPr lang="en-US" sz="6000" dirty="0">
                <a:solidFill>
                  <a:schemeClr val="bg1">
                    <a:lumMod val="95000"/>
                  </a:schemeClr>
                </a:solidFill>
              </a:rPr>
              <a:t> </a:t>
            </a:r>
            <a:r>
              <a:rPr lang="en-US" sz="6000" dirty="0" err="1">
                <a:solidFill>
                  <a:schemeClr val="bg1">
                    <a:lumMod val="95000"/>
                  </a:schemeClr>
                </a:solidFill>
              </a:rPr>
              <a:t>Chúa</a:t>
            </a:r>
            <a:r>
              <a:rPr lang="en-US" sz="6000" dirty="0">
                <a:solidFill>
                  <a:schemeClr val="bg1">
                    <a:lumMod val="95000"/>
                  </a:schemeClr>
                </a:solidFill>
              </a:rPr>
              <a:t>. </a:t>
            </a:r>
            <a:r>
              <a:rPr lang="en-US" sz="6000" dirty="0" err="1">
                <a:solidFill>
                  <a:schemeClr val="bg1">
                    <a:lumMod val="95000"/>
                  </a:schemeClr>
                </a:solidFill>
              </a:rPr>
              <a:t>Thắp</a:t>
            </a:r>
            <a:r>
              <a:rPr lang="en-US" sz="6000" dirty="0">
                <a:solidFill>
                  <a:schemeClr val="bg1">
                    <a:lumMod val="95000"/>
                  </a:schemeClr>
                </a:solidFill>
              </a:rPr>
              <a:t> </a:t>
            </a:r>
            <a:r>
              <a:rPr lang="en-US" sz="6000" dirty="0" err="1">
                <a:solidFill>
                  <a:schemeClr val="bg1">
                    <a:lumMod val="95000"/>
                  </a:schemeClr>
                </a:solidFill>
              </a:rPr>
              <a:t>sáng</a:t>
            </a:r>
            <a:r>
              <a:rPr lang="en-US" sz="6000" dirty="0">
                <a:solidFill>
                  <a:schemeClr val="bg1">
                    <a:lumMod val="95000"/>
                  </a:schemeClr>
                </a:solidFill>
              </a:rPr>
              <a:t> </a:t>
            </a:r>
            <a:r>
              <a:rPr lang="en-US" sz="6000" dirty="0" err="1">
                <a:solidFill>
                  <a:schemeClr val="bg1">
                    <a:lumMod val="95000"/>
                  </a:schemeClr>
                </a:solidFill>
              </a:rPr>
              <a:t>lên</a:t>
            </a:r>
            <a:r>
              <a:rPr lang="en-US" sz="6000" dirty="0">
                <a:solidFill>
                  <a:schemeClr val="bg1">
                    <a:lumMod val="95000"/>
                  </a:schemeClr>
                </a:solidFill>
              </a:rPr>
              <a:t> </a:t>
            </a:r>
            <a:r>
              <a:rPr lang="en-US" sz="6000" dirty="0" err="1">
                <a:solidFill>
                  <a:schemeClr val="bg1">
                    <a:lumMod val="95000"/>
                  </a:schemeClr>
                </a:solidFill>
              </a:rPr>
              <a:t>trong</a:t>
            </a:r>
            <a:r>
              <a:rPr lang="en-US" sz="6000" dirty="0">
                <a:solidFill>
                  <a:schemeClr val="bg1">
                    <a:lumMod val="95000"/>
                  </a:schemeClr>
                </a:solidFill>
              </a:rPr>
              <a:t> con </a:t>
            </a:r>
            <a:r>
              <a:rPr lang="en-US" sz="6000" dirty="0" err="1">
                <a:solidFill>
                  <a:schemeClr val="bg1">
                    <a:lumMod val="95000"/>
                  </a:schemeClr>
                </a:solidFill>
              </a:rPr>
              <a:t>tình</a:t>
            </a:r>
            <a:r>
              <a:rPr lang="en-US" sz="6000" dirty="0">
                <a:solidFill>
                  <a:schemeClr val="bg1">
                    <a:lumMod val="95000"/>
                  </a:schemeClr>
                </a:solidFill>
              </a:rPr>
              <a:t> </a:t>
            </a:r>
            <a:r>
              <a:rPr lang="en-US" sz="6000" dirty="0" err="1">
                <a:solidFill>
                  <a:schemeClr val="bg1">
                    <a:lumMod val="95000"/>
                  </a:schemeClr>
                </a:solidFill>
              </a:rPr>
              <a:t>tuyệt</a:t>
            </a:r>
            <a:r>
              <a:rPr lang="en-US" sz="6000" dirty="0">
                <a:solidFill>
                  <a:schemeClr val="bg1">
                    <a:lumMod val="95000"/>
                  </a:schemeClr>
                </a:solidFill>
              </a:rPr>
              <a:t> </a:t>
            </a:r>
            <a:r>
              <a:rPr lang="en-US" sz="6000" dirty="0" err="1">
                <a:solidFill>
                  <a:schemeClr val="bg1">
                    <a:lumMod val="95000"/>
                  </a:schemeClr>
                </a:solidFill>
              </a:rPr>
              <a:t>vời</a:t>
            </a:r>
            <a:r>
              <a:rPr lang="en-US" sz="6000" dirty="0">
                <a:solidFill>
                  <a:schemeClr val="bg1">
                    <a:lumMod val="95000"/>
                  </a:schemeClr>
                </a:solidFill>
              </a:rPr>
              <a:t>.</a:t>
            </a:r>
            <a:endParaRPr lang="vi-VN" sz="6000" dirty="0">
              <a:solidFill>
                <a:schemeClr val="bg1">
                  <a:lumMod val="95000"/>
                </a:schemeClr>
              </a:solidFill>
            </a:endParaRPr>
          </a:p>
        </p:txBody>
      </p:sp>
    </p:spTree>
    <p:extLst>
      <p:ext uri="{BB962C8B-B14F-4D97-AF65-F5344CB8AC3E}">
        <p14:creationId xmlns:p14="http://schemas.microsoft.com/office/powerpoint/2010/main" val="11505386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000" u="sng" dirty="0" smtClean="0">
                <a:solidFill>
                  <a:srgbClr val="FFFF00"/>
                </a:solidFill>
              </a:rPr>
              <a:t>T</a:t>
            </a:r>
            <a:r>
              <a:rPr lang="en-US" sz="6000" b="0" u="sng" dirty="0" smtClean="0">
                <a:solidFill>
                  <a:srgbClr val="FFFF00"/>
                </a:solidFill>
                <a:effectLst/>
              </a:rPr>
              <a:t>k2:</a:t>
            </a:r>
            <a:r>
              <a:rPr lang="en-US" sz="6000" b="0" dirty="0" smtClean="0">
                <a:solidFill>
                  <a:schemeClr val="bg1"/>
                </a:solidFill>
                <a:effectLst/>
              </a:rPr>
              <a:t> </a:t>
            </a:r>
            <a:r>
              <a:rPr lang="en-US" sz="6000" dirty="0">
                <a:solidFill>
                  <a:schemeClr val="bg1">
                    <a:lumMod val="95000"/>
                  </a:schemeClr>
                </a:solidFill>
              </a:rPr>
              <a:t>Đ</a:t>
            </a:r>
            <a:r>
              <a:rPr lang="vi-VN" sz="6000" dirty="0" smtClean="0">
                <a:solidFill>
                  <a:schemeClr val="bg1">
                    <a:lumMod val="95000"/>
                  </a:schemeClr>
                </a:solidFill>
              </a:rPr>
              <a:t>ể </a:t>
            </a:r>
            <a:r>
              <a:rPr lang="vi-VN" sz="6000" dirty="0">
                <a:solidFill>
                  <a:schemeClr val="bg1">
                    <a:lumMod val="95000"/>
                  </a:schemeClr>
                </a:solidFill>
              </a:rPr>
              <a:t>con say mê tim reo vang rộn ràng đi tới. Niềm tin cao dâng, ôi niềm tin thánh ân tuyệt vời.</a:t>
            </a:r>
          </a:p>
        </p:txBody>
      </p:sp>
    </p:spTree>
    <p:extLst>
      <p:ext uri="{BB962C8B-B14F-4D97-AF65-F5344CB8AC3E}">
        <p14:creationId xmlns:p14="http://schemas.microsoft.com/office/powerpoint/2010/main" val="418120374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000" u="sng" dirty="0" err="1" smtClean="0">
                <a:solidFill>
                  <a:srgbClr val="FFFF00"/>
                </a:solidFill>
              </a:rPr>
              <a:t>Đk</a:t>
            </a:r>
            <a:r>
              <a:rPr lang="en-US" sz="6000" b="0" u="sng" dirty="0" smtClean="0">
                <a:solidFill>
                  <a:srgbClr val="FFFF00"/>
                </a:solidFill>
                <a:effectLst/>
              </a:rPr>
              <a:t>:</a:t>
            </a:r>
            <a:r>
              <a:rPr lang="en-US" sz="6000" b="0" dirty="0" smtClean="0">
                <a:solidFill>
                  <a:schemeClr val="bg1"/>
                </a:solidFill>
                <a:effectLst/>
              </a:rPr>
              <a:t> </a:t>
            </a:r>
            <a:r>
              <a:rPr lang="en-US" sz="6000" dirty="0" err="1">
                <a:solidFill>
                  <a:schemeClr val="bg1">
                    <a:lumMod val="95000"/>
                  </a:schemeClr>
                </a:solidFill>
              </a:rPr>
              <a:t>Thắp</a:t>
            </a:r>
            <a:r>
              <a:rPr lang="en-US" sz="6000" dirty="0">
                <a:solidFill>
                  <a:schemeClr val="bg1">
                    <a:lumMod val="95000"/>
                  </a:schemeClr>
                </a:solidFill>
              </a:rPr>
              <a:t> </a:t>
            </a:r>
            <a:r>
              <a:rPr lang="en-US" sz="6000" dirty="0" err="1">
                <a:solidFill>
                  <a:schemeClr val="bg1">
                    <a:lumMod val="95000"/>
                  </a:schemeClr>
                </a:solidFill>
              </a:rPr>
              <a:t>sáng</a:t>
            </a:r>
            <a:r>
              <a:rPr lang="en-US" sz="6000" dirty="0">
                <a:solidFill>
                  <a:schemeClr val="bg1">
                    <a:lumMod val="95000"/>
                  </a:schemeClr>
                </a:solidFill>
              </a:rPr>
              <a:t> </a:t>
            </a:r>
            <a:r>
              <a:rPr lang="en-US" sz="6000" dirty="0" err="1">
                <a:solidFill>
                  <a:schemeClr val="bg1">
                    <a:lumMod val="95000"/>
                  </a:schemeClr>
                </a:solidFill>
              </a:rPr>
              <a:t>lên</a:t>
            </a:r>
            <a:r>
              <a:rPr lang="en-US" sz="6000" dirty="0">
                <a:solidFill>
                  <a:schemeClr val="bg1">
                    <a:lumMod val="95000"/>
                  </a:schemeClr>
                </a:solidFill>
              </a:rPr>
              <a:t> </a:t>
            </a:r>
            <a:r>
              <a:rPr lang="en-US" sz="6000" dirty="0" err="1">
                <a:solidFill>
                  <a:schemeClr val="bg1">
                    <a:lumMod val="95000"/>
                  </a:schemeClr>
                </a:solidFill>
              </a:rPr>
              <a:t>trong</a:t>
            </a:r>
            <a:r>
              <a:rPr lang="en-US" sz="6000" dirty="0">
                <a:solidFill>
                  <a:schemeClr val="bg1">
                    <a:lumMod val="95000"/>
                  </a:schemeClr>
                </a:solidFill>
              </a:rPr>
              <a:t> con </a:t>
            </a:r>
            <a:r>
              <a:rPr lang="en-US" sz="6000" dirty="0" err="1">
                <a:solidFill>
                  <a:schemeClr val="bg1">
                    <a:lumMod val="95000"/>
                  </a:schemeClr>
                </a:solidFill>
              </a:rPr>
              <a:t>tình</a:t>
            </a:r>
            <a:r>
              <a:rPr lang="en-US" sz="6000" dirty="0">
                <a:solidFill>
                  <a:schemeClr val="bg1">
                    <a:lumMod val="95000"/>
                  </a:schemeClr>
                </a:solidFill>
              </a:rPr>
              <a:t> </a:t>
            </a:r>
            <a:r>
              <a:rPr lang="en-US" sz="6000" dirty="0" err="1">
                <a:solidFill>
                  <a:schemeClr val="bg1">
                    <a:lumMod val="95000"/>
                  </a:schemeClr>
                </a:solidFill>
              </a:rPr>
              <a:t>yêu</a:t>
            </a:r>
            <a:r>
              <a:rPr lang="en-US" sz="6000" dirty="0">
                <a:solidFill>
                  <a:schemeClr val="bg1">
                    <a:lumMod val="95000"/>
                  </a:schemeClr>
                </a:solidFill>
              </a:rPr>
              <a:t> </a:t>
            </a:r>
            <a:r>
              <a:rPr lang="en-US" sz="6000" dirty="0" err="1">
                <a:solidFill>
                  <a:schemeClr val="bg1">
                    <a:lumMod val="95000"/>
                  </a:schemeClr>
                </a:solidFill>
              </a:rPr>
              <a:t>Chúa</a:t>
            </a:r>
            <a:r>
              <a:rPr lang="en-US" sz="6000" dirty="0">
                <a:solidFill>
                  <a:schemeClr val="bg1">
                    <a:lumMod val="95000"/>
                  </a:schemeClr>
                </a:solidFill>
              </a:rPr>
              <a:t>. </a:t>
            </a:r>
            <a:r>
              <a:rPr lang="en-US" sz="6000" dirty="0" err="1">
                <a:solidFill>
                  <a:schemeClr val="bg1">
                    <a:lumMod val="95000"/>
                  </a:schemeClr>
                </a:solidFill>
              </a:rPr>
              <a:t>Thắp</a:t>
            </a:r>
            <a:r>
              <a:rPr lang="en-US" sz="6000" dirty="0">
                <a:solidFill>
                  <a:schemeClr val="bg1">
                    <a:lumMod val="95000"/>
                  </a:schemeClr>
                </a:solidFill>
              </a:rPr>
              <a:t> </a:t>
            </a:r>
            <a:r>
              <a:rPr lang="en-US" sz="6000" dirty="0" err="1">
                <a:solidFill>
                  <a:schemeClr val="bg1">
                    <a:lumMod val="95000"/>
                  </a:schemeClr>
                </a:solidFill>
              </a:rPr>
              <a:t>sáng</a:t>
            </a:r>
            <a:r>
              <a:rPr lang="en-US" sz="6000" dirty="0">
                <a:solidFill>
                  <a:schemeClr val="bg1">
                    <a:lumMod val="95000"/>
                  </a:schemeClr>
                </a:solidFill>
              </a:rPr>
              <a:t> </a:t>
            </a:r>
            <a:r>
              <a:rPr lang="en-US" sz="6000" dirty="0" err="1">
                <a:solidFill>
                  <a:schemeClr val="bg1">
                    <a:lumMod val="95000"/>
                  </a:schemeClr>
                </a:solidFill>
              </a:rPr>
              <a:t>lên</a:t>
            </a:r>
            <a:r>
              <a:rPr lang="en-US" sz="6000" dirty="0">
                <a:solidFill>
                  <a:schemeClr val="bg1">
                    <a:lumMod val="95000"/>
                  </a:schemeClr>
                </a:solidFill>
              </a:rPr>
              <a:t> </a:t>
            </a:r>
            <a:r>
              <a:rPr lang="en-US" sz="6000" dirty="0" err="1">
                <a:solidFill>
                  <a:schemeClr val="bg1">
                    <a:lumMod val="95000"/>
                  </a:schemeClr>
                </a:solidFill>
              </a:rPr>
              <a:t>trong</a:t>
            </a:r>
            <a:r>
              <a:rPr lang="en-US" sz="6000" dirty="0">
                <a:solidFill>
                  <a:schemeClr val="bg1">
                    <a:lumMod val="95000"/>
                  </a:schemeClr>
                </a:solidFill>
              </a:rPr>
              <a:t> con </a:t>
            </a:r>
            <a:r>
              <a:rPr lang="en-US" sz="6000" dirty="0" err="1">
                <a:solidFill>
                  <a:schemeClr val="bg1">
                    <a:lumMod val="95000"/>
                  </a:schemeClr>
                </a:solidFill>
              </a:rPr>
              <a:t>tình</a:t>
            </a:r>
            <a:r>
              <a:rPr lang="en-US" sz="6000" dirty="0">
                <a:solidFill>
                  <a:schemeClr val="bg1">
                    <a:lumMod val="95000"/>
                  </a:schemeClr>
                </a:solidFill>
              </a:rPr>
              <a:t> </a:t>
            </a:r>
            <a:r>
              <a:rPr lang="en-US" sz="6000" dirty="0" err="1">
                <a:solidFill>
                  <a:schemeClr val="bg1">
                    <a:lumMod val="95000"/>
                  </a:schemeClr>
                </a:solidFill>
              </a:rPr>
              <a:t>tuyệt</a:t>
            </a:r>
            <a:r>
              <a:rPr lang="en-US" sz="6000" dirty="0">
                <a:solidFill>
                  <a:schemeClr val="bg1">
                    <a:lumMod val="95000"/>
                  </a:schemeClr>
                </a:solidFill>
              </a:rPr>
              <a:t> </a:t>
            </a:r>
            <a:r>
              <a:rPr lang="en-US" sz="6000" dirty="0" err="1">
                <a:solidFill>
                  <a:schemeClr val="bg1">
                    <a:lumMod val="95000"/>
                  </a:schemeClr>
                </a:solidFill>
              </a:rPr>
              <a:t>vời</a:t>
            </a:r>
            <a:r>
              <a:rPr lang="en-US" sz="6000" dirty="0">
                <a:solidFill>
                  <a:schemeClr val="bg1">
                    <a:lumMod val="95000"/>
                  </a:schemeClr>
                </a:solidFill>
              </a:rPr>
              <a:t>.</a:t>
            </a:r>
            <a:endParaRPr lang="vi-VN" sz="6000" dirty="0">
              <a:solidFill>
                <a:schemeClr val="bg1">
                  <a:lumMod val="95000"/>
                </a:schemeClr>
              </a:solidFill>
            </a:endParaRPr>
          </a:p>
        </p:txBody>
      </p:sp>
    </p:spTree>
    <p:extLst>
      <p:ext uri="{BB962C8B-B14F-4D97-AF65-F5344CB8AC3E}">
        <p14:creationId xmlns:p14="http://schemas.microsoft.com/office/powerpoint/2010/main" val="7381656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3440517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dirty="0">
                <a:solidFill>
                  <a:schemeClr val="bg1"/>
                </a:solidFill>
                <a:effectLst/>
                <a:latin typeface="+mj-lt"/>
              </a:rPr>
              <a:t>thái độ tham gia và lòng nhiệt thành trong sứ vụ của Hội</a:t>
            </a:r>
            <a:br>
              <a:rPr lang="vi-VN" sz="4900" b="0" dirty="0">
                <a:solidFill>
                  <a:schemeClr val="bg1"/>
                </a:solidFill>
                <a:effectLst/>
                <a:latin typeface="+mj-lt"/>
              </a:rPr>
            </a:br>
            <a:r>
              <a:rPr lang="vi-VN" sz="4900" b="0" dirty="0">
                <a:solidFill>
                  <a:schemeClr val="bg1"/>
                </a:solidFill>
                <a:effectLst/>
                <a:latin typeface="+mj-lt"/>
              </a:rPr>
              <a:t>Thánh, </a:t>
            </a:r>
            <a:r>
              <a:rPr lang="en-US" sz="4900" b="0" dirty="0" smtClean="0">
                <a:solidFill>
                  <a:schemeClr val="bg1"/>
                </a:solidFill>
                <a:effectLst/>
                <a:latin typeface="+mj-lt"/>
              </a:rPr>
              <a:t>n</a:t>
            </a:r>
            <a:r>
              <a:rPr lang="vi-VN" sz="4900" b="0" dirty="0" smtClean="0">
                <a:solidFill>
                  <a:schemeClr val="bg1"/>
                </a:solidFill>
                <a:effectLst/>
                <a:latin typeface="+mj-lt"/>
              </a:rPr>
              <a:t>hờ </a:t>
            </a:r>
            <a:r>
              <a:rPr lang="vi-VN" sz="4900" b="0" dirty="0">
                <a:solidFill>
                  <a:schemeClr val="bg1"/>
                </a:solidFill>
                <a:effectLst/>
                <a:latin typeface="+mj-lt"/>
              </a:rPr>
              <a:t>lời chuyển cầu của Đức Trinh Nữ Maria, Nữ Vương các Tông đồ và là Mẹ của Hội Thánh,</a:t>
            </a:r>
            <a:endParaRPr lang="en-US" sz="4900" b="0" dirty="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821</TotalTime>
  <Words>1675</Words>
  <Application>Microsoft Office PowerPoint</Application>
  <PresentationFormat>On-screen Show (16:9)</PresentationFormat>
  <Paragraphs>85</Paragraphs>
  <Slides>75</Slides>
  <Notes>0</Notes>
  <HiddenSlides>0</HiddenSlides>
  <MMClips>0</MMClips>
  <ScaleCrop>false</ScaleCrop>
  <HeadingPairs>
    <vt:vector size="4" baseType="variant">
      <vt:variant>
        <vt:lpstr>Theme</vt:lpstr>
      </vt:variant>
      <vt:variant>
        <vt:i4>11</vt:i4>
      </vt:variant>
      <vt:variant>
        <vt:lpstr>Slide Titles</vt:lpstr>
      </vt:variant>
      <vt:variant>
        <vt:i4>75</vt:i4>
      </vt:variant>
    </vt:vector>
  </HeadingPairs>
  <TitlesOfParts>
    <vt:vector size="86" baseType="lpstr">
      <vt:lpstr>Office Theme</vt:lpstr>
      <vt:lpstr>12_Office Theme</vt:lpstr>
      <vt:lpstr>36_Default Design</vt:lpstr>
      <vt:lpstr>10_Office Theme</vt:lpstr>
      <vt:lpstr>37_Default Design</vt:lpstr>
      <vt:lpstr>3_Office Theme</vt:lpstr>
      <vt:lpstr>4_Office Theme</vt:lpstr>
      <vt:lpstr>5_Office Theme</vt:lpstr>
      <vt:lpstr>Default Design</vt:lpstr>
      <vt:lpstr>6_Office Theme</vt:lpstr>
      <vt:lpstr>1_Office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NHANH LÊN NÀO</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Thánh Vịnh 85 Chúa Nhật XVI Thường Niên Năm A</vt:lpstr>
      <vt:lpstr>Đk: Lạy Chúa, Chúa nhân hậu và luôn khoan hồng.</vt:lpstr>
      <vt:lpstr>Tk1: Thiên Chúa luôn từ bi hải hà, giàu yêu thương cho người khấn ước. Xin Chúa niệm tình lặng nghe tiếng lòng này khấn xin. Bao tiếng hồn con khẩn cầu, nguyện lưu tâm Chúa ơi.</vt:lpstr>
      <vt:lpstr>Đk: Lạy Chúa, Chúa nhân hậu và luôn khoan hồng.</vt:lpstr>
      <vt:lpstr>Tk2: Muôn sắc dân Ngài đã tác thành, về nơi đây suy phục bái kính. Ơn Chúa trọng đại dường bao, chỉ Ngài là Chúa thôi. Tay Chúa từng đã tác thành ngàn uy công, Chúa ơi.</vt:lpstr>
      <vt:lpstr>Đk: Lạy Chúa, Chúa nhân hậu và luôn khoan hồng.</vt:lpstr>
      <vt:lpstr>Tk3: Nhưng Chúa ơi, Ngài bao tốt lành, đầy khoan dung, luôn chậm oán thán. Ôi Chúa thực giàu tình thương, vẫn một lòng tín trung. Xin Chúa từ bi đoái nhìn và xin thương xót con.</vt:lpstr>
      <vt:lpstr>Đk: Lạy Chúa, Chúa nhân hậu và luôn khoan hồng.</vt:lpstr>
      <vt:lpstr>PowerPoint Presentation</vt:lpstr>
      <vt:lpstr>Lạy Cha là Chúa Cả trời đất, chúc tụng Cha, vì Cha đã mạc khải nước trời cho những người bé mọn.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Này là bông lúa miến từ đồng xa con dâng tiến Ngài. Này là chùm nho tươi trái thơm ngon, dịu ngọt thương yêu. Đời cần lao nắng mưa, những khó nhọc ngày đêm sớm trưa. Làm thành hy lễ dâng xin Cha.</vt:lpstr>
      <vt:lpstr>Đk: Hãy thương nhận như lễ toàn thiêu, dắt con vào giây phút huyền siêu. Kính dâng Ngài câu hát tình yêu. Mong Cha hãy ban nhiều ân phúc trời cao dẫu con nhiều tội lỗi làm sao. Khấn xin Ngài nâng đỡ  đời con bao gió sương.</vt:lpstr>
      <vt:lpstr>Tk2: Đời nhiều phen sa ngã làm con đây phải xa cách Ngài. Nhìn về Cha thân yêu, mắt rưng rưng lệ tràn đôi mi. Lạy Ngài xin xót thương tấm thân con tội lỗi vấn vương. Giờ này con đến đây xin Cha.</vt:lpstr>
      <vt:lpstr>Đk: Hãy thương nhận như lễ toàn thiêu, dắt con vào giây phút huyền siêu. Kính dâng Ngài câu hát tình yêu. Mong Cha hãy ban nhiều ân phúc trời cao dẫu con nhiều tội lỗi làm sao. Khấn xin Ngài nâng đỡ  đời con bao gió sương.</vt:lpstr>
      <vt:lpstr>PowerPoint Presentation</vt:lpstr>
      <vt:lpstr>PowerPoint Presentation</vt:lpstr>
      <vt:lpstr>Ca Nguyện Hiệp Lễ TÂM TÌNH BÉ NHỎ Phùng Minh Mẫn</vt:lpstr>
      <vt:lpstr>Tk1: Cho con làm cành hoa trắng đơn sơ dưới chân bàn thờ. Cho con làm một ngọn nến khiêm cung đứng trong đền Ngài. Cho con ngày đêm say mến tôn nhan Chúa bao từ nhân. Cho con mơ về thiên quốc của người nhỏ bé mong manh.</vt:lpstr>
      <vt:lpstr>Đk: Con luôn mơ về bên Nước Chúa cho ai tâm hồn nhỏ bé đó, con xin luôn là trẻ thơ đơn sơ mà Thiên Chúa hằng yêu mến. Con không ham việc gì quá lớn, nhưng say mê những việc mọn hèn, khi khiêm nhu phục vụ anh em, mang theo tâm tình thương mến.</vt:lpstr>
      <vt:lpstr>Tk2: Cho con bình yên ca hát, tôn vinh Chúa Vua lòng con. Cho con một niềm tín thác trong tay Chúa quan phòng luôn. Cho con quả tim mềm yếu, Chúa thương sẽ thương thật nhiều. Cho con tâm hồn thơ bé để được Ngài mãi nâng niu.</vt:lpstr>
      <vt:lpstr>Đk: Con luôn mơ về bên Nước Chúa cho ai tâm hồn nhỏ bé đó, con xin luôn là trẻ thơ đơn sơ mà Thiên Chúa hằng yêu mến. Con không ham việc gì quá lớn, nhưng say mê những việc mọn hèn, khi khiêm nhu phục vụ anh em, mang theo tâm tình thương mến.</vt:lpstr>
      <vt:lpstr>Tk3: Cho con thành tâm nhân ái đỡ nâng những ai khổ đau. Cho con lòng luôn hăng hái viếng thăm những ai lẻ loi, hân hoan cùng người vui sướng, khóc than với ai sầu vương. Cho con nên người tôi tớ phục vụ vì nghĩa yêu thương.</vt:lpstr>
      <vt:lpstr>Đk: Con luôn mơ về bên Nước Chúa cho ai tâm hồn nhỏ bé đó, con xin luôn là trẻ thơ đơn sơ mà Thiên Chúa hằng yêu mến. Con không ham việc gì quá lớn, nhưng say mê những việc mọn hèn, khi khiêm nhu phục vụ anh em, mang theo tâm tình thương mến.</vt:lpstr>
      <vt:lpstr>PowerPoint Presentation</vt:lpstr>
      <vt:lpstr>PowerPoint Presentation</vt:lpstr>
      <vt:lpstr>Ca Kết Lễ THẮP SÁNG TRONG CON Trầm Hương</vt:lpstr>
      <vt:lpstr>Đk: Thắp sáng lên trong con tình yêu Chúa. Thắp sáng lên trong con tình tuyệt vời.</vt:lpstr>
      <vt:lpstr>Tk1: Để con hân hoan đem tin yêu đi về muôn lối. Tựa như mưa tuôn, mưa hồng ân Chúa trên trần đời.</vt:lpstr>
      <vt:lpstr>Đk: Thắp sáng lên trong con tình yêu Chúa. Thắp sáng lên trong con tình tuyệt vời.</vt:lpstr>
      <vt:lpstr>Tk2: Để con say mê tim reo vang rộn ràng đi tới. Niềm tin cao dâng, ôi niềm tin thánh ân tuyệt vời.</vt:lpstr>
      <vt:lpstr>Đk: Thắp sáng lên trong con tình yêu Chúa. Thắp sáng lên trong con tình tuyệt vời.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Mong Dung</cp:lastModifiedBy>
  <cp:revision>130</cp:revision>
  <dcterms:created xsi:type="dcterms:W3CDTF">2023-05-21T07:25:42Z</dcterms:created>
  <dcterms:modified xsi:type="dcterms:W3CDTF">2023-07-19T02:34:43Z</dcterms:modified>
</cp:coreProperties>
</file>