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36" r:id="rId6"/>
    <p:sldMasterId id="2147483748" r:id="rId7"/>
    <p:sldMasterId id="2147483928" r:id="rId8"/>
    <p:sldMasterId id="2147483952" r:id="rId9"/>
    <p:sldMasterId id="2147483964" r:id="rId10"/>
    <p:sldMasterId id="2147483976" r:id="rId11"/>
    <p:sldMasterId id="2147483988" r:id="rId12"/>
  </p:sldMasterIdLst>
  <p:sldIdLst>
    <p:sldId id="507" r:id="rId13"/>
    <p:sldId id="367" r:id="rId14"/>
    <p:sldId id="368" r:id="rId15"/>
    <p:sldId id="369" r:id="rId16"/>
    <p:sldId id="370" r:id="rId17"/>
    <p:sldId id="371" r:id="rId18"/>
    <p:sldId id="372" r:id="rId19"/>
    <p:sldId id="373" r:id="rId20"/>
    <p:sldId id="374" r:id="rId21"/>
    <p:sldId id="585" r:id="rId22"/>
    <p:sldId id="553" r:id="rId23"/>
    <p:sldId id="443" r:id="rId24"/>
    <p:sldId id="554" r:id="rId25"/>
    <p:sldId id="598" r:id="rId26"/>
    <p:sldId id="586" r:id="rId27"/>
    <p:sldId id="384" r:id="rId28"/>
    <p:sldId id="386" r:id="rId29"/>
    <p:sldId id="387" r:id="rId30"/>
    <p:sldId id="388" r:id="rId31"/>
    <p:sldId id="389" r:id="rId32"/>
    <p:sldId id="390" r:id="rId33"/>
    <p:sldId id="391" r:id="rId34"/>
    <p:sldId id="587" r:id="rId35"/>
    <p:sldId id="415" r:id="rId36"/>
    <p:sldId id="536" r:id="rId37"/>
    <p:sldId id="537" r:id="rId38"/>
    <p:sldId id="538" r:id="rId39"/>
    <p:sldId id="599" r:id="rId40"/>
    <p:sldId id="539" r:id="rId41"/>
    <p:sldId id="600" r:id="rId42"/>
    <p:sldId id="556" r:id="rId43"/>
    <p:sldId id="602" r:id="rId44"/>
    <p:sldId id="540" r:id="rId45"/>
    <p:sldId id="601" r:id="rId46"/>
    <p:sldId id="417" r:id="rId47"/>
    <p:sldId id="542" r:id="rId48"/>
    <p:sldId id="532" r:id="rId49"/>
    <p:sldId id="549" r:id="rId50"/>
    <p:sldId id="400" r:id="rId51"/>
    <p:sldId id="401" r:id="rId52"/>
    <p:sldId id="402" r:id="rId53"/>
    <p:sldId id="403" r:id="rId54"/>
    <p:sldId id="404" r:id="rId55"/>
    <p:sldId id="405" r:id="rId56"/>
    <p:sldId id="406" r:id="rId57"/>
    <p:sldId id="407" r:id="rId58"/>
    <p:sldId id="408" r:id="rId59"/>
    <p:sldId id="409" r:id="rId60"/>
    <p:sldId id="410" r:id="rId61"/>
    <p:sldId id="411" r:id="rId62"/>
    <p:sldId id="412" r:id="rId63"/>
    <p:sldId id="550" r:id="rId64"/>
    <p:sldId id="558" r:id="rId65"/>
    <p:sldId id="559" r:id="rId66"/>
    <p:sldId id="590" r:id="rId67"/>
    <p:sldId id="560" r:id="rId68"/>
    <p:sldId id="561" r:id="rId69"/>
    <p:sldId id="591" r:id="rId70"/>
    <p:sldId id="592" r:id="rId71"/>
    <p:sldId id="276" r:id="rId72"/>
    <p:sldId id="503" r:id="rId73"/>
    <p:sldId id="277" r:id="rId74"/>
    <p:sldId id="278" r:id="rId75"/>
    <p:sldId id="593" r:id="rId76"/>
    <p:sldId id="279" r:id="rId77"/>
    <p:sldId id="290" r:id="rId78"/>
    <p:sldId id="594" r:id="rId79"/>
    <p:sldId id="595" r:id="rId80"/>
    <p:sldId id="292" r:id="rId81"/>
    <p:sldId id="588" r:id="rId82"/>
    <p:sldId id="293" r:id="rId83"/>
    <p:sldId id="563" r:id="rId84"/>
    <p:sldId id="564" r:id="rId85"/>
    <p:sldId id="596" r:id="rId86"/>
    <p:sldId id="589" r:id="rId8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4573" autoAdjust="0"/>
    <p:restoredTop sz="94693" autoAdjust="0"/>
  </p:normalViewPr>
  <p:slideViewPr>
    <p:cSldViewPr>
      <p:cViewPr>
        <p:scale>
          <a:sx n="87" d="100"/>
          <a:sy n="87" d="100"/>
        </p:scale>
        <p:origin x="-642" y="-168"/>
      </p:cViewPr>
      <p:guideLst>
        <p:guide orient="horz" pos="1620"/>
        <p:guide pos="2880"/>
      </p:guideLst>
    </p:cSldViewPr>
  </p:slideViewPr>
  <p:outlineViewPr>
    <p:cViewPr>
      <p:scale>
        <a:sx n="33" d="100"/>
        <a:sy n="33" d="100"/>
      </p:scale>
      <p:origin x="62" y="18768"/>
    </p:cViewPr>
  </p:outlineViewPr>
  <p:notesTextViewPr>
    <p:cViewPr>
      <p:scale>
        <a:sx n="1" d="1"/>
        <a:sy n="1" d="1"/>
      </p:scale>
      <p:origin x="0" y="0"/>
    </p:cViewPr>
  </p:notesTextViewPr>
  <p:sorterViewPr>
    <p:cViewPr>
      <p:scale>
        <a:sx n="78" d="100"/>
        <a:sy n="7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theme" Target="theme/theme1.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74979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071176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50086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704907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26732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99272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09121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0861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89505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830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630115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74979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071176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50086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93601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84034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42837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30501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351246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445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50521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793453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30718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40989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264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7/27/2023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393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7/27/2023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5899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8459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8770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7685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6681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8285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7406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4854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0055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77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8579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8692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0168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4050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761579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6687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0117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1510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053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5770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1872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70490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2673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99272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09121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0861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8950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8309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6301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4.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7/27/2023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674432"/>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674432"/>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591077"/>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63249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768010"/>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4.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3059605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rPr>
              <a:t>Ca </a:t>
            </a:r>
            <a:r>
              <a:rPr lang="en-US" sz="6000" b="0" dirty="0" err="1">
                <a:solidFill>
                  <a:srgbClr val="FFFF00"/>
                </a:solidFill>
                <a:effectLst/>
              </a:rPr>
              <a:t>Nhập</a:t>
            </a:r>
            <a:r>
              <a:rPr lang="en-US" sz="6000" b="0" dirty="0">
                <a:solidFill>
                  <a:srgbClr val="FFFF00"/>
                </a:solidFill>
                <a:effectLst/>
              </a:rPr>
              <a:t> </a:t>
            </a:r>
            <a:r>
              <a:rPr lang="en-US" sz="6000" b="0" dirty="0" err="1">
                <a:solidFill>
                  <a:srgbClr val="FFFF00"/>
                </a:solidFill>
                <a:effectLst/>
              </a:rPr>
              <a:t>Lễ</a:t>
            </a:r>
            <a:r>
              <a:rPr lang="en-US" sz="6000" b="0" dirty="0">
                <a:solidFill>
                  <a:srgbClr val="FFFF00"/>
                </a:solidFill>
                <a:effectLst/>
              </a:rPr>
              <a:t/>
            </a:r>
            <a:br>
              <a:rPr lang="en-US" sz="6000" b="0" dirty="0">
                <a:solidFill>
                  <a:srgbClr val="FFFF00"/>
                </a:solidFill>
                <a:effectLst/>
              </a:rPr>
            </a:br>
            <a:r>
              <a:rPr lang="en-US" sz="9600" b="0" dirty="0" err="1">
                <a:solidFill>
                  <a:srgbClr val="FFFF00"/>
                </a:solidFill>
                <a:effectLst/>
              </a:rPr>
              <a:t>Nào</a:t>
            </a:r>
            <a:r>
              <a:rPr lang="en-US" sz="9600" b="0" dirty="0">
                <a:solidFill>
                  <a:srgbClr val="FFFF00"/>
                </a:solidFill>
                <a:effectLst/>
              </a:rPr>
              <a:t> Ta </a:t>
            </a:r>
            <a:r>
              <a:rPr lang="en-US" sz="9600" b="0" dirty="0" err="1">
                <a:solidFill>
                  <a:srgbClr val="FFFF00"/>
                </a:solidFill>
                <a:effectLst/>
              </a:rPr>
              <a:t>Hân</a:t>
            </a:r>
            <a:r>
              <a:rPr lang="en-US" sz="9600" b="0" dirty="0">
                <a:solidFill>
                  <a:srgbClr val="FFFF00"/>
                </a:solidFill>
                <a:effectLst/>
              </a:rPr>
              <a:t> </a:t>
            </a:r>
            <a:r>
              <a:rPr lang="en-US" sz="9600" b="0" dirty="0" err="1">
                <a:solidFill>
                  <a:srgbClr val="FFFF00"/>
                </a:solidFill>
                <a:effectLst/>
              </a:rPr>
              <a:t>Hoan</a:t>
            </a:r>
            <a:r>
              <a:rPr lang="en-US" sz="6000" b="0" dirty="0">
                <a:solidFill>
                  <a:srgbClr val="FFFF00"/>
                </a:solidFill>
                <a:effectLst/>
              </a:rPr>
              <a:t/>
            </a:r>
            <a:br>
              <a:rPr lang="en-US" sz="6000" b="0" dirty="0">
                <a:solidFill>
                  <a:srgbClr val="FFFF00"/>
                </a:solidFill>
                <a:effectLst/>
              </a:rPr>
            </a:br>
            <a:r>
              <a:rPr lang="en-US" sz="6000" b="0" i="1" dirty="0">
                <a:solidFill>
                  <a:schemeClr val="bg1"/>
                </a:solidFill>
                <a:effectLst/>
              </a:rPr>
              <a:t/>
            </a:r>
            <a:br>
              <a:rPr lang="en-US" sz="6000" b="0" i="1" dirty="0">
                <a:solidFill>
                  <a:schemeClr val="bg1"/>
                </a:solidFill>
                <a:effectLst/>
              </a:rPr>
            </a:b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800" b="0" u="sng" dirty="0" smtClean="0">
                <a:solidFill>
                  <a:srgbClr val="FFFF00"/>
                </a:solidFill>
                <a:effectLst/>
              </a:rPr>
              <a:t>Đ</a:t>
            </a:r>
            <a:r>
              <a:rPr lang="en-US" sz="5800" b="0" u="sng" dirty="0" smtClean="0">
                <a:solidFill>
                  <a:srgbClr val="FFFF00"/>
                </a:solidFill>
                <a:effectLst/>
              </a:rPr>
              <a:t>k</a:t>
            </a:r>
            <a:r>
              <a:rPr lang="vi-VN" sz="5800" b="0" u="sng" dirty="0" smtClean="0">
                <a:solidFill>
                  <a:srgbClr val="FFFF00"/>
                </a:solidFill>
                <a:effectLst/>
              </a:rPr>
              <a:t>:</a:t>
            </a:r>
            <a:r>
              <a:rPr lang="vi-VN" sz="5800" b="0" dirty="0" smtClean="0">
                <a:solidFill>
                  <a:schemeClr val="bg1"/>
                </a:solidFill>
                <a:effectLst/>
              </a:rPr>
              <a:t> </a:t>
            </a:r>
            <a:r>
              <a:rPr lang="vi-VN" sz="5800" b="0" dirty="0">
                <a:solidFill>
                  <a:schemeClr val="bg1"/>
                </a:solidFill>
                <a:effectLst/>
              </a:rPr>
              <a:t>Nào ta hân hoan vào cung Thánh Chúa tấu vang cung đàn mừng chúc không ngơi. Hòa trong câu ca nhịp chân tiến bước sánh vai tiến về đền Thánh Chúa Trời.</a:t>
            </a:r>
          </a:p>
        </p:txBody>
      </p:sp>
    </p:spTree>
    <p:extLst>
      <p:ext uri="{BB962C8B-B14F-4D97-AF65-F5344CB8AC3E}">
        <p14:creationId xmlns:p14="http://schemas.microsoft.com/office/powerpoint/2010/main" val="231503272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800" b="0" u="sng" dirty="0" err="1">
                <a:solidFill>
                  <a:srgbClr val="FFFF00"/>
                </a:solidFill>
                <a:effectLst/>
              </a:rPr>
              <a:t>Tk</a:t>
            </a:r>
            <a:r>
              <a:rPr lang="vi-VN" sz="5800" b="0" u="sng" dirty="0" smtClean="0">
                <a:solidFill>
                  <a:srgbClr val="FFFF00"/>
                </a:solidFill>
                <a:effectLst/>
              </a:rPr>
              <a:t>1</a:t>
            </a:r>
            <a:r>
              <a:rPr lang="en-US" sz="5800" b="0" u="sng" dirty="0" smtClean="0">
                <a:solidFill>
                  <a:srgbClr val="FFFF00"/>
                </a:solidFill>
                <a:effectLst/>
              </a:rPr>
              <a:t>:</a:t>
            </a:r>
            <a:r>
              <a:rPr lang="vi-VN" sz="5800" b="0" dirty="0" smtClean="0">
                <a:solidFill>
                  <a:srgbClr val="FFFF00"/>
                </a:solidFill>
                <a:effectLst/>
              </a:rPr>
              <a:t> </a:t>
            </a:r>
            <a:r>
              <a:rPr lang="vi-VN" sz="5800" b="0" dirty="0">
                <a:solidFill>
                  <a:schemeClr val="bg1"/>
                </a:solidFill>
                <a:effectLst/>
              </a:rPr>
              <a:t>Chúc khen Người nhân loại muôn phương dâng lên Người niềm tin kính mến. Ca khen Chúa khắp chốn muôn nơi vạn vật hỡi tán dương Danh Người.</a:t>
            </a: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82927159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800" b="0" u="sng" dirty="0" smtClean="0">
                <a:solidFill>
                  <a:srgbClr val="FFFF00"/>
                </a:solidFill>
                <a:effectLst/>
              </a:rPr>
              <a:t>Đ</a:t>
            </a:r>
            <a:r>
              <a:rPr lang="en-US" sz="5800" b="0" u="sng" dirty="0" smtClean="0">
                <a:solidFill>
                  <a:srgbClr val="FFFF00"/>
                </a:solidFill>
                <a:effectLst/>
              </a:rPr>
              <a:t>k</a:t>
            </a:r>
            <a:r>
              <a:rPr lang="vi-VN" sz="5800" b="0" u="sng" dirty="0" smtClean="0">
                <a:solidFill>
                  <a:srgbClr val="FFFF00"/>
                </a:solidFill>
                <a:effectLst/>
              </a:rPr>
              <a:t>:</a:t>
            </a:r>
            <a:r>
              <a:rPr lang="vi-VN" sz="5800" b="0" dirty="0" smtClean="0">
                <a:solidFill>
                  <a:schemeClr val="bg1"/>
                </a:solidFill>
                <a:effectLst/>
              </a:rPr>
              <a:t> </a:t>
            </a:r>
            <a:r>
              <a:rPr lang="vi-VN" sz="5800" b="0" dirty="0">
                <a:solidFill>
                  <a:schemeClr val="bg1"/>
                </a:solidFill>
                <a:effectLst/>
              </a:rPr>
              <a:t>Nào ta hân hoan vào cung Thánh Chúa tấu vang cung đàn mừng chúc không ngơi. Hòa trong câu ca nhịp chân tiến bước sánh vai tiến về đền Thánh Chúa Trời.</a:t>
            </a:r>
          </a:p>
        </p:txBody>
      </p:sp>
    </p:spTree>
    <p:extLst>
      <p:ext uri="{BB962C8B-B14F-4D97-AF65-F5344CB8AC3E}">
        <p14:creationId xmlns:p14="http://schemas.microsoft.com/office/powerpoint/2010/main" val="196180063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3059605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37724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050"/>
            <a:ext cx="9144000" cy="5143500"/>
          </a:xfrm>
          <a:prstGeom prst="rect">
            <a:avLst/>
          </a:prstGeom>
        </p:spPr>
      </p:pic>
      <p:sp>
        <p:nvSpPr>
          <p:cNvPr id="3" name="Rectangle 2"/>
          <p:cNvSpPr/>
          <p:nvPr/>
        </p:nvSpPr>
        <p:spPr>
          <a:xfrm>
            <a:off x="304800" y="240090"/>
            <a:ext cx="8686800" cy="1569660"/>
          </a:xfrm>
          <a:prstGeom prst="rect">
            <a:avLst/>
          </a:prstGeom>
        </p:spPr>
        <p:txBody>
          <a:bodyPr wrap="square">
            <a:spAutoFit/>
          </a:bodyPr>
          <a:lstStyle/>
          <a:p>
            <a:r>
              <a:rPr lang="en-US" sz="3200" dirty="0" err="1" smtClean="0">
                <a:solidFill>
                  <a:schemeClr val="bg1"/>
                </a:solidFill>
              </a:rPr>
              <a:t>Bài</a:t>
            </a:r>
            <a:r>
              <a:rPr lang="en-US" sz="3200" dirty="0" smtClean="0">
                <a:solidFill>
                  <a:schemeClr val="bg1"/>
                </a:solidFill>
              </a:rPr>
              <a:t> </a:t>
            </a:r>
            <a:r>
              <a:rPr lang="en-US" sz="3200" dirty="0" err="1" smtClean="0">
                <a:solidFill>
                  <a:schemeClr val="bg1"/>
                </a:solidFill>
              </a:rPr>
              <a:t>Đọc</a:t>
            </a:r>
            <a:r>
              <a:rPr lang="en-US" sz="3200" dirty="0" smtClean="0">
                <a:solidFill>
                  <a:schemeClr val="bg1"/>
                </a:solidFill>
              </a:rPr>
              <a:t> 1.</a:t>
            </a:r>
          </a:p>
          <a:p>
            <a:r>
              <a:rPr lang="en-US" sz="3200" dirty="0" err="1">
                <a:solidFill>
                  <a:srgbClr val="FFFF00"/>
                </a:solidFill>
              </a:rPr>
              <a:t>Thánh</a:t>
            </a:r>
            <a:r>
              <a:rPr lang="en-US" sz="3200" dirty="0">
                <a:solidFill>
                  <a:srgbClr val="FFFF00"/>
                </a:solidFill>
              </a:rPr>
              <a:t> </a:t>
            </a:r>
            <a:r>
              <a:rPr lang="en-US" sz="3200" dirty="0" err="1">
                <a:solidFill>
                  <a:srgbClr val="FFFF00"/>
                </a:solidFill>
              </a:rPr>
              <a:t>vịnh</a:t>
            </a:r>
            <a:r>
              <a:rPr lang="en-US" sz="3200" dirty="0">
                <a:solidFill>
                  <a:srgbClr val="FFFF00"/>
                </a:solidFill>
              </a:rPr>
              <a:t> </a:t>
            </a:r>
            <a:r>
              <a:rPr lang="en-US" sz="3200" dirty="0" smtClean="0">
                <a:solidFill>
                  <a:srgbClr val="FFFF00"/>
                </a:solidFill>
              </a:rPr>
              <a:t>118.</a:t>
            </a:r>
          </a:p>
          <a:p>
            <a:r>
              <a:rPr lang="vi-VN" sz="3200" dirty="0" smtClean="0">
                <a:solidFill>
                  <a:srgbClr val="FFFF00"/>
                </a:solidFill>
              </a:rPr>
              <a:t>Lạy </a:t>
            </a:r>
            <a:r>
              <a:rPr lang="vi-VN" sz="3200" dirty="0">
                <a:solidFill>
                  <a:srgbClr val="FFFF00"/>
                </a:solidFill>
              </a:rPr>
              <a:t>Chúa, con yêu chuộng luật Chúa dường bao. </a:t>
            </a:r>
            <a:endParaRPr lang="en-US" sz="3200" dirty="0" smtClean="0">
              <a:solidFill>
                <a:srgbClr val="FFFF00"/>
              </a:solidFill>
            </a:endParaRPr>
          </a:p>
        </p:txBody>
      </p:sp>
      <p:sp>
        <p:nvSpPr>
          <p:cNvPr id="4" name="Rectangle 3"/>
          <p:cNvSpPr/>
          <p:nvPr/>
        </p:nvSpPr>
        <p:spPr>
          <a:xfrm>
            <a:off x="304800" y="4196775"/>
            <a:ext cx="7467600" cy="584775"/>
          </a:xfrm>
          <a:prstGeom prst="rect">
            <a:avLst/>
          </a:prstGeom>
        </p:spPr>
        <p:txBody>
          <a:bodyPr wrap="square">
            <a:spAutoFit/>
          </a:bodyPr>
          <a:lstStyle/>
          <a:p>
            <a:r>
              <a:rPr lang="en-US" sz="3200" dirty="0" err="1" smtClean="0">
                <a:solidFill>
                  <a:srgbClr val="FFFF00"/>
                </a:solidFill>
              </a:rPr>
              <a:t>Bài</a:t>
            </a:r>
            <a:r>
              <a:rPr lang="en-US" sz="3200" dirty="0" smtClean="0">
                <a:solidFill>
                  <a:srgbClr val="FFFF00"/>
                </a:solidFill>
              </a:rPr>
              <a:t> </a:t>
            </a:r>
            <a:r>
              <a:rPr lang="en-US" sz="3200" dirty="0" err="1" smtClean="0">
                <a:solidFill>
                  <a:srgbClr val="FFFF00"/>
                </a:solidFill>
              </a:rPr>
              <a:t>trích</a:t>
            </a:r>
            <a:r>
              <a:rPr lang="en-US" sz="3200" dirty="0" smtClean="0">
                <a:solidFill>
                  <a:srgbClr val="FFFF00"/>
                </a:solidFill>
              </a:rPr>
              <a:t> </a:t>
            </a:r>
            <a:r>
              <a:rPr lang="en-US" sz="3200" dirty="0" err="1" smtClean="0">
                <a:solidFill>
                  <a:srgbClr val="FFFF00"/>
                </a:solidFill>
              </a:rPr>
              <a:t>sách</a:t>
            </a:r>
            <a:r>
              <a:rPr lang="en-US" sz="3200" dirty="0" smtClean="0">
                <a:solidFill>
                  <a:srgbClr val="FFFF00"/>
                </a:solidFill>
              </a:rPr>
              <a:t> </a:t>
            </a:r>
            <a:r>
              <a:rPr lang="en-US" sz="3200" dirty="0" err="1" smtClean="0">
                <a:solidFill>
                  <a:srgbClr val="FFFF00"/>
                </a:solidFill>
              </a:rPr>
              <a:t>các</a:t>
            </a:r>
            <a:r>
              <a:rPr lang="en-US" sz="3200" dirty="0" smtClean="0">
                <a:solidFill>
                  <a:srgbClr val="FFFF00"/>
                </a:solidFill>
              </a:rPr>
              <a:t> </a:t>
            </a:r>
            <a:r>
              <a:rPr lang="en-US" sz="3200" dirty="0" err="1" smtClean="0">
                <a:solidFill>
                  <a:srgbClr val="FFFF00"/>
                </a:solidFill>
              </a:rPr>
              <a:t>Vua</a:t>
            </a:r>
            <a:r>
              <a:rPr lang="en-US" sz="3200" dirty="0" smtClean="0">
                <a:solidFill>
                  <a:srgbClr val="FFFF00"/>
                </a:solidFill>
              </a:rPr>
              <a:t> </a:t>
            </a:r>
            <a:r>
              <a:rPr lang="en-US" sz="3200" dirty="0" err="1" smtClean="0">
                <a:solidFill>
                  <a:srgbClr val="FFFF00"/>
                </a:solidFill>
              </a:rPr>
              <a:t>quyển</a:t>
            </a:r>
            <a:r>
              <a:rPr lang="en-US" sz="3200" dirty="0" smtClean="0">
                <a:solidFill>
                  <a:srgbClr val="FFFF00"/>
                </a:solidFill>
              </a:rPr>
              <a:t> </a:t>
            </a:r>
            <a:r>
              <a:rPr lang="en-US" sz="3200" dirty="0" err="1" smtClean="0">
                <a:solidFill>
                  <a:srgbClr val="FFFF00"/>
                </a:solidFill>
              </a:rPr>
              <a:t>thứ</a:t>
            </a:r>
            <a:r>
              <a:rPr lang="en-US" sz="3200" dirty="0" smtClean="0">
                <a:solidFill>
                  <a:srgbClr val="FFFF00"/>
                </a:solidFill>
              </a:rPr>
              <a:t> </a:t>
            </a:r>
            <a:r>
              <a:rPr lang="en-US" sz="3200" dirty="0" err="1" smtClean="0">
                <a:solidFill>
                  <a:srgbClr val="FFFF00"/>
                </a:solidFill>
              </a:rPr>
              <a:t>nhất</a:t>
            </a:r>
            <a:r>
              <a:rPr lang="en-US" sz="3200" dirty="0" smtClean="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2982275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b="0" dirty="0" err="1">
                <a:solidFill>
                  <a:srgbClr val="FFFF00"/>
                </a:solidFill>
                <a:effectLst/>
              </a:rPr>
              <a:t>Thánh</a:t>
            </a:r>
            <a:r>
              <a:rPr lang="en-US" b="0" dirty="0">
                <a:solidFill>
                  <a:srgbClr val="FFFF00"/>
                </a:solidFill>
                <a:effectLst/>
              </a:rPr>
              <a:t> </a:t>
            </a:r>
            <a:r>
              <a:rPr lang="en-US" b="0" dirty="0" err="1">
                <a:solidFill>
                  <a:srgbClr val="FFFF00"/>
                </a:solidFill>
                <a:effectLst/>
              </a:rPr>
              <a:t>Vịnh</a:t>
            </a:r>
            <a:r>
              <a:rPr lang="en-US" b="0" dirty="0">
                <a:solidFill>
                  <a:srgbClr val="FFFF00"/>
                </a:solidFill>
                <a:effectLst/>
              </a:rPr>
              <a:t> 118</a:t>
            </a:r>
            <a:br>
              <a:rPr lang="en-US" b="0" dirty="0">
                <a:solidFill>
                  <a:srgbClr val="FFFF00"/>
                </a:solidFill>
                <a:effectLst/>
              </a:rPr>
            </a:br>
            <a:r>
              <a:rPr lang="en-US" b="0" dirty="0" err="1">
                <a:solidFill>
                  <a:srgbClr val="FFFF00"/>
                </a:solidFill>
                <a:effectLst/>
              </a:rPr>
              <a:t>Chúa</a:t>
            </a:r>
            <a:r>
              <a:rPr lang="en-US" b="0" dirty="0">
                <a:solidFill>
                  <a:srgbClr val="FFFF00"/>
                </a:solidFill>
                <a:effectLst/>
              </a:rPr>
              <a:t> </a:t>
            </a:r>
            <a:r>
              <a:rPr lang="en-US" b="0" dirty="0" err="1">
                <a:solidFill>
                  <a:srgbClr val="FFFF00"/>
                </a:solidFill>
                <a:effectLst/>
              </a:rPr>
              <a:t>Nhật</a:t>
            </a:r>
            <a:r>
              <a:rPr lang="en-US" b="0" dirty="0">
                <a:solidFill>
                  <a:srgbClr val="FFFF00"/>
                </a:solidFill>
                <a:effectLst/>
              </a:rPr>
              <a:t> XVII </a:t>
            </a:r>
            <a:r>
              <a:rPr lang="en-US" b="0" dirty="0" err="1">
                <a:solidFill>
                  <a:srgbClr val="FFFF00"/>
                </a:solidFill>
                <a:effectLst/>
              </a:rPr>
              <a:t>Thường</a:t>
            </a:r>
            <a:r>
              <a:rPr lang="en-US" b="0" dirty="0">
                <a:solidFill>
                  <a:srgbClr val="FFFF00"/>
                </a:solidFill>
                <a:effectLst/>
              </a:rPr>
              <a:t> </a:t>
            </a:r>
            <a:r>
              <a:rPr lang="en-US" b="0" dirty="0" err="1">
                <a:solidFill>
                  <a:srgbClr val="FFFF00"/>
                </a:solidFill>
                <a:effectLst/>
              </a:rPr>
              <a:t>Niên</a:t>
            </a:r>
            <a:r>
              <a:rPr lang="en-US" b="0" dirty="0">
                <a:solidFill>
                  <a:srgbClr val="FFFF00"/>
                </a:solidFill>
                <a:effectLst/>
              </a:rPr>
              <a:t/>
            </a:r>
            <a:br>
              <a:rPr lang="en-US" b="0" dirty="0">
                <a:solidFill>
                  <a:srgbClr val="FFFF00"/>
                </a:solidFill>
                <a:effectLst/>
              </a:rPr>
            </a:br>
            <a:r>
              <a:rPr lang="en-US" b="0" dirty="0" err="1">
                <a:solidFill>
                  <a:srgbClr val="FFFF00"/>
                </a:solidFill>
                <a:effectLst/>
              </a:rPr>
              <a:t>Năm</a:t>
            </a:r>
            <a:r>
              <a:rPr lang="en-US" b="0" dirty="0">
                <a:solidFill>
                  <a:srgbClr val="FFFF00"/>
                </a:solidFill>
                <a:effectLst/>
              </a:rPr>
              <a:t> A</a:t>
            </a:r>
            <a:br>
              <a:rPr lang="en-US" b="0" dirty="0">
                <a:solidFill>
                  <a:srgbClr val="FFFF00"/>
                </a:solidFill>
                <a:effectLst/>
              </a:rPr>
            </a:br>
            <a:r>
              <a:rPr lang="en-US" b="0" dirty="0" err="1">
                <a:solidFill>
                  <a:schemeClr val="bg1"/>
                </a:solidFill>
                <a:effectLst/>
              </a:rPr>
              <a:t>Lm</a:t>
            </a:r>
            <a:r>
              <a:rPr lang="en-US" b="0" dirty="0">
                <a:solidFill>
                  <a:schemeClr val="bg1"/>
                </a:solidFill>
                <a:effectLst/>
              </a:rPr>
              <a:t> Kim Long </a:t>
            </a:r>
            <a:br>
              <a:rPr lang="en-US" b="0" dirty="0">
                <a:solidFill>
                  <a:schemeClr val="bg1"/>
                </a:solidFill>
                <a:effectLst/>
              </a:rPr>
            </a:br>
            <a:r>
              <a:rPr lang="en-US" b="0" dirty="0">
                <a:solidFill>
                  <a:schemeClr val="bg1"/>
                </a:solidFill>
                <a:effectLst/>
              </a:rPr>
              <a:t>04 </a:t>
            </a:r>
            <a:r>
              <a:rPr lang="en-US" b="0" dirty="0" err="1">
                <a:solidFill>
                  <a:schemeClr val="bg1"/>
                </a:solidFill>
                <a:effectLst/>
              </a:rPr>
              <a:t>Câu</a:t>
            </a:r>
            <a:endParaRPr lang="en-US" b="0" dirty="0">
              <a:solidFill>
                <a:srgbClr val="FFFF00"/>
              </a:solidFill>
              <a:effectLst/>
            </a:endParaRPr>
          </a:p>
        </p:txBody>
      </p:sp>
    </p:spTree>
    <p:extLst>
      <p:ext uri="{BB962C8B-B14F-4D97-AF65-F5344CB8AC3E}">
        <p14:creationId xmlns:p14="http://schemas.microsoft.com/office/powerpoint/2010/main" val="1163245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9200" u="sng" dirty="0" err="1" smtClean="0">
                <a:solidFill>
                  <a:srgbClr val="FFFF00"/>
                </a:solidFill>
                <a:effectLst>
                  <a:outerShdw blurRad="38100" dist="38100" dir="2700000" algn="tl">
                    <a:srgbClr val="000000">
                      <a:alpha val="43137"/>
                    </a:srgbClr>
                  </a:outerShdw>
                </a:effectLst>
              </a:rPr>
              <a:t>Đk</a:t>
            </a:r>
            <a:r>
              <a:rPr lang="en-US" sz="9200" b="1" u="sng" dirty="0" smtClean="0">
                <a:solidFill>
                  <a:srgbClr val="FFFF00"/>
                </a:solidFill>
                <a:effectLst>
                  <a:outerShdw blurRad="38100" dist="38100" dir="2700000" algn="tl">
                    <a:srgbClr val="000000">
                      <a:alpha val="43137"/>
                    </a:srgbClr>
                  </a:outerShdw>
                </a:effectLst>
              </a:rPr>
              <a:t>:</a:t>
            </a:r>
            <a:r>
              <a:rPr lang="en-US" sz="9200" b="1" dirty="0">
                <a:solidFill>
                  <a:schemeClr val="bg1"/>
                </a:solidFill>
                <a:effectLst>
                  <a:outerShdw blurRad="38100" dist="38100" dir="2700000" algn="tl">
                    <a:srgbClr val="000000">
                      <a:alpha val="43137"/>
                    </a:srgbClr>
                  </a:outerShdw>
                </a:effectLst>
              </a:rPr>
              <a:t> </a:t>
            </a:r>
            <a:r>
              <a:rPr lang="vi-VN" sz="9200" b="1" dirty="0" smtClean="0">
                <a:solidFill>
                  <a:schemeClr val="bg1"/>
                </a:solidFill>
                <a:effectLst>
                  <a:outerShdw blurRad="38100" dist="38100" dir="2700000" algn="tl">
                    <a:srgbClr val="000000">
                      <a:alpha val="43137"/>
                    </a:srgbClr>
                  </a:outerShdw>
                </a:effectLst>
              </a:rPr>
              <a:t>Lạy </a:t>
            </a:r>
            <a:r>
              <a:rPr lang="vi-VN" sz="9200" b="1" dirty="0">
                <a:solidFill>
                  <a:schemeClr val="bg1"/>
                </a:solidFill>
                <a:effectLst>
                  <a:outerShdw blurRad="38100" dist="38100" dir="2700000" algn="tl">
                    <a:srgbClr val="000000">
                      <a:alpha val="43137"/>
                    </a:srgbClr>
                  </a:outerShdw>
                </a:effectLst>
              </a:rPr>
              <a:t>Chúa, </a:t>
            </a:r>
            <a:r>
              <a:rPr lang="vi-VN" sz="9200" b="1" dirty="0" smtClean="0">
                <a:solidFill>
                  <a:schemeClr val="bg1"/>
                </a:solidFill>
                <a:effectLst>
                  <a:outerShdw blurRad="38100" dist="38100" dir="2700000" algn="tl">
                    <a:srgbClr val="000000">
                      <a:alpha val="43137"/>
                    </a:srgbClr>
                  </a:outerShdw>
                </a:effectLst>
              </a:rPr>
              <a:t>con yêu</a:t>
            </a:r>
            <a:r>
              <a:rPr lang="en-US" sz="9200" b="1" dirty="0" smtClean="0">
                <a:solidFill>
                  <a:schemeClr val="bg1"/>
                </a:solidFill>
                <a:effectLst>
                  <a:outerShdw blurRad="38100" dist="38100" dir="2700000" algn="tl">
                    <a:srgbClr val="000000">
                      <a:alpha val="43137"/>
                    </a:srgbClr>
                  </a:outerShdw>
                </a:effectLst>
              </a:rPr>
              <a:t> </a:t>
            </a:r>
            <a:r>
              <a:rPr lang="vi-VN" sz="9200" b="1" dirty="0" smtClean="0">
                <a:solidFill>
                  <a:schemeClr val="bg1"/>
                </a:solidFill>
                <a:effectLst>
                  <a:outerShdw blurRad="38100" dist="38100" dir="2700000" algn="tl">
                    <a:srgbClr val="000000">
                      <a:alpha val="43137"/>
                    </a:srgbClr>
                  </a:outerShdw>
                </a:effectLst>
              </a:rPr>
              <a:t>chuộng</a:t>
            </a:r>
            <a:r>
              <a:rPr lang="en-US" sz="9200" b="1" dirty="0" smtClean="0">
                <a:solidFill>
                  <a:schemeClr val="bg1"/>
                </a:solidFill>
                <a:effectLst>
                  <a:outerShdw blurRad="38100" dist="38100" dir="2700000" algn="tl">
                    <a:srgbClr val="000000">
                      <a:alpha val="43137"/>
                    </a:srgbClr>
                  </a:outerShdw>
                </a:effectLst>
              </a:rPr>
              <a:t> </a:t>
            </a:r>
            <a:r>
              <a:rPr lang="vi-VN" sz="9200" b="1" dirty="0" smtClean="0">
                <a:solidFill>
                  <a:schemeClr val="bg1"/>
                </a:solidFill>
                <a:effectLst>
                  <a:outerShdw blurRad="38100" dist="38100" dir="2700000" algn="tl">
                    <a:srgbClr val="000000">
                      <a:alpha val="43137"/>
                    </a:srgbClr>
                  </a:outerShdw>
                </a:effectLst>
              </a:rPr>
              <a:t>luật </a:t>
            </a:r>
            <a:r>
              <a:rPr lang="vi-VN" sz="9200" b="1" dirty="0">
                <a:solidFill>
                  <a:schemeClr val="bg1"/>
                </a:solidFill>
                <a:effectLst>
                  <a:outerShdw blurRad="38100" dist="38100" dir="2700000" algn="tl">
                    <a:srgbClr val="000000">
                      <a:alpha val="43137"/>
                    </a:srgbClr>
                  </a:outerShdw>
                </a:effectLst>
              </a:rPr>
              <a:t>Chúa dường bao. </a:t>
            </a:r>
          </a:p>
        </p:txBody>
      </p:sp>
    </p:spTree>
    <p:extLst>
      <p:ext uri="{BB962C8B-B14F-4D97-AF65-F5344CB8AC3E}">
        <p14:creationId xmlns:p14="http://schemas.microsoft.com/office/powerpoint/2010/main" val="3926163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Tk1:</a:t>
            </a:r>
            <a:r>
              <a:rPr lang="en-US" sz="5400" b="0" dirty="0">
                <a:solidFill>
                  <a:schemeClr val="bg1"/>
                </a:solidFill>
                <a:effectLst/>
              </a:rPr>
              <a:t> </a:t>
            </a:r>
            <a:r>
              <a:rPr lang="vi-VN" sz="5400" b="0" dirty="0">
                <a:solidFill>
                  <a:schemeClr val="bg1"/>
                </a:solidFill>
                <a:effectLst/>
              </a:rPr>
              <a:t>Nguyện Chúa nghe, con đây vẫn thân thưa rằng: Cơ </a:t>
            </a:r>
            <a:r>
              <a:rPr lang="vi-VN" sz="5400" b="0" dirty="0" smtClean="0">
                <a:solidFill>
                  <a:schemeClr val="bg1"/>
                </a:solidFill>
                <a:effectLst/>
              </a:rPr>
              <a:t>ngơi</a:t>
            </a:r>
            <a:r>
              <a:rPr lang="en-US" sz="5400" b="0" dirty="0" smtClean="0">
                <a:solidFill>
                  <a:schemeClr val="bg1"/>
                </a:solidFill>
                <a:effectLst/>
              </a:rPr>
              <a:t> </a:t>
            </a:r>
            <a:r>
              <a:rPr lang="vi-VN" sz="5400" b="0" dirty="0" smtClean="0">
                <a:solidFill>
                  <a:schemeClr val="bg1"/>
                </a:solidFill>
                <a:effectLst/>
              </a:rPr>
              <a:t>con </a:t>
            </a:r>
            <a:r>
              <a:rPr lang="vi-VN" sz="5400" b="0" dirty="0">
                <a:solidFill>
                  <a:schemeClr val="bg1"/>
                </a:solidFill>
                <a:effectLst/>
              </a:rPr>
              <a:t>chính là Lời </a:t>
            </a:r>
            <a:r>
              <a:rPr lang="vi-VN" sz="5400" b="0" dirty="0" smtClean="0">
                <a:solidFill>
                  <a:schemeClr val="bg1"/>
                </a:solidFill>
                <a:effectLst/>
              </a:rPr>
              <a:t>Chúa</a:t>
            </a:r>
            <a:r>
              <a:rPr lang="en-US" sz="5400" b="0" dirty="0" smtClean="0">
                <a:solidFill>
                  <a:schemeClr val="bg1"/>
                </a:solidFill>
                <a:effectLst/>
              </a:rPr>
              <a:t>. </a:t>
            </a:r>
            <a:r>
              <a:rPr lang="vi-VN" sz="5400" b="0" dirty="0" smtClean="0">
                <a:solidFill>
                  <a:schemeClr val="bg1"/>
                </a:solidFill>
                <a:effectLst/>
              </a:rPr>
              <a:t>Nguyện </a:t>
            </a:r>
            <a:r>
              <a:rPr lang="vi-VN" sz="5400" b="0" dirty="0">
                <a:solidFill>
                  <a:schemeClr val="bg1"/>
                </a:solidFill>
                <a:effectLst/>
              </a:rPr>
              <a:t>giúp con coi trọng luật Ngài ban bố, </a:t>
            </a:r>
            <a:r>
              <a:rPr lang="en-US" sz="5400" b="0" dirty="0" smtClean="0">
                <a:solidFill>
                  <a:schemeClr val="bg1"/>
                </a:solidFill>
                <a:effectLst/>
              </a:rPr>
              <a:t>t</a:t>
            </a:r>
            <a:r>
              <a:rPr lang="vi-VN" sz="5400" b="0" dirty="0" smtClean="0">
                <a:solidFill>
                  <a:schemeClr val="bg1"/>
                </a:solidFill>
                <a:effectLst/>
              </a:rPr>
              <a:t>hật </a:t>
            </a:r>
            <a:r>
              <a:rPr lang="vi-VN" sz="5400" b="0" dirty="0">
                <a:solidFill>
                  <a:schemeClr val="bg1"/>
                </a:solidFill>
                <a:effectLst/>
              </a:rPr>
              <a:t>quý hơn vàng biển bạc rừng</a:t>
            </a:r>
            <a:r>
              <a:rPr lang="en-US" sz="5400" b="0" dirty="0">
                <a:solidFill>
                  <a:schemeClr val="bg1"/>
                </a:solidFill>
                <a:effectLst/>
              </a:rPr>
              <a:t>.</a:t>
            </a:r>
          </a:p>
        </p:txBody>
      </p:sp>
    </p:spTree>
    <p:extLst>
      <p:ext uri="{BB962C8B-B14F-4D97-AF65-F5344CB8AC3E}">
        <p14:creationId xmlns:p14="http://schemas.microsoft.com/office/powerpoint/2010/main" val="1795098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9200" u="sng" dirty="0" err="1" smtClean="0">
                <a:solidFill>
                  <a:srgbClr val="FFFF00"/>
                </a:solidFill>
                <a:effectLst>
                  <a:outerShdw blurRad="38100" dist="38100" dir="2700000" algn="tl">
                    <a:srgbClr val="000000">
                      <a:alpha val="43137"/>
                    </a:srgbClr>
                  </a:outerShdw>
                </a:effectLst>
              </a:rPr>
              <a:t>Đk</a:t>
            </a:r>
            <a:r>
              <a:rPr lang="en-US" sz="9200" b="1" u="sng" dirty="0" smtClean="0">
                <a:solidFill>
                  <a:srgbClr val="FFFF00"/>
                </a:solidFill>
                <a:effectLst>
                  <a:outerShdw blurRad="38100" dist="38100" dir="2700000" algn="tl">
                    <a:srgbClr val="000000">
                      <a:alpha val="43137"/>
                    </a:srgbClr>
                  </a:outerShdw>
                </a:effectLst>
              </a:rPr>
              <a:t>:</a:t>
            </a:r>
            <a:r>
              <a:rPr lang="en-US" sz="9200" b="1" dirty="0">
                <a:solidFill>
                  <a:schemeClr val="bg1"/>
                </a:solidFill>
                <a:effectLst>
                  <a:outerShdw blurRad="38100" dist="38100" dir="2700000" algn="tl">
                    <a:srgbClr val="000000">
                      <a:alpha val="43137"/>
                    </a:srgbClr>
                  </a:outerShdw>
                </a:effectLst>
              </a:rPr>
              <a:t> </a:t>
            </a:r>
            <a:r>
              <a:rPr lang="vi-VN" sz="9200" b="1" dirty="0" smtClean="0">
                <a:solidFill>
                  <a:schemeClr val="bg1"/>
                </a:solidFill>
                <a:effectLst>
                  <a:outerShdw blurRad="38100" dist="38100" dir="2700000" algn="tl">
                    <a:srgbClr val="000000">
                      <a:alpha val="43137"/>
                    </a:srgbClr>
                  </a:outerShdw>
                </a:effectLst>
              </a:rPr>
              <a:t>Lạy </a:t>
            </a:r>
            <a:r>
              <a:rPr lang="vi-VN" sz="9200" b="1" dirty="0">
                <a:solidFill>
                  <a:schemeClr val="bg1"/>
                </a:solidFill>
                <a:effectLst>
                  <a:outerShdw blurRad="38100" dist="38100" dir="2700000" algn="tl">
                    <a:srgbClr val="000000">
                      <a:alpha val="43137"/>
                    </a:srgbClr>
                  </a:outerShdw>
                </a:effectLst>
              </a:rPr>
              <a:t>Chúa, </a:t>
            </a:r>
            <a:r>
              <a:rPr lang="vi-VN" sz="9200" b="1" dirty="0" smtClean="0">
                <a:solidFill>
                  <a:schemeClr val="bg1"/>
                </a:solidFill>
                <a:effectLst>
                  <a:outerShdw blurRad="38100" dist="38100" dir="2700000" algn="tl">
                    <a:srgbClr val="000000">
                      <a:alpha val="43137"/>
                    </a:srgbClr>
                  </a:outerShdw>
                </a:effectLst>
              </a:rPr>
              <a:t>con yêu</a:t>
            </a:r>
            <a:r>
              <a:rPr lang="en-US" sz="9200" b="1" dirty="0" smtClean="0">
                <a:solidFill>
                  <a:schemeClr val="bg1"/>
                </a:solidFill>
                <a:effectLst>
                  <a:outerShdw blurRad="38100" dist="38100" dir="2700000" algn="tl">
                    <a:srgbClr val="000000">
                      <a:alpha val="43137"/>
                    </a:srgbClr>
                  </a:outerShdw>
                </a:effectLst>
              </a:rPr>
              <a:t> </a:t>
            </a:r>
            <a:r>
              <a:rPr lang="vi-VN" sz="9200" b="1" dirty="0" smtClean="0">
                <a:solidFill>
                  <a:schemeClr val="bg1"/>
                </a:solidFill>
                <a:effectLst>
                  <a:outerShdw blurRad="38100" dist="38100" dir="2700000" algn="tl">
                    <a:srgbClr val="000000">
                      <a:alpha val="43137"/>
                    </a:srgbClr>
                  </a:outerShdw>
                </a:effectLst>
              </a:rPr>
              <a:t>chuộng</a:t>
            </a:r>
            <a:r>
              <a:rPr lang="en-US" sz="9200" b="1" dirty="0" smtClean="0">
                <a:solidFill>
                  <a:schemeClr val="bg1"/>
                </a:solidFill>
                <a:effectLst>
                  <a:outerShdw blurRad="38100" dist="38100" dir="2700000" algn="tl">
                    <a:srgbClr val="000000">
                      <a:alpha val="43137"/>
                    </a:srgbClr>
                  </a:outerShdw>
                </a:effectLst>
              </a:rPr>
              <a:t> </a:t>
            </a:r>
            <a:r>
              <a:rPr lang="vi-VN" sz="9200" b="1" dirty="0" smtClean="0">
                <a:solidFill>
                  <a:schemeClr val="bg1"/>
                </a:solidFill>
                <a:effectLst>
                  <a:outerShdw blurRad="38100" dist="38100" dir="2700000" algn="tl">
                    <a:srgbClr val="000000">
                      <a:alpha val="43137"/>
                    </a:srgbClr>
                  </a:outerShdw>
                </a:effectLst>
              </a:rPr>
              <a:t>luật </a:t>
            </a:r>
            <a:r>
              <a:rPr lang="vi-VN" sz="9200" b="1" dirty="0">
                <a:solidFill>
                  <a:schemeClr val="bg1"/>
                </a:solidFill>
                <a:effectLst>
                  <a:outerShdw blurRad="38100" dist="38100" dir="2700000" algn="tl">
                    <a:srgbClr val="000000">
                      <a:alpha val="43137"/>
                    </a:srgbClr>
                  </a:outerShdw>
                </a:effectLst>
              </a:rPr>
              <a:t>Chúa dường bao. </a:t>
            </a:r>
          </a:p>
        </p:txBody>
      </p:sp>
    </p:spTree>
    <p:extLst>
      <p:ext uri="{BB962C8B-B14F-4D97-AF65-F5344CB8AC3E}">
        <p14:creationId xmlns:p14="http://schemas.microsoft.com/office/powerpoint/2010/main" val="2000522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b="0" u="sng" dirty="0">
                <a:solidFill>
                  <a:srgbClr val="FFFF00"/>
                </a:solidFill>
                <a:effectLst/>
              </a:rPr>
              <a:t>Tk2:</a:t>
            </a:r>
            <a:r>
              <a:rPr lang="en-US" sz="5400" b="0" dirty="0">
                <a:solidFill>
                  <a:schemeClr val="bg1"/>
                </a:solidFill>
                <a:effectLst/>
              </a:rPr>
              <a:t> </a:t>
            </a:r>
            <a:r>
              <a:rPr lang="vi-VN" sz="5400" b="0" dirty="0">
                <a:solidFill>
                  <a:schemeClr val="bg1"/>
                </a:solidFill>
                <a:effectLst/>
              </a:rPr>
              <a:t>Ngài ủi an khi thương xót phận tôi hèn, </a:t>
            </a:r>
            <a:r>
              <a:rPr lang="en-US" sz="5400" b="0" dirty="0" smtClean="0">
                <a:solidFill>
                  <a:schemeClr val="bg1"/>
                </a:solidFill>
                <a:effectLst/>
              </a:rPr>
              <a:t>t</a:t>
            </a:r>
            <a:r>
              <a:rPr lang="vi-VN" sz="5400" b="0" dirty="0" smtClean="0">
                <a:solidFill>
                  <a:schemeClr val="bg1"/>
                </a:solidFill>
                <a:effectLst/>
              </a:rPr>
              <a:t>heo </a:t>
            </a:r>
            <a:r>
              <a:rPr lang="vi-VN" sz="5400" b="0" dirty="0">
                <a:solidFill>
                  <a:schemeClr val="bg1"/>
                </a:solidFill>
                <a:effectLst/>
              </a:rPr>
              <a:t>như xưa Ngài từng đoan hứa.  Vì mến thương nên Ngài còn cho </a:t>
            </a:r>
            <a:r>
              <a:rPr lang="en-US" sz="5400" b="0" dirty="0" smtClean="0">
                <a:solidFill>
                  <a:schemeClr val="bg1"/>
                </a:solidFill>
                <a:effectLst/>
              </a:rPr>
              <a:t>con</a:t>
            </a:r>
            <a:r>
              <a:rPr lang="vi-VN" sz="5400" b="0" dirty="0" smtClean="0">
                <a:solidFill>
                  <a:schemeClr val="bg1"/>
                </a:solidFill>
                <a:effectLst/>
              </a:rPr>
              <a:t> </a:t>
            </a:r>
            <a:r>
              <a:rPr lang="vi-VN" sz="5400" b="0" dirty="0">
                <a:solidFill>
                  <a:schemeClr val="bg1"/>
                </a:solidFill>
                <a:effectLst/>
              </a:rPr>
              <a:t>sống </a:t>
            </a:r>
            <a:r>
              <a:rPr lang="en-US" sz="5400" b="0" dirty="0" smtClean="0">
                <a:solidFill>
                  <a:schemeClr val="bg1"/>
                </a:solidFill>
                <a:effectLst/>
              </a:rPr>
              <a:t>l</a:t>
            </a:r>
            <a:r>
              <a:rPr lang="vi-VN" sz="5400" b="0" dirty="0" smtClean="0">
                <a:solidFill>
                  <a:schemeClr val="bg1"/>
                </a:solidFill>
                <a:effectLst/>
              </a:rPr>
              <a:t>òng </a:t>
            </a:r>
            <a:r>
              <a:rPr lang="vi-VN" sz="5400" b="0" dirty="0">
                <a:solidFill>
                  <a:schemeClr val="bg1"/>
                </a:solidFill>
                <a:effectLst/>
              </a:rPr>
              <a:t>sướng vui vì thánh chỉ Ngài. </a:t>
            </a:r>
            <a:endParaRPr lang="en-US" sz="5400" b="0" dirty="0">
              <a:solidFill>
                <a:schemeClr val="bg1"/>
              </a:solidFill>
              <a:effectLst/>
            </a:endParaRPr>
          </a:p>
        </p:txBody>
      </p:sp>
    </p:spTree>
    <p:extLst>
      <p:ext uri="{BB962C8B-B14F-4D97-AF65-F5344CB8AC3E}">
        <p14:creationId xmlns:p14="http://schemas.microsoft.com/office/powerpoint/2010/main" val="3759538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9200" b="1" u="sng" dirty="0" err="1" smtClean="0">
                <a:solidFill>
                  <a:srgbClr val="FFFF00"/>
                </a:solidFill>
                <a:effectLst>
                  <a:outerShdw blurRad="38100" dist="38100" dir="2700000" algn="tl">
                    <a:srgbClr val="000000">
                      <a:alpha val="43137"/>
                    </a:srgbClr>
                  </a:outerShdw>
                </a:effectLst>
              </a:rPr>
              <a:t>Đk</a:t>
            </a:r>
            <a:r>
              <a:rPr lang="en-US" sz="9200" b="1" u="sng" dirty="0" smtClean="0">
                <a:solidFill>
                  <a:srgbClr val="FFFF00"/>
                </a:solidFill>
                <a:effectLst>
                  <a:outerShdw blurRad="38100" dist="38100" dir="2700000" algn="tl">
                    <a:srgbClr val="000000">
                      <a:alpha val="43137"/>
                    </a:srgbClr>
                  </a:outerShdw>
                </a:effectLst>
              </a:rPr>
              <a:t>:</a:t>
            </a:r>
            <a:r>
              <a:rPr lang="en-US" sz="9200" b="1" dirty="0">
                <a:solidFill>
                  <a:schemeClr val="bg1"/>
                </a:solidFill>
                <a:effectLst>
                  <a:outerShdw blurRad="38100" dist="38100" dir="2700000" algn="tl">
                    <a:srgbClr val="000000">
                      <a:alpha val="43137"/>
                    </a:srgbClr>
                  </a:outerShdw>
                </a:effectLst>
              </a:rPr>
              <a:t> </a:t>
            </a:r>
            <a:r>
              <a:rPr lang="vi-VN" sz="9200" b="1" dirty="0" smtClean="0">
                <a:solidFill>
                  <a:schemeClr val="bg1"/>
                </a:solidFill>
                <a:effectLst>
                  <a:outerShdw blurRad="38100" dist="38100" dir="2700000" algn="tl">
                    <a:srgbClr val="000000">
                      <a:alpha val="43137"/>
                    </a:srgbClr>
                  </a:outerShdw>
                </a:effectLst>
              </a:rPr>
              <a:t>Lạy </a:t>
            </a:r>
            <a:r>
              <a:rPr lang="vi-VN" sz="9200" b="1" dirty="0">
                <a:solidFill>
                  <a:schemeClr val="bg1"/>
                </a:solidFill>
                <a:effectLst>
                  <a:outerShdw blurRad="38100" dist="38100" dir="2700000" algn="tl">
                    <a:srgbClr val="000000">
                      <a:alpha val="43137"/>
                    </a:srgbClr>
                  </a:outerShdw>
                </a:effectLst>
              </a:rPr>
              <a:t>Chúa, </a:t>
            </a:r>
            <a:r>
              <a:rPr lang="vi-VN" sz="9200" b="1" dirty="0" smtClean="0">
                <a:solidFill>
                  <a:schemeClr val="bg1"/>
                </a:solidFill>
                <a:effectLst>
                  <a:outerShdw blurRad="38100" dist="38100" dir="2700000" algn="tl">
                    <a:srgbClr val="000000">
                      <a:alpha val="43137"/>
                    </a:srgbClr>
                  </a:outerShdw>
                </a:effectLst>
              </a:rPr>
              <a:t>con yêu</a:t>
            </a:r>
            <a:r>
              <a:rPr lang="en-US" sz="9200" b="1" dirty="0" smtClean="0">
                <a:solidFill>
                  <a:schemeClr val="bg1"/>
                </a:solidFill>
                <a:effectLst>
                  <a:outerShdw blurRad="38100" dist="38100" dir="2700000" algn="tl">
                    <a:srgbClr val="000000">
                      <a:alpha val="43137"/>
                    </a:srgbClr>
                  </a:outerShdw>
                </a:effectLst>
              </a:rPr>
              <a:t> </a:t>
            </a:r>
            <a:r>
              <a:rPr lang="vi-VN" sz="9200" b="1" dirty="0" smtClean="0">
                <a:solidFill>
                  <a:schemeClr val="bg1"/>
                </a:solidFill>
                <a:effectLst>
                  <a:outerShdw blurRad="38100" dist="38100" dir="2700000" algn="tl">
                    <a:srgbClr val="000000">
                      <a:alpha val="43137"/>
                    </a:srgbClr>
                  </a:outerShdw>
                </a:effectLst>
              </a:rPr>
              <a:t>chuộng</a:t>
            </a:r>
            <a:r>
              <a:rPr lang="en-US" sz="9200" b="1" dirty="0" smtClean="0">
                <a:solidFill>
                  <a:schemeClr val="bg1"/>
                </a:solidFill>
                <a:effectLst>
                  <a:outerShdw blurRad="38100" dist="38100" dir="2700000" algn="tl">
                    <a:srgbClr val="000000">
                      <a:alpha val="43137"/>
                    </a:srgbClr>
                  </a:outerShdw>
                </a:effectLst>
              </a:rPr>
              <a:t> </a:t>
            </a:r>
            <a:r>
              <a:rPr lang="vi-VN" sz="9200" b="1" dirty="0" smtClean="0">
                <a:solidFill>
                  <a:schemeClr val="bg1"/>
                </a:solidFill>
                <a:effectLst>
                  <a:outerShdw blurRad="38100" dist="38100" dir="2700000" algn="tl">
                    <a:srgbClr val="000000">
                      <a:alpha val="43137"/>
                    </a:srgbClr>
                  </a:outerShdw>
                </a:effectLst>
              </a:rPr>
              <a:t>luật </a:t>
            </a:r>
            <a:r>
              <a:rPr lang="vi-VN" sz="9200" b="1" dirty="0">
                <a:solidFill>
                  <a:schemeClr val="bg1"/>
                </a:solidFill>
                <a:effectLst>
                  <a:outerShdw blurRad="38100" dist="38100" dir="2700000" algn="tl">
                    <a:srgbClr val="000000">
                      <a:alpha val="43137"/>
                    </a:srgbClr>
                  </a:outerShdw>
                </a:effectLst>
              </a:rPr>
              <a:t>Chúa dường bao. </a:t>
            </a:r>
          </a:p>
        </p:txBody>
      </p:sp>
    </p:spTree>
    <p:extLst>
      <p:ext uri="{BB962C8B-B14F-4D97-AF65-F5344CB8AC3E}">
        <p14:creationId xmlns:p14="http://schemas.microsoft.com/office/powerpoint/2010/main" val="2000522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b="0" u="sng" dirty="0">
                <a:solidFill>
                  <a:srgbClr val="FFFF00"/>
                </a:solidFill>
                <a:effectLst/>
              </a:rPr>
              <a:t>Tk3:</a:t>
            </a:r>
            <a:r>
              <a:rPr lang="en-US" sz="5400" b="0" dirty="0">
                <a:solidFill>
                  <a:schemeClr val="bg1"/>
                </a:solidFill>
                <a:effectLst/>
              </a:rPr>
              <a:t> </a:t>
            </a:r>
            <a:r>
              <a:rPr lang="vi-VN" sz="5400" b="0" dirty="0">
                <a:solidFill>
                  <a:schemeClr val="bg1"/>
                </a:solidFill>
                <a:effectLst/>
              </a:rPr>
              <a:t>Vì thế con luôn yêu mến mệnh lệnh Ngài, </a:t>
            </a:r>
            <a:r>
              <a:rPr lang="en-US" sz="5400" b="0" dirty="0" smtClean="0">
                <a:solidFill>
                  <a:schemeClr val="bg1"/>
                </a:solidFill>
                <a:effectLst/>
              </a:rPr>
              <a:t>h</a:t>
            </a:r>
            <a:r>
              <a:rPr lang="vi-VN" sz="5400" b="0" dirty="0" smtClean="0">
                <a:solidFill>
                  <a:schemeClr val="bg1"/>
                </a:solidFill>
                <a:effectLst/>
              </a:rPr>
              <a:t>ơn </a:t>
            </a:r>
            <a:r>
              <a:rPr lang="vi-VN" sz="5400" b="0" dirty="0">
                <a:solidFill>
                  <a:schemeClr val="bg1"/>
                </a:solidFill>
                <a:effectLst/>
              </a:rPr>
              <a:t>luôn hơn quí vàng tinh chất.  Bởi đó nên theo lệnh Ngài con thẳng bước </a:t>
            </a:r>
            <a:r>
              <a:rPr lang="en-US" sz="5400" b="0" dirty="0" smtClean="0">
                <a:solidFill>
                  <a:schemeClr val="bg1"/>
                </a:solidFill>
                <a:effectLst/>
              </a:rPr>
              <a:t>l</a:t>
            </a:r>
            <a:r>
              <a:rPr lang="vi-VN" sz="5400" b="0" dirty="0" smtClean="0">
                <a:solidFill>
                  <a:schemeClr val="bg1"/>
                </a:solidFill>
                <a:effectLst/>
              </a:rPr>
              <a:t>òng </a:t>
            </a:r>
            <a:r>
              <a:rPr lang="vi-VN" sz="5400" b="0" dirty="0">
                <a:solidFill>
                  <a:schemeClr val="bg1"/>
                </a:solidFill>
                <a:effectLst/>
              </a:rPr>
              <a:t>ghét khinh đường nẻo gian tà</a:t>
            </a:r>
            <a:r>
              <a:rPr lang="en-US" sz="5400" b="0" dirty="0">
                <a:solidFill>
                  <a:schemeClr val="bg1"/>
                </a:solidFill>
                <a:effectLst/>
              </a:rPr>
              <a:t>.</a:t>
            </a:r>
            <a:endParaRPr lang="vi-VN" sz="5400" b="0" dirty="0">
              <a:solidFill>
                <a:schemeClr val="bg1"/>
              </a:solidFill>
              <a:effectLst/>
            </a:endParaRPr>
          </a:p>
        </p:txBody>
      </p:sp>
    </p:spTree>
    <p:extLst>
      <p:ext uri="{BB962C8B-B14F-4D97-AF65-F5344CB8AC3E}">
        <p14:creationId xmlns:p14="http://schemas.microsoft.com/office/powerpoint/2010/main" val="109751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9200" u="sng" dirty="0" err="1" smtClean="0">
                <a:solidFill>
                  <a:srgbClr val="FFFF00"/>
                </a:solidFill>
                <a:effectLst>
                  <a:outerShdw blurRad="38100" dist="38100" dir="2700000" algn="tl">
                    <a:srgbClr val="000000">
                      <a:alpha val="43137"/>
                    </a:srgbClr>
                  </a:outerShdw>
                </a:effectLst>
              </a:rPr>
              <a:t>Đk</a:t>
            </a:r>
            <a:r>
              <a:rPr lang="en-US" sz="9200" b="1" u="sng" dirty="0" smtClean="0">
                <a:solidFill>
                  <a:srgbClr val="FFFF00"/>
                </a:solidFill>
                <a:effectLst>
                  <a:outerShdw blurRad="38100" dist="38100" dir="2700000" algn="tl">
                    <a:srgbClr val="000000">
                      <a:alpha val="43137"/>
                    </a:srgbClr>
                  </a:outerShdw>
                </a:effectLst>
              </a:rPr>
              <a:t>:</a:t>
            </a:r>
            <a:r>
              <a:rPr lang="en-US" sz="9200" b="1" dirty="0">
                <a:solidFill>
                  <a:schemeClr val="bg1"/>
                </a:solidFill>
                <a:effectLst>
                  <a:outerShdw blurRad="38100" dist="38100" dir="2700000" algn="tl">
                    <a:srgbClr val="000000">
                      <a:alpha val="43137"/>
                    </a:srgbClr>
                  </a:outerShdw>
                </a:effectLst>
              </a:rPr>
              <a:t> </a:t>
            </a:r>
            <a:r>
              <a:rPr lang="vi-VN" sz="9200" b="1" dirty="0" smtClean="0">
                <a:solidFill>
                  <a:schemeClr val="bg1"/>
                </a:solidFill>
                <a:effectLst>
                  <a:outerShdw blurRad="38100" dist="38100" dir="2700000" algn="tl">
                    <a:srgbClr val="000000">
                      <a:alpha val="43137"/>
                    </a:srgbClr>
                  </a:outerShdw>
                </a:effectLst>
              </a:rPr>
              <a:t>Lạy </a:t>
            </a:r>
            <a:r>
              <a:rPr lang="vi-VN" sz="9200" b="1" dirty="0">
                <a:solidFill>
                  <a:schemeClr val="bg1"/>
                </a:solidFill>
                <a:effectLst>
                  <a:outerShdw blurRad="38100" dist="38100" dir="2700000" algn="tl">
                    <a:srgbClr val="000000">
                      <a:alpha val="43137"/>
                    </a:srgbClr>
                  </a:outerShdw>
                </a:effectLst>
              </a:rPr>
              <a:t>Chúa, </a:t>
            </a:r>
            <a:r>
              <a:rPr lang="vi-VN" sz="9200" b="1" dirty="0" smtClean="0">
                <a:solidFill>
                  <a:schemeClr val="bg1"/>
                </a:solidFill>
                <a:effectLst>
                  <a:outerShdw blurRad="38100" dist="38100" dir="2700000" algn="tl">
                    <a:srgbClr val="000000">
                      <a:alpha val="43137"/>
                    </a:srgbClr>
                  </a:outerShdw>
                </a:effectLst>
              </a:rPr>
              <a:t>con yêu</a:t>
            </a:r>
            <a:r>
              <a:rPr lang="en-US" sz="9200" b="1" dirty="0" smtClean="0">
                <a:solidFill>
                  <a:schemeClr val="bg1"/>
                </a:solidFill>
                <a:effectLst>
                  <a:outerShdw blurRad="38100" dist="38100" dir="2700000" algn="tl">
                    <a:srgbClr val="000000">
                      <a:alpha val="43137"/>
                    </a:srgbClr>
                  </a:outerShdw>
                </a:effectLst>
              </a:rPr>
              <a:t> </a:t>
            </a:r>
            <a:r>
              <a:rPr lang="vi-VN" sz="9200" b="1" dirty="0" smtClean="0">
                <a:solidFill>
                  <a:schemeClr val="bg1"/>
                </a:solidFill>
                <a:effectLst>
                  <a:outerShdw blurRad="38100" dist="38100" dir="2700000" algn="tl">
                    <a:srgbClr val="000000">
                      <a:alpha val="43137"/>
                    </a:srgbClr>
                  </a:outerShdw>
                </a:effectLst>
              </a:rPr>
              <a:t>chuộng</a:t>
            </a:r>
            <a:r>
              <a:rPr lang="en-US" sz="9200" b="1" dirty="0" smtClean="0">
                <a:solidFill>
                  <a:schemeClr val="bg1"/>
                </a:solidFill>
                <a:effectLst>
                  <a:outerShdw blurRad="38100" dist="38100" dir="2700000" algn="tl">
                    <a:srgbClr val="000000">
                      <a:alpha val="43137"/>
                    </a:srgbClr>
                  </a:outerShdw>
                </a:effectLst>
              </a:rPr>
              <a:t> </a:t>
            </a:r>
            <a:r>
              <a:rPr lang="vi-VN" sz="9200" b="1" dirty="0" smtClean="0">
                <a:solidFill>
                  <a:schemeClr val="bg1"/>
                </a:solidFill>
                <a:effectLst>
                  <a:outerShdw blurRad="38100" dist="38100" dir="2700000" algn="tl">
                    <a:srgbClr val="000000">
                      <a:alpha val="43137"/>
                    </a:srgbClr>
                  </a:outerShdw>
                </a:effectLst>
              </a:rPr>
              <a:t>luật </a:t>
            </a:r>
            <a:r>
              <a:rPr lang="vi-VN" sz="9200" b="1" dirty="0">
                <a:solidFill>
                  <a:schemeClr val="bg1"/>
                </a:solidFill>
                <a:effectLst>
                  <a:outerShdw blurRad="38100" dist="38100" dir="2700000" algn="tl">
                    <a:srgbClr val="000000">
                      <a:alpha val="43137"/>
                    </a:srgbClr>
                  </a:outerShdw>
                </a:effectLst>
              </a:rPr>
              <a:t>Chúa dường bao. </a:t>
            </a:r>
          </a:p>
        </p:txBody>
      </p:sp>
    </p:spTree>
    <p:extLst>
      <p:ext uri="{BB962C8B-B14F-4D97-AF65-F5344CB8AC3E}">
        <p14:creationId xmlns:p14="http://schemas.microsoft.com/office/powerpoint/2010/main" val="2000522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b="0" u="sng" dirty="0">
                <a:solidFill>
                  <a:srgbClr val="FFFF00"/>
                </a:solidFill>
                <a:effectLst/>
              </a:rPr>
              <a:t>Tk4:</a:t>
            </a:r>
            <a:r>
              <a:rPr lang="en-US" sz="5400" b="0" dirty="0">
                <a:solidFill>
                  <a:schemeClr val="bg1"/>
                </a:solidFill>
                <a:effectLst/>
              </a:rPr>
              <a:t> </a:t>
            </a:r>
            <a:r>
              <a:rPr lang="vi-VN" sz="5400" b="0" dirty="0">
                <a:solidFill>
                  <a:schemeClr val="bg1"/>
                </a:solidFill>
                <a:effectLst/>
              </a:rPr>
              <a:t>Luật Chúa ban, ôi cao quí và diệu kỳ, </a:t>
            </a:r>
            <a:r>
              <a:rPr lang="en-US" sz="5400" b="0" dirty="0" smtClean="0">
                <a:solidFill>
                  <a:schemeClr val="bg1"/>
                </a:solidFill>
                <a:effectLst/>
              </a:rPr>
              <a:t>c</a:t>
            </a:r>
            <a:r>
              <a:rPr lang="vi-VN" sz="5400" b="0" dirty="0" smtClean="0">
                <a:solidFill>
                  <a:schemeClr val="bg1"/>
                </a:solidFill>
                <a:effectLst/>
              </a:rPr>
              <a:t>on </a:t>
            </a:r>
            <a:r>
              <a:rPr lang="vi-VN" sz="5400" b="0" dirty="0">
                <a:solidFill>
                  <a:schemeClr val="bg1"/>
                </a:solidFill>
                <a:effectLst/>
              </a:rPr>
              <a:t>đây xin hết lòng tuân </a:t>
            </a:r>
            <a:r>
              <a:rPr lang="vi-VN" sz="5400" b="0" dirty="0" smtClean="0">
                <a:solidFill>
                  <a:schemeClr val="bg1"/>
                </a:solidFill>
                <a:effectLst/>
              </a:rPr>
              <a:t>giữ</a:t>
            </a:r>
            <a:r>
              <a:rPr lang="en-US" sz="5400" b="0" dirty="0" smtClean="0">
                <a:solidFill>
                  <a:schemeClr val="bg1"/>
                </a:solidFill>
                <a:effectLst/>
              </a:rPr>
              <a:t>. </a:t>
            </a:r>
            <a:r>
              <a:rPr lang="vi-VN" sz="5400" b="0" dirty="0" smtClean="0">
                <a:solidFill>
                  <a:schemeClr val="bg1"/>
                </a:solidFill>
                <a:effectLst/>
              </a:rPr>
              <a:t>Nghiền </a:t>
            </a:r>
            <a:r>
              <a:rPr lang="vi-VN" sz="5400" b="0" dirty="0">
                <a:solidFill>
                  <a:schemeClr val="bg1"/>
                </a:solidFill>
                <a:effectLst/>
              </a:rPr>
              <a:t>ngẫm luôn cho lời Ngài dọi ánh sáng, Làm kẻ đơn thật hiểu ngọn nguồn</a:t>
            </a:r>
            <a:r>
              <a:rPr lang="en-US" sz="5400" b="0" dirty="0">
                <a:solidFill>
                  <a:schemeClr val="bg1"/>
                </a:solidFill>
                <a:effectLst/>
              </a:rPr>
              <a:t>.</a:t>
            </a:r>
            <a:endParaRPr lang="vi-VN" sz="5400" b="0" dirty="0">
              <a:solidFill>
                <a:schemeClr val="bg1"/>
              </a:solidFill>
              <a:effectLst/>
            </a:endParaRPr>
          </a:p>
        </p:txBody>
      </p:sp>
    </p:spTree>
    <p:extLst>
      <p:ext uri="{BB962C8B-B14F-4D97-AF65-F5344CB8AC3E}">
        <p14:creationId xmlns:p14="http://schemas.microsoft.com/office/powerpoint/2010/main" val="39587845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9200" u="sng" dirty="0" err="1" smtClean="0">
                <a:solidFill>
                  <a:srgbClr val="FFFF00"/>
                </a:solidFill>
                <a:effectLst>
                  <a:outerShdw blurRad="38100" dist="38100" dir="2700000" algn="tl">
                    <a:srgbClr val="000000">
                      <a:alpha val="43137"/>
                    </a:srgbClr>
                  </a:outerShdw>
                </a:effectLst>
              </a:rPr>
              <a:t>Đk</a:t>
            </a:r>
            <a:r>
              <a:rPr lang="en-US" sz="9200" b="1" u="sng" dirty="0" smtClean="0">
                <a:solidFill>
                  <a:srgbClr val="FFFF00"/>
                </a:solidFill>
                <a:effectLst>
                  <a:outerShdw blurRad="38100" dist="38100" dir="2700000" algn="tl">
                    <a:srgbClr val="000000">
                      <a:alpha val="43137"/>
                    </a:srgbClr>
                  </a:outerShdw>
                </a:effectLst>
              </a:rPr>
              <a:t>:</a:t>
            </a:r>
            <a:r>
              <a:rPr lang="en-US" sz="9200" b="1" dirty="0">
                <a:solidFill>
                  <a:schemeClr val="bg1"/>
                </a:solidFill>
                <a:effectLst>
                  <a:outerShdw blurRad="38100" dist="38100" dir="2700000" algn="tl">
                    <a:srgbClr val="000000">
                      <a:alpha val="43137"/>
                    </a:srgbClr>
                  </a:outerShdw>
                </a:effectLst>
              </a:rPr>
              <a:t> </a:t>
            </a:r>
            <a:r>
              <a:rPr lang="vi-VN" sz="9200" b="1" dirty="0" smtClean="0">
                <a:solidFill>
                  <a:schemeClr val="bg1"/>
                </a:solidFill>
                <a:effectLst>
                  <a:outerShdw blurRad="38100" dist="38100" dir="2700000" algn="tl">
                    <a:srgbClr val="000000">
                      <a:alpha val="43137"/>
                    </a:srgbClr>
                  </a:outerShdw>
                </a:effectLst>
              </a:rPr>
              <a:t>Lạy </a:t>
            </a:r>
            <a:r>
              <a:rPr lang="vi-VN" sz="9200" b="1" dirty="0">
                <a:solidFill>
                  <a:schemeClr val="bg1"/>
                </a:solidFill>
                <a:effectLst>
                  <a:outerShdw blurRad="38100" dist="38100" dir="2700000" algn="tl">
                    <a:srgbClr val="000000">
                      <a:alpha val="43137"/>
                    </a:srgbClr>
                  </a:outerShdw>
                </a:effectLst>
              </a:rPr>
              <a:t>Chúa, </a:t>
            </a:r>
            <a:r>
              <a:rPr lang="vi-VN" sz="9200" b="1" dirty="0" smtClean="0">
                <a:solidFill>
                  <a:schemeClr val="bg1"/>
                </a:solidFill>
                <a:effectLst>
                  <a:outerShdw blurRad="38100" dist="38100" dir="2700000" algn="tl">
                    <a:srgbClr val="000000">
                      <a:alpha val="43137"/>
                    </a:srgbClr>
                  </a:outerShdw>
                </a:effectLst>
              </a:rPr>
              <a:t>con yêu</a:t>
            </a:r>
            <a:r>
              <a:rPr lang="en-US" sz="9200" b="1" dirty="0" smtClean="0">
                <a:solidFill>
                  <a:schemeClr val="bg1"/>
                </a:solidFill>
                <a:effectLst>
                  <a:outerShdw blurRad="38100" dist="38100" dir="2700000" algn="tl">
                    <a:srgbClr val="000000">
                      <a:alpha val="43137"/>
                    </a:srgbClr>
                  </a:outerShdw>
                </a:effectLst>
              </a:rPr>
              <a:t> </a:t>
            </a:r>
            <a:r>
              <a:rPr lang="vi-VN" sz="9200" b="1" dirty="0" smtClean="0">
                <a:solidFill>
                  <a:schemeClr val="bg1"/>
                </a:solidFill>
                <a:effectLst>
                  <a:outerShdw blurRad="38100" dist="38100" dir="2700000" algn="tl">
                    <a:srgbClr val="000000">
                      <a:alpha val="43137"/>
                    </a:srgbClr>
                  </a:outerShdw>
                </a:effectLst>
              </a:rPr>
              <a:t>chuộng</a:t>
            </a:r>
            <a:r>
              <a:rPr lang="en-US" sz="9200" b="1" dirty="0" smtClean="0">
                <a:solidFill>
                  <a:schemeClr val="bg1"/>
                </a:solidFill>
                <a:effectLst>
                  <a:outerShdw blurRad="38100" dist="38100" dir="2700000" algn="tl">
                    <a:srgbClr val="000000">
                      <a:alpha val="43137"/>
                    </a:srgbClr>
                  </a:outerShdw>
                </a:effectLst>
              </a:rPr>
              <a:t> </a:t>
            </a:r>
            <a:r>
              <a:rPr lang="vi-VN" sz="9200" b="1" dirty="0" smtClean="0">
                <a:solidFill>
                  <a:schemeClr val="bg1"/>
                </a:solidFill>
                <a:effectLst>
                  <a:outerShdw blurRad="38100" dist="38100" dir="2700000" algn="tl">
                    <a:srgbClr val="000000">
                      <a:alpha val="43137"/>
                    </a:srgbClr>
                  </a:outerShdw>
                </a:effectLst>
              </a:rPr>
              <a:t>luật </a:t>
            </a:r>
            <a:r>
              <a:rPr lang="vi-VN" sz="9200" b="1" dirty="0">
                <a:solidFill>
                  <a:schemeClr val="bg1"/>
                </a:solidFill>
                <a:effectLst>
                  <a:outerShdw blurRad="38100" dist="38100" dir="2700000" algn="tl">
                    <a:srgbClr val="000000">
                      <a:alpha val="43137"/>
                    </a:srgbClr>
                  </a:outerShdw>
                </a:effectLst>
              </a:rPr>
              <a:t>Chúa dường bao. </a:t>
            </a:r>
          </a:p>
        </p:txBody>
      </p:sp>
    </p:spTree>
    <p:extLst>
      <p:ext uri="{BB962C8B-B14F-4D97-AF65-F5344CB8AC3E}">
        <p14:creationId xmlns:p14="http://schemas.microsoft.com/office/powerpoint/2010/main" val="20005229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7744428" cy="1754326"/>
          </a:xfrm>
          <a:prstGeom prst="rect">
            <a:avLst/>
          </a:prstGeom>
          <a:noFill/>
        </p:spPr>
        <p:txBody>
          <a:bodyPr wrap="none" rtlCol="0">
            <a:spAutoFit/>
          </a:bodyPr>
          <a:lstStyle/>
          <a:p>
            <a:r>
              <a:rPr lang="en-US" sz="3600" dirty="0" err="1">
                <a:solidFill>
                  <a:schemeClr val="bg1"/>
                </a:solidFill>
              </a:rPr>
              <a:t>Bài</a:t>
            </a:r>
            <a:r>
              <a:rPr lang="en-US" sz="3600" dirty="0">
                <a:solidFill>
                  <a:schemeClr val="bg1"/>
                </a:solidFill>
              </a:rPr>
              <a:t> </a:t>
            </a:r>
            <a:r>
              <a:rPr lang="en-US" sz="3600" dirty="0" err="1">
                <a:solidFill>
                  <a:schemeClr val="bg1"/>
                </a:solidFill>
              </a:rPr>
              <a:t>đọc</a:t>
            </a:r>
            <a:r>
              <a:rPr lang="en-US" sz="3600" dirty="0">
                <a:solidFill>
                  <a:schemeClr val="bg1"/>
                </a:solidFill>
              </a:rPr>
              <a:t> 2</a:t>
            </a:r>
          </a:p>
          <a:p>
            <a:r>
              <a:rPr lang="en-US" sz="3600" dirty="0" err="1">
                <a:solidFill>
                  <a:srgbClr val="FFFF00"/>
                </a:solidFill>
              </a:rPr>
              <a:t>Bài</a:t>
            </a:r>
            <a:r>
              <a:rPr lang="en-US" sz="3600" dirty="0">
                <a:solidFill>
                  <a:srgbClr val="FFFF00"/>
                </a:solidFill>
              </a:rPr>
              <a:t> </a:t>
            </a:r>
            <a:r>
              <a:rPr lang="en-US" sz="3600" dirty="0" err="1">
                <a:solidFill>
                  <a:srgbClr val="FFFF00"/>
                </a:solidFill>
              </a:rPr>
              <a:t>trích</a:t>
            </a:r>
            <a:r>
              <a:rPr lang="en-US" sz="3600" dirty="0">
                <a:solidFill>
                  <a:srgbClr val="FFFF00"/>
                </a:solidFill>
              </a:rPr>
              <a:t> </a:t>
            </a:r>
            <a:r>
              <a:rPr lang="en-US" sz="3600" dirty="0" err="1">
                <a:solidFill>
                  <a:srgbClr val="FFFF00"/>
                </a:solidFill>
              </a:rPr>
              <a:t>thư</a:t>
            </a:r>
            <a:r>
              <a:rPr lang="en-US" sz="3600" dirty="0">
                <a:solidFill>
                  <a:srgbClr val="FFFF00"/>
                </a:solidFill>
              </a:rPr>
              <a:t> </a:t>
            </a:r>
            <a:r>
              <a:rPr lang="en-US" sz="3600" dirty="0" err="1">
                <a:solidFill>
                  <a:srgbClr val="FFFF00"/>
                </a:solidFill>
              </a:rPr>
              <a:t>của</a:t>
            </a:r>
            <a:r>
              <a:rPr lang="en-US" sz="3600" dirty="0">
                <a:solidFill>
                  <a:srgbClr val="FFFF00"/>
                </a:solidFill>
              </a:rPr>
              <a:t> </a:t>
            </a:r>
            <a:r>
              <a:rPr lang="en-US" sz="3600" dirty="0" err="1">
                <a:solidFill>
                  <a:srgbClr val="FFFF00"/>
                </a:solidFill>
              </a:rPr>
              <a:t>thánh</a:t>
            </a:r>
            <a:r>
              <a:rPr lang="en-US" sz="3600" dirty="0">
                <a:solidFill>
                  <a:srgbClr val="FFFF00"/>
                </a:solidFill>
              </a:rPr>
              <a:t> </a:t>
            </a:r>
            <a:r>
              <a:rPr lang="en-US" sz="3600" dirty="0" err="1">
                <a:solidFill>
                  <a:srgbClr val="FFFF00"/>
                </a:solidFill>
              </a:rPr>
              <a:t>Phaôlô</a:t>
            </a:r>
            <a:r>
              <a:rPr lang="en-US" sz="3600" dirty="0">
                <a:solidFill>
                  <a:srgbClr val="FFFF00"/>
                </a:solidFill>
              </a:rPr>
              <a:t> </a:t>
            </a:r>
            <a:r>
              <a:rPr lang="en-US" sz="3600" dirty="0" err="1">
                <a:solidFill>
                  <a:srgbClr val="FFFF00"/>
                </a:solidFill>
              </a:rPr>
              <a:t>tông</a:t>
            </a:r>
            <a:r>
              <a:rPr lang="en-US" sz="3600" dirty="0">
                <a:solidFill>
                  <a:srgbClr val="FFFF00"/>
                </a:solidFill>
              </a:rPr>
              <a:t> </a:t>
            </a:r>
            <a:r>
              <a:rPr lang="en-US" sz="3600" dirty="0" err="1">
                <a:solidFill>
                  <a:srgbClr val="FFFF00"/>
                </a:solidFill>
              </a:rPr>
              <a:t>đồ</a:t>
            </a:r>
            <a:endParaRPr lang="en-US" sz="3600" dirty="0">
              <a:solidFill>
                <a:srgbClr val="FFFF00"/>
              </a:solidFill>
            </a:endParaRPr>
          </a:p>
          <a:p>
            <a:r>
              <a:rPr lang="en-US" sz="3600" dirty="0" err="1">
                <a:solidFill>
                  <a:srgbClr val="FFFF00"/>
                </a:solidFill>
              </a:rPr>
              <a:t>Gửi</a:t>
            </a:r>
            <a:r>
              <a:rPr lang="en-US" sz="3600" dirty="0">
                <a:solidFill>
                  <a:srgbClr val="FFFF00"/>
                </a:solidFill>
              </a:rPr>
              <a:t> </a:t>
            </a:r>
            <a:r>
              <a:rPr lang="en-US" sz="3600" dirty="0" err="1">
                <a:solidFill>
                  <a:srgbClr val="FFFF00"/>
                </a:solidFill>
              </a:rPr>
              <a:t>tín</a:t>
            </a:r>
            <a:r>
              <a:rPr lang="en-US" sz="3600" dirty="0">
                <a:solidFill>
                  <a:srgbClr val="FFFF00"/>
                </a:solidFill>
              </a:rPr>
              <a:t> </a:t>
            </a:r>
            <a:r>
              <a:rPr lang="en-US" sz="3600" dirty="0" err="1">
                <a:solidFill>
                  <a:srgbClr val="FFFF00"/>
                </a:solidFill>
              </a:rPr>
              <a:t>hữu</a:t>
            </a:r>
            <a:r>
              <a:rPr lang="en-US" sz="3600" dirty="0">
                <a:solidFill>
                  <a:srgbClr val="FFFF00"/>
                </a:solidFill>
              </a:rPr>
              <a:t> </a:t>
            </a:r>
            <a:r>
              <a:rPr lang="en-US" sz="3600" dirty="0" err="1">
                <a:solidFill>
                  <a:srgbClr val="FFFF00"/>
                </a:solidFill>
              </a:rPr>
              <a:t>Rôma</a:t>
            </a:r>
            <a:r>
              <a:rPr lang="en-US" sz="3600" dirty="0">
                <a:solidFill>
                  <a:srgbClr val="FFFF00"/>
                </a:solidFill>
              </a:rPr>
              <a:t>.</a:t>
            </a:r>
          </a:p>
        </p:txBody>
      </p:sp>
      <p:sp>
        <p:nvSpPr>
          <p:cNvPr id="7" name="TextBox 6"/>
          <p:cNvSpPr txBox="1"/>
          <p:nvPr/>
        </p:nvSpPr>
        <p:spPr>
          <a:xfrm>
            <a:off x="152400" y="3886021"/>
            <a:ext cx="8117928" cy="1200329"/>
          </a:xfrm>
          <a:prstGeom prst="rect">
            <a:avLst/>
          </a:prstGeom>
          <a:noFill/>
        </p:spPr>
        <p:txBody>
          <a:bodyPr wrap="none" rtlCol="0">
            <a:spAutoFit/>
          </a:bodyPr>
          <a:lstStyle/>
          <a:p>
            <a:r>
              <a:rPr lang="en-US" sz="3600" dirty="0" err="1" smtClean="0">
                <a:solidFill>
                  <a:srgbClr val="FFFF00"/>
                </a:solidFill>
              </a:rPr>
              <a:t>Thiên</a:t>
            </a:r>
            <a:r>
              <a:rPr lang="en-US" sz="3600" dirty="0" smtClean="0">
                <a:solidFill>
                  <a:srgbClr val="FFFF00"/>
                </a:solidFill>
              </a:rPr>
              <a:t> </a:t>
            </a:r>
            <a:r>
              <a:rPr lang="en-US" sz="3600" dirty="0" err="1" smtClean="0">
                <a:solidFill>
                  <a:srgbClr val="FFFF00"/>
                </a:solidFill>
              </a:rPr>
              <a:t>Chúa</a:t>
            </a:r>
            <a:r>
              <a:rPr lang="en-US" sz="3600" dirty="0" smtClean="0">
                <a:solidFill>
                  <a:srgbClr val="FFFF00"/>
                </a:solidFill>
              </a:rPr>
              <a:t> </a:t>
            </a:r>
            <a:r>
              <a:rPr lang="en-US" sz="3600" dirty="0" err="1" smtClean="0">
                <a:solidFill>
                  <a:srgbClr val="FFFF00"/>
                </a:solidFill>
              </a:rPr>
              <a:t>đã</a:t>
            </a:r>
            <a:r>
              <a:rPr lang="en-US" sz="3600" dirty="0" smtClean="0">
                <a:solidFill>
                  <a:srgbClr val="FFFF00"/>
                </a:solidFill>
              </a:rPr>
              <a:t> </a:t>
            </a:r>
            <a:r>
              <a:rPr lang="en-US" sz="3600" dirty="0" err="1" smtClean="0">
                <a:solidFill>
                  <a:srgbClr val="FFFF00"/>
                </a:solidFill>
              </a:rPr>
              <a:t>tiên</a:t>
            </a:r>
            <a:r>
              <a:rPr lang="en-US" sz="3600" dirty="0" smtClean="0">
                <a:solidFill>
                  <a:srgbClr val="FFFF00"/>
                </a:solidFill>
              </a:rPr>
              <a:t> </a:t>
            </a:r>
            <a:r>
              <a:rPr lang="en-US" sz="3600" dirty="0" err="1" smtClean="0">
                <a:solidFill>
                  <a:srgbClr val="FFFF00"/>
                </a:solidFill>
              </a:rPr>
              <a:t>định</a:t>
            </a:r>
            <a:r>
              <a:rPr lang="en-US" sz="3600" dirty="0" smtClean="0">
                <a:solidFill>
                  <a:srgbClr val="FFFF00"/>
                </a:solidFill>
              </a:rPr>
              <a:t> </a:t>
            </a:r>
            <a:r>
              <a:rPr lang="en-US" sz="3600" dirty="0" err="1" smtClean="0">
                <a:solidFill>
                  <a:srgbClr val="FFFF00"/>
                </a:solidFill>
              </a:rPr>
              <a:t>cho</a:t>
            </a:r>
            <a:r>
              <a:rPr lang="en-US" sz="3600" dirty="0" smtClean="0">
                <a:solidFill>
                  <a:srgbClr val="FFFF00"/>
                </a:solidFill>
              </a:rPr>
              <a:t> </a:t>
            </a:r>
            <a:r>
              <a:rPr lang="en-US" sz="3600" dirty="0" err="1" smtClean="0">
                <a:solidFill>
                  <a:srgbClr val="FFFF00"/>
                </a:solidFill>
              </a:rPr>
              <a:t>họ</a:t>
            </a:r>
            <a:r>
              <a:rPr lang="en-US" sz="3600" dirty="0" smtClean="0">
                <a:solidFill>
                  <a:srgbClr val="FFFF00"/>
                </a:solidFill>
              </a:rPr>
              <a:t> </a:t>
            </a:r>
            <a:r>
              <a:rPr lang="en-US" sz="3600" dirty="0" err="1" smtClean="0">
                <a:solidFill>
                  <a:srgbClr val="FFFF00"/>
                </a:solidFill>
              </a:rPr>
              <a:t>nên</a:t>
            </a:r>
            <a:r>
              <a:rPr lang="en-US" sz="3600" dirty="0" smtClean="0">
                <a:solidFill>
                  <a:srgbClr val="FFFF00"/>
                </a:solidFill>
              </a:rPr>
              <a:t> </a:t>
            </a:r>
          </a:p>
          <a:p>
            <a:r>
              <a:rPr lang="en-US" sz="3600" dirty="0" err="1" smtClean="0">
                <a:solidFill>
                  <a:srgbClr val="FFFF00"/>
                </a:solidFill>
              </a:rPr>
              <a:t>đồng</a:t>
            </a:r>
            <a:r>
              <a:rPr lang="en-US" sz="3600" dirty="0" smtClean="0">
                <a:solidFill>
                  <a:srgbClr val="FFFF00"/>
                </a:solidFill>
              </a:rPr>
              <a:t> </a:t>
            </a:r>
            <a:r>
              <a:rPr lang="en-US" sz="3600" dirty="0" err="1" smtClean="0">
                <a:solidFill>
                  <a:srgbClr val="FFFF00"/>
                </a:solidFill>
              </a:rPr>
              <a:t>hình</a:t>
            </a:r>
            <a:r>
              <a:rPr lang="en-US" sz="3600" dirty="0" smtClean="0">
                <a:solidFill>
                  <a:srgbClr val="FFFF00"/>
                </a:solidFill>
              </a:rPr>
              <a:t> </a:t>
            </a:r>
            <a:r>
              <a:rPr lang="en-US" sz="3600" dirty="0" err="1" smtClean="0">
                <a:solidFill>
                  <a:srgbClr val="FFFF00"/>
                </a:solidFill>
              </a:rPr>
              <a:t>đồng</a:t>
            </a:r>
            <a:r>
              <a:rPr lang="en-US" sz="3600" dirty="0" smtClean="0">
                <a:solidFill>
                  <a:srgbClr val="FFFF00"/>
                </a:solidFill>
              </a:rPr>
              <a:t> </a:t>
            </a:r>
            <a:r>
              <a:rPr lang="en-US" sz="3600" dirty="0" err="1" smtClean="0">
                <a:solidFill>
                  <a:srgbClr val="FFFF00"/>
                </a:solidFill>
              </a:rPr>
              <a:t>dạng</a:t>
            </a:r>
            <a:r>
              <a:rPr lang="en-US" sz="3600" dirty="0" smtClean="0">
                <a:solidFill>
                  <a:srgbClr val="FFFF00"/>
                </a:solidFill>
              </a:rPr>
              <a:t> </a:t>
            </a:r>
            <a:r>
              <a:rPr lang="en-US" sz="3600" dirty="0" err="1" smtClean="0">
                <a:solidFill>
                  <a:srgbClr val="FFFF00"/>
                </a:solidFill>
              </a:rPr>
              <a:t>với</a:t>
            </a:r>
            <a:r>
              <a:rPr lang="en-US" sz="3600" dirty="0" smtClean="0">
                <a:solidFill>
                  <a:srgbClr val="FFFF00"/>
                </a:solidFill>
              </a:rPr>
              <a:t> Con </a:t>
            </a:r>
            <a:r>
              <a:rPr lang="en-US" sz="3600" dirty="0" err="1" smtClean="0">
                <a:solidFill>
                  <a:srgbClr val="FFFF00"/>
                </a:solidFill>
              </a:rPr>
              <a:t>của</a:t>
            </a:r>
            <a:r>
              <a:rPr lang="en-US" sz="3600" dirty="0" smtClean="0">
                <a:solidFill>
                  <a:srgbClr val="FFFF00"/>
                </a:solidFill>
              </a:rPr>
              <a:t> </a:t>
            </a:r>
            <a:r>
              <a:rPr lang="en-US" sz="3600" dirty="0" err="1" smtClean="0">
                <a:solidFill>
                  <a:srgbClr val="FFFF00"/>
                </a:solidFill>
              </a:rPr>
              <a:t>Người</a:t>
            </a:r>
            <a:r>
              <a:rPr lang="en-US" sz="3600" dirty="0" smtClean="0">
                <a:solidFill>
                  <a:srgbClr val="FFFF00"/>
                </a:solidFill>
              </a:rPr>
              <a:t>.</a:t>
            </a:r>
            <a:endParaRPr lang="en-US" sz="3600" dirty="0">
              <a:solidFill>
                <a:srgbClr val="FFFF00"/>
              </a:solidFill>
            </a:endParaRPr>
          </a:p>
        </p:txBody>
      </p:sp>
    </p:spTree>
    <p:extLst>
      <p:ext uri="{BB962C8B-B14F-4D97-AF65-F5344CB8AC3E}">
        <p14:creationId xmlns:p14="http://schemas.microsoft.com/office/powerpoint/2010/main" val="34937877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66750"/>
            <a:ext cx="9144000" cy="3733800"/>
          </a:xfrm>
        </p:spPr>
        <p:txBody>
          <a:bodyPr>
            <a:noAutofit/>
          </a:bodyPr>
          <a:lstStyle/>
          <a:p>
            <a:pPr algn="just"/>
            <a:r>
              <a:rPr lang="vi-VN" sz="6200" b="1" dirty="0">
                <a:solidFill>
                  <a:schemeClr val="bg1"/>
                </a:solidFill>
                <a:effectLst>
                  <a:outerShdw blurRad="38100" dist="38100" dir="2700000" algn="tl">
                    <a:srgbClr val="000000">
                      <a:alpha val="43137"/>
                    </a:srgbClr>
                  </a:outerShdw>
                </a:effectLst>
              </a:rPr>
              <a:t>Lạy Cha là Chúa Cả trời đất, chúc tụng Cha, vì Cha đã mạc khải nước trời cho những người bé mọn.</a:t>
            </a:r>
            <a:endParaRPr lang="en-US" sz="6200" b="1"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0" y="-11705"/>
            <a:ext cx="3886200" cy="646331"/>
          </a:xfrm>
          <a:prstGeom prst="rect">
            <a:avLst/>
          </a:prstGeom>
          <a:noFill/>
        </p:spPr>
        <p:txBody>
          <a:bodyPr wrap="square" rtlCol="0">
            <a:spAutoFit/>
          </a:bodyPr>
          <a:lstStyle/>
          <a:p>
            <a:r>
              <a:rPr lang="en-US" sz="3600" b="1" dirty="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b="1" dirty="0">
                <a:solidFill>
                  <a:srgbClr val="FFFF00"/>
                </a:solidFill>
              </a:rPr>
              <a:t>Alleluia …</a:t>
            </a:r>
          </a:p>
        </p:txBody>
      </p:sp>
    </p:spTree>
    <p:extLst>
      <p:ext uri="{BB962C8B-B14F-4D97-AF65-F5344CB8AC3E}">
        <p14:creationId xmlns:p14="http://schemas.microsoft.com/office/powerpoint/2010/main" val="37784584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28089852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dirty="0">
                <a:solidFill>
                  <a:schemeClr val="bg1"/>
                </a:solidFill>
                <a:cs typeface="Times New Roman" pitchFamily="18" charset="0"/>
              </a:rPr>
              <a:t>s</a:t>
            </a:r>
            <a:r>
              <a:rPr lang="vi-VN" sz="6600" b="0" dirty="0" smtClean="0">
                <a:solidFill>
                  <a:schemeClr val="bg1"/>
                </a:solidFill>
                <a:effectLst/>
                <a:latin typeface="+mj-lt"/>
                <a:cs typeface="Times New Roman" pitchFamily="18" charset="0"/>
              </a:rPr>
              <a:t>inh </a:t>
            </a:r>
            <a:r>
              <a:rPr lang="vi-VN" sz="6600" b="0" dirty="0">
                <a:solidFill>
                  <a:schemeClr val="bg1"/>
                </a:solidFill>
                <a:effectLst/>
                <a:latin typeface="+mj-lt"/>
                <a:cs typeface="Times New Roman" pitchFamily="18" charset="0"/>
              </a:rPr>
              <a:t>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a:t>
            </a:r>
            <a:r>
              <a:rPr lang="vi-VN" sz="6000" b="0" dirty="0" smtClean="0">
                <a:solidFill>
                  <a:schemeClr val="bg1"/>
                </a:solidFill>
                <a:effectLst/>
                <a:latin typeface="+mj-lt"/>
              </a:rPr>
              <a:t>Cha</a:t>
            </a:r>
            <a:r>
              <a:rPr lang="en-US" sz="6000" b="0" dirty="0" smtClean="0">
                <a:solidFill>
                  <a:schemeClr val="bg1"/>
                </a:solidFill>
                <a:effectLst/>
                <a:latin typeface="+mj-lt"/>
              </a:rPr>
              <a:t>,</a:t>
            </a:r>
            <a:r>
              <a:rPr lang="vi-VN" sz="6000" b="0" dirty="0" smtClean="0">
                <a:solidFill>
                  <a:schemeClr val="bg1"/>
                </a:solidFill>
                <a:effectLst/>
                <a:latin typeface="+mj-lt"/>
              </a:rPr>
              <a:t> </a:t>
            </a:r>
            <a:r>
              <a:rPr lang="vi-VN" sz="6000" b="0" dirty="0">
                <a:solidFill>
                  <a:schemeClr val="bg1"/>
                </a:solidFill>
                <a:effectLst/>
                <a:latin typeface="+mj-lt"/>
              </a:rPr>
              <a:t>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a:t>
            </a:r>
            <a:r>
              <a:rPr lang="vi-VN" sz="6000" b="0" dirty="0" smtClean="0">
                <a:solidFill>
                  <a:schemeClr val="bg1"/>
                </a:solidFill>
                <a:effectLst/>
                <a:latin typeface="+mj-lt"/>
                <a:cs typeface="Times New Roman" pitchFamily="18" charset="0"/>
              </a:rPr>
              <a:t>Philatô</a:t>
            </a:r>
            <a:r>
              <a:rPr lang="en-US" sz="6000" dirty="0" smtClean="0">
                <a:solidFill>
                  <a:schemeClr val="bg1"/>
                </a:solidFill>
                <a:latin typeface="+mj-lt"/>
                <a:cs typeface="Times New Roman" pitchFamily="18" charset="0"/>
              </a:rPr>
              <a:t>,</a:t>
            </a:r>
            <a:r>
              <a:rPr lang="vi-VN" sz="6000" b="0" dirty="0" smtClean="0">
                <a:solidFill>
                  <a:schemeClr val="bg1"/>
                </a:solidFill>
                <a:effectLst/>
                <a:latin typeface="+mj-lt"/>
                <a:cs typeface="Times New Roman" pitchFamily="18" charset="0"/>
              </a:rPr>
              <a:t> </a:t>
            </a:r>
            <a:r>
              <a:rPr lang="vi-VN" sz="6000" b="0" dirty="0">
                <a:solidFill>
                  <a:schemeClr val="bg1"/>
                </a:solidFill>
                <a:effectLst/>
                <a:latin typeface="+mj-lt"/>
                <a:cs typeface="Times New Roman" pitchFamily="18" charset="0"/>
              </a:rPr>
              <a:t>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352800" y="1200150"/>
            <a:ext cx="5791200" cy="2554545"/>
          </a:xfrm>
          <a:prstGeom prst="rect">
            <a:avLst/>
          </a:prstGeom>
        </p:spPr>
        <p:txBody>
          <a:bodyPr wrap="square">
            <a:spAutoFit/>
          </a:bodyPr>
          <a:lstStyle/>
          <a:p>
            <a:pPr algn="just"/>
            <a:r>
              <a:rPr lang="vi-VN" sz="3200" dirty="0"/>
              <a:t>Nước Trời quả là một kho tàng vô giá, một viên ngọc quý báu mà bất cứ người khôn ngoan nào cũng đều nhất quyết chiếm cho bằng được.</a:t>
            </a:r>
            <a:endParaRPr lang="en-US" sz="3200" dirty="0"/>
          </a:p>
        </p:txBody>
      </p:sp>
    </p:spTree>
    <p:extLst>
      <p:ext uri="{BB962C8B-B14F-4D97-AF65-F5344CB8AC3E}">
        <p14:creationId xmlns:p14="http://schemas.microsoft.com/office/powerpoint/2010/main" val="42050980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581400" y="2570911"/>
            <a:ext cx="5562600" cy="2185214"/>
          </a:xfrm>
          <a:prstGeom prst="rect">
            <a:avLst/>
          </a:prstGeom>
        </p:spPr>
        <p:txBody>
          <a:bodyPr wrap="square">
            <a:spAutoFit/>
          </a:bodyPr>
          <a:lstStyle/>
          <a:p>
            <a:pPr algn="ctr"/>
            <a:r>
              <a:rPr lang="en-US" sz="4800" b="1" dirty="0" smtClean="0">
                <a:solidFill>
                  <a:srgbClr val="FFFF00"/>
                </a:solidFill>
              </a:rPr>
              <a:t>GIAI KHÚC </a:t>
            </a:r>
          </a:p>
          <a:p>
            <a:pPr algn="ctr"/>
            <a:r>
              <a:rPr lang="en-US" sz="4800" b="1" dirty="0" smtClean="0">
                <a:solidFill>
                  <a:srgbClr val="FFFF00"/>
                </a:solidFill>
              </a:rPr>
              <a:t>DÂNG TIẾN 2</a:t>
            </a:r>
          </a:p>
          <a:p>
            <a:pPr algn="ctr"/>
            <a:r>
              <a:rPr lang="en-US" sz="4000" b="1" i="1" dirty="0" err="1" smtClean="0">
                <a:solidFill>
                  <a:schemeClr val="bg1"/>
                </a:solidFill>
              </a:rPr>
              <a:t>Giang</a:t>
            </a:r>
            <a:r>
              <a:rPr lang="en-US" sz="4000" b="1" i="1" dirty="0" smtClean="0">
                <a:solidFill>
                  <a:schemeClr val="bg1"/>
                </a:solidFill>
              </a:rPr>
              <a:t> </a:t>
            </a:r>
            <a:r>
              <a:rPr lang="en-US" sz="4000" b="1" i="1" dirty="0" err="1" smtClean="0">
                <a:solidFill>
                  <a:schemeClr val="bg1"/>
                </a:solidFill>
              </a:rPr>
              <a:t>Tâm</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0" u="sng" dirty="0">
                <a:solidFill>
                  <a:srgbClr val="FFFF00"/>
                </a:solidFill>
                <a:effectLst/>
              </a:rPr>
              <a:t>Tk1:</a:t>
            </a:r>
            <a:r>
              <a:rPr lang="en-US" sz="5000" b="0" dirty="0">
                <a:solidFill>
                  <a:schemeClr val="bg1"/>
                </a:solidFill>
                <a:effectLst/>
              </a:rPr>
              <a:t> </a:t>
            </a:r>
            <a:r>
              <a:rPr lang="vi-VN" sz="5000" dirty="0">
                <a:solidFill>
                  <a:schemeClr val="bg1"/>
                </a:solidFill>
              </a:rPr>
              <a:t>Nguyện </a:t>
            </a:r>
            <a:r>
              <a:rPr lang="vi-VN" sz="5000" dirty="0" smtClean="0">
                <a:solidFill>
                  <a:schemeClr val="bg1"/>
                </a:solidFill>
              </a:rPr>
              <a:t>dâng </a:t>
            </a:r>
            <a:r>
              <a:rPr lang="vi-VN" sz="5000" dirty="0">
                <a:solidFill>
                  <a:schemeClr val="bg1"/>
                </a:solidFill>
              </a:rPr>
              <a:t>Chúa này bánh </a:t>
            </a:r>
            <a:r>
              <a:rPr lang="vi-VN" sz="5000" dirty="0" smtClean="0">
                <a:solidFill>
                  <a:schemeClr val="bg1"/>
                </a:solidFill>
              </a:rPr>
              <a:t>thơm </a:t>
            </a:r>
            <a:r>
              <a:rPr lang="vi-VN" sz="5000" dirty="0">
                <a:solidFill>
                  <a:schemeClr val="bg1"/>
                </a:solidFill>
              </a:rPr>
              <a:t>từ lúa </a:t>
            </a:r>
            <a:r>
              <a:rPr lang="en-US" sz="5000" dirty="0" err="1" smtClean="0">
                <a:solidFill>
                  <a:schemeClr val="bg1"/>
                </a:solidFill>
              </a:rPr>
              <a:t>ngon</a:t>
            </a:r>
            <a:r>
              <a:rPr lang="en-US" sz="5000" dirty="0" smtClean="0">
                <a:solidFill>
                  <a:schemeClr val="bg1"/>
                </a:solidFill>
              </a:rPr>
              <a:t>, </a:t>
            </a:r>
            <a:r>
              <a:rPr lang="vi-VN" sz="5000" dirty="0" smtClean="0">
                <a:solidFill>
                  <a:schemeClr val="bg1"/>
                </a:solidFill>
              </a:rPr>
              <a:t>nguyện </a:t>
            </a:r>
            <a:r>
              <a:rPr lang="vi-VN" sz="5000" dirty="0">
                <a:solidFill>
                  <a:schemeClr val="bg1"/>
                </a:solidFill>
              </a:rPr>
              <a:t>dâng </a:t>
            </a:r>
            <a:r>
              <a:rPr lang="vi-VN" sz="5000" dirty="0" smtClean="0">
                <a:solidFill>
                  <a:schemeClr val="bg1"/>
                </a:solidFill>
              </a:rPr>
              <a:t>Chúa </a:t>
            </a:r>
            <a:r>
              <a:rPr lang="vi-VN" sz="5000" dirty="0">
                <a:solidFill>
                  <a:schemeClr val="bg1"/>
                </a:solidFill>
              </a:rPr>
              <a:t>này chén nho </a:t>
            </a:r>
            <a:r>
              <a:rPr lang="vi-VN" sz="5000" dirty="0" smtClean="0">
                <a:solidFill>
                  <a:schemeClr val="bg1"/>
                </a:solidFill>
              </a:rPr>
              <a:t>nồng </a:t>
            </a:r>
            <a:r>
              <a:rPr lang="vi-VN" sz="5000" dirty="0">
                <a:solidFill>
                  <a:schemeClr val="bg1"/>
                </a:solidFill>
              </a:rPr>
              <a:t>ước </a:t>
            </a:r>
            <a:r>
              <a:rPr lang="vi-VN" sz="5000" dirty="0" smtClean="0">
                <a:solidFill>
                  <a:schemeClr val="bg1"/>
                </a:solidFill>
              </a:rPr>
              <a:t>mong</a:t>
            </a:r>
            <a:r>
              <a:rPr lang="en-US" sz="5000" dirty="0" smtClean="0">
                <a:solidFill>
                  <a:schemeClr val="bg1"/>
                </a:solidFill>
              </a:rPr>
              <a:t>,</a:t>
            </a:r>
            <a:r>
              <a:rPr lang="vi-VN" sz="5000" dirty="0" smtClean="0">
                <a:solidFill>
                  <a:schemeClr val="bg1"/>
                </a:solidFill>
              </a:rPr>
              <a:t> nguyện </a:t>
            </a:r>
            <a:r>
              <a:rPr lang="vi-VN" sz="5000" dirty="0">
                <a:solidFill>
                  <a:schemeClr val="bg1"/>
                </a:solidFill>
              </a:rPr>
              <a:t>dâng lên </a:t>
            </a:r>
            <a:r>
              <a:rPr lang="vi-VN" sz="5000" dirty="0" smtClean="0">
                <a:solidFill>
                  <a:schemeClr val="bg1"/>
                </a:solidFill>
              </a:rPr>
              <a:t>Chúa </a:t>
            </a:r>
            <a:r>
              <a:rPr lang="vi-VN" sz="5000" dirty="0">
                <a:solidFill>
                  <a:schemeClr val="bg1"/>
                </a:solidFill>
              </a:rPr>
              <a:t>trái </a:t>
            </a:r>
            <a:r>
              <a:rPr lang="vi-VN" sz="5000" dirty="0" smtClean="0">
                <a:solidFill>
                  <a:schemeClr val="bg1"/>
                </a:solidFill>
              </a:rPr>
              <a:t>tim </a:t>
            </a:r>
            <a:r>
              <a:rPr lang="vi-VN" sz="5000" dirty="0">
                <a:solidFill>
                  <a:schemeClr val="bg1"/>
                </a:solidFill>
              </a:rPr>
              <a:t>con bao nồng </a:t>
            </a:r>
            <a:r>
              <a:rPr lang="vi-VN" sz="5000" dirty="0" smtClean="0">
                <a:solidFill>
                  <a:schemeClr val="bg1"/>
                </a:solidFill>
              </a:rPr>
              <a:t>say </a:t>
            </a:r>
            <a:r>
              <a:rPr lang="vi-VN" sz="5000" dirty="0">
                <a:solidFill>
                  <a:schemeClr val="bg1"/>
                </a:solidFill>
              </a:rPr>
              <a:t>khát </a:t>
            </a:r>
            <a:r>
              <a:rPr lang="en-US" sz="5000" dirty="0">
                <a:solidFill>
                  <a:schemeClr val="bg1"/>
                </a:solidFill>
              </a:rPr>
              <a:t>v</a:t>
            </a:r>
            <a:r>
              <a:rPr lang="vi-VN" sz="5000" dirty="0" smtClean="0">
                <a:solidFill>
                  <a:schemeClr val="bg1"/>
                </a:solidFill>
              </a:rPr>
              <a:t>ọng,</a:t>
            </a:r>
            <a:r>
              <a:rPr lang="en-US" sz="5000" dirty="0" smtClean="0">
                <a:solidFill>
                  <a:schemeClr val="bg1"/>
                </a:solidFill>
              </a:rPr>
              <a:t> </a:t>
            </a:r>
            <a:r>
              <a:rPr lang="vi-VN" sz="5000" dirty="0" smtClean="0">
                <a:solidFill>
                  <a:schemeClr val="bg1"/>
                </a:solidFill>
              </a:rPr>
              <a:t>chứa </a:t>
            </a:r>
            <a:r>
              <a:rPr lang="vi-VN" sz="5000" dirty="0">
                <a:solidFill>
                  <a:schemeClr val="bg1"/>
                </a:solidFill>
              </a:rPr>
              <a:t>chan </a:t>
            </a:r>
            <a:r>
              <a:rPr lang="vi-VN" sz="5000" dirty="0" smtClean="0">
                <a:solidFill>
                  <a:schemeClr val="bg1"/>
                </a:solidFill>
              </a:rPr>
              <a:t>bao </a:t>
            </a:r>
            <a:r>
              <a:rPr lang="vi-VN" sz="5000" dirty="0">
                <a:solidFill>
                  <a:schemeClr val="bg1"/>
                </a:solidFill>
              </a:rPr>
              <a:t>mầm </a:t>
            </a:r>
            <a:r>
              <a:rPr lang="vi-VN" sz="5000" dirty="0" smtClean="0">
                <a:solidFill>
                  <a:schemeClr val="bg1"/>
                </a:solidFill>
              </a:rPr>
              <a:t>sống</a:t>
            </a:r>
            <a:r>
              <a:rPr lang="en-US" sz="5000" dirty="0" smtClean="0">
                <a:solidFill>
                  <a:srgbClr val="FFFF00"/>
                </a:solidFill>
              </a:rPr>
              <a:t>…</a:t>
            </a:r>
            <a:endParaRPr lang="vi-VN" sz="5000" dirty="0">
              <a:solidFill>
                <a:srgbClr val="FFFF00"/>
              </a:solidFill>
            </a:endParaRPr>
          </a:p>
        </p:txBody>
      </p:sp>
    </p:spTree>
    <p:extLst>
      <p:ext uri="{BB962C8B-B14F-4D97-AF65-F5344CB8AC3E}">
        <p14:creationId xmlns:p14="http://schemas.microsoft.com/office/powerpoint/2010/main" val="37593992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000" b="0" dirty="0" smtClean="0">
                <a:solidFill>
                  <a:srgbClr val="FFFF00"/>
                </a:solidFill>
                <a:effectLst/>
              </a:rPr>
              <a:t>…</a:t>
            </a:r>
            <a:r>
              <a:rPr lang="en-US" sz="5000" b="0" dirty="0" smtClean="0">
                <a:solidFill>
                  <a:schemeClr val="bg1"/>
                </a:solidFill>
                <a:effectLst/>
              </a:rPr>
              <a:t> </a:t>
            </a:r>
            <a:r>
              <a:rPr lang="vi-VN" sz="5000" dirty="0" smtClean="0">
                <a:solidFill>
                  <a:schemeClr val="bg1"/>
                </a:solidFill>
              </a:rPr>
              <a:t>Nguyện </a:t>
            </a:r>
            <a:r>
              <a:rPr lang="en-US" sz="5000" dirty="0" err="1" smtClean="0">
                <a:solidFill>
                  <a:schemeClr val="bg1"/>
                </a:solidFill>
              </a:rPr>
              <a:t>dâng</a:t>
            </a:r>
            <a:r>
              <a:rPr lang="vi-VN" sz="5000" dirty="0" smtClean="0">
                <a:solidFill>
                  <a:schemeClr val="bg1"/>
                </a:solidFill>
              </a:rPr>
              <a:t> </a:t>
            </a:r>
            <a:r>
              <a:rPr lang="vi-VN" sz="5000" dirty="0">
                <a:solidFill>
                  <a:schemeClr val="bg1"/>
                </a:solidFill>
              </a:rPr>
              <a:t>Chúa ngọn nến </a:t>
            </a:r>
            <a:r>
              <a:rPr lang="vi-VN" sz="5000" dirty="0" smtClean="0">
                <a:solidFill>
                  <a:schemeClr val="bg1"/>
                </a:solidFill>
              </a:rPr>
              <a:t>xinh </a:t>
            </a:r>
            <a:r>
              <a:rPr lang="vi-VN" sz="5000" dirty="0">
                <a:solidFill>
                  <a:schemeClr val="bg1"/>
                </a:solidFill>
              </a:rPr>
              <a:t>rực sáng </a:t>
            </a:r>
            <a:r>
              <a:rPr lang="vi-VN" sz="5000" dirty="0" smtClean="0">
                <a:solidFill>
                  <a:schemeClr val="bg1"/>
                </a:solidFill>
              </a:rPr>
              <a:t>vui</a:t>
            </a:r>
            <a:r>
              <a:rPr lang="en-US" sz="5000" dirty="0" smtClean="0">
                <a:solidFill>
                  <a:schemeClr val="bg1"/>
                </a:solidFill>
              </a:rPr>
              <a:t>,</a:t>
            </a:r>
            <a:r>
              <a:rPr lang="vi-VN" sz="5000" dirty="0" smtClean="0">
                <a:solidFill>
                  <a:schemeClr val="bg1"/>
                </a:solidFill>
              </a:rPr>
              <a:t> nguyện </a:t>
            </a:r>
            <a:r>
              <a:rPr lang="vi-VN" sz="5000" dirty="0">
                <a:solidFill>
                  <a:schemeClr val="bg1"/>
                </a:solidFill>
              </a:rPr>
              <a:t>dâng Chúa </a:t>
            </a:r>
            <a:r>
              <a:rPr lang="vi-VN" sz="5000" dirty="0" smtClean="0">
                <a:solidFill>
                  <a:schemeClr val="bg1"/>
                </a:solidFill>
              </a:rPr>
              <a:t>này </a:t>
            </a:r>
            <a:r>
              <a:rPr lang="vi-VN" sz="5000" dirty="0">
                <a:solidFill>
                  <a:schemeClr val="bg1"/>
                </a:solidFill>
              </a:rPr>
              <a:t>cánh hoa </a:t>
            </a:r>
            <a:r>
              <a:rPr lang="en-US" sz="5000" dirty="0">
                <a:solidFill>
                  <a:schemeClr val="bg1"/>
                </a:solidFill>
              </a:rPr>
              <a:t>đ</a:t>
            </a:r>
            <a:r>
              <a:rPr lang="vi-VN" sz="5000" dirty="0" smtClean="0">
                <a:solidFill>
                  <a:schemeClr val="bg1"/>
                </a:solidFill>
              </a:rPr>
              <a:t>ẹp </a:t>
            </a:r>
            <a:r>
              <a:rPr lang="vi-VN" sz="5000" dirty="0">
                <a:solidFill>
                  <a:schemeClr val="bg1"/>
                </a:solidFill>
              </a:rPr>
              <a:t>thắm </a:t>
            </a:r>
            <a:r>
              <a:rPr lang="vi-VN" sz="5000" dirty="0" smtClean="0">
                <a:solidFill>
                  <a:schemeClr val="bg1"/>
                </a:solidFill>
              </a:rPr>
              <a:t>tươi</a:t>
            </a:r>
            <a:r>
              <a:rPr lang="en-US" sz="5000" dirty="0" smtClean="0">
                <a:solidFill>
                  <a:schemeClr val="bg1"/>
                </a:solidFill>
              </a:rPr>
              <a:t>, </a:t>
            </a:r>
            <a:r>
              <a:rPr lang="vi-VN" sz="5000" dirty="0" smtClean="0">
                <a:solidFill>
                  <a:schemeClr val="bg1"/>
                </a:solidFill>
              </a:rPr>
              <a:t>nguyện </a:t>
            </a:r>
            <a:r>
              <a:rPr lang="vi-VN" sz="5000" dirty="0">
                <a:solidFill>
                  <a:schemeClr val="bg1"/>
                </a:solidFill>
              </a:rPr>
              <a:t>dâng lên </a:t>
            </a:r>
            <a:r>
              <a:rPr lang="vi-VN" sz="5000" dirty="0" smtClean="0">
                <a:solidFill>
                  <a:schemeClr val="bg1"/>
                </a:solidFill>
              </a:rPr>
              <a:t>Chúa </a:t>
            </a:r>
            <a:r>
              <a:rPr lang="en-US" sz="5000" dirty="0" err="1" smtClean="0">
                <a:solidFill>
                  <a:schemeClr val="bg1"/>
                </a:solidFill>
              </a:rPr>
              <a:t>ước</a:t>
            </a:r>
            <a:r>
              <a:rPr lang="en-US" sz="5000" dirty="0" smtClean="0">
                <a:solidFill>
                  <a:schemeClr val="bg1"/>
                </a:solidFill>
              </a:rPr>
              <a:t> </a:t>
            </a:r>
            <a:r>
              <a:rPr lang="vi-VN" sz="5000" dirty="0" smtClean="0">
                <a:solidFill>
                  <a:schemeClr val="bg1"/>
                </a:solidFill>
              </a:rPr>
              <a:t>mơ </a:t>
            </a:r>
            <a:r>
              <a:rPr lang="vi-VN" sz="5000" dirty="0">
                <a:solidFill>
                  <a:schemeClr val="bg1"/>
                </a:solidFill>
              </a:rPr>
              <a:t>sáng </a:t>
            </a:r>
            <a:r>
              <a:rPr lang="vi-VN" sz="5000" dirty="0" smtClean="0">
                <a:solidFill>
                  <a:schemeClr val="bg1"/>
                </a:solidFill>
              </a:rPr>
              <a:t>trong</a:t>
            </a:r>
            <a:r>
              <a:rPr lang="en-US" sz="5000" dirty="0" smtClean="0">
                <a:solidFill>
                  <a:schemeClr val="bg1"/>
                </a:solidFill>
              </a:rPr>
              <a:t> </a:t>
            </a:r>
            <a:r>
              <a:rPr lang="vi-VN" sz="5000" dirty="0" smtClean="0">
                <a:solidFill>
                  <a:schemeClr val="bg1"/>
                </a:solidFill>
              </a:rPr>
              <a:t>hồn</a:t>
            </a:r>
            <a:r>
              <a:rPr lang="en-US" sz="5000" dirty="0" smtClean="0">
                <a:solidFill>
                  <a:schemeClr val="bg1"/>
                </a:solidFill>
              </a:rPr>
              <a:t> </a:t>
            </a:r>
            <a:r>
              <a:rPr lang="vi-VN" sz="5000" dirty="0" smtClean="0">
                <a:solidFill>
                  <a:schemeClr val="bg1"/>
                </a:solidFill>
              </a:rPr>
              <a:t>nhiên</a:t>
            </a:r>
            <a:r>
              <a:rPr lang="en-US" sz="5000" dirty="0" smtClean="0">
                <a:solidFill>
                  <a:schemeClr val="bg1"/>
                </a:solidFill>
              </a:rPr>
              <a:t> </a:t>
            </a:r>
            <a:r>
              <a:rPr lang="vi-VN" sz="5000" dirty="0" smtClean="0">
                <a:solidFill>
                  <a:schemeClr val="bg1"/>
                </a:solidFill>
              </a:rPr>
              <a:t>ấu thơ,</a:t>
            </a:r>
            <a:r>
              <a:rPr lang="en-US" sz="5000" dirty="0" smtClean="0">
                <a:solidFill>
                  <a:schemeClr val="bg1"/>
                </a:solidFill>
              </a:rPr>
              <a:t> </a:t>
            </a:r>
            <a:r>
              <a:rPr lang="vi-VN" sz="5000" dirty="0" smtClean="0">
                <a:solidFill>
                  <a:schemeClr val="bg1"/>
                </a:solidFill>
              </a:rPr>
              <a:t>lòng </a:t>
            </a:r>
            <a:r>
              <a:rPr lang="vi-VN" sz="5000" dirty="0">
                <a:solidFill>
                  <a:schemeClr val="bg1"/>
                </a:solidFill>
              </a:rPr>
              <a:t>con </a:t>
            </a:r>
            <a:r>
              <a:rPr lang="vi-VN" sz="5000" dirty="0" smtClean="0">
                <a:solidFill>
                  <a:schemeClr val="bg1"/>
                </a:solidFill>
              </a:rPr>
              <a:t>dâng </a:t>
            </a:r>
            <a:r>
              <a:rPr lang="vi-VN" sz="5000" dirty="0">
                <a:solidFill>
                  <a:schemeClr val="bg1"/>
                </a:solidFill>
              </a:rPr>
              <a:t>lên </a:t>
            </a:r>
            <a:r>
              <a:rPr lang="vi-VN" sz="5000" dirty="0" smtClean="0">
                <a:solidFill>
                  <a:schemeClr val="bg1"/>
                </a:solidFill>
              </a:rPr>
              <a:t>Chú</a:t>
            </a:r>
            <a:r>
              <a:rPr lang="en-US" sz="5000" dirty="0" smtClean="0">
                <a:solidFill>
                  <a:schemeClr val="bg1"/>
                </a:solidFill>
              </a:rPr>
              <a:t>a.</a:t>
            </a:r>
            <a:endParaRPr lang="vi-VN" sz="5000" dirty="0">
              <a:solidFill>
                <a:schemeClr val="bg1"/>
              </a:solidFill>
            </a:endParaRPr>
          </a:p>
        </p:txBody>
      </p:sp>
    </p:spTree>
    <p:extLst>
      <p:ext uri="{BB962C8B-B14F-4D97-AF65-F5344CB8AC3E}">
        <p14:creationId xmlns:p14="http://schemas.microsoft.com/office/powerpoint/2010/main" val="34270902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0" u="sng" dirty="0" err="1">
                <a:solidFill>
                  <a:srgbClr val="FFFF00"/>
                </a:solidFill>
                <a:effectLst/>
              </a:rPr>
              <a:t>Đk</a:t>
            </a:r>
            <a:r>
              <a:rPr lang="en-US" sz="5200" b="0" u="sng" dirty="0">
                <a:solidFill>
                  <a:srgbClr val="FFFF00"/>
                </a:solidFill>
                <a:effectLst/>
              </a:rPr>
              <a:t>:</a:t>
            </a:r>
            <a:r>
              <a:rPr lang="en-US" sz="5200" b="0" dirty="0">
                <a:solidFill>
                  <a:schemeClr val="bg1"/>
                </a:solidFill>
                <a:effectLst/>
              </a:rPr>
              <a:t> </a:t>
            </a:r>
            <a:r>
              <a:rPr lang="vi-VN" sz="5200" dirty="0">
                <a:solidFill>
                  <a:schemeClr val="bg1"/>
                </a:solidFill>
              </a:rPr>
              <a:t>Nguyện </a:t>
            </a:r>
            <a:r>
              <a:rPr lang="vi-VN" sz="5200" dirty="0" smtClean="0">
                <a:solidFill>
                  <a:schemeClr val="bg1"/>
                </a:solidFill>
              </a:rPr>
              <a:t>dâng</a:t>
            </a:r>
            <a:r>
              <a:rPr lang="en-US" sz="5200" dirty="0" smtClean="0">
                <a:solidFill>
                  <a:schemeClr val="bg1"/>
                </a:solidFill>
              </a:rPr>
              <a:t> </a:t>
            </a:r>
            <a:r>
              <a:rPr lang="vi-VN" sz="5200" dirty="0" smtClean="0">
                <a:solidFill>
                  <a:schemeClr val="bg1"/>
                </a:solidFill>
              </a:rPr>
              <a:t>Chúa </a:t>
            </a:r>
            <a:r>
              <a:rPr lang="vi-VN" sz="5200" dirty="0">
                <a:solidFill>
                  <a:schemeClr val="bg1"/>
                </a:solidFill>
              </a:rPr>
              <a:t>khúc hát mến tin </a:t>
            </a:r>
            <a:r>
              <a:rPr lang="vi-VN" sz="5200" dirty="0" smtClean="0">
                <a:solidFill>
                  <a:schemeClr val="bg1"/>
                </a:solidFill>
              </a:rPr>
              <a:t>dâng </a:t>
            </a:r>
            <a:r>
              <a:rPr lang="vi-VN" sz="5200" dirty="0">
                <a:solidFill>
                  <a:schemeClr val="bg1"/>
                </a:solidFill>
              </a:rPr>
              <a:t>lên bao tâm </a:t>
            </a:r>
            <a:r>
              <a:rPr lang="vi-VN" sz="5200" dirty="0" smtClean="0">
                <a:solidFill>
                  <a:schemeClr val="bg1"/>
                </a:solidFill>
              </a:rPr>
              <a:t>tình</a:t>
            </a:r>
            <a:r>
              <a:rPr lang="en-US" sz="5200" dirty="0" smtClean="0">
                <a:solidFill>
                  <a:schemeClr val="bg1"/>
                </a:solidFill>
              </a:rPr>
              <a:t>, </a:t>
            </a:r>
            <a:r>
              <a:rPr lang="vi-VN" sz="5200" dirty="0" smtClean="0">
                <a:solidFill>
                  <a:schemeClr val="bg1"/>
                </a:solidFill>
              </a:rPr>
              <a:t>nguyện </a:t>
            </a:r>
            <a:r>
              <a:rPr lang="vi-VN" sz="5200" dirty="0">
                <a:solidFill>
                  <a:schemeClr val="bg1"/>
                </a:solidFill>
              </a:rPr>
              <a:t>dâng Chúa nhân hiền </a:t>
            </a:r>
            <a:r>
              <a:rPr lang="vi-VN" sz="5200" dirty="0" smtClean="0">
                <a:solidFill>
                  <a:schemeClr val="bg1"/>
                </a:solidFill>
              </a:rPr>
              <a:t>đây của </a:t>
            </a:r>
            <a:r>
              <a:rPr lang="vi-VN" sz="5200" dirty="0">
                <a:solidFill>
                  <a:schemeClr val="bg1"/>
                </a:solidFill>
              </a:rPr>
              <a:t>lễ </a:t>
            </a:r>
            <a:r>
              <a:rPr lang="vi-VN" sz="5200" dirty="0" smtClean="0">
                <a:solidFill>
                  <a:schemeClr val="bg1"/>
                </a:solidFill>
              </a:rPr>
              <a:t>con</a:t>
            </a:r>
            <a:r>
              <a:rPr lang="en-US" sz="5200" dirty="0" smtClean="0">
                <a:solidFill>
                  <a:schemeClr val="bg1"/>
                </a:solidFill>
              </a:rPr>
              <a:t> </a:t>
            </a:r>
            <a:r>
              <a:rPr lang="vi-VN" sz="5200" dirty="0" smtClean="0">
                <a:solidFill>
                  <a:schemeClr val="bg1"/>
                </a:solidFill>
              </a:rPr>
              <a:t>dâng.</a:t>
            </a:r>
            <a:r>
              <a:rPr lang="en-US" sz="5200" dirty="0">
                <a:solidFill>
                  <a:schemeClr val="bg1"/>
                </a:solidFill>
              </a:rPr>
              <a:t> </a:t>
            </a:r>
            <a:r>
              <a:rPr lang="vi-VN" sz="5200" dirty="0" smtClean="0">
                <a:solidFill>
                  <a:schemeClr val="bg1"/>
                </a:solidFill>
              </a:rPr>
              <a:t>Nguyện </a:t>
            </a:r>
            <a:r>
              <a:rPr lang="vi-VN" sz="5200" dirty="0">
                <a:solidFill>
                  <a:schemeClr val="bg1"/>
                </a:solidFill>
              </a:rPr>
              <a:t>dâng Chúa nhân hiền </a:t>
            </a:r>
            <a:r>
              <a:rPr lang="vi-VN" sz="5200" dirty="0" smtClean="0">
                <a:solidFill>
                  <a:schemeClr val="bg1"/>
                </a:solidFill>
              </a:rPr>
              <a:t>đây </a:t>
            </a:r>
            <a:r>
              <a:rPr lang="vi-VN" sz="5200" dirty="0">
                <a:solidFill>
                  <a:schemeClr val="bg1"/>
                </a:solidFill>
              </a:rPr>
              <a:t>của </a:t>
            </a:r>
            <a:r>
              <a:rPr lang="vi-VN" sz="5200" dirty="0" smtClean="0">
                <a:solidFill>
                  <a:schemeClr val="bg1"/>
                </a:solidFill>
              </a:rPr>
              <a:t>lễ con</a:t>
            </a:r>
            <a:r>
              <a:rPr lang="en-US" sz="5200" dirty="0" smtClean="0">
                <a:solidFill>
                  <a:schemeClr val="bg1"/>
                </a:solidFill>
              </a:rPr>
              <a:t> </a:t>
            </a:r>
            <a:r>
              <a:rPr lang="en-US" sz="5200" dirty="0" err="1" smtClean="0">
                <a:solidFill>
                  <a:schemeClr val="bg1"/>
                </a:solidFill>
              </a:rPr>
              <a:t>dâng</a:t>
            </a:r>
            <a:r>
              <a:rPr lang="en-US" sz="5200" dirty="0" smtClean="0">
                <a:solidFill>
                  <a:schemeClr val="bg1"/>
                </a:solidFill>
              </a:rPr>
              <a:t>.</a:t>
            </a:r>
            <a:endParaRPr lang="vi-VN" sz="5200" dirty="0">
              <a:solidFill>
                <a:schemeClr val="bg1"/>
              </a:solidFill>
            </a:endParaRPr>
          </a:p>
        </p:txBody>
      </p:sp>
    </p:spTree>
    <p:extLst>
      <p:ext uri="{BB962C8B-B14F-4D97-AF65-F5344CB8AC3E}">
        <p14:creationId xmlns:p14="http://schemas.microsoft.com/office/powerpoint/2010/main" val="40739437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0" u="sng" dirty="0">
                <a:solidFill>
                  <a:srgbClr val="FFFF00"/>
                </a:solidFill>
                <a:effectLst/>
              </a:rPr>
              <a:t>Tk2:</a:t>
            </a:r>
            <a:r>
              <a:rPr lang="en-US" sz="5000" b="0" dirty="0">
                <a:solidFill>
                  <a:schemeClr val="bg1"/>
                </a:solidFill>
                <a:effectLst/>
              </a:rPr>
              <a:t> </a:t>
            </a:r>
            <a:r>
              <a:rPr lang="vi-VN" sz="5000" dirty="0">
                <a:solidFill>
                  <a:schemeClr val="bg1"/>
                </a:solidFill>
              </a:rPr>
              <a:t>Trọn thân </a:t>
            </a:r>
            <a:r>
              <a:rPr lang="vi-VN" sz="5000" dirty="0" smtClean="0">
                <a:solidFill>
                  <a:schemeClr val="bg1"/>
                </a:solidFill>
              </a:rPr>
              <a:t>xác </a:t>
            </a:r>
            <a:r>
              <a:rPr lang="vi-VN" sz="5000" dirty="0">
                <a:solidFill>
                  <a:schemeClr val="bg1"/>
                </a:solidFill>
              </a:rPr>
              <a:t>nguyện trở nên </a:t>
            </a:r>
            <a:r>
              <a:rPr lang="vi-VN" sz="5000" dirty="0" smtClean="0">
                <a:solidFill>
                  <a:schemeClr val="bg1"/>
                </a:solidFill>
              </a:rPr>
              <a:t>này </a:t>
            </a:r>
            <a:r>
              <a:rPr lang="vi-VN" sz="5000" dirty="0">
                <a:solidFill>
                  <a:schemeClr val="bg1"/>
                </a:solidFill>
              </a:rPr>
              <a:t>lễ </a:t>
            </a:r>
            <a:r>
              <a:rPr lang="vi-VN" sz="5000" dirty="0" smtClean="0">
                <a:solidFill>
                  <a:schemeClr val="bg1"/>
                </a:solidFill>
              </a:rPr>
              <a:t>dâng</a:t>
            </a:r>
            <a:r>
              <a:rPr lang="en-US" sz="5000" dirty="0" smtClean="0">
                <a:solidFill>
                  <a:schemeClr val="bg1"/>
                </a:solidFill>
              </a:rPr>
              <a:t>,</a:t>
            </a:r>
            <a:r>
              <a:rPr lang="en-US" sz="5000" dirty="0">
                <a:solidFill>
                  <a:schemeClr val="bg1"/>
                </a:solidFill>
              </a:rPr>
              <a:t> </a:t>
            </a:r>
            <a:r>
              <a:rPr lang="vi-VN" sz="5000" dirty="0" smtClean="0">
                <a:solidFill>
                  <a:schemeClr val="bg1"/>
                </a:solidFill>
              </a:rPr>
              <a:t>và </a:t>
            </a:r>
            <a:r>
              <a:rPr lang="vi-VN" sz="5000" dirty="0">
                <a:solidFill>
                  <a:schemeClr val="bg1"/>
                </a:solidFill>
              </a:rPr>
              <a:t>dâng </a:t>
            </a:r>
            <a:r>
              <a:rPr lang="vi-VN" sz="5000" dirty="0" smtClean="0">
                <a:solidFill>
                  <a:schemeClr val="bg1"/>
                </a:solidFill>
              </a:rPr>
              <a:t>Chúa </a:t>
            </a:r>
            <a:r>
              <a:rPr lang="vi-VN" sz="5000" dirty="0">
                <a:solidFill>
                  <a:schemeClr val="bg1"/>
                </a:solidFill>
              </a:rPr>
              <a:t>này trái tim </a:t>
            </a:r>
            <a:r>
              <a:rPr lang="vi-VN" sz="5000" dirty="0" smtClean="0">
                <a:solidFill>
                  <a:schemeClr val="bg1"/>
                </a:solidFill>
              </a:rPr>
              <a:t>đẹp </a:t>
            </a:r>
            <a:r>
              <a:rPr lang="vi-VN" sz="5000" dirty="0">
                <a:solidFill>
                  <a:schemeClr val="bg1"/>
                </a:solidFill>
              </a:rPr>
              <a:t>thánh </a:t>
            </a:r>
            <a:r>
              <a:rPr lang="vi-VN" sz="5000" dirty="0" smtClean="0">
                <a:solidFill>
                  <a:schemeClr val="bg1"/>
                </a:solidFill>
              </a:rPr>
              <a:t>ân</a:t>
            </a:r>
            <a:r>
              <a:rPr lang="en-US" sz="5000" dirty="0" smtClean="0">
                <a:solidFill>
                  <a:schemeClr val="bg1"/>
                </a:solidFill>
              </a:rPr>
              <a:t>, </a:t>
            </a:r>
            <a:r>
              <a:rPr lang="vi-VN" sz="5000" dirty="0" smtClean="0">
                <a:solidFill>
                  <a:schemeClr val="bg1"/>
                </a:solidFill>
              </a:rPr>
              <a:t>nguyện </a:t>
            </a:r>
            <a:r>
              <a:rPr lang="vi-VN" sz="5000" dirty="0">
                <a:solidFill>
                  <a:schemeClr val="bg1"/>
                </a:solidFill>
              </a:rPr>
              <a:t>dâng lên </a:t>
            </a:r>
            <a:r>
              <a:rPr lang="vi-VN" sz="5000" dirty="0" smtClean="0">
                <a:solidFill>
                  <a:schemeClr val="bg1"/>
                </a:solidFill>
              </a:rPr>
              <a:t>Chúa </a:t>
            </a:r>
            <a:r>
              <a:rPr lang="vi-VN" sz="5000" dirty="0">
                <a:solidFill>
                  <a:schemeClr val="bg1"/>
                </a:solidFill>
              </a:rPr>
              <a:t>trí tâm </a:t>
            </a:r>
            <a:r>
              <a:rPr lang="vi-VN" sz="5000" dirty="0" smtClean="0">
                <a:solidFill>
                  <a:schemeClr val="bg1"/>
                </a:solidFill>
              </a:rPr>
              <a:t>với </a:t>
            </a:r>
            <a:r>
              <a:rPr lang="vi-VN" sz="5000" dirty="0">
                <a:solidFill>
                  <a:schemeClr val="bg1"/>
                </a:solidFill>
              </a:rPr>
              <a:t>linh </a:t>
            </a:r>
            <a:r>
              <a:rPr lang="vi-VN" sz="5000" dirty="0" smtClean="0">
                <a:solidFill>
                  <a:schemeClr val="bg1"/>
                </a:solidFill>
              </a:rPr>
              <a:t>hồn</a:t>
            </a:r>
            <a:r>
              <a:rPr lang="en-US" sz="5000" dirty="0" smtClean="0">
                <a:solidFill>
                  <a:schemeClr val="bg1"/>
                </a:solidFill>
              </a:rPr>
              <a:t> </a:t>
            </a:r>
            <a:r>
              <a:rPr lang="vi-VN" sz="5000" dirty="0" smtClean="0">
                <a:solidFill>
                  <a:schemeClr val="bg1"/>
                </a:solidFill>
              </a:rPr>
              <a:t>con </a:t>
            </a:r>
            <a:r>
              <a:rPr lang="vi-VN" sz="5000" dirty="0">
                <a:solidFill>
                  <a:schemeClr val="bg1"/>
                </a:solidFill>
              </a:rPr>
              <a:t>dâng </a:t>
            </a:r>
            <a:r>
              <a:rPr lang="vi-VN" sz="5000" dirty="0" smtClean="0">
                <a:solidFill>
                  <a:schemeClr val="bg1"/>
                </a:solidFill>
              </a:rPr>
              <a:t>Ngài,</a:t>
            </a:r>
            <a:r>
              <a:rPr lang="en-US" sz="5000" dirty="0">
                <a:solidFill>
                  <a:schemeClr val="bg1"/>
                </a:solidFill>
              </a:rPr>
              <a:t> </a:t>
            </a:r>
            <a:r>
              <a:rPr lang="vi-VN" sz="5000" dirty="0" smtClean="0">
                <a:solidFill>
                  <a:schemeClr val="bg1"/>
                </a:solidFill>
              </a:rPr>
              <a:t>Đấng </a:t>
            </a:r>
            <a:r>
              <a:rPr lang="vi-VN" sz="5000" dirty="0">
                <a:solidFill>
                  <a:schemeClr val="bg1"/>
                </a:solidFill>
              </a:rPr>
              <a:t>tác </a:t>
            </a:r>
            <a:r>
              <a:rPr lang="vi-VN" sz="5000" dirty="0" smtClean="0">
                <a:solidFill>
                  <a:schemeClr val="bg1"/>
                </a:solidFill>
              </a:rPr>
              <a:t>sinh đời</a:t>
            </a:r>
            <a:r>
              <a:rPr lang="en-US" sz="5000" dirty="0" smtClean="0">
                <a:solidFill>
                  <a:schemeClr val="bg1"/>
                </a:solidFill>
              </a:rPr>
              <a:t> </a:t>
            </a:r>
            <a:r>
              <a:rPr lang="vi-VN" sz="5000" dirty="0" smtClean="0">
                <a:solidFill>
                  <a:schemeClr val="bg1"/>
                </a:solidFill>
              </a:rPr>
              <a:t>con</a:t>
            </a:r>
            <a:r>
              <a:rPr lang="vi-VN" sz="5000" dirty="0" smtClean="0">
                <a:solidFill>
                  <a:srgbClr val="FFFF00"/>
                </a:solidFill>
              </a:rPr>
              <a:t>…</a:t>
            </a:r>
            <a:r>
              <a:rPr lang="vi-VN" sz="5000" dirty="0">
                <a:solidFill>
                  <a:schemeClr val="bg1"/>
                </a:solidFill>
              </a:rPr>
              <a:t> </a:t>
            </a:r>
          </a:p>
        </p:txBody>
      </p:sp>
    </p:spTree>
    <p:extLst>
      <p:ext uri="{BB962C8B-B14F-4D97-AF65-F5344CB8AC3E}">
        <p14:creationId xmlns:p14="http://schemas.microsoft.com/office/powerpoint/2010/main" val="22009098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0" dirty="0" smtClean="0">
                <a:solidFill>
                  <a:srgbClr val="FFFF00"/>
                </a:solidFill>
                <a:effectLst/>
              </a:rPr>
              <a:t>…</a:t>
            </a:r>
            <a:r>
              <a:rPr lang="en-US" sz="5000" b="0" dirty="0" smtClean="0">
                <a:solidFill>
                  <a:schemeClr val="bg1"/>
                </a:solidFill>
                <a:effectLst/>
              </a:rPr>
              <a:t> </a:t>
            </a:r>
            <a:r>
              <a:rPr lang="vi-VN" sz="5000" dirty="0" smtClean="0">
                <a:solidFill>
                  <a:schemeClr val="bg1"/>
                </a:solidFill>
              </a:rPr>
              <a:t>Nguyện </a:t>
            </a:r>
            <a:r>
              <a:rPr lang="vi-VN" sz="5000" dirty="0">
                <a:solidFill>
                  <a:schemeClr val="bg1"/>
                </a:solidFill>
              </a:rPr>
              <a:t>xin </a:t>
            </a:r>
            <a:r>
              <a:rPr lang="vi-VN" sz="5000" dirty="0" smtClean="0">
                <a:solidFill>
                  <a:schemeClr val="bg1"/>
                </a:solidFill>
              </a:rPr>
              <a:t>phúc </a:t>
            </a:r>
            <a:r>
              <a:rPr lang="vi-VN" sz="5000" dirty="0">
                <a:solidFill>
                  <a:schemeClr val="bg1"/>
                </a:solidFill>
              </a:rPr>
              <a:t>lành Chúa ban </a:t>
            </a:r>
            <a:r>
              <a:rPr lang="vi-VN" sz="5000" dirty="0" smtClean="0">
                <a:solidFill>
                  <a:schemeClr val="bg1"/>
                </a:solidFill>
              </a:rPr>
              <a:t>hằng </a:t>
            </a:r>
            <a:r>
              <a:rPr lang="vi-VN" sz="5000" dirty="0">
                <a:solidFill>
                  <a:schemeClr val="bg1"/>
                </a:solidFill>
              </a:rPr>
              <a:t>chứa </a:t>
            </a:r>
            <a:r>
              <a:rPr lang="vi-VN" sz="5000" dirty="0" smtClean="0">
                <a:solidFill>
                  <a:schemeClr val="bg1"/>
                </a:solidFill>
              </a:rPr>
              <a:t>chan</a:t>
            </a:r>
            <a:r>
              <a:rPr lang="en-US" sz="5000" dirty="0" smtClean="0">
                <a:solidFill>
                  <a:schemeClr val="bg1"/>
                </a:solidFill>
              </a:rPr>
              <a:t>, </a:t>
            </a:r>
            <a:r>
              <a:rPr lang="en-US" sz="5000" dirty="0" err="1" smtClean="0">
                <a:solidFill>
                  <a:schemeClr val="bg1"/>
                </a:solidFill>
              </a:rPr>
              <a:t>cuộc</a:t>
            </a:r>
            <a:r>
              <a:rPr lang="en-US" sz="5000" dirty="0" smtClean="0">
                <a:solidFill>
                  <a:schemeClr val="bg1"/>
                </a:solidFill>
              </a:rPr>
              <a:t> </a:t>
            </a:r>
            <a:r>
              <a:rPr lang="en-US" sz="5000" dirty="0" err="1" smtClean="0">
                <a:solidFill>
                  <a:schemeClr val="bg1"/>
                </a:solidFill>
              </a:rPr>
              <a:t>đời</a:t>
            </a:r>
            <a:r>
              <a:rPr lang="en-US" sz="5000" dirty="0" smtClean="0">
                <a:solidFill>
                  <a:schemeClr val="bg1"/>
                </a:solidFill>
              </a:rPr>
              <a:t> </a:t>
            </a:r>
            <a:r>
              <a:rPr lang="vi-VN" sz="5000" dirty="0" smtClean="0">
                <a:solidFill>
                  <a:schemeClr val="bg1"/>
                </a:solidFill>
              </a:rPr>
              <a:t>sẽ </a:t>
            </a:r>
            <a:r>
              <a:rPr lang="vi-VN" sz="5000" dirty="0">
                <a:solidFill>
                  <a:schemeClr val="bg1"/>
                </a:solidFill>
              </a:rPr>
              <a:t>bừng sáng </a:t>
            </a:r>
            <a:r>
              <a:rPr lang="vi-VN" sz="5000" dirty="0" smtClean="0">
                <a:solidFill>
                  <a:schemeClr val="bg1"/>
                </a:solidFill>
              </a:rPr>
              <a:t>lên</a:t>
            </a:r>
            <a:r>
              <a:rPr lang="en-US" sz="5000" dirty="0" smtClean="0">
                <a:solidFill>
                  <a:schemeClr val="bg1"/>
                </a:solidFill>
              </a:rPr>
              <a:t> </a:t>
            </a:r>
            <a:r>
              <a:rPr lang="vi-VN" sz="5000" dirty="0" smtClean="0">
                <a:solidFill>
                  <a:schemeClr val="bg1"/>
                </a:solidFill>
              </a:rPr>
              <a:t>niềm </a:t>
            </a:r>
            <a:r>
              <a:rPr lang="vi-VN" sz="5000" dirty="0">
                <a:solidFill>
                  <a:schemeClr val="bg1"/>
                </a:solidFill>
              </a:rPr>
              <a:t>hỉ </a:t>
            </a:r>
            <a:r>
              <a:rPr lang="vi-VN" sz="5000" dirty="0" smtClean="0">
                <a:solidFill>
                  <a:schemeClr val="bg1"/>
                </a:solidFill>
              </a:rPr>
              <a:t>hoan</a:t>
            </a:r>
            <a:r>
              <a:rPr lang="en-US" sz="5000" dirty="0" smtClean="0">
                <a:solidFill>
                  <a:schemeClr val="bg1"/>
                </a:solidFill>
              </a:rPr>
              <a:t>. </a:t>
            </a:r>
            <a:r>
              <a:rPr lang="vi-VN" sz="5000" dirty="0" smtClean="0">
                <a:solidFill>
                  <a:schemeClr val="bg1"/>
                </a:solidFill>
              </a:rPr>
              <a:t>Ngài </a:t>
            </a:r>
            <a:r>
              <a:rPr lang="vi-VN" sz="5000" dirty="0">
                <a:solidFill>
                  <a:schemeClr val="bg1"/>
                </a:solidFill>
              </a:rPr>
              <a:t>ơi thương </a:t>
            </a:r>
            <a:r>
              <a:rPr lang="vi-VN" sz="5000" dirty="0" smtClean="0">
                <a:solidFill>
                  <a:schemeClr val="bg1"/>
                </a:solidFill>
              </a:rPr>
              <a:t>đoái </a:t>
            </a:r>
            <a:r>
              <a:rPr lang="vi-VN" sz="5000" dirty="0">
                <a:solidFill>
                  <a:schemeClr val="bg1"/>
                </a:solidFill>
              </a:rPr>
              <a:t>lắng </a:t>
            </a:r>
            <a:r>
              <a:rPr lang="vi-VN" sz="5000" dirty="0" smtClean="0">
                <a:solidFill>
                  <a:schemeClr val="bg1"/>
                </a:solidFill>
              </a:rPr>
              <a:t>nghe </a:t>
            </a:r>
            <a:r>
              <a:rPr lang="vi-VN" sz="5000" dirty="0">
                <a:solidFill>
                  <a:schemeClr val="bg1"/>
                </a:solidFill>
              </a:rPr>
              <a:t>tiếng </a:t>
            </a:r>
            <a:r>
              <a:rPr lang="en-US" sz="5000" dirty="0" err="1" smtClean="0">
                <a:solidFill>
                  <a:schemeClr val="bg1"/>
                </a:solidFill>
              </a:rPr>
              <a:t>lòng</a:t>
            </a:r>
            <a:r>
              <a:rPr lang="en-US" sz="5000" dirty="0" smtClean="0">
                <a:solidFill>
                  <a:schemeClr val="bg1"/>
                </a:solidFill>
              </a:rPr>
              <a:t> ca </a:t>
            </a:r>
            <a:r>
              <a:rPr lang="vi-VN" sz="5000" dirty="0" smtClean="0">
                <a:solidFill>
                  <a:schemeClr val="bg1"/>
                </a:solidFill>
              </a:rPr>
              <a:t>con </a:t>
            </a:r>
            <a:r>
              <a:rPr lang="vi-VN" sz="5000" dirty="0">
                <a:solidFill>
                  <a:schemeClr val="bg1"/>
                </a:solidFill>
              </a:rPr>
              <a:t>hát </a:t>
            </a:r>
            <a:r>
              <a:rPr lang="vi-VN" sz="5000" dirty="0" smtClean="0">
                <a:solidFill>
                  <a:schemeClr val="bg1"/>
                </a:solidFill>
              </a:rPr>
              <a:t>lên,</a:t>
            </a:r>
            <a:r>
              <a:rPr lang="en-US" sz="5000" dirty="0">
                <a:solidFill>
                  <a:schemeClr val="bg1"/>
                </a:solidFill>
              </a:rPr>
              <a:t> </a:t>
            </a:r>
            <a:r>
              <a:rPr lang="vi-VN" sz="5000" dirty="0" smtClean="0">
                <a:solidFill>
                  <a:schemeClr val="bg1"/>
                </a:solidFill>
              </a:rPr>
              <a:t>lòng</a:t>
            </a:r>
            <a:r>
              <a:rPr lang="en-US" sz="5000" dirty="0" smtClean="0">
                <a:solidFill>
                  <a:schemeClr val="bg1"/>
                </a:solidFill>
              </a:rPr>
              <a:t> </a:t>
            </a:r>
            <a:r>
              <a:rPr lang="en-US" sz="5000" dirty="0" err="1" smtClean="0">
                <a:solidFill>
                  <a:schemeClr val="bg1"/>
                </a:solidFill>
              </a:rPr>
              <a:t>thơ</a:t>
            </a:r>
            <a:r>
              <a:rPr lang="en-US" sz="5000" dirty="0" smtClean="0">
                <a:solidFill>
                  <a:schemeClr val="bg1"/>
                </a:solidFill>
              </a:rPr>
              <a:t> </a:t>
            </a:r>
            <a:r>
              <a:rPr lang="vi-VN" sz="5000" dirty="0" smtClean="0">
                <a:solidFill>
                  <a:schemeClr val="bg1"/>
                </a:solidFill>
              </a:rPr>
              <a:t>dâng lên</a:t>
            </a:r>
            <a:r>
              <a:rPr lang="en-US" sz="5000" dirty="0" smtClean="0">
                <a:solidFill>
                  <a:schemeClr val="bg1"/>
                </a:solidFill>
              </a:rPr>
              <a:t> </a:t>
            </a:r>
            <a:r>
              <a:rPr lang="vi-VN" sz="5000" dirty="0" smtClean="0">
                <a:solidFill>
                  <a:schemeClr val="bg1"/>
                </a:solidFill>
              </a:rPr>
              <a:t>Chúa.</a:t>
            </a:r>
            <a:endParaRPr lang="vi-VN" sz="5000" dirty="0">
              <a:solidFill>
                <a:schemeClr val="bg1"/>
              </a:solidFill>
            </a:endParaRPr>
          </a:p>
        </p:txBody>
      </p:sp>
    </p:spTree>
    <p:extLst>
      <p:ext uri="{BB962C8B-B14F-4D97-AF65-F5344CB8AC3E}">
        <p14:creationId xmlns:p14="http://schemas.microsoft.com/office/powerpoint/2010/main" val="23942273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0" u="sng" dirty="0" err="1">
                <a:solidFill>
                  <a:srgbClr val="FFFF00"/>
                </a:solidFill>
                <a:effectLst/>
              </a:rPr>
              <a:t>Đk</a:t>
            </a:r>
            <a:r>
              <a:rPr lang="en-US" sz="5200" b="0" u="sng" dirty="0">
                <a:solidFill>
                  <a:srgbClr val="FFFF00"/>
                </a:solidFill>
                <a:effectLst/>
              </a:rPr>
              <a:t>:</a:t>
            </a:r>
            <a:r>
              <a:rPr lang="en-US" sz="5200" b="0" dirty="0">
                <a:solidFill>
                  <a:schemeClr val="bg1"/>
                </a:solidFill>
                <a:effectLst/>
              </a:rPr>
              <a:t> </a:t>
            </a:r>
            <a:r>
              <a:rPr lang="vi-VN" sz="5200" dirty="0">
                <a:solidFill>
                  <a:schemeClr val="bg1"/>
                </a:solidFill>
              </a:rPr>
              <a:t>Nguyện </a:t>
            </a:r>
            <a:r>
              <a:rPr lang="vi-VN" sz="5200" dirty="0" smtClean="0">
                <a:solidFill>
                  <a:schemeClr val="bg1"/>
                </a:solidFill>
              </a:rPr>
              <a:t>dâng</a:t>
            </a:r>
            <a:r>
              <a:rPr lang="en-US" sz="5200" dirty="0" smtClean="0">
                <a:solidFill>
                  <a:schemeClr val="bg1"/>
                </a:solidFill>
              </a:rPr>
              <a:t> </a:t>
            </a:r>
            <a:r>
              <a:rPr lang="vi-VN" sz="5200" dirty="0" smtClean="0">
                <a:solidFill>
                  <a:schemeClr val="bg1"/>
                </a:solidFill>
              </a:rPr>
              <a:t>Chúa </a:t>
            </a:r>
            <a:r>
              <a:rPr lang="vi-VN" sz="5200" dirty="0">
                <a:solidFill>
                  <a:schemeClr val="bg1"/>
                </a:solidFill>
              </a:rPr>
              <a:t>khúc hát mến tin </a:t>
            </a:r>
            <a:r>
              <a:rPr lang="vi-VN" sz="5200" dirty="0" smtClean="0">
                <a:solidFill>
                  <a:schemeClr val="bg1"/>
                </a:solidFill>
              </a:rPr>
              <a:t>dâng </a:t>
            </a:r>
            <a:r>
              <a:rPr lang="vi-VN" sz="5200" dirty="0">
                <a:solidFill>
                  <a:schemeClr val="bg1"/>
                </a:solidFill>
              </a:rPr>
              <a:t>lên bao tâm </a:t>
            </a:r>
            <a:r>
              <a:rPr lang="vi-VN" sz="5200" dirty="0" smtClean="0">
                <a:solidFill>
                  <a:schemeClr val="bg1"/>
                </a:solidFill>
              </a:rPr>
              <a:t>tình</a:t>
            </a:r>
            <a:r>
              <a:rPr lang="en-US" sz="5200" dirty="0" smtClean="0">
                <a:solidFill>
                  <a:schemeClr val="bg1"/>
                </a:solidFill>
              </a:rPr>
              <a:t>, </a:t>
            </a:r>
            <a:r>
              <a:rPr lang="vi-VN" sz="5200" dirty="0" smtClean="0">
                <a:solidFill>
                  <a:schemeClr val="bg1"/>
                </a:solidFill>
              </a:rPr>
              <a:t>nguyện </a:t>
            </a:r>
            <a:r>
              <a:rPr lang="vi-VN" sz="5200" dirty="0">
                <a:solidFill>
                  <a:schemeClr val="bg1"/>
                </a:solidFill>
              </a:rPr>
              <a:t>dâng Chúa nhân hiền </a:t>
            </a:r>
            <a:r>
              <a:rPr lang="vi-VN" sz="5200" dirty="0" smtClean="0">
                <a:solidFill>
                  <a:schemeClr val="bg1"/>
                </a:solidFill>
              </a:rPr>
              <a:t>đây của </a:t>
            </a:r>
            <a:r>
              <a:rPr lang="vi-VN" sz="5200" dirty="0">
                <a:solidFill>
                  <a:schemeClr val="bg1"/>
                </a:solidFill>
              </a:rPr>
              <a:t>lễ </a:t>
            </a:r>
            <a:r>
              <a:rPr lang="vi-VN" sz="5200" dirty="0" smtClean="0">
                <a:solidFill>
                  <a:schemeClr val="bg1"/>
                </a:solidFill>
              </a:rPr>
              <a:t>con</a:t>
            </a:r>
            <a:r>
              <a:rPr lang="en-US" sz="5200" dirty="0" smtClean="0">
                <a:solidFill>
                  <a:schemeClr val="bg1"/>
                </a:solidFill>
              </a:rPr>
              <a:t> </a:t>
            </a:r>
            <a:r>
              <a:rPr lang="vi-VN" sz="5200" dirty="0" smtClean="0">
                <a:solidFill>
                  <a:schemeClr val="bg1"/>
                </a:solidFill>
              </a:rPr>
              <a:t>dâng.</a:t>
            </a:r>
            <a:r>
              <a:rPr lang="en-US" sz="5200" dirty="0">
                <a:solidFill>
                  <a:schemeClr val="bg1"/>
                </a:solidFill>
              </a:rPr>
              <a:t> </a:t>
            </a:r>
            <a:r>
              <a:rPr lang="vi-VN" sz="5200" dirty="0" smtClean="0">
                <a:solidFill>
                  <a:schemeClr val="bg1"/>
                </a:solidFill>
              </a:rPr>
              <a:t>Nguyện </a:t>
            </a:r>
            <a:r>
              <a:rPr lang="vi-VN" sz="5200" dirty="0">
                <a:solidFill>
                  <a:schemeClr val="bg1"/>
                </a:solidFill>
              </a:rPr>
              <a:t>dâng Chúa nhân hiền </a:t>
            </a:r>
            <a:r>
              <a:rPr lang="vi-VN" sz="5200" dirty="0" smtClean="0">
                <a:solidFill>
                  <a:schemeClr val="bg1"/>
                </a:solidFill>
              </a:rPr>
              <a:t>đây </a:t>
            </a:r>
            <a:r>
              <a:rPr lang="vi-VN" sz="5200" dirty="0">
                <a:solidFill>
                  <a:schemeClr val="bg1"/>
                </a:solidFill>
              </a:rPr>
              <a:t>của </a:t>
            </a:r>
            <a:r>
              <a:rPr lang="vi-VN" sz="5200" dirty="0" smtClean="0">
                <a:solidFill>
                  <a:schemeClr val="bg1"/>
                </a:solidFill>
              </a:rPr>
              <a:t>lễ con</a:t>
            </a:r>
            <a:r>
              <a:rPr lang="en-US" sz="5200" dirty="0" smtClean="0">
                <a:solidFill>
                  <a:schemeClr val="bg1"/>
                </a:solidFill>
              </a:rPr>
              <a:t> </a:t>
            </a:r>
            <a:r>
              <a:rPr lang="en-US" sz="5200" dirty="0" err="1" smtClean="0">
                <a:solidFill>
                  <a:schemeClr val="bg1"/>
                </a:solidFill>
              </a:rPr>
              <a:t>dâng</a:t>
            </a:r>
            <a:r>
              <a:rPr lang="en-US" sz="5200" dirty="0" smtClean="0">
                <a:solidFill>
                  <a:schemeClr val="bg1"/>
                </a:solidFill>
              </a:rPr>
              <a:t>.</a:t>
            </a:r>
            <a:endParaRPr lang="vi-VN" sz="5200" dirty="0">
              <a:solidFill>
                <a:schemeClr val="bg1"/>
              </a:solidFill>
            </a:endParaRPr>
          </a:p>
        </p:txBody>
      </p:sp>
    </p:spTree>
    <p:extLst>
      <p:ext uri="{BB962C8B-B14F-4D97-AF65-F5344CB8AC3E}">
        <p14:creationId xmlns:p14="http://schemas.microsoft.com/office/powerpoint/2010/main" val="3354520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2364510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en-US" sz="7200" b="0" dirty="0" smtClean="0">
                <a:solidFill>
                  <a:srgbClr val="FFFF00"/>
                </a:solidFill>
                <a:effectLst/>
              </a:rPr>
              <a:t>VỀ BÊN CHÚA</a:t>
            </a:r>
            <a:r>
              <a:rPr lang="en-US" sz="6600" b="0" dirty="0">
                <a:solidFill>
                  <a:srgbClr val="FFFF00"/>
                </a:solidFill>
                <a:effectLst/>
              </a:rPr>
              <a:t/>
            </a:r>
            <a:br>
              <a:rPr lang="en-US" sz="6600" b="0" dirty="0">
                <a:solidFill>
                  <a:srgbClr val="FFFF00"/>
                </a:solidFill>
                <a:effectLst/>
              </a:rPr>
            </a:br>
            <a:r>
              <a:rPr lang="en-US" sz="4000" i="1" dirty="0" err="1" smtClean="0">
                <a:solidFill>
                  <a:schemeClr val="bg1"/>
                </a:solidFill>
              </a:rPr>
              <a:t>Phùng</a:t>
            </a:r>
            <a:r>
              <a:rPr lang="en-US" sz="4000" i="1" dirty="0" smtClean="0">
                <a:solidFill>
                  <a:schemeClr val="bg1"/>
                </a:solidFill>
              </a:rPr>
              <a:t> Minh </a:t>
            </a:r>
            <a:r>
              <a:rPr lang="en-US" sz="4000" i="1" dirty="0" err="1" smtClean="0">
                <a:solidFill>
                  <a:schemeClr val="bg1"/>
                </a:solidFill>
              </a:rPr>
              <a:t>Mẫn</a:t>
            </a:r>
            <a:endParaRPr lang="en-US" sz="66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200" b="0" u="sng" dirty="0">
                <a:solidFill>
                  <a:srgbClr val="FFFF00"/>
                </a:solidFill>
                <a:effectLst/>
              </a:rPr>
              <a:t>Tk1:</a:t>
            </a:r>
            <a:r>
              <a:rPr lang="en-US" sz="5200" b="0" dirty="0">
                <a:solidFill>
                  <a:srgbClr val="FFFF00"/>
                </a:solidFill>
                <a:effectLst/>
              </a:rPr>
              <a:t> </a:t>
            </a:r>
            <a:r>
              <a:rPr lang="vi-VN" sz="5200" dirty="0">
                <a:solidFill>
                  <a:schemeClr val="bg1"/>
                </a:solidFill>
              </a:rPr>
              <a:t>Như nai rừng đang khát mong về suối trong ngọt ngào, con mơ về quê dấu yêu dường bao. Chốn an bình thư thái có muôn phúc lộc tươi mới tựa vào lòng Chúa con nghỉ </a:t>
            </a:r>
            <a:r>
              <a:rPr lang="vi-VN" sz="5200" dirty="0" smtClean="0">
                <a:solidFill>
                  <a:schemeClr val="bg1"/>
                </a:solidFill>
              </a:rPr>
              <a:t>ngơi</a:t>
            </a:r>
            <a:r>
              <a:rPr lang="en-US" sz="5200" dirty="0" smtClean="0">
                <a:solidFill>
                  <a:srgbClr val="FFFF00"/>
                </a:solidFill>
              </a:rPr>
              <a:t>…</a:t>
            </a:r>
            <a:endParaRPr lang="vi-VN" sz="5200" b="0" dirty="0">
              <a:solidFill>
                <a:srgbClr val="FFFF00"/>
              </a:solidFill>
              <a:effectLst/>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200" b="0" dirty="0" smtClean="0">
                <a:solidFill>
                  <a:srgbClr val="FFFF00"/>
                </a:solidFill>
                <a:effectLst/>
              </a:rPr>
              <a:t>…</a:t>
            </a:r>
            <a:r>
              <a:rPr lang="en-US" sz="5200" b="0" dirty="0" smtClean="0">
                <a:solidFill>
                  <a:schemeClr val="bg1"/>
                </a:solidFill>
                <a:effectLst/>
              </a:rPr>
              <a:t> </a:t>
            </a:r>
            <a:r>
              <a:rPr lang="vi-VN" sz="5200" dirty="0" smtClean="0">
                <a:solidFill>
                  <a:schemeClr val="bg1"/>
                </a:solidFill>
              </a:rPr>
              <a:t>Nơi </a:t>
            </a:r>
            <a:r>
              <a:rPr lang="vi-VN" sz="5200" dirty="0">
                <a:solidFill>
                  <a:schemeClr val="bg1"/>
                </a:solidFill>
              </a:rPr>
              <a:t>lưu đày sâu đắng bao ngày vắng xa nụ cười. Thân nô lệ tìm thấy đâu niềm vui, ngước trông về trời cao tiếng con xin Ngài nghe thấu dìu đưa con thoát xa khổ đau</a:t>
            </a:r>
            <a:r>
              <a:rPr lang="vi-VN" sz="5200" dirty="0" smtClean="0">
                <a:solidFill>
                  <a:schemeClr val="bg1"/>
                </a:solidFill>
              </a:rPr>
              <a:t>.</a:t>
            </a:r>
            <a:endParaRPr lang="vi-VN" sz="5200" b="0" dirty="0">
              <a:solidFill>
                <a:schemeClr val="bg1"/>
              </a:solidFill>
              <a:effectLst/>
            </a:endParaRPr>
          </a:p>
        </p:txBody>
      </p:sp>
    </p:spTree>
    <p:extLst>
      <p:ext uri="{BB962C8B-B14F-4D97-AF65-F5344CB8AC3E}">
        <p14:creationId xmlns:p14="http://schemas.microsoft.com/office/powerpoint/2010/main" val="11802590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900" b="0" u="sng" dirty="0" err="1">
                <a:solidFill>
                  <a:srgbClr val="FFFF00"/>
                </a:solidFill>
                <a:effectLst/>
              </a:rPr>
              <a:t>Đk</a:t>
            </a:r>
            <a:r>
              <a:rPr lang="en-US" sz="4900" b="0" u="sng" dirty="0">
                <a:solidFill>
                  <a:srgbClr val="FFFF00"/>
                </a:solidFill>
                <a:effectLst/>
              </a:rPr>
              <a:t>:</a:t>
            </a:r>
            <a:r>
              <a:rPr lang="en-US" sz="4900" b="0" dirty="0">
                <a:solidFill>
                  <a:schemeClr val="bg1"/>
                </a:solidFill>
                <a:effectLst/>
              </a:rPr>
              <a:t> </a:t>
            </a:r>
            <a:r>
              <a:rPr lang="vi-VN" sz="4900" dirty="0" smtClean="0">
                <a:solidFill>
                  <a:schemeClr val="bg1"/>
                </a:solidFill>
              </a:rPr>
              <a:t>Về </a:t>
            </a:r>
            <a:r>
              <a:rPr lang="vi-VN" sz="4900" dirty="0">
                <a:solidFill>
                  <a:schemeClr val="bg1"/>
                </a:solidFill>
              </a:rPr>
              <a:t>bên Chúa một ngày con sướng vui nhiều hơn vạn ngày trần thế. Chính Ngài là cùng đích con đi về. Về bên Chúa niềm vui tràn ứ, ngàn thu không hề phai úa có Chúa vui thỏa niềm ước </a:t>
            </a:r>
            <a:r>
              <a:rPr lang="vi-VN" sz="4900" dirty="0" smtClean="0">
                <a:solidFill>
                  <a:schemeClr val="bg1"/>
                </a:solidFill>
              </a:rPr>
              <a:t>mơ</a:t>
            </a:r>
            <a:r>
              <a:rPr lang="en-US" sz="4900" dirty="0" smtClean="0">
                <a:solidFill>
                  <a:schemeClr val="bg1"/>
                </a:solidFill>
              </a:rPr>
              <a:t>.</a:t>
            </a:r>
            <a:endParaRPr lang="en-US" sz="49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200" b="0" u="sng" dirty="0">
                <a:solidFill>
                  <a:srgbClr val="FFFF00"/>
                </a:solidFill>
                <a:effectLst/>
              </a:rPr>
              <a:t>Tk2:</a:t>
            </a:r>
            <a:r>
              <a:rPr lang="en-US" sz="5200" b="0" dirty="0">
                <a:solidFill>
                  <a:schemeClr val="bg1"/>
                </a:solidFill>
                <a:effectLst/>
              </a:rPr>
              <a:t> </a:t>
            </a:r>
            <a:r>
              <a:rPr lang="vi-VN" sz="5200" dirty="0">
                <a:solidFill>
                  <a:schemeClr val="bg1"/>
                </a:solidFill>
              </a:rPr>
              <a:t>Mang thân phận tội lỗi trên đường thế gian mịt mờ, con bao lần gục ngã trong bùn nhơ. Chốn u sầu héo úa mắt con đẫm lệ chan chứa, vạn lần đau xót cho tội </a:t>
            </a:r>
            <a:r>
              <a:rPr lang="vi-VN" sz="5200" dirty="0" smtClean="0">
                <a:solidFill>
                  <a:schemeClr val="bg1"/>
                </a:solidFill>
              </a:rPr>
              <a:t>xưa</a:t>
            </a:r>
            <a:r>
              <a:rPr lang="en-US" sz="5200" dirty="0" smtClean="0">
                <a:solidFill>
                  <a:srgbClr val="FFFF00"/>
                </a:solidFill>
              </a:rPr>
              <a:t>…</a:t>
            </a:r>
            <a:endParaRPr lang="en-US" sz="5200" b="0" dirty="0">
              <a:solidFill>
                <a:srgbClr val="FFFF00"/>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000" b="0" dirty="0" smtClean="0">
                <a:solidFill>
                  <a:srgbClr val="FFFF00"/>
                </a:solidFill>
                <a:effectLst/>
              </a:rPr>
              <a:t>… </a:t>
            </a:r>
            <a:r>
              <a:rPr lang="vi-VN" sz="5000" dirty="0" smtClean="0">
                <a:solidFill>
                  <a:schemeClr val="bg1"/>
                </a:solidFill>
              </a:rPr>
              <a:t>Ôi </a:t>
            </a:r>
            <a:r>
              <a:rPr lang="vi-VN" sz="5000" dirty="0">
                <a:solidFill>
                  <a:schemeClr val="bg1"/>
                </a:solidFill>
              </a:rPr>
              <a:t>nhân hậu lòng Chúa như đại dương luôn dạt dào. Qua muôn đời hằng chứa chan nhường bao. Khấn xin Ngài thương xót thấm khô bao giọt nước mắt dìu đưa con tới quê trời cao.</a:t>
            </a:r>
            <a:endParaRPr lang="en-US" sz="5000" b="0" dirty="0">
              <a:solidFill>
                <a:schemeClr val="bg1"/>
              </a:solidFill>
              <a:effectLst/>
            </a:endParaRPr>
          </a:p>
        </p:txBody>
      </p:sp>
    </p:spTree>
    <p:extLst>
      <p:ext uri="{BB962C8B-B14F-4D97-AF65-F5344CB8AC3E}">
        <p14:creationId xmlns:p14="http://schemas.microsoft.com/office/powerpoint/2010/main" val="111877781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900" b="0" u="sng" dirty="0" err="1">
                <a:solidFill>
                  <a:srgbClr val="FFFF00"/>
                </a:solidFill>
                <a:effectLst/>
              </a:rPr>
              <a:t>Đk</a:t>
            </a:r>
            <a:r>
              <a:rPr lang="en-US" sz="4900" b="0" u="sng" dirty="0">
                <a:solidFill>
                  <a:srgbClr val="FFFF00"/>
                </a:solidFill>
                <a:effectLst/>
              </a:rPr>
              <a:t>:</a:t>
            </a:r>
            <a:r>
              <a:rPr lang="en-US" sz="4900" b="0" dirty="0">
                <a:solidFill>
                  <a:schemeClr val="bg1"/>
                </a:solidFill>
                <a:effectLst/>
              </a:rPr>
              <a:t> </a:t>
            </a:r>
            <a:r>
              <a:rPr lang="vi-VN" sz="4900" dirty="0" smtClean="0">
                <a:solidFill>
                  <a:schemeClr val="bg1"/>
                </a:solidFill>
              </a:rPr>
              <a:t>Về </a:t>
            </a:r>
            <a:r>
              <a:rPr lang="vi-VN" sz="4900" dirty="0">
                <a:solidFill>
                  <a:schemeClr val="bg1"/>
                </a:solidFill>
              </a:rPr>
              <a:t>bên Chúa một ngày con sướng vui nhiều hơn vạn ngày trần thế. Chính Ngài là cùng đích con đi về. Về bên Chúa niềm vui tràn ứ, ngàn thu không hề phai úa có Chúa vui thỏa niềm ước </a:t>
            </a:r>
            <a:r>
              <a:rPr lang="vi-VN" sz="4900" dirty="0" smtClean="0">
                <a:solidFill>
                  <a:schemeClr val="bg1"/>
                </a:solidFill>
              </a:rPr>
              <a:t>mơ</a:t>
            </a:r>
            <a:r>
              <a:rPr lang="en-US" sz="4900" dirty="0" smtClean="0">
                <a:solidFill>
                  <a:schemeClr val="bg1"/>
                </a:solidFill>
              </a:rPr>
              <a:t>.</a:t>
            </a:r>
            <a:endParaRPr lang="en-US" sz="4900" b="0" dirty="0">
              <a:solidFill>
                <a:schemeClr val="bg1"/>
              </a:solidFill>
              <a:effectLst/>
            </a:endParaRPr>
          </a:p>
        </p:txBody>
      </p:sp>
    </p:spTree>
    <p:extLst>
      <p:ext uri="{BB962C8B-B14F-4D97-AF65-F5344CB8AC3E}">
        <p14:creationId xmlns:p14="http://schemas.microsoft.com/office/powerpoint/2010/main" val="335829247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77758118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6000" b="0" dirty="0">
                <a:solidFill>
                  <a:srgbClr val="FFFF00"/>
                </a:solidFill>
                <a:effectLst/>
              </a:rPr>
              <a:t>Ca </a:t>
            </a:r>
            <a:r>
              <a:rPr lang="en-US" sz="6000" b="0" dirty="0" err="1">
                <a:solidFill>
                  <a:srgbClr val="FFFF00"/>
                </a:solidFill>
                <a:effectLst/>
              </a:rPr>
              <a:t>Kết</a:t>
            </a:r>
            <a:r>
              <a:rPr lang="en-US" sz="6000" b="0" dirty="0">
                <a:solidFill>
                  <a:srgbClr val="FFFF00"/>
                </a:solidFill>
                <a:effectLst/>
              </a:rPr>
              <a:t> </a:t>
            </a:r>
            <a:r>
              <a:rPr lang="en-US" sz="6000" b="0" dirty="0" err="1">
                <a:solidFill>
                  <a:srgbClr val="FFFF00"/>
                </a:solidFill>
                <a:effectLst/>
              </a:rPr>
              <a:t>Lễ</a:t>
            </a:r>
            <a:r>
              <a:rPr lang="en-US" sz="6000" b="0" dirty="0">
                <a:solidFill>
                  <a:srgbClr val="FFFF00"/>
                </a:solidFill>
                <a:effectLst/>
              </a:rPr>
              <a:t/>
            </a:r>
            <a:br>
              <a:rPr lang="en-US" sz="6000" b="0" dirty="0">
                <a:solidFill>
                  <a:srgbClr val="FFFF00"/>
                </a:solidFill>
                <a:effectLst/>
              </a:rPr>
            </a:br>
            <a:r>
              <a:rPr lang="en-US" sz="6000" b="0" dirty="0" smtClean="0">
                <a:solidFill>
                  <a:srgbClr val="FFFF00"/>
                </a:solidFill>
                <a:effectLst/>
              </a:rPr>
              <a:t>CHO NƯỚC TRỜI MAI SAU</a:t>
            </a:r>
            <a:br>
              <a:rPr lang="en-US" sz="6000" b="0" dirty="0" smtClean="0">
                <a:solidFill>
                  <a:srgbClr val="FFFF00"/>
                </a:solidFill>
                <a:effectLst/>
              </a:rPr>
            </a:br>
            <a:r>
              <a:rPr lang="en-US" sz="4500" b="0" i="1" dirty="0" smtClean="0">
                <a:solidFill>
                  <a:schemeClr val="bg1"/>
                </a:solidFill>
                <a:effectLst/>
              </a:rPr>
              <a:t>Lm</a:t>
            </a:r>
            <a:r>
              <a:rPr lang="en-US" sz="4500" b="0" i="1" dirty="0">
                <a:solidFill>
                  <a:schemeClr val="bg1"/>
                </a:solidFill>
                <a:effectLst/>
              </a:rPr>
              <a:t>. </a:t>
            </a:r>
            <a:r>
              <a:rPr lang="en-US" sz="4500" b="0" i="1" dirty="0" err="1">
                <a:solidFill>
                  <a:schemeClr val="bg1"/>
                </a:solidFill>
                <a:effectLst/>
              </a:rPr>
              <a:t>Nguyễn</a:t>
            </a:r>
            <a:r>
              <a:rPr lang="en-US" sz="4500" b="0" i="1" dirty="0">
                <a:solidFill>
                  <a:schemeClr val="bg1"/>
                </a:solidFill>
                <a:effectLst/>
              </a:rPr>
              <a:t> </a:t>
            </a:r>
            <a:r>
              <a:rPr lang="en-US" sz="4500" b="0" i="1" dirty="0" err="1">
                <a:solidFill>
                  <a:schemeClr val="bg1"/>
                </a:solidFill>
                <a:effectLst/>
              </a:rPr>
              <a:t>Duy</a:t>
            </a:r>
            <a:endParaRPr lang="en-US" sz="4500" b="0"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0" u="sng" dirty="0" err="1">
                <a:solidFill>
                  <a:srgbClr val="FFFF00"/>
                </a:solidFill>
                <a:effectLst/>
              </a:rPr>
              <a:t>Đk</a:t>
            </a:r>
            <a:r>
              <a:rPr lang="en-US" sz="5200" b="0" u="sng" dirty="0">
                <a:solidFill>
                  <a:srgbClr val="FFFF00"/>
                </a:solidFill>
                <a:effectLst/>
              </a:rPr>
              <a:t>:</a:t>
            </a:r>
            <a:r>
              <a:rPr lang="en-US" sz="5200" b="0" dirty="0">
                <a:solidFill>
                  <a:schemeClr val="bg1"/>
                </a:solidFill>
                <a:effectLst/>
              </a:rPr>
              <a:t> </a:t>
            </a:r>
            <a:r>
              <a:rPr lang="en-US" sz="5200" dirty="0" err="1" smtClean="0">
                <a:solidFill>
                  <a:schemeClr val="bg1"/>
                </a:solidFill>
              </a:rPr>
              <a:t>Trái</a:t>
            </a:r>
            <a:r>
              <a:rPr lang="en-US" sz="5200" dirty="0" smtClean="0">
                <a:solidFill>
                  <a:schemeClr val="bg1"/>
                </a:solidFill>
              </a:rPr>
              <a:t> </a:t>
            </a:r>
            <a:r>
              <a:rPr lang="en-US" sz="5200" dirty="0" err="1" smtClean="0">
                <a:solidFill>
                  <a:schemeClr val="bg1"/>
                </a:solidFill>
              </a:rPr>
              <a:t>đất</a:t>
            </a:r>
            <a:r>
              <a:rPr lang="en-US" sz="5200" dirty="0" smtClean="0">
                <a:solidFill>
                  <a:schemeClr val="bg1"/>
                </a:solidFill>
              </a:rPr>
              <a:t> </a:t>
            </a:r>
            <a:r>
              <a:rPr lang="vi-VN" sz="5200" dirty="0" smtClean="0">
                <a:solidFill>
                  <a:schemeClr val="bg1"/>
                </a:solidFill>
              </a:rPr>
              <a:t>này </a:t>
            </a:r>
            <a:r>
              <a:rPr lang="vi-VN" sz="5200" dirty="0">
                <a:solidFill>
                  <a:schemeClr val="bg1"/>
                </a:solidFill>
              </a:rPr>
              <a:t>nơi con người náu thân. Thế gian này con đường dẫn lên trời. Kiếp sống này ta xây dựng thế giới để dọn đường cho Nước Trời mai sau.</a:t>
            </a:r>
            <a:endParaRPr lang="vi-VN" sz="52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0" u="sng" dirty="0">
                <a:solidFill>
                  <a:srgbClr val="FFFF00"/>
                </a:solidFill>
                <a:effectLst/>
              </a:rPr>
              <a:t>Tk1:</a:t>
            </a:r>
            <a:r>
              <a:rPr lang="en-US" sz="5200" b="0" dirty="0">
                <a:solidFill>
                  <a:schemeClr val="bg1"/>
                </a:solidFill>
                <a:effectLst/>
              </a:rPr>
              <a:t> </a:t>
            </a:r>
            <a:r>
              <a:rPr lang="vi-VN" sz="5200" dirty="0">
                <a:solidFill>
                  <a:schemeClr val="bg1"/>
                </a:solidFill>
              </a:rPr>
              <a:t>Chúa cho ta niềm vui sống bên muôn người. Chúa cho ta cuộc sống dẫn lối lên trời. Mừng vui đi lo chi ngày mai sẽ tới. Hãy vững tâm trời xanh đang đón chờ ta</a:t>
            </a:r>
            <a:r>
              <a:rPr lang="vi-VN" sz="5200" dirty="0" smtClean="0">
                <a:solidFill>
                  <a:schemeClr val="bg1"/>
                </a:solidFill>
              </a:rPr>
              <a:t>.</a:t>
            </a:r>
            <a:endParaRPr lang="en-US" sz="52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0" u="sng" dirty="0" err="1">
                <a:solidFill>
                  <a:srgbClr val="FFFF00"/>
                </a:solidFill>
                <a:effectLst/>
              </a:rPr>
              <a:t>Đk</a:t>
            </a:r>
            <a:r>
              <a:rPr lang="en-US" sz="5200" b="0" u="sng" dirty="0">
                <a:solidFill>
                  <a:srgbClr val="FFFF00"/>
                </a:solidFill>
                <a:effectLst/>
              </a:rPr>
              <a:t>:</a:t>
            </a:r>
            <a:r>
              <a:rPr lang="en-US" sz="5200" b="0" dirty="0">
                <a:solidFill>
                  <a:schemeClr val="bg1"/>
                </a:solidFill>
                <a:effectLst/>
              </a:rPr>
              <a:t> </a:t>
            </a:r>
            <a:r>
              <a:rPr lang="en-US" sz="5200" dirty="0" err="1" smtClean="0">
                <a:solidFill>
                  <a:schemeClr val="bg1"/>
                </a:solidFill>
              </a:rPr>
              <a:t>Trái</a:t>
            </a:r>
            <a:r>
              <a:rPr lang="en-US" sz="5200" dirty="0" smtClean="0">
                <a:solidFill>
                  <a:schemeClr val="bg1"/>
                </a:solidFill>
              </a:rPr>
              <a:t> </a:t>
            </a:r>
            <a:r>
              <a:rPr lang="en-US" sz="5200" dirty="0" err="1" smtClean="0">
                <a:solidFill>
                  <a:schemeClr val="bg1"/>
                </a:solidFill>
              </a:rPr>
              <a:t>đất</a:t>
            </a:r>
            <a:r>
              <a:rPr lang="en-US" sz="5200" dirty="0" smtClean="0">
                <a:solidFill>
                  <a:schemeClr val="bg1"/>
                </a:solidFill>
              </a:rPr>
              <a:t> </a:t>
            </a:r>
            <a:r>
              <a:rPr lang="vi-VN" sz="5200" dirty="0" smtClean="0">
                <a:solidFill>
                  <a:schemeClr val="bg1"/>
                </a:solidFill>
              </a:rPr>
              <a:t>này </a:t>
            </a:r>
            <a:r>
              <a:rPr lang="vi-VN" sz="5200" dirty="0">
                <a:solidFill>
                  <a:schemeClr val="bg1"/>
                </a:solidFill>
              </a:rPr>
              <a:t>nơi con người náu thân. Thế gian này con đường dẫn lên trời. Kiếp sống này ta xây dựng thế giới để dọn đường cho Nước Trời mai sau.</a:t>
            </a:r>
            <a:endParaRPr lang="vi-VN" sz="5200" b="0" dirty="0">
              <a:solidFill>
                <a:schemeClr val="bg1"/>
              </a:solidFill>
              <a:effectLst/>
            </a:endParaRPr>
          </a:p>
        </p:txBody>
      </p:sp>
    </p:spTree>
    <p:extLst>
      <p:ext uri="{BB962C8B-B14F-4D97-AF65-F5344CB8AC3E}">
        <p14:creationId xmlns:p14="http://schemas.microsoft.com/office/powerpoint/2010/main" val="6916613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577946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dirty="0">
                <a:solidFill>
                  <a:schemeClr val="bg1"/>
                </a:solidFill>
                <a:effectLst/>
                <a:latin typeface="+mj-lt"/>
              </a:rPr>
              <a:t>thái độ tham gia và lòng nhiệt thành trong sứ vụ của Hội</a:t>
            </a:r>
            <a:br>
              <a:rPr lang="vi-VN" sz="4900" b="0" dirty="0">
                <a:solidFill>
                  <a:schemeClr val="bg1"/>
                </a:solidFill>
                <a:effectLst/>
                <a:latin typeface="+mj-lt"/>
              </a:rPr>
            </a:br>
            <a:r>
              <a:rPr lang="vi-VN" sz="4900" b="0" dirty="0">
                <a:solidFill>
                  <a:schemeClr val="bg1"/>
                </a:solidFill>
                <a:effectLst/>
                <a:latin typeface="+mj-lt"/>
              </a:rPr>
              <a:t>Thánh, </a:t>
            </a:r>
            <a:r>
              <a:rPr lang="en-US" sz="4900" b="0" dirty="0" smtClean="0">
                <a:solidFill>
                  <a:schemeClr val="bg1"/>
                </a:solidFill>
                <a:effectLst/>
                <a:latin typeface="+mj-lt"/>
              </a:rPr>
              <a:t>n</a:t>
            </a:r>
            <a:r>
              <a:rPr lang="vi-VN" sz="4900" b="0" dirty="0" smtClean="0">
                <a:solidFill>
                  <a:schemeClr val="bg1"/>
                </a:solidFill>
                <a:effectLst/>
                <a:latin typeface="+mj-lt"/>
              </a:rPr>
              <a:t>hờ </a:t>
            </a:r>
            <a:r>
              <a:rPr lang="vi-VN" sz="4900" b="0" dirty="0">
                <a:solidFill>
                  <a:schemeClr val="bg1"/>
                </a:solidFill>
                <a:effectLst/>
                <a:latin typeface="+mj-lt"/>
              </a:rPr>
              <a:t>lời chuyển cầu của Đức Trinh Nữ Maria, Nữ Vương các Tông đồ và là Mẹ của Hội Thánh,</a:t>
            </a:r>
            <a:endParaRPr lang="en-US" sz="4900" b="0" dirty="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961</TotalTime>
  <Words>1694</Words>
  <Application>Microsoft Office PowerPoint</Application>
  <PresentationFormat>On-screen Show (16:9)</PresentationFormat>
  <Paragraphs>84</Paragraphs>
  <Slides>75</Slides>
  <Notes>0</Notes>
  <HiddenSlides>0</HiddenSlides>
  <MMClips>0</MMClips>
  <ScaleCrop>false</ScaleCrop>
  <HeadingPairs>
    <vt:vector size="4" baseType="variant">
      <vt:variant>
        <vt:lpstr>Theme</vt:lpstr>
      </vt:variant>
      <vt:variant>
        <vt:i4>12</vt:i4>
      </vt:variant>
      <vt:variant>
        <vt:lpstr>Slide Titles</vt:lpstr>
      </vt:variant>
      <vt:variant>
        <vt:i4>75</vt:i4>
      </vt:variant>
    </vt:vector>
  </HeadingPairs>
  <TitlesOfParts>
    <vt:vector size="87" baseType="lpstr">
      <vt:lpstr>Office Theme</vt:lpstr>
      <vt:lpstr>12_Office Theme</vt:lpstr>
      <vt:lpstr>36_Default Design</vt:lpstr>
      <vt:lpstr>10_Office Theme</vt:lpstr>
      <vt:lpstr>37_Default Design</vt:lpstr>
      <vt:lpstr>4_Office Theme</vt:lpstr>
      <vt:lpstr>5_Office Theme</vt:lpstr>
      <vt:lpstr>6_Office Theme</vt:lpstr>
      <vt:lpstr>1_Office Theme</vt:lpstr>
      <vt:lpstr>3_Office Theme</vt:lpstr>
      <vt:lpstr>7_Office Theme</vt:lpstr>
      <vt:lpstr>8_Office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Nào Ta Hân Hoan  </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Thánh Vịnh 118 Chúa Nhật XVII Thường Niên Năm A Lm Kim Long  04 Câu</vt:lpstr>
      <vt:lpstr>Đk: Lạy Chúa, con yêu chuộng luật Chúa dường bao. </vt:lpstr>
      <vt:lpstr>Tk1: Nguyện Chúa nghe, con đây vẫn thân thưa rằng: Cơ ngơi con chính là Lời Chúa. Nguyện giúp con coi trọng luật Ngài ban bố, thật quý hơn vàng biển bạc rừng.</vt:lpstr>
      <vt:lpstr>Đk: Lạy Chúa, con yêu chuộng luật Chúa dường bao. </vt:lpstr>
      <vt:lpstr>Tk2: Ngài ủi an khi thương xót phận tôi hèn, theo như xưa Ngài từng đoan hứa.  Vì mến thương nên Ngài còn cho con sống lòng sướng vui vì thánh chỉ Ngài. </vt:lpstr>
      <vt:lpstr>Đk: Lạy Chúa, con yêu chuộng luật Chúa dường bao. </vt:lpstr>
      <vt:lpstr>Tk3: Vì thế con luôn yêu mến mệnh lệnh Ngài, hơn luôn hơn quí vàng tinh chất.  Bởi đó nên theo lệnh Ngài con thẳng bước lòng ghét khinh đường nẻo gian tà.</vt:lpstr>
      <vt:lpstr>Đk: Lạy Chúa, con yêu chuộng luật Chúa dường bao. </vt:lpstr>
      <vt:lpstr>Tk4: Luật Chúa ban, ôi cao quí và diệu kỳ, con đây xin hết lòng tuân giữ. Nghiền ngẫm luôn cho lời Ngài dọi ánh sáng, Làm kẻ đơn thật hiểu ngọn nguồn.</vt:lpstr>
      <vt:lpstr>Đk: Lạy Chúa, con yêu chuộng luật Chúa dường bao. </vt:lpstr>
      <vt:lpstr>PowerPoint Presentation</vt:lpstr>
      <vt:lpstr>Lạy Cha là Chúa Cả trời đất, chúc tụng Cha, vì Cha đã mạc khải nước trời cho những người bé mọn.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Nguyện dâng Chúa này bánh thơm từ lúa ngon, nguyện dâng Chúa này chén nho nồng ước mong, nguyện dâng lên Chúa trái tim con bao nồng say khát vọng, chứa chan bao mầm sống…</vt:lpstr>
      <vt:lpstr>… Nguyện dâng Chúa ngọn nến xinh rực sáng vui, nguyện dâng Chúa này cánh hoa đẹp thắm tươi, nguyện dâng lên Chúa ước mơ sáng trong hồn nhiên ấu thơ, lòng con dâng lên Chúa.</vt:lpstr>
      <vt:lpstr>Đk: Nguyện dâng Chúa khúc hát mến tin dâng lên bao tâm tình, nguyện dâng Chúa nhân hiền đây của lễ con dâng. Nguyện dâng Chúa nhân hiền đây của lễ con dâng.</vt:lpstr>
      <vt:lpstr>Tk2: Trọn thân xác nguyện trở nên này lễ dâng, và dâng Chúa này trái tim đẹp thánh ân, nguyện dâng lên Chúa trí tâm với linh hồn con dâng Ngài, Đấng tác sinh đời con… </vt:lpstr>
      <vt:lpstr>… Nguyện xin phúc lành Chúa ban hằng chứa chan, cuộc đời sẽ bừng sáng lên niềm hỉ hoan. Ngài ơi thương đoái lắng nghe tiếng lòng ca con hát lên, lòng thơ dâng lên Chúa.</vt:lpstr>
      <vt:lpstr>Đk: Nguyện dâng Chúa khúc hát mến tin dâng lên bao tâm tình, nguyện dâng Chúa nhân hiền đây của lễ con dâng. Nguyện dâng Chúa nhân hiền đây của lễ con dâng.</vt:lpstr>
      <vt:lpstr>PowerPoint Presentation</vt:lpstr>
      <vt:lpstr>PowerPoint Presentation</vt:lpstr>
      <vt:lpstr>Ca Nguyện Hiệp Lễ VỀ BÊN CHÚA Phùng Minh Mẫn</vt:lpstr>
      <vt:lpstr>Tk1: Như nai rừng đang khát mong về suối trong ngọt ngào, con mơ về quê dấu yêu dường bao. Chốn an bình thư thái có muôn phúc lộc tươi mới tựa vào lòng Chúa con nghỉ ngơi…</vt:lpstr>
      <vt:lpstr>… Nơi lưu đày sâu đắng bao ngày vắng xa nụ cười. Thân nô lệ tìm thấy đâu niềm vui, ngước trông về trời cao tiếng con xin Ngài nghe thấu dìu đưa con thoát xa khổ đau.</vt:lpstr>
      <vt:lpstr>Đk: Về bên Chúa một ngày con sướng vui nhiều hơn vạn ngày trần thế. Chính Ngài là cùng đích con đi về. Về bên Chúa niềm vui tràn ứ, ngàn thu không hề phai úa có Chúa vui thỏa niềm ước mơ.</vt:lpstr>
      <vt:lpstr>Tk2: Mang thân phận tội lỗi trên đường thế gian mịt mờ, con bao lần gục ngã trong bùn nhơ. Chốn u sầu héo úa mắt con đẫm lệ chan chứa, vạn lần đau xót cho tội xưa…</vt:lpstr>
      <vt:lpstr>… Ôi nhân hậu lòng Chúa như đại dương luôn dạt dào. Qua muôn đời hằng chứa chan nhường bao. Khấn xin Ngài thương xót thấm khô bao giọt nước mắt dìu đưa con tới quê trời cao.</vt:lpstr>
      <vt:lpstr>Đk: Về bên Chúa một ngày con sướng vui nhiều hơn vạn ngày trần thế. Chính Ngài là cùng đích con đi về. Về bên Chúa niềm vui tràn ứ, ngàn thu không hề phai úa có Chúa vui thỏa niềm ước mơ.</vt:lpstr>
      <vt:lpstr>PowerPoint Presentation</vt:lpstr>
      <vt:lpstr>PowerPoint Presentation</vt:lpstr>
      <vt:lpstr>Ca Kết Lễ CHO NƯỚC TRỜI MAI SAU Lm. Nguyễn Duy</vt:lpstr>
      <vt:lpstr>Đk: Trái đất này nơi con người náu thân. Thế gian này con đường dẫn lên trời. Kiếp sống này ta xây dựng thế giới để dọn đường cho Nước Trời mai sau.</vt:lpstr>
      <vt:lpstr>Tk1: Chúa cho ta niềm vui sống bên muôn người. Chúa cho ta cuộc sống dẫn lối lên trời. Mừng vui đi lo chi ngày mai sẽ tới. Hãy vững tâm trời xanh đang đón chờ ta.</vt:lpstr>
      <vt:lpstr>Đk: Trái đất này nơi con người náu thân. Thế gian này con đường dẫn lên trời. Kiếp sống này ta xây dựng thế giới để dọn đường cho Nước Trời mai sau.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Mong Dung</cp:lastModifiedBy>
  <cp:revision>135</cp:revision>
  <dcterms:created xsi:type="dcterms:W3CDTF">2023-05-21T07:25:42Z</dcterms:created>
  <dcterms:modified xsi:type="dcterms:W3CDTF">2023-07-27T07:00:11Z</dcterms:modified>
</cp:coreProperties>
</file>