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36" r:id="rId6"/>
    <p:sldMasterId id="2147483748" r:id="rId7"/>
    <p:sldMasterId id="2147483928" r:id="rId8"/>
    <p:sldMasterId id="2147483952" r:id="rId9"/>
    <p:sldMasterId id="2147483964" r:id="rId10"/>
    <p:sldMasterId id="2147483976" r:id="rId11"/>
  </p:sldMasterIdLst>
  <p:sldIdLst>
    <p:sldId id="507" r:id="rId12"/>
    <p:sldId id="367" r:id="rId13"/>
    <p:sldId id="368" r:id="rId14"/>
    <p:sldId id="369" r:id="rId15"/>
    <p:sldId id="370" r:id="rId16"/>
    <p:sldId id="371" r:id="rId17"/>
    <p:sldId id="372" r:id="rId18"/>
    <p:sldId id="373" r:id="rId19"/>
    <p:sldId id="374" r:id="rId20"/>
    <p:sldId id="601" r:id="rId21"/>
    <p:sldId id="553" r:id="rId22"/>
    <p:sldId id="443" r:id="rId23"/>
    <p:sldId id="565" r:id="rId24"/>
    <p:sldId id="607" r:id="rId25"/>
    <p:sldId id="612" r:id="rId26"/>
    <p:sldId id="602" r:id="rId27"/>
    <p:sldId id="384" r:id="rId28"/>
    <p:sldId id="386" r:id="rId29"/>
    <p:sldId id="387" r:id="rId30"/>
    <p:sldId id="388" r:id="rId31"/>
    <p:sldId id="389" r:id="rId32"/>
    <p:sldId id="390" r:id="rId33"/>
    <p:sldId id="391" r:id="rId34"/>
    <p:sldId id="606" r:id="rId35"/>
    <p:sldId id="415" r:id="rId36"/>
    <p:sldId id="536" r:id="rId37"/>
    <p:sldId id="537" r:id="rId38"/>
    <p:sldId id="538" r:id="rId39"/>
    <p:sldId id="586" r:id="rId40"/>
    <p:sldId id="539" r:id="rId41"/>
    <p:sldId id="587" r:id="rId42"/>
    <p:sldId id="556" r:id="rId43"/>
    <p:sldId id="588" r:id="rId44"/>
    <p:sldId id="603" r:id="rId45"/>
    <p:sldId id="542" r:id="rId46"/>
    <p:sldId id="532" r:id="rId47"/>
    <p:sldId id="549" r:id="rId48"/>
    <p:sldId id="400" r:id="rId49"/>
    <p:sldId id="401" r:id="rId50"/>
    <p:sldId id="402" r:id="rId51"/>
    <p:sldId id="403" r:id="rId52"/>
    <p:sldId id="404" r:id="rId53"/>
    <p:sldId id="405" r:id="rId54"/>
    <p:sldId id="406" r:id="rId55"/>
    <p:sldId id="407" r:id="rId56"/>
    <p:sldId id="408" r:id="rId57"/>
    <p:sldId id="409" r:id="rId58"/>
    <p:sldId id="410" r:id="rId59"/>
    <p:sldId id="411" r:id="rId60"/>
    <p:sldId id="412" r:id="rId61"/>
    <p:sldId id="550" r:id="rId62"/>
    <p:sldId id="558" r:id="rId63"/>
    <p:sldId id="559" r:id="rId64"/>
    <p:sldId id="608" r:id="rId65"/>
    <p:sldId id="560" r:id="rId66"/>
    <p:sldId id="276" r:id="rId67"/>
    <p:sldId id="503" r:id="rId68"/>
    <p:sldId id="277" r:id="rId69"/>
    <p:sldId id="610" r:id="rId70"/>
    <p:sldId id="613" r:id="rId71"/>
    <p:sldId id="278" r:id="rId72"/>
    <p:sldId id="614" r:id="rId73"/>
    <p:sldId id="615" r:id="rId74"/>
    <p:sldId id="290" r:id="rId75"/>
    <p:sldId id="616" r:id="rId76"/>
    <p:sldId id="617" r:id="rId77"/>
    <p:sldId id="291" r:id="rId78"/>
    <p:sldId id="618" r:id="rId79"/>
    <p:sldId id="619" r:id="rId80"/>
    <p:sldId id="292" r:id="rId81"/>
    <p:sldId id="293" r:id="rId82"/>
    <p:sldId id="564" r:id="rId83"/>
    <p:sldId id="563" r:id="rId84"/>
    <p:sldId id="620" r:id="rId85"/>
    <p:sldId id="611" r:id="rId86"/>
    <p:sldId id="621" r:id="rId87"/>
    <p:sldId id="605" r:id="rId8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73" autoAdjust="0"/>
    <p:restoredTop sz="94680" autoAdjust="0"/>
  </p:normalViewPr>
  <p:slideViewPr>
    <p:cSldViewPr>
      <p:cViewPr>
        <p:scale>
          <a:sx n="86" d="100"/>
          <a:sy n="86" d="100"/>
        </p:scale>
        <p:origin x="-672" y="-198"/>
      </p:cViewPr>
      <p:guideLst>
        <p:guide orient="horz" pos="1620"/>
        <p:guide pos="2880"/>
      </p:guideLst>
    </p:cSldViewPr>
  </p:slideViewPr>
  <p:outlineViewPr>
    <p:cViewPr>
      <p:scale>
        <a:sx n="33" d="100"/>
        <a:sy n="33" d="100"/>
      </p:scale>
      <p:origin x="0" y="2288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viewProps" Target="viewProp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706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0561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74934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0044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53556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9771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99521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4052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98273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91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1353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39311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78394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746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393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899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845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770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7685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681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285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406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854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05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7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579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8692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0168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4050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6157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6687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0117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1510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053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5770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1872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23014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3356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8371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00067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1013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2518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90296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709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8/2/2023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019837"/>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712005"/>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324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8/2/2023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768010"/>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3.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rgbClr val="006600"/>
                </a:solidFill>
                <a:effectLst/>
              </a:rPr>
              <a:t>Chúa</a:t>
            </a:r>
            <a:r>
              <a:rPr lang="en-US" b="0" dirty="0">
                <a:solidFill>
                  <a:srgbClr val="006600"/>
                </a:solidFill>
                <a:effectLst/>
              </a:rPr>
              <a:t> </a:t>
            </a:r>
            <a:r>
              <a:rPr lang="en-US" b="0" dirty="0" err="1">
                <a:solidFill>
                  <a:srgbClr val="006600"/>
                </a:solidFill>
                <a:effectLst/>
              </a:rPr>
              <a:t>Nhật</a:t>
            </a:r>
            <a:r>
              <a:rPr lang="en-US" b="0" dirty="0">
                <a:solidFill>
                  <a:srgbClr val="006600"/>
                </a:solidFill>
                <a:effectLst/>
              </a:rPr>
              <a:t> XVIII TN </a:t>
            </a:r>
            <a:r>
              <a:rPr lang="en-US" b="0" dirty="0" err="1">
                <a:solidFill>
                  <a:srgbClr val="006600"/>
                </a:solidFill>
                <a:effectLst/>
              </a:rPr>
              <a:t>Năm</a:t>
            </a:r>
            <a:r>
              <a:rPr lang="en-US" b="0" dirty="0">
                <a:solidFill>
                  <a:srgbClr val="006600"/>
                </a:solidFill>
                <a:effectLst/>
              </a:rPr>
              <a:t> A</a:t>
            </a:r>
            <a:br>
              <a:rPr lang="en-US" b="0" dirty="0">
                <a:solidFill>
                  <a:srgbClr val="006600"/>
                </a:solidFill>
                <a:effectLst/>
              </a:rPr>
            </a:br>
            <a:r>
              <a:rPr lang="en-US" b="0" dirty="0" err="1">
                <a:solidFill>
                  <a:srgbClr val="006600"/>
                </a:solidFill>
                <a:effectLst/>
              </a:rPr>
              <a:t>Lễ</a:t>
            </a:r>
            <a:r>
              <a:rPr lang="en-US" b="0" dirty="0">
                <a:solidFill>
                  <a:srgbClr val="006600"/>
                </a:solidFill>
                <a:effectLst/>
              </a:rPr>
              <a:t> </a:t>
            </a:r>
            <a:r>
              <a:rPr lang="en-US" b="0" dirty="0" err="1">
                <a:solidFill>
                  <a:srgbClr val="006600"/>
                </a:solidFill>
                <a:effectLst/>
              </a:rPr>
              <a:t>Hiển</a:t>
            </a:r>
            <a:r>
              <a:rPr lang="en-US" b="0" dirty="0">
                <a:solidFill>
                  <a:srgbClr val="006600"/>
                </a:solidFill>
                <a:effectLst/>
              </a:rPr>
              <a:t> Dung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 y="0"/>
            <a:ext cx="9136950" cy="5143500"/>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rgbClr val="006600"/>
                </a:solidFill>
                <a:effectLst/>
              </a:rPr>
              <a:t>Chúa</a:t>
            </a:r>
            <a:r>
              <a:rPr lang="en-US" b="0" dirty="0">
                <a:solidFill>
                  <a:srgbClr val="006600"/>
                </a:solidFill>
                <a:effectLst/>
              </a:rPr>
              <a:t> </a:t>
            </a:r>
            <a:r>
              <a:rPr lang="en-US" b="0" dirty="0" err="1">
                <a:solidFill>
                  <a:srgbClr val="006600"/>
                </a:solidFill>
                <a:effectLst/>
              </a:rPr>
              <a:t>Nhật</a:t>
            </a:r>
            <a:r>
              <a:rPr lang="en-US" b="0" dirty="0">
                <a:solidFill>
                  <a:srgbClr val="006600"/>
                </a:solidFill>
                <a:effectLst/>
              </a:rPr>
              <a:t> XVIII TN </a:t>
            </a:r>
            <a:r>
              <a:rPr lang="en-US" b="0" dirty="0" err="1">
                <a:solidFill>
                  <a:srgbClr val="006600"/>
                </a:solidFill>
                <a:effectLst/>
              </a:rPr>
              <a:t>Năm</a:t>
            </a:r>
            <a:r>
              <a:rPr lang="en-US" b="0" dirty="0">
                <a:solidFill>
                  <a:srgbClr val="006600"/>
                </a:solidFill>
                <a:effectLst/>
              </a:rPr>
              <a:t> A</a:t>
            </a:r>
            <a:br>
              <a:rPr lang="en-US" b="0" dirty="0">
                <a:solidFill>
                  <a:srgbClr val="006600"/>
                </a:solidFill>
                <a:effectLst/>
              </a:rPr>
            </a:br>
            <a:r>
              <a:rPr lang="en-US" b="0" dirty="0" err="1">
                <a:solidFill>
                  <a:srgbClr val="006600"/>
                </a:solidFill>
                <a:effectLst/>
              </a:rPr>
              <a:t>Lễ</a:t>
            </a:r>
            <a:r>
              <a:rPr lang="en-US" b="0" dirty="0">
                <a:solidFill>
                  <a:srgbClr val="006600"/>
                </a:solidFill>
                <a:effectLst/>
              </a:rPr>
              <a:t> </a:t>
            </a:r>
            <a:r>
              <a:rPr lang="en-US" b="0" dirty="0" err="1">
                <a:solidFill>
                  <a:srgbClr val="006600"/>
                </a:solidFill>
                <a:effectLst/>
              </a:rPr>
              <a:t>Hiển</a:t>
            </a:r>
            <a:r>
              <a:rPr lang="en-US" b="0" dirty="0">
                <a:solidFill>
                  <a:srgbClr val="006600"/>
                </a:solidFill>
                <a:effectLst/>
              </a:rPr>
              <a:t> Dung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 y="0"/>
            <a:ext cx="9136950" cy="5143500"/>
          </a:xfrm>
          <a:prstGeom prst="rect">
            <a:avLst/>
          </a:prstGeom>
        </p:spPr>
      </p:pic>
    </p:spTree>
    <p:extLst>
      <p:ext uri="{BB962C8B-B14F-4D97-AF65-F5344CB8AC3E}">
        <p14:creationId xmlns:p14="http://schemas.microsoft.com/office/powerpoint/2010/main" val="3326460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4248150"/>
          </a:xfrm>
        </p:spPr>
        <p:txBody>
          <a:bodyPr>
            <a:normAutofit fontScale="90000"/>
          </a:bodyPr>
          <a:lstStyle/>
          <a:p>
            <a:r>
              <a:rPr lang="en-US" sz="6000" b="0" dirty="0">
                <a:solidFill>
                  <a:srgbClr val="C00000"/>
                </a:solidFill>
                <a:effectLst/>
              </a:rPr>
              <a:t/>
            </a:r>
            <a:br>
              <a:rPr lang="en-US" sz="6000" b="0" dirty="0">
                <a:solidFill>
                  <a:srgbClr val="C00000"/>
                </a:solidFill>
                <a:effectLst/>
              </a:rPr>
            </a:br>
            <a:r>
              <a:rPr lang="en-US" sz="6000" b="0" dirty="0">
                <a:solidFill>
                  <a:srgbClr val="C00000"/>
                </a:solidFill>
                <a:effectLst/>
              </a:rPr>
              <a:t>Ca </a:t>
            </a:r>
            <a:r>
              <a:rPr lang="en-US" sz="6000" b="0" dirty="0" err="1">
                <a:solidFill>
                  <a:srgbClr val="C00000"/>
                </a:solidFill>
                <a:effectLst/>
              </a:rPr>
              <a:t>Nhập</a:t>
            </a:r>
            <a:r>
              <a:rPr lang="en-US" sz="6000" b="0" dirty="0">
                <a:solidFill>
                  <a:srgbClr val="C00000"/>
                </a:solidFill>
                <a:effectLst/>
              </a:rPr>
              <a:t> </a:t>
            </a:r>
            <a:r>
              <a:rPr lang="en-US" sz="6000" b="0" dirty="0" err="1">
                <a:solidFill>
                  <a:srgbClr val="C00000"/>
                </a:solidFill>
                <a:effectLst/>
              </a:rPr>
              <a:t>Lễ</a:t>
            </a:r>
            <a:r>
              <a:rPr lang="en-US" sz="6000" b="0" dirty="0">
                <a:solidFill>
                  <a:srgbClr val="C00000"/>
                </a:solidFill>
                <a:effectLst/>
              </a:rPr>
              <a:t/>
            </a:r>
            <a:br>
              <a:rPr lang="en-US" sz="6000" b="0" dirty="0">
                <a:solidFill>
                  <a:srgbClr val="C00000"/>
                </a:solidFill>
                <a:effectLst/>
              </a:rPr>
            </a:br>
            <a:r>
              <a:rPr lang="en-US" sz="7200" b="0" dirty="0" smtClean="0">
                <a:solidFill>
                  <a:srgbClr val="C00000"/>
                </a:solidFill>
                <a:effectLst/>
              </a:rPr>
              <a:t>LÊN ĐỀN NGÀI</a:t>
            </a:r>
            <a:r>
              <a:rPr lang="en-US" sz="7200" b="0" dirty="0">
                <a:solidFill>
                  <a:srgbClr val="C00000"/>
                </a:solidFill>
                <a:effectLst/>
              </a:rPr>
              <a:t/>
            </a:r>
            <a:br>
              <a:rPr lang="en-US" sz="7200" b="0" dirty="0">
                <a:solidFill>
                  <a:srgbClr val="C00000"/>
                </a:solidFill>
                <a:effectLst/>
              </a:rPr>
            </a:br>
            <a:r>
              <a:rPr lang="en-US" sz="5400" b="0" i="1" dirty="0" err="1" smtClean="0">
                <a:solidFill>
                  <a:srgbClr val="C00000"/>
                </a:solidFill>
                <a:effectLst/>
              </a:rPr>
              <a:t>Thái</a:t>
            </a:r>
            <a:r>
              <a:rPr lang="en-US" sz="5400" b="0" i="1" dirty="0" smtClean="0">
                <a:solidFill>
                  <a:srgbClr val="C00000"/>
                </a:solidFill>
                <a:effectLst/>
              </a:rPr>
              <a:t> </a:t>
            </a:r>
            <a:r>
              <a:rPr lang="en-US" sz="5400" b="0" i="1" dirty="0" err="1" smtClean="0">
                <a:solidFill>
                  <a:srgbClr val="C00000"/>
                </a:solidFill>
                <a:effectLst/>
              </a:rPr>
              <a:t>Nguyên</a:t>
            </a:r>
            <a:r>
              <a:rPr lang="en-US" sz="6000" b="0" i="1" dirty="0">
                <a:solidFill>
                  <a:srgbClr val="C00000"/>
                </a:solidFill>
                <a:effectLst/>
              </a:rPr>
              <a:t/>
            </a:r>
            <a:br>
              <a:rPr lang="en-US" sz="6000" b="0" i="1" dirty="0">
                <a:solidFill>
                  <a:srgbClr val="C00000"/>
                </a:solidFill>
                <a:effectLst/>
              </a:rPr>
            </a:br>
            <a:r>
              <a:rPr lang="en-US" sz="6000" b="0" i="1" dirty="0">
                <a:solidFill>
                  <a:srgbClr val="C00000"/>
                </a:solidFill>
                <a:effectLst/>
              </a:rPr>
              <a:t/>
            </a:r>
            <a:br>
              <a:rPr lang="en-US" sz="6000" b="0" i="1" dirty="0">
                <a:solidFill>
                  <a:srgbClr val="C00000"/>
                </a:solidFill>
                <a:effectLst/>
              </a:rPr>
            </a:br>
            <a:endParaRPr lang="en-US" sz="6000" b="0" i="1" dirty="0">
              <a:solidFill>
                <a:srgbClr val="C00000"/>
              </a:solidFill>
              <a:effectLst/>
            </a:endParaRPr>
          </a:p>
        </p:txBody>
      </p:sp>
    </p:spTree>
    <p:extLst>
      <p:ext uri="{BB962C8B-B14F-4D97-AF65-F5344CB8AC3E}">
        <p14:creationId xmlns:p14="http://schemas.microsoft.com/office/powerpoint/2010/main" val="1148415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000" b="0" u="sng" dirty="0" smtClean="0">
                <a:solidFill>
                  <a:srgbClr val="C00000"/>
                </a:solidFill>
                <a:effectLst/>
                <a:latin typeface="+mj-lt"/>
              </a:rPr>
              <a:t>T</a:t>
            </a:r>
            <a:r>
              <a:rPr lang="en-US" sz="5000" u="sng" dirty="0">
                <a:solidFill>
                  <a:srgbClr val="C00000"/>
                </a:solidFill>
                <a:latin typeface="+mj-lt"/>
              </a:rPr>
              <a:t>k</a:t>
            </a:r>
            <a:r>
              <a:rPr lang="en-US" sz="5000" b="0" u="sng" dirty="0" smtClean="0">
                <a:solidFill>
                  <a:srgbClr val="C00000"/>
                </a:solidFill>
                <a:effectLst/>
                <a:latin typeface="+mj-lt"/>
              </a:rPr>
              <a:t>1</a:t>
            </a:r>
            <a:r>
              <a:rPr lang="vi-VN" sz="5000" b="0" u="sng" dirty="0">
                <a:solidFill>
                  <a:srgbClr val="C00000"/>
                </a:solidFill>
                <a:effectLst/>
                <a:latin typeface="+mj-lt"/>
              </a:rPr>
              <a:t>:</a:t>
            </a:r>
            <a:r>
              <a:rPr lang="vi-VN" sz="5000" b="0" dirty="0">
                <a:solidFill>
                  <a:srgbClr val="006600"/>
                </a:solidFill>
                <a:effectLst/>
                <a:latin typeface="+mj-lt"/>
              </a:rPr>
              <a:t> </a:t>
            </a:r>
            <a:r>
              <a:rPr lang="vi-VN" sz="5000" dirty="0">
                <a:solidFill>
                  <a:srgbClr val="006600"/>
                </a:solidFill>
                <a:latin typeface="+mj-lt"/>
                <a:cs typeface="Times New Roman" panose="02020603050405020304" pitchFamily="18" charset="0"/>
              </a:rPr>
              <a:t>Nhịp nhàng vui bước đi lên đền thánh Ngài. Dâng câu ca ngợi tình thương Chúa chan hoà. Đây con dâng Ngài </a:t>
            </a:r>
            <a:r>
              <a:rPr lang="en-US" sz="5000" dirty="0" err="1">
                <a:solidFill>
                  <a:srgbClr val="006600"/>
                </a:solidFill>
                <a:latin typeface="+mj-lt"/>
                <a:cs typeface="Times New Roman" panose="02020603050405020304" pitchFamily="18" charset="0"/>
              </a:rPr>
              <a:t>lòng</a:t>
            </a:r>
            <a:r>
              <a:rPr lang="vi-VN" sz="5000" dirty="0">
                <a:solidFill>
                  <a:srgbClr val="006600"/>
                </a:solidFill>
                <a:latin typeface="+mj-lt"/>
                <a:cs typeface="Times New Roman" panose="02020603050405020304" pitchFamily="18" charset="0"/>
              </a:rPr>
              <a:t> </a:t>
            </a:r>
            <a:r>
              <a:rPr lang="vi-VN" sz="5000" dirty="0">
                <a:solidFill>
                  <a:srgbClr val="006600"/>
                </a:solidFill>
                <a:latin typeface="+mj-lt"/>
                <a:cs typeface="Times New Roman" panose="02020603050405020304" pitchFamily="18" charset="0"/>
              </a:rPr>
              <a:t>tin mến thiết tha. Thu qua Đông tàn lòng thành quyết không phai nhoà.</a:t>
            </a:r>
          </a:p>
        </p:txBody>
      </p:sp>
    </p:spTree>
    <p:extLst>
      <p:ext uri="{BB962C8B-B14F-4D97-AF65-F5344CB8AC3E}">
        <p14:creationId xmlns:p14="http://schemas.microsoft.com/office/powerpoint/2010/main" val="231503272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vi-VN" sz="5300" b="0" u="sng" dirty="0" smtClean="0">
                <a:solidFill>
                  <a:srgbClr val="C00000"/>
                </a:solidFill>
                <a:effectLst/>
              </a:rPr>
              <a:t>Đ</a:t>
            </a:r>
            <a:r>
              <a:rPr lang="en-US" sz="5300" b="0" u="sng" dirty="0" smtClean="0">
                <a:solidFill>
                  <a:srgbClr val="C00000"/>
                </a:solidFill>
                <a:effectLst/>
              </a:rPr>
              <a:t>k</a:t>
            </a:r>
            <a:r>
              <a:rPr lang="vi-VN" sz="5300" b="0" u="sng" dirty="0" smtClean="0">
                <a:solidFill>
                  <a:srgbClr val="C00000"/>
                </a:solidFill>
                <a:effectLst/>
              </a:rPr>
              <a:t>:</a:t>
            </a:r>
            <a:r>
              <a:rPr lang="vi-VN" sz="5300" b="0" dirty="0" smtClean="0">
                <a:solidFill>
                  <a:srgbClr val="006600"/>
                </a:solidFill>
                <a:effectLst/>
              </a:rPr>
              <a:t> </a:t>
            </a:r>
            <a:r>
              <a:rPr lang="vi-VN" sz="5300" dirty="0">
                <a:solidFill>
                  <a:srgbClr val="006600"/>
                </a:solidFill>
              </a:rPr>
              <a:t>Về nhà Chúa ôi </a:t>
            </a:r>
            <a:r>
              <a:rPr lang="en-US" sz="5300" dirty="0" smtClean="0">
                <a:solidFill>
                  <a:srgbClr val="006600"/>
                </a:solidFill>
              </a:rPr>
              <a:t>con </a:t>
            </a:r>
            <a:r>
              <a:rPr lang="en-US" sz="5300" dirty="0" err="1" smtClean="0">
                <a:solidFill>
                  <a:srgbClr val="006600"/>
                </a:solidFill>
              </a:rPr>
              <a:t>thấy</a:t>
            </a:r>
            <a:r>
              <a:rPr lang="en-US" sz="5300" dirty="0" smtClean="0">
                <a:solidFill>
                  <a:srgbClr val="006600"/>
                </a:solidFill>
              </a:rPr>
              <a:t> </a:t>
            </a:r>
            <a:r>
              <a:rPr lang="en-US" sz="5300" dirty="0" err="1" smtClean="0">
                <a:solidFill>
                  <a:srgbClr val="006600"/>
                </a:solidFill>
              </a:rPr>
              <a:t>lòng</a:t>
            </a:r>
            <a:r>
              <a:rPr lang="en-US" sz="5300" dirty="0" smtClean="0">
                <a:solidFill>
                  <a:srgbClr val="006600"/>
                </a:solidFill>
              </a:rPr>
              <a:t> </a:t>
            </a:r>
            <a:r>
              <a:rPr lang="vi-VN" sz="5300" dirty="0" smtClean="0">
                <a:solidFill>
                  <a:srgbClr val="006600"/>
                </a:solidFill>
              </a:rPr>
              <a:t>rộn </a:t>
            </a:r>
            <a:r>
              <a:rPr lang="vi-VN" sz="5300" dirty="0">
                <a:solidFill>
                  <a:srgbClr val="006600"/>
                </a:solidFill>
              </a:rPr>
              <a:t>rã. Cất câu ca con thấy lòng an hoà. Trong tình yêu của Thiên Chúa là Cha, con cảm tạ ôi tình Cha muôn vàn.</a:t>
            </a:r>
            <a:endParaRPr lang="vi-VN" sz="5300" b="0" dirty="0">
              <a:solidFill>
                <a:srgbClr val="006600"/>
              </a:solidFill>
              <a:effectLst/>
            </a:endParaRPr>
          </a:p>
        </p:txBody>
      </p:sp>
    </p:spTree>
    <p:extLst>
      <p:ext uri="{BB962C8B-B14F-4D97-AF65-F5344CB8AC3E}">
        <p14:creationId xmlns:p14="http://schemas.microsoft.com/office/powerpoint/2010/main" val="32575020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000" b="0" u="sng" dirty="0" smtClean="0">
                <a:solidFill>
                  <a:srgbClr val="C00000"/>
                </a:solidFill>
                <a:effectLst/>
              </a:rPr>
              <a:t>T</a:t>
            </a:r>
            <a:r>
              <a:rPr lang="en-US" sz="5000" u="sng" dirty="0">
                <a:solidFill>
                  <a:srgbClr val="C00000"/>
                </a:solidFill>
              </a:rPr>
              <a:t>k</a:t>
            </a:r>
            <a:r>
              <a:rPr lang="en-US" sz="5000" b="0" u="sng" dirty="0" smtClean="0">
                <a:solidFill>
                  <a:srgbClr val="C00000"/>
                </a:solidFill>
                <a:effectLst/>
              </a:rPr>
              <a:t>2</a:t>
            </a:r>
            <a:r>
              <a:rPr lang="vi-VN" sz="5000" b="0" u="sng" dirty="0" smtClean="0">
                <a:solidFill>
                  <a:srgbClr val="C00000"/>
                </a:solidFill>
                <a:effectLst/>
              </a:rPr>
              <a:t>:</a:t>
            </a:r>
            <a:r>
              <a:rPr lang="vi-VN" sz="5000" b="0" dirty="0" smtClean="0">
                <a:solidFill>
                  <a:srgbClr val="006600"/>
                </a:solidFill>
                <a:effectLst/>
              </a:rPr>
              <a:t> </a:t>
            </a:r>
            <a:r>
              <a:rPr lang="vi-VN" sz="5000" dirty="0">
                <a:solidFill>
                  <a:srgbClr val="006600"/>
                </a:solidFill>
              </a:rPr>
              <a:t>Và tình yêu Chúa qua năm dài tháng rộng, theo con miệt mài từ muôn khắp nẻo đường. Yêu thương Chúa hằng gìn giữ con sớm hôm. Cho con mỗi ngày được gần Chúa trong nhà Ngài.</a:t>
            </a:r>
            <a:endParaRPr lang="vi-VN" sz="5000" b="0" dirty="0">
              <a:solidFill>
                <a:srgbClr val="006600"/>
              </a:solidFill>
              <a:effectLst/>
            </a:endParaRPr>
          </a:p>
        </p:txBody>
      </p:sp>
    </p:spTree>
    <p:extLst>
      <p:ext uri="{BB962C8B-B14F-4D97-AF65-F5344CB8AC3E}">
        <p14:creationId xmlns:p14="http://schemas.microsoft.com/office/powerpoint/2010/main" val="273927485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vi-VN" sz="5300" b="0" u="sng" dirty="0" smtClean="0">
                <a:solidFill>
                  <a:srgbClr val="C00000"/>
                </a:solidFill>
                <a:effectLst/>
              </a:rPr>
              <a:t>Đ</a:t>
            </a:r>
            <a:r>
              <a:rPr lang="en-US" sz="5300" b="0" u="sng" dirty="0" smtClean="0">
                <a:solidFill>
                  <a:srgbClr val="C00000"/>
                </a:solidFill>
                <a:effectLst/>
              </a:rPr>
              <a:t>k</a:t>
            </a:r>
            <a:r>
              <a:rPr lang="vi-VN" sz="5300" b="0" u="sng" dirty="0" smtClean="0">
                <a:solidFill>
                  <a:srgbClr val="C00000"/>
                </a:solidFill>
                <a:effectLst/>
              </a:rPr>
              <a:t>:</a:t>
            </a:r>
            <a:r>
              <a:rPr lang="vi-VN" sz="5300" b="0" dirty="0" smtClean="0">
                <a:solidFill>
                  <a:srgbClr val="006600"/>
                </a:solidFill>
                <a:effectLst/>
              </a:rPr>
              <a:t> </a:t>
            </a:r>
            <a:r>
              <a:rPr lang="vi-VN" sz="5300" dirty="0">
                <a:solidFill>
                  <a:srgbClr val="006600"/>
                </a:solidFill>
              </a:rPr>
              <a:t>Về nhà Chúa ôi </a:t>
            </a:r>
            <a:r>
              <a:rPr lang="en-US" sz="5300" dirty="0" smtClean="0">
                <a:solidFill>
                  <a:srgbClr val="006600"/>
                </a:solidFill>
              </a:rPr>
              <a:t>con </a:t>
            </a:r>
            <a:r>
              <a:rPr lang="en-US" sz="5300" dirty="0" err="1" smtClean="0">
                <a:solidFill>
                  <a:srgbClr val="006600"/>
                </a:solidFill>
              </a:rPr>
              <a:t>thấy</a:t>
            </a:r>
            <a:r>
              <a:rPr lang="en-US" sz="5300" dirty="0" smtClean="0">
                <a:solidFill>
                  <a:srgbClr val="006600"/>
                </a:solidFill>
              </a:rPr>
              <a:t> </a:t>
            </a:r>
            <a:r>
              <a:rPr lang="en-US" sz="5300" dirty="0" err="1" smtClean="0">
                <a:solidFill>
                  <a:srgbClr val="006600"/>
                </a:solidFill>
              </a:rPr>
              <a:t>lòng</a:t>
            </a:r>
            <a:r>
              <a:rPr lang="en-US" sz="5300" dirty="0" smtClean="0">
                <a:solidFill>
                  <a:srgbClr val="006600"/>
                </a:solidFill>
              </a:rPr>
              <a:t> </a:t>
            </a:r>
            <a:r>
              <a:rPr lang="vi-VN" sz="5300" dirty="0" smtClean="0">
                <a:solidFill>
                  <a:srgbClr val="006600"/>
                </a:solidFill>
              </a:rPr>
              <a:t>rộn </a:t>
            </a:r>
            <a:r>
              <a:rPr lang="vi-VN" sz="5300" dirty="0">
                <a:solidFill>
                  <a:srgbClr val="006600"/>
                </a:solidFill>
              </a:rPr>
              <a:t>rã. Cất câu ca con thấy lòng an hoà. Trong tình yêu của Thiên Chúa là Cha, con cảm tạ ôi tình Cha muôn vàn.</a:t>
            </a:r>
            <a:endParaRPr lang="vi-VN" sz="5300" b="0" dirty="0">
              <a:solidFill>
                <a:srgbClr val="006600"/>
              </a:solidFill>
              <a:effectLst/>
            </a:endParaRPr>
          </a:p>
        </p:txBody>
      </p:sp>
    </p:spTree>
    <p:extLst>
      <p:ext uri="{BB962C8B-B14F-4D97-AF65-F5344CB8AC3E}">
        <p14:creationId xmlns:p14="http://schemas.microsoft.com/office/powerpoint/2010/main" val="88038141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rgbClr val="006600"/>
                </a:solidFill>
                <a:effectLst/>
              </a:rPr>
              <a:t>Chúa</a:t>
            </a:r>
            <a:r>
              <a:rPr lang="en-US" b="0" dirty="0">
                <a:solidFill>
                  <a:srgbClr val="006600"/>
                </a:solidFill>
                <a:effectLst/>
              </a:rPr>
              <a:t> </a:t>
            </a:r>
            <a:r>
              <a:rPr lang="en-US" b="0" dirty="0" err="1">
                <a:solidFill>
                  <a:srgbClr val="006600"/>
                </a:solidFill>
                <a:effectLst/>
              </a:rPr>
              <a:t>Nhật</a:t>
            </a:r>
            <a:r>
              <a:rPr lang="en-US" b="0" dirty="0">
                <a:solidFill>
                  <a:srgbClr val="006600"/>
                </a:solidFill>
                <a:effectLst/>
              </a:rPr>
              <a:t> XVIII TN </a:t>
            </a:r>
            <a:r>
              <a:rPr lang="en-US" b="0" dirty="0" err="1">
                <a:solidFill>
                  <a:srgbClr val="006600"/>
                </a:solidFill>
                <a:effectLst/>
              </a:rPr>
              <a:t>Năm</a:t>
            </a:r>
            <a:r>
              <a:rPr lang="en-US" b="0" dirty="0">
                <a:solidFill>
                  <a:srgbClr val="006600"/>
                </a:solidFill>
                <a:effectLst/>
              </a:rPr>
              <a:t> A</a:t>
            </a:r>
            <a:br>
              <a:rPr lang="en-US" b="0" dirty="0">
                <a:solidFill>
                  <a:srgbClr val="006600"/>
                </a:solidFill>
                <a:effectLst/>
              </a:rPr>
            </a:br>
            <a:r>
              <a:rPr lang="en-US" b="0" dirty="0" err="1">
                <a:solidFill>
                  <a:srgbClr val="006600"/>
                </a:solidFill>
                <a:effectLst/>
              </a:rPr>
              <a:t>Lễ</a:t>
            </a:r>
            <a:r>
              <a:rPr lang="en-US" b="0" dirty="0">
                <a:solidFill>
                  <a:srgbClr val="006600"/>
                </a:solidFill>
                <a:effectLst/>
              </a:rPr>
              <a:t> </a:t>
            </a:r>
            <a:r>
              <a:rPr lang="en-US" b="0" dirty="0" err="1">
                <a:solidFill>
                  <a:srgbClr val="006600"/>
                </a:solidFill>
                <a:effectLst/>
              </a:rPr>
              <a:t>Hiển</a:t>
            </a:r>
            <a:r>
              <a:rPr lang="en-US" b="0" dirty="0">
                <a:solidFill>
                  <a:srgbClr val="006600"/>
                </a:solidFill>
                <a:effectLst/>
              </a:rPr>
              <a:t> Dung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 y="0"/>
            <a:ext cx="9136950" cy="5143500"/>
          </a:xfrm>
          <a:prstGeom prst="rect">
            <a:avLst/>
          </a:prstGeom>
        </p:spPr>
      </p:pic>
    </p:spTree>
    <p:extLst>
      <p:ext uri="{BB962C8B-B14F-4D97-AF65-F5344CB8AC3E}">
        <p14:creationId xmlns:p14="http://schemas.microsoft.com/office/powerpoint/2010/main" val="24385823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6600"/>
                </a:solidFill>
                <a:effectLst/>
                <a:latin typeface="+mj-lt"/>
              </a:rPr>
              <a:t/>
            </a:r>
            <a:br>
              <a:rPr lang="en-US" b="0" dirty="0">
                <a:solidFill>
                  <a:srgbClr val="006600"/>
                </a:solidFill>
                <a:effectLst/>
                <a:latin typeface="+mj-lt"/>
              </a:rPr>
            </a:br>
            <a:endParaRPr lang="en-US" b="0" dirty="0">
              <a:solidFill>
                <a:srgbClr val="0066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C00000"/>
              </a:solidFill>
              <a:effectLst/>
              <a:latin typeface="+mj-lt"/>
              <a:cs typeface="Times New Roman" panose="02020603050405020304" pitchFamily="18" charset="0"/>
            </a:endParaRPr>
          </a:p>
          <a:p>
            <a:pPr eaLnBrk="1" hangingPunct="1">
              <a:lnSpc>
                <a:spcPct val="150000"/>
              </a:lnSpc>
            </a:pPr>
            <a:r>
              <a:rPr lang="en-US" sz="7200" b="0" i="1" dirty="0">
                <a:solidFill>
                  <a:srgbClr val="C00000"/>
                </a:solidFill>
                <a:effectLst/>
                <a:latin typeface="+mj-lt"/>
                <a:cs typeface="Times New Roman" panose="02020603050405020304" pitchFamily="18" charset="0"/>
              </a:rPr>
              <a:t>KINH VINH </a:t>
            </a:r>
            <a:r>
              <a:rPr lang="en-US" sz="7200" b="0" i="1" dirty="0" smtClean="0">
                <a:solidFill>
                  <a:srgbClr val="C00000"/>
                </a:solidFill>
                <a:effectLst/>
                <a:latin typeface="+mj-lt"/>
                <a:cs typeface="Times New Roman" panose="02020603050405020304" pitchFamily="18" charset="0"/>
              </a:rPr>
              <a:t>DANH</a:t>
            </a:r>
          </a:p>
          <a:p>
            <a:pPr eaLnBrk="1" hangingPunct="1">
              <a:lnSpc>
                <a:spcPct val="150000"/>
              </a:lnSpc>
            </a:pPr>
            <a:r>
              <a:rPr lang="en-US" sz="7200" b="0" i="1" dirty="0" err="1" smtClean="0">
                <a:solidFill>
                  <a:srgbClr val="C00000"/>
                </a:solidFill>
                <a:effectLst/>
                <a:latin typeface="+mj-lt"/>
                <a:cs typeface="Times New Roman" panose="02020603050405020304" pitchFamily="18" charset="0"/>
              </a:rPr>
              <a:t>Ca</a:t>
            </a:r>
            <a:r>
              <a:rPr lang="en-US" sz="7200" b="0" i="1" dirty="0" smtClean="0">
                <a:solidFill>
                  <a:srgbClr val="C00000"/>
                </a:solidFill>
                <a:effectLst/>
                <a:latin typeface="+mj-lt"/>
                <a:cs typeface="Times New Roman" panose="02020603050405020304" pitchFamily="18" charset="0"/>
              </a:rPr>
              <a:t> </a:t>
            </a:r>
            <a:r>
              <a:rPr lang="en-US" sz="7200" b="0" i="1" dirty="0" err="1" smtClean="0">
                <a:solidFill>
                  <a:srgbClr val="C00000"/>
                </a:solidFill>
                <a:effectLst/>
                <a:latin typeface="+mj-lt"/>
                <a:cs typeface="Times New Roman" panose="02020603050405020304" pitchFamily="18" charset="0"/>
              </a:rPr>
              <a:t>Lên</a:t>
            </a:r>
            <a:r>
              <a:rPr lang="en-US" sz="7200" b="0" i="1" dirty="0" smtClean="0">
                <a:solidFill>
                  <a:srgbClr val="C00000"/>
                </a:solidFill>
                <a:effectLst/>
                <a:latin typeface="+mj-lt"/>
                <a:cs typeface="Times New Roman" panose="02020603050405020304" pitchFamily="18" charset="0"/>
              </a:rPr>
              <a:t> </a:t>
            </a:r>
            <a:r>
              <a:rPr lang="en-US" sz="7200" b="0" i="1" dirty="0" err="1" smtClean="0">
                <a:solidFill>
                  <a:srgbClr val="C00000"/>
                </a:solidFill>
                <a:effectLst/>
                <a:latin typeface="+mj-lt"/>
                <a:cs typeface="Times New Roman" panose="02020603050405020304" pitchFamily="18" charset="0"/>
              </a:rPr>
              <a:t>Đi</a:t>
            </a:r>
            <a:r>
              <a:rPr lang="en-US" sz="7200" b="0" i="1" dirty="0" smtClean="0">
                <a:solidFill>
                  <a:srgbClr val="C00000"/>
                </a:solidFill>
                <a:effectLst/>
                <a:latin typeface="+mj-lt"/>
                <a:cs typeface="Times New Roman" panose="02020603050405020304" pitchFamily="18" charset="0"/>
              </a:rPr>
              <a:t> 2</a:t>
            </a:r>
            <a:endParaRPr lang="vi-VN" sz="7200" b="0" i="1"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6600"/>
                </a:solidFill>
                <a:effectLst/>
                <a:latin typeface="+mj-lt"/>
              </a:rPr>
              <a:t/>
            </a:r>
            <a:br>
              <a:rPr lang="en-US" b="0" dirty="0">
                <a:solidFill>
                  <a:srgbClr val="006600"/>
                </a:solidFill>
                <a:effectLst/>
                <a:latin typeface="+mj-lt"/>
              </a:rPr>
            </a:br>
            <a:endParaRPr lang="en-US" b="0" dirty="0">
              <a:solidFill>
                <a:srgbClr val="0066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C00000"/>
                </a:solidFill>
                <a:effectLst/>
                <a:latin typeface="+mj-lt"/>
                <a:cs typeface="Times New Roman" panose="02020603050405020304" pitchFamily="18" charset="0"/>
              </a:rPr>
              <a:t>Chủ tế: </a:t>
            </a:r>
            <a:r>
              <a:rPr lang="vi-VN" sz="5400" b="0" i="1" dirty="0">
                <a:solidFill>
                  <a:srgbClr val="C00000"/>
                </a:solidFill>
                <a:effectLst/>
                <a:latin typeface="+mj-lt"/>
                <a:cs typeface="Times New Roman" panose="02020603050405020304" pitchFamily="18" charset="0"/>
              </a:rPr>
              <a:t>Vinh danh Thiên Chúa trên các tầng trời. </a:t>
            </a:r>
            <a:r>
              <a:rPr lang="vi-VN" sz="5400" b="0" dirty="0">
                <a:solidFill>
                  <a:srgbClr val="006600"/>
                </a:solidFill>
                <a:effectLst/>
                <a:latin typeface="+mj-lt"/>
                <a:cs typeface="Times New Roman" panose="02020603050405020304" pitchFamily="18" charset="0"/>
              </a:rPr>
              <a:t>Và bình an dưới thế, bình an dưới thế cho người thiện tâm. </a:t>
            </a:r>
            <a:endParaRPr lang="vi-VN" sz="7200" b="0" dirty="0">
              <a:solidFill>
                <a:srgbClr val="0066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6600"/>
                </a:solidFill>
                <a:effectLst/>
                <a:latin typeface="+mj-lt"/>
              </a:rPr>
              <a:t/>
            </a:r>
            <a:br>
              <a:rPr lang="en-US" b="0" dirty="0">
                <a:solidFill>
                  <a:srgbClr val="006600"/>
                </a:solidFill>
                <a:effectLst/>
                <a:latin typeface="+mj-lt"/>
              </a:rPr>
            </a:br>
            <a:endParaRPr lang="en-US" b="0" dirty="0">
              <a:solidFill>
                <a:srgbClr val="0066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ca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ngợi</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chúc</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tụng</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thờ</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lạy</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tôn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vinh</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cảm</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tạ</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vì</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vinh</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quang</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cao</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cả</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6600"/>
                </a:solidFill>
                <a:effectLst/>
                <a:latin typeface="+mj-lt"/>
              </a:rPr>
              <a:t/>
            </a:r>
            <a:br>
              <a:rPr lang="en-US" sz="4000" b="0" dirty="0">
                <a:solidFill>
                  <a:srgbClr val="006600"/>
                </a:solidFill>
                <a:effectLst/>
                <a:latin typeface="+mj-lt"/>
              </a:rPr>
            </a:br>
            <a:endParaRPr lang="en-US" sz="4000" b="0" dirty="0">
              <a:solidFill>
                <a:srgbClr val="00660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rgbClr val="006600"/>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C0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6600"/>
                </a:solidFill>
                <a:effectLst/>
                <a:latin typeface="+mj-lt"/>
              </a:rPr>
              <a:t/>
            </a:r>
            <a:br>
              <a:rPr lang="en-US" sz="4000" b="0" dirty="0">
                <a:solidFill>
                  <a:srgbClr val="006600"/>
                </a:solidFill>
                <a:effectLst/>
                <a:latin typeface="+mj-lt"/>
              </a:rPr>
            </a:br>
            <a:endParaRPr lang="en-US" sz="4000" b="0" dirty="0">
              <a:solidFill>
                <a:srgbClr val="0066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dirty="0">
                <a:solidFill>
                  <a:srgbClr val="00660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6600"/>
                </a:solidFill>
                <a:effectLst/>
                <a:latin typeface="+mj-lt"/>
              </a:rPr>
              <a:t/>
            </a:r>
            <a:br>
              <a:rPr lang="en-US" sz="4000" b="0" dirty="0">
                <a:solidFill>
                  <a:srgbClr val="006600"/>
                </a:solidFill>
                <a:effectLst/>
                <a:latin typeface="+mj-lt"/>
              </a:rPr>
            </a:br>
            <a:endParaRPr lang="en-US" sz="4000" b="0" dirty="0">
              <a:solidFill>
                <a:srgbClr val="0066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rgbClr val="006600"/>
                </a:solidFill>
                <a:effectLst/>
                <a:latin typeface="+mj-lt"/>
                <a:cs typeface="Times New Roman" panose="02020603050405020304" pitchFamily="18" charset="0"/>
              </a:rPr>
              <a:t>Chúa xoá tội trần gian, </a:t>
            </a:r>
            <a:r>
              <a:rPr lang="en-US" sz="4800" b="0" dirty="0" smtClean="0">
                <a:solidFill>
                  <a:srgbClr val="006600"/>
                </a:solidFill>
                <a:effectLst/>
                <a:latin typeface="+mj-lt"/>
                <a:cs typeface="Times New Roman" panose="02020603050405020304" pitchFamily="18" charset="0"/>
              </a:rPr>
              <a:t>x</a:t>
            </a:r>
            <a:r>
              <a:rPr lang="vi-VN" sz="4800" b="0" dirty="0" smtClean="0">
                <a:solidFill>
                  <a:srgbClr val="006600"/>
                </a:solidFill>
                <a:effectLst/>
                <a:latin typeface="+mj-lt"/>
                <a:cs typeface="Times New Roman" panose="02020603050405020304" pitchFamily="18" charset="0"/>
              </a:rPr>
              <a:t>in </a:t>
            </a:r>
            <a:r>
              <a:rPr lang="vi-VN" sz="4800" b="0" dirty="0">
                <a:solidFill>
                  <a:srgbClr val="006600"/>
                </a:solidFill>
                <a:effectLst/>
                <a:latin typeface="+mj-lt"/>
                <a:cs typeface="Times New Roman" panose="02020603050405020304" pitchFamily="18" charset="0"/>
              </a:rPr>
              <a:t>nhận lời chúng con cầu khẩn. Chúa ngự bên hữu Đức Chúa Cha, xin thương, xin thương, xin thương xót chúng con.</a:t>
            </a:r>
            <a:endParaRPr lang="en-US" sz="4800" b="0" dirty="0">
              <a:solidFill>
                <a:srgbClr val="0066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6600"/>
                </a:solidFill>
                <a:effectLst/>
                <a:latin typeface="+mj-lt"/>
              </a:rPr>
              <a:t/>
            </a:r>
            <a:br>
              <a:rPr lang="en-US" sz="4000" b="0" dirty="0">
                <a:solidFill>
                  <a:srgbClr val="006600"/>
                </a:solidFill>
                <a:effectLst/>
                <a:latin typeface="+mj-lt"/>
              </a:rPr>
            </a:br>
            <a:endParaRPr lang="en-US" sz="4000" b="0" dirty="0">
              <a:solidFill>
                <a:srgbClr val="0066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rgbClr val="006600"/>
                </a:solidFill>
                <a:effectLst/>
                <a:latin typeface="+mj-lt"/>
                <a:cs typeface="Times New Roman" panose="02020603050405020304" pitchFamily="18" charset="0"/>
              </a:rPr>
              <a:t>Vì</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lạy</a:t>
            </a:r>
            <a:r>
              <a:rPr lang="en-US" sz="4400" b="0" dirty="0">
                <a:solidFill>
                  <a:srgbClr val="0066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Chúa</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Giê-su</a:t>
            </a:r>
            <a:r>
              <a:rPr lang="en-US" sz="4400" b="0" dirty="0">
                <a:solidFill>
                  <a:srgbClr val="C00000"/>
                </a:solidFill>
                <a:effectLst/>
                <a:latin typeface="+mj-lt"/>
                <a:cs typeface="Times New Roman" panose="02020603050405020304" pitchFamily="18" charset="0"/>
              </a:rPr>
              <a:t> Ki-</a:t>
            </a:r>
            <a:r>
              <a:rPr lang="en-US" sz="4400" b="0" dirty="0" err="1">
                <a:solidFill>
                  <a:srgbClr val="C00000"/>
                </a:solidFill>
                <a:effectLst/>
                <a:latin typeface="+mj-lt"/>
                <a:cs typeface="Times New Roman" panose="02020603050405020304" pitchFamily="18" charset="0"/>
              </a:rPr>
              <a:t>tô</a:t>
            </a:r>
            <a:r>
              <a:rPr lang="en-US" sz="4400" b="0" dirty="0">
                <a:solidFill>
                  <a:srgbClr val="C000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chỉ</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có</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là</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Đấng</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Thánh</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chỉ</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có</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là</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chỉ</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có</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là</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Đấng</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Tối</a:t>
            </a:r>
            <a:r>
              <a:rPr lang="en-US" sz="4400" b="0" dirty="0">
                <a:solidFill>
                  <a:srgbClr val="006600"/>
                </a:solidFill>
                <a:effectLst/>
                <a:latin typeface="+mj-lt"/>
                <a:cs typeface="Times New Roman" panose="02020603050405020304" pitchFamily="18" charset="0"/>
              </a:rPr>
              <a:t> Cao, </a:t>
            </a:r>
            <a:r>
              <a:rPr lang="en-US" sz="4400" b="0" dirty="0" err="1">
                <a:solidFill>
                  <a:srgbClr val="006600"/>
                </a:solidFill>
                <a:effectLst/>
                <a:latin typeface="+mj-lt"/>
                <a:cs typeface="Times New Roman" panose="02020603050405020304" pitchFamily="18" charset="0"/>
              </a:rPr>
              <a:t>cùng</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Đức</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Thánh</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Thần</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trong</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vinh</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quang</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Đức</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Cha. </a:t>
            </a:r>
            <a:r>
              <a:rPr lang="en-US" sz="4400" b="0" u="sng" dirty="0">
                <a:solidFill>
                  <a:srgbClr val="C00000"/>
                </a:solidFill>
                <a:effectLst/>
                <a:latin typeface="+mj-lt"/>
                <a:cs typeface="Times New Roman" panose="02020603050405020304" pitchFamily="18" charset="0"/>
              </a:rPr>
              <a:t>A-men. A-men. </a:t>
            </a:r>
            <a:endParaRPr lang="vi-VN" sz="4400" b="0" u="sng"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8530396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276600" y="285751"/>
            <a:ext cx="5867400" cy="2123658"/>
          </a:xfrm>
          <a:prstGeom prst="rect">
            <a:avLst/>
          </a:prstGeom>
        </p:spPr>
        <p:txBody>
          <a:bodyPr wrap="square">
            <a:spAutoFit/>
          </a:bodyPr>
          <a:lstStyle/>
          <a:p>
            <a:r>
              <a:rPr lang="en-US" sz="2400" dirty="0" err="1" smtClean="0">
                <a:solidFill>
                  <a:srgbClr val="FFFF00"/>
                </a:solidFill>
              </a:rPr>
              <a:t>Bài</a:t>
            </a:r>
            <a:r>
              <a:rPr lang="en-US" sz="2400" dirty="0" smtClean="0">
                <a:solidFill>
                  <a:srgbClr val="FFFF00"/>
                </a:solidFill>
              </a:rPr>
              <a:t> </a:t>
            </a:r>
            <a:r>
              <a:rPr lang="en-US" sz="2400" dirty="0" err="1" smtClean="0">
                <a:solidFill>
                  <a:srgbClr val="FFFF00"/>
                </a:solidFill>
              </a:rPr>
              <a:t>đọc</a:t>
            </a:r>
            <a:r>
              <a:rPr lang="en-US" sz="2400" dirty="0" smtClean="0">
                <a:solidFill>
                  <a:srgbClr val="FFFF00"/>
                </a:solidFill>
              </a:rPr>
              <a:t> 1.</a:t>
            </a:r>
          </a:p>
          <a:p>
            <a:r>
              <a:rPr lang="en-US" sz="2400" dirty="0" err="1" smtClean="0">
                <a:solidFill>
                  <a:srgbClr val="FFFF00"/>
                </a:solidFill>
              </a:rPr>
              <a:t>Thánh</a:t>
            </a:r>
            <a:r>
              <a:rPr lang="en-US" sz="2400" dirty="0" smtClean="0">
                <a:solidFill>
                  <a:srgbClr val="FFFF00"/>
                </a:solidFill>
              </a:rPr>
              <a:t> </a:t>
            </a:r>
            <a:r>
              <a:rPr lang="en-US" sz="2400" dirty="0" err="1" smtClean="0">
                <a:solidFill>
                  <a:srgbClr val="FFFF00"/>
                </a:solidFill>
              </a:rPr>
              <a:t>vịnh</a:t>
            </a:r>
            <a:r>
              <a:rPr lang="en-US" sz="2400" dirty="0" smtClean="0">
                <a:solidFill>
                  <a:srgbClr val="FFFF00"/>
                </a:solidFill>
              </a:rPr>
              <a:t> 96.</a:t>
            </a:r>
          </a:p>
          <a:p>
            <a:r>
              <a:rPr lang="vi-VN" sz="2800" dirty="0" smtClean="0">
                <a:solidFill>
                  <a:srgbClr val="FFFF00"/>
                </a:solidFill>
              </a:rPr>
              <a:t>Chúa </a:t>
            </a:r>
            <a:r>
              <a:rPr lang="vi-VN" sz="2800" dirty="0">
                <a:solidFill>
                  <a:srgbClr val="FFFF00"/>
                </a:solidFill>
              </a:rPr>
              <a:t>là Vua hiển trị, là Đấng Tối Cao trên khắp địa cầu</a:t>
            </a:r>
            <a:r>
              <a:rPr lang="vi-VN" sz="2800" dirty="0" smtClean="0">
                <a:solidFill>
                  <a:srgbClr val="FFFF00"/>
                </a:solidFill>
              </a:rPr>
              <a:t>.</a:t>
            </a:r>
            <a:endParaRPr lang="en-US" sz="2800" dirty="0" smtClean="0">
              <a:solidFill>
                <a:srgbClr val="FFFF00"/>
              </a:solidFill>
            </a:endParaRPr>
          </a:p>
          <a:p>
            <a:r>
              <a:rPr lang="en-US" sz="2800" dirty="0" err="1" smtClean="0">
                <a:solidFill>
                  <a:schemeClr val="bg1"/>
                </a:solidFill>
              </a:rPr>
              <a:t>Bài</a:t>
            </a:r>
            <a:r>
              <a:rPr lang="en-US" sz="2800" dirty="0" smtClean="0">
                <a:solidFill>
                  <a:schemeClr val="bg1"/>
                </a:solidFill>
              </a:rPr>
              <a:t> </a:t>
            </a:r>
            <a:r>
              <a:rPr lang="en-US" sz="2800" dirty="0" err="1" smtClean="0">
                <a:solidFill>
                  <a:schemeClr val="bg1"/>
                </a:solidFill>
              </a:rPr>
              <a:t>trích</a:t>
            </a:r>
            <a:r>
              <a:rPr lang="en-US" sz="2800" dirty="0" smtClean="0">
                <a:solidFill>
                  <a:schemeClr val="bg1"/>
                </a:solidFill>
              </a:rPr>
              <a:t> </a:t>
            </a:r>
            <a:r>
              <a:rPr lang="en-US" sz="2800" dirty="0" err="1" smtClean="0">
                <a:solidFill>
                  <a:schemeClr val="bg1"/>
                </a:solidFill>
              </a:rPr>
              <a:t>sách</a:t>
            </a:r>
            <a:r>
              <a:rPr lang="en-US" sz="2800" dirty="0" smtClean="0">
                <a:solidFill>
                  <a:schemeClr val="bg1"/>
                </a:solidFill>
              </a:rPr>
              <a:t> </a:t>
            </a:r>
            <a:r>
              <a:rPr lang="en-US" sz="2800" dirty="0" err="1" smtClean="0">
                <a:solidFill>
                  <a:schemeClr val="bg1"/>
                </a:solidFill>
              </a:rPr>
              <a:t>ngôn</a:t>
            </a:r>
            <a:r>
              <a:rPr lang="en-US" sz="2800" dirty="0" smtClean="0">
                <a:solidFill>
                  <a:schemeClr val="bg1"/>
                </a:solidFill>
              </a:rPr>
              <a:t> </a:t>
            </a:r>
            <a:r>
              <a:rPr lang="en-US" sz="2800" dirty="0" err="1" smtClean="0">
                <a:solidFill>
                  <a:schemeClr val="bg1"/>
                </a:solidFill>
              </a:rPr>
              <a:t>sứ</a:t>
            </a:r>
            <a:r>
              <a:rPr lang="en-US" sz="2800" dirty="0" smtClean="0">
                <a:solidFill>
                  <a:schemeClr val="bg1"/>
                </a:solidFill>
              </a:rPr>
              <a:t> I-</a:t>
            </a:r>
            <a:r>
              <a:rPr lang="en-US" sz="2800" dirty="0" err="1" smtClean="0">
                <a:solidFill>
                  <a:schemeClr val="bg1"/>
                </a:solidFill>
              </a:rPr>
              <a:t>sai</a:t>
            </a:r>
            <a:r>
              <a:rPr lang="en-US" sz="2800" dirty="0" smtClean="0">
                <a:solidFill>
                  <a:schemeClr val="bg1"/>
                </a:solidFill>
              </a:rPr>
              <a:t>-a.</a:t>
            </a:r>
            <a:endParaRPr lang="en-US" sz="2800" dirty="0">
              <a:solidFill>
                <a:schemeClr val="bg1"/>
              </a:solidFill>
            </a:endParaRPr>
          </a:p>
        </p:txBody>
      </p:sp>
    </p:spTree>
    <p:extLst>
      <p:ext uri="{BB962C8B-B14F-4D97-AF65-F5344CB8AC3E}">
        <p14:creationId xmlns:p14="http://schemas.microsoft.com/office/powerpoint/2010/main" val="29822751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b="0" dirty="0" err="1">
                <a:solidFill>
                  <a:srgbClr val="C00000"/>
                </a:solidFill>
                <a:effectLst/>
              </a:rPr>
              <a:t>Thánh</a:t>
            </a:r>
            <a:r>
              <a:rPr lang="en-US" b="0" dirty="0">
                <a:solidFill>
                  <a:srgbClr val="C00000"/>
                </a:solidFill>
                <a:effectLst/>
              </a:rPr>
              <a:t> </a:t>
            </a:r>
            <a:r>
              <a:rPr lang="en-US" b="0" dirty="0" err="1">
                <a:solidFill>
                  <a:srgbClr val="C00000"/>
                </a:solidFill>
                <a:effectLst/>
              </a:rPr>
              <a:t>Vịnh</a:t>
            </a:r>
            <a:r>
              <a:rPr lang="en-US" b="0" dirty="0">
                <a:solidFill>
                  <a:srgbClr val="C00000"/>
                </a:solidFill>
                <a:effectLst/>
              </a:rPr>
              <a:t> 96</a:t>
            </a:r>
            <a:br>
              <a:rPr lang="en-US" b="0" dirty="0">
                <a:solidFill>
                  <a:srgbClr val="C00000"/>
                </a:solidFill>
                <a:effectLst/>
              </a:rPr>
            </a:br>
            <a:r>
              <a:rPr lang="en-US" b="0" dirty="0" err="1">
                <a:solidFill>
                  <a:srgbClr val="C00000"/>
                </a:solidFill>
                <a:effectLst/>
              </a:rPr>
              <a:t>Lễ</a:t>
            </a:r>
            <a:r>
              <a:rPr lang="en-US" b="0" dirty="0">
                <a:solidFill>
                  <a:srgbClr val="C00000"/>
                </a:solidFill>
                <a:effectLst/>
              </a:rPr>
              <a:t> </a:t>
            </a:r>
            <a:r>
              <a:rPr lang="en-US" b="0" dirty="0" err="1">
                <a:solidFill>
                  <a:srgbClr val="C00000"/>
                </a:solidFill>
                <a:effectLst/>
              </a:rPr>
              <a:t>Chúa</a:t>
            </a:r>
            <a:r>
              <a:rPr lang="en-US" b="0" dirty="0">
                <a:solidFill>
                  <a:srgbClr val="C00000"/>
                </a:solidFill>
                <a:effectLst/>
              </a:rPr>
              <a:t> </a:t>
            </a:r>
            <a:r>
              <a:rPr lang="en-US" b="0" dirty="0" err="1">
                <a:solidFill>
                  <a:srgbClr val="C00000"/>
                </a:solidFill>
                <a:effectLst/>
              </a:rPr>
              <a:t>Hiển</a:t>
            </a:r>
            <a:r>
              <a:rPr lang="en-US" b="0" dirty="0">
                <a:solidFill>
                  <a:srgbClr val="C00000"/>
                </a:solidFill>
                <a:effectLst/>
              </a:rPr>
              <a:t> Dung</a:t>
            </a:r>
            <a:br>
              <a:rPr lang="en-US" b="0" dirty="0">
                <a:solidFill>
                  <a:srgbClr val="C00000"/>
                </a:solidFill>
                <a:effectLst/>
              </a:rPr>
            </a:br>
            <a:r>
              <a:rPr lang="en-US" b="0" dirty="0" err="1">
                <a:solidFill>
                  <a:srgbClr val="C00000"/>
                </a:solidFill>
                <a:effectLst/>
              </a:rPr>
              <a:t>Năm</a:t>
            </a:r>
            <a:r>
              <a:rPr lang="en-US" b="0" dirty="0">
                <a:solidFill>
                  <a:srgbClr val="C00000"/>
                </a:solidFill>
                <a:effectLst/>
              </a:rPr>
              <a:t> A</a:t>
            </a:r>
            <a:br>
              <a:rPr lang="en-US" b="0" dirty="0">
                <a:solidFill>
                  <a:srgbClr val="C00000"/>
                </a:solidFill>
                <a:effectLst/>
              </a:rPr>
            </a:br>
            <a:r>
              <a:rPr lang="en-US" b="0" i="1" dirty="0" err="1">
                <a:solidFill>
                  <a:srgbClr val="C00000"/>
                </a:solidFill>
                <a:effectLst/>
              </a:rPr>
              <a:t>Lm</a:t>
            </a:r>
            <a:r>
              <a:rPr lang="en-US" b="0" i="1" dirty="0">
                <a:solidFill>
                  <a:srgbClr val="C00000"/>
                </a:solidFill>
                <a:effectLst/>
              </a:rPr>
              <a:t> Kim Long </a:t>
            </a:r>
            <a:br>
              <a:rPr lang="en-US" b="0" i="1" dirty="0">
                <a:solidFill>
                  <a:srgbClr val="C00000"/>
                </a:solidFill>
                <a:effectLst/>
              </a:rPr>
            </a:br>
            <a:r>
              <a:rPr lang="en-US" b="0" i="1" dirty="0">
                <a:solidFill>
                  <a:srgbClr val="C00000"/>
                </a:solidFill>
                <a:effectLst/>
              </a:rPr>
              <a:t>03 </a:t>
            </a:r>
            <a:r>
              <a:rPr lang="en-US" b="0" i="1" dirty="0" err="1">
                <a:solidFill>
                  <a:srgbClr val="C00000"/>
                </a:solidFill>
                <a:effectLst/>
              </a:rPr>
              <a:t>Câu</a:t>
            </a:r>
            <a:endParaRPr lang="en-US" b="0" i="1" dirty="0">
              <a:solidFill>
                <a:srgbClr val="C00000"/>
              </a:solidFill>
              <a:effectLst/>
            </a:endParaRPr>
          </a:p>
        </p:txBody>
      </p:sp>
    </p:spTree>
    <p:extLst>
      <p:ext uri="{BB962C8B-B14F-4D97-AF65-F5344CB8AC3E}">
        <p14:creationId xmlns:p14="http://schemas.microsoft.com/office/powerpoint/2010/main" val="11632459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a:solidFill>
                  <a:srgbClr val="C00000"/>
                </a:solidFill>
                <a:effectLst/>
              </a:rPr>
              <a:t>Đk</a:t>
            </a:r>
            <a:r>
              <a:rPr lang="en-US" sz="8000" b="0" u="sng" dirty="0">
                <a:solidFill>
                  <a:srgbClr val="C00000"/>
                </a:solidFill>
                <a:effectLst/>
              </a:rPr>
              <a:t>:</a:t>
            </a:r>
            <a:r>
              <a:rPr lang="en-US" sz="8000" b="0" dirty="0">
                <a:solidFill>
                  <a:srgbClr val="006600"/>
                </a:solidFill>
                <a:effectLst/>
              </a:rPr>
              <a:t> </a:t>
            </a:r>
            <a:r>
              <a:rPr lang="en-US" sz="8000" b="0" dirty="0" err="1">
                <a:solidFill>
                  <a:srgbClr val="006600"/>
                </a:solidFill>
                <a:effectLst/>
              </a:rPr>
              <a:t>Chúa</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Vua</a:t>
            </a:r>
            <a:r>
              <a:rPr lang="en-US" sz="8000" b="0" dirty="0">
                <a:solidFill>
                  <a:srgbClr val="006600"/>
                </a:solidFill>
                <a:effectLst/>
              </a:rPr>
              <a:t> </a:t>
            </a:r>
            <a:r>
              <a:rPr lang="en-US" sz="8000" b="0" dirty="0" err="1">
                <a:solidFill>
                  <a:srgbClr val="006600"/>
                </a:solidFill>
                <a:effectLst/>
              </a:rPr>
              <a:t>hiển</a:t>
            </a:r>
            <a:r>
              <a:rPr lang="en-US" sz="8000" b="0" dirty="0">
                <a:solidFill>
                  <a:srgbClr val="006600"/>
                </a:solidFill>
                <a:effectLst/>
              </a:rPr>
              <a:t> </a:t>
            </a:r>
            <a:r>
              <a:rPr lang="en-US" sz="8000" b="0" dirty="0" err="1">
                <a:solidFill>
                  <a:srgbClr val="006600"/>
                </a:solidFill>
                <a:effectLst/>
              </a:rPr>
              <a:t>trị</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Đấng</a:t>
            </a:r>
            <a:r>
              <a:rPr lang="en-US" sz="8000" b="0" dirty="0">
                <a:solidFill>
                  <a:srgbClr val="006600"/>
                </a:solidFill>
                <a:effectLst/>
              </a:rPr>
              <a:t> </a:t>
            </a:r>
            <a:r>
              <a:rPr lang="en-US" sz="8000" b="0" dirty="0" err="1">
                <a:solidFill>
                  <a:srgbClr val="006600"/>
                </a:solidFill>
                <a:effectLst/>
              </a:rPr>
              <a:t>Tối</a:t>
            </a:r>
            <a:r>
              <a:rPr lang="en-US" sz="8000" b="0" dirty="0">
                <a:solidFill>
                  <a:srgbClr val="006600"/>
                </a:solidFill>
                <a:effectLst/>
              </a:rPr>
              <a:t> Cao </a:t>
            </a:r>
            <a:r>
              <a:rPr lang="en-US" sz="8000" b="0" dirty="0" err="1">
                <a:solidFill>
                  <a:srgbClr val="006600"/>
                </a:solidFill>
                <a:effectLst/>
              </a:rPr>
              <a:t>trên</a:t>
            </a:r>
            <a:r>
              <a:rPr lang="en-US" sz="8000" b="0" dirty="0">
                <a:solidFill>
                  <a:srgbClr val="006600"/>
                </a:solidFill>
                <a:effectLst/>
              </a:rPr>
              <a:t> </a:t>
            </a:r>
            <a:r>
              <a:rPr lang="en-US" sz="8000" b="0" dirty="0" err="1">
                <a:solidFill>
                  <a:srgbClr val="006600"/>
                </a:solidFill>
                <a:effectLst/>
              </a:rPr>
              <a:t>khắp</a:t>
            </a:r>
            <a:r>
              <a:rPr lang="en-US" sz="8000" b="0" dirty="0">
                <a:solidFill>
                  <a:srgbClr val="006600"/>
                </a:solidFill>
                <a:effectLst/>
              </a:rPr>
              <a:t> </a:t>
            </a:r>
            <a:r>
              <a:rPr lang="en-US" sz="8000" b="0" dirty="0" err="1">
                <a:solidFill>
                  <a:srgbClr val="006600"/>
                </a:solidFill>
                <a:effectLst/>
              </a:rPr>
              <a:t>địa</a:t>
            </a:r>
            <a:r>
              <a:rPr lang="en-US" sz="8000" b="0" dirty="0">
                <a:solidFill>
                  <a:srgbClr val="006600"/>
                </a:solidFill>
                <a:effectLst/>
              </a:rPr>
              <a:t> </a:t>
            </a:r>
            <a:r>
              <a:rPr lang="en-US" sz="8000" b="0" dirty="0" err="1">
                <a:solidFill>
                  <a:srgbClr val="006600"/>
                </a:solidFill>
                <a:effectLst/>
              </a:rPr>
              <a:t>cầu</a:t>
            </a:r>
            <a:r>
              <a:rPr lang="en-US" sz="8000" b="0" dirty="0">
                <a:solidFill>
                  <a:srgbClr val="006600"/>
                </a:solidFill>
                <a:effectLst/>
              </a:rPr>
              <a:t>.</a:t>
            </a:r>
            <a:endParaRPr lang="vi-VN" sz="6000" b="0" dirty="0">
              <a:solidFill>
                <a:srgbClr val="006600"/>
              </a:solidFill>
              <a:effectLst/>
            </a:endParaRPr>
          </a:p>
        </p:txBody>
      </p:sp>
    </p:spTree>
    <p:extLst>
      <p:ext uri="{BB962C8B-B14F-4D97-AF65-F5344CB8AC3E}">
        <p14:creationId xmlns:p14="http://schemas.microsoft.com/office/powerpoint/2010/main" val="39261639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0" u="sng" dirty="0">
                <a:solidFill>
                  <a:srgbClr val="C00000"/>
                </a:solidFill>
                <a:effectLst/>
              </a:rPr>
              <a:t>Tk1:</a:t>
            </a:r>
            <a:r>
              <a:rPr lang="en-US" sz="5600" b="0" dirty="0">
                <a:solidFill>
                  <a:srgbClr val="006600"/>
                </a:solidFill>
                <a:effectLst/>
              </a:rPr>
              <a:t> </a:t>
            </a:r>
            <a:r>
              <a:rPr lang="vi-VN" sz="5600" b="0" dirty="0">
                <a:solidFill>
                  <a:srgbClr val="006600"/>
                </a:solidFill>
                <a:effectLst/>
              </a:rPr>
              <a:t>Chúa làm Vua, trái đất hãy nhảy mừng, ngàn quần đảo reo vui.  Mây u </a:t>
            </a:r>
            <a:r>
              <a:rPr lang="en-US" sz="5600" b="0" dirty="0" err="1">
                <a:solidFill>
                  <a:srgbClr val="006600"/>
                </a:solidFill>
                <a:effectLst/>
              </a:rPr>
              <a:t>ám</a:t>
            </a:r>
            <a:r>
              <a:rPr lang="vi-VN" sz="5600" b="0" dirty="0">
                <a:solidFill>
                  <a:srgbClr val="006600"/>
                </a:solidFill>
                <a:effectLst/>
              </a:rPr>
              <a:t> phủ quanh Ngài. Công minh chính trực là bệ cung ngai Ngài. </a:t>
            </a:r>
            <a:endParaRPr lang="en-US" sz="5600" b="0" dirty="0">
              <a:solidFill>
                <a:srgbClr val="006600"/>
              </a:solidFill>
              <a:effectLst/>
            </a:endParaRPr>
          </a:p>
        </p:txBody>
      </p:sp>
    </p:spTree>
    <p:extLst>
      <p:ext uri="{BB962C8B-B14F-4D97-AF65-F5344CB8AC3E}">
        <p14:creationId xmlns:p14="http://schemas.microsoft.com/office/powerpoint/2010/main" val="17950988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C00000"/>
                </a:solidFill>
                <a:effectLst/>
              </a:rPr>
              <a:t>Đk</a:t>
            </a:r>
            <a:r>
              <a:rPr lang="en-US" sz="8000" b="0" u="sng" dirty="0">
                <a:solidFill>
                  <a:srgbClr val="C00000"/>
                </a:solidFill>
                <a:effectLst/>
              </a:rPr>
              <a:t>:</a:t>
            </a:r>
            <a:r>
              <a:rPr lang="en-US" sz="8000" b="0" dirty="0">
                <a:solidFill>
                  <a:srgbClr val="006600"/>
                </a:solidFill>
                <a:effectLst/>
              </a:rPr>
              <a:t> </a:t>
            </a:r>
            <a:r>
              <a:rPr lang="en-US" sz="8000" b="0" dirty="0" err="1">
                <a:solidFill>
                  <a:srgbClr val="006600"/>
                </a:solidFill>
                <a:effectLst/>
              </a:rPr>
              <a:t>Chúa</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Vua</a:t>
            </a:r>
            <a:r>
              <a:rPr lang="en-US" sz="8000" b="0" dirty="0">
                <a:solidFill>
                  <a:srgbClr val="006600"/>
                </a:solidFill>
                <a:effectLst/>
              </a:rPr>
              <a:t> </a:t>
            </a:r>
            <a:r>
              <a:rPr lang="en-US" sz="8000" b="0" dirty="0" err="1">
                <a:solidFill>
                  <a:srgbClr val="006600"/>
                </a:solidFill>
                <a:effectLst/>
              </a:rPr>
              <a:t>hiển</a:t>
            </a:r>
            <a:r>
              <a:rPr lang="en-US" sz="8000" b="0" dirty="0">
                <a:solidFill>
                  <a:srgbClr val="006600"/>
                </a:solidFill>
                <a:effectLst/>
              </a:rPr>
              <a:t> </a:t>
            </a:r>
            <a:r>
              <a:rPr lang="en-US" sz="8000" b="0" dirty="0" err="1">
                <a:solidFill>
                  <a:srgbClr val="006600"/>
                </a:solidFill>
                <a:effectLst/>
              </a:rPr>
              <a:t>trị</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Đấng</a:t>
            </a:r>
            <a:r>
              <a:rPr lang="en-US" sz="8000" b="0" dirty="0">
                <a:solidFill>
                  <a:srgbClr val="006600"/>
                </a:solidFill>
                <a:effectLst/>
              </a:rPr>
              <a:t> </a:t>
            </a:r>
            <a:r>
              <a:rPr lang="en-US" sz="8000" b="0" dirty="0" err="1">
                <a:solidFill>
                  <a:srgbClr val="006600"/>
                </a:solidFill>
                <a:effectLst/>
              </a:rPr>
              <a:t>Tối</a:t>
            </a:r>
            <a:r>
              <a:rPr lang="en-US" sz="8000" b="0" dirty="0">
                <a:solidFill>
                  <a:srgbClr val="006600"/>
                </a:solidFill>
                <a:effectLst/>
              </a:rPr>
              <a:t> Cao </a:t>
            </a:r>
            <a:r>
              <a:rPr lang="en-US" sz="8000" b="0" dirty="0" err="1">
                <a:solidFill>
                  <a:srgbClr val="006600"/>
                </a:solidFill>
                <a:effectLst/>
              </a:rPr>
              <a:t>trên</a:t>
            </a:r>
            <a:r>
              <a:rPr lang="en-US" sz="8000" b="0" dirty="0">
                <a:solidFill>
                  <a:srgbClr val="006600"/>
                </a:solidFill>
                <a:effectLst/>
              </a:rPr>
              <a:t> </a:t>
            </a:r>
            <a:r>
              <a:rPr lang="en-US" sz="8000" b="0" dirty="0" err="1">
                <a:solidFill>
                  <a:srgbClr val="006600"/>
                </a:solidFill>
                <a:effectLst/>
              </a:rPr>
              <a:t>khắp</a:t>
            </a:r>
            <a:r>
              <a:rPr lang="en-US" sz="8000" b="0" dirty="0">
                <a:solidFill>
                  <a:srgbClr val="006600"/>
                </a:solidFill>
                <a:effectLst/>
              </a:rPr>
              <a:t> </a:t>
            </a:r>
            <a:r>
              <a:rPr lang="en-US" sz="8000" b="0" dirty="0" err="1">
                <a:solidFill>
                  <a:srgbClr val="006600"/>
                </a:solidFill>
                <a:effectLst/>
              </a:rPr>
              <a:t>địa</a:t>
            </a:r>
            <a:r>
              <a:rPr lang="en-US" sz="8000" b="0" dirty="0">
                <a:solidFill>
                  <a:srgbClr val="006600"/>
                </a:solidFill>
                <a:effectLst/>
              </a:rPr>
              <a:t> </a:t>
            </a:r>
            <a:r>
              <a:rPr lang="en-US" sz="8000" b="0" dirty="0" err="1">
                <a:solidFill>
                  <a:srgbClr val="006600"/>
                </a:solidFill>
                <a:effectLst/>
              </a:rPr>
              <a:t>cầu</a:t>
            </a:r>
            <a:r>
              <a:rPr lang="en-US" sz="8000" b="0" dirty="0">
                <a:solidFill>
                  <a:srgbClr val="006600"/>
                </a:solidFill>
                <a:effectLst/>
              </a:rPr>
              <a:t>.</a:t>
            </a:r>
            <a:endParaRPr lang="vi-VN" sz="6000" b="0" dirty="0">
              <a:solidFill>
                <a:srgbClr val="006600"/>
              </a:solidFill>
              <a:effectLst/>
            </a:endParaRPr>
          </a:p>
        </p:txBody>
      </p:sp>
    </p:spTree>
    <p:extLst>
      <p:ext uri="{BB962C8B-B14F-4D97-AF65-F5344CB8AC3E}">
        <p14:creationId xmlns:p14="http://schemas.microsoft.com/office/powerpoint/2010/main" val="1325649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dirty="0">
                <a:solidFill>
                  <a:srgbClr val="006600"/>
                </a:solidFill>
                <a:effectLst/>
                <a:latin typeface="+mj-lt"/>
              </a:rPr>
              <a:t>Lạy Chúa Thánh Thần là Ánh sáng Chân lý vẹn toàn,</a:t>
            </a:r>
            <a:br>
              <a:rPr lang="vi-VN" sz="5400" b="0" dirty="0">
                <a:solidFill>
                  <a:srgbClr val="006600"/>
                </a:solidFill>
                <a:effectLst/>
                <a:latin typeface="+mj-lt"/>
              </a:rPr>
            </a:br>
            <a:r>
              <a:rPr lang="vi-VN" sz="5400" b="0" dirty="0">
                <a:solidFill>
                  <a:srgbClr val="006600"/>
                </a:solidFill>
                <a:effectLst/>
                <a:latin typeface="+mj-lt"/>
              </a:rPr>
              <a:t>Chúa ban những ân huệ thích hợp cho từng thời đại, và dùng nhiều cách thế kỳ diệu để hướng dẫn Hội Thánh,</a:t>
            </a:r>
            <a:endParaRPr lang="en-US" sz="5400" b="0" dirty="0">
              <a:solidFill>
                <a:srgbClr val="006600"/>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C00000"/>
                </a:solidFill>
                <a:effectLst/>
              </a:rPr>
              <a:t>Tk2:</a:t>
            </a:r>
            <a:r>
              <a:rPr lang="en-US" sz="5400" b="0" dirty="0">
                <a:solidFill>
                  <a:srgbClr val="006600"/>
                </a:solidFill>
                <a:effectLst/>
              </a:rPr>
              <a:t> </a:t>
            </a:r>
            <a:r>
              <a:rPr lang="vi-VN" sz="5400" b="0" dirty="0">
                <a:solidFill>
                  <a:srgbClr val="006600"/>
                </a:solidFill>
                <a:effectLst/>
              </a:rPr>
              <a:t>Núi vội tan giống sáp trước </a:t>
            </a:r>
            <a:r>
              <a:rPr lang="vi-VN" sz="5400" b="0" dirty="0" smtClean="0">
                <a:solidFill>
                  <a:srgbClr val="006600"/>
                </a:solidFill>
                <a:effectLst/>
              </a:rPr>
              <a:t>nhan</a:t>
            </a:r>
            <a:r>
              <a:rPr lang="en-US" sz="5400" b="0" dirty="0" smtClean="0">
                <a:solidFill>
                  <a:srgbClr val="006600"/>
                </a:solidFill>
                <a:effectLst/>
              </a:rPr>
              <a:t> </a:t>
            </a:r>
            <a:r>
              <a:rPr lang="vi-VN" sz="5400" b="0" dirty="0" smtClean="0">
                <a:solidFill>
                  <a:srgbClr val="006600"/>
                </a:solidFill>
                <a:effectLst/>
              </a:rPr>
              <a:t>Ngài,</a:t>
            </a:r>
            <a:r>
              <a:rPr lang="en-US" sz="5400" b="0" dirty="0" smtClean="0">
                <a:solidFill>
                  <a:srgbClr val="006600"/>
                </a:solidFill>
                <a:effectLst/>
              </a:rPr>
              <a:t> l</a:t>
            </a:r>
            <a:r>
              <a:rPr lang="vi-VN" sz="5400" b="0" dirty="0" smtClean="0">
                <a:solidFill>
                  <a:srgbClr val="006600"/>
                </a:solidFill>
                <a:effectLst/>
              </a:rPr>
              <a:t>à </a:t>
            </a:r>
            <a:r>
              <a:rPr lang="vi-VN" sz="5400" b="0" dirty="0">
                <a:solidFill>
                  <a:srgbClr val="006600"/>
                </a:solidFill>
                <a:effectLst/>
              </a:rPr>
              <a:t>hoàng thượng dương gian. </a:t>
            </a:r>
            <a:r>
              <a:rPr lang="vi-VN" sz="5400" b="0" dirty="0" smtClean="0">
                <a:solidFill>
                  <a:srgbClr val="006600"/>
                </a:solidFill>
                <a:effectLst/>
              </a:rPr>
              <a:t>Công </a:t>
            </a:r>
            <a:r>
              <a:rPr lang="vi-VN" sz="5400" b="0" dirty="0">
                <a:solidFill>
                  <a:srgbClr val="006600"/>
                </a:solidFill>
                <a:effectLst/>
              </a:rPr>
              <a:t>minh Chúa vang cung </a:t>
            </a:r>
            <a:r>
              <a:rPr lang="vi-VN" sz="5400" b="0" dirty="0" smtClean="0">
                <a:solidFill>
                  <a:srgbClr val="006600"/>
                </a:solidFill>
                <a:effectLst/>
              </a:rPr>
              <a:t>trời.</a:t>
            </a:r>
            <a:r>
              <a:rPr lang="en-US" sz="5400" b="0" dirty="0" smtClean="0">
                <a:solidFill>
                  <a:srgbClr val="006600"/>
                </a:solidFill>
                <a:effectLst/>
              </a:rPr>
              <a:t> </a:t>
            </a:r>
            <a:r>
              <a:rPr lang="vi-VN" sz="5400" b="0" dirty="0" smtClean="0">
                <a:solidFill>
                  <a:srgbClr val="006600"/>
                </a:solidFill>
                <a:effectLst/>
              </a:rPr>
              <a:t>Muôn </a:t>
            </a:r>
            <a:r>
              <a:rPr lang="vi-VN" sz="5400" b="0" dirty="0">
                <a:solidFill>
                  <a:srgbClr val="006600"/>
                </a:solidFill>
                <a:effectLst/>
              </a:rPr>
              <a:t>dân ngắm nhìn tận tường ánh Thiên Nhan. </a:t>
            </a:r>
            <a:endParaRPr lang="en-US" sz="5400" b="0" dirty="0">
              <a:solidFill>
                <a:srgbClr val="006600"/>
              </a:solidFill>
              <a:effectLst/>
            </a:endParaRPr>
          </a:p>
        </p:txBody>
      </p:sp>
    </p:spTree>
    <p:extLst>
      <p:ext uri="{BB962C8B-B14F-4D97-AF65-F5344CB8AC3E}">
        <p14:creationId xmlns:p14="http://schemas.microsoft.com/office/powerpoint/2010/main" val="37595385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C00000"/>
                </a:solidFill>
                <a:effectLst/>
              </a:rPr>
              <a:t>Đk</a:t>
            </a:r>
            <a:r>
              <a:rPr lang="en-US" sz="8000" b="0" u="sng" dirty="0">
                <a:solidFill>
                  <a:srgbClr val="C00000"/>
                </a:solidFill>
                <a:effectLst/>
              </a:rPr>
              <a:t>:</a:t>
            </a:r>
            <a:r>
              <a:rPr lang="en-US" sz="8000" b="0" dirty="0">
                <a:solidFill>
                  <a:srgbClr val="006600"/>
                </a:solidFill>
                <a:effectLst/>
              </a:rPr>
              <a:t> </a:t>
            </a:r>
            <a:r>
              <a:rPr lang="en-US" sz="8000" b="0" dirty="0" err="1">
                <a:solidFill>
                  <a:srgbClr val="006600"/>
                </a:solidFill>
                <a:effectLst/>
              </a:rPr>
              <a:t>Chúa</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Vua</a:t>
            </a:r>
            <a:r>
              <a:rPr lang="en-US" sz="8000" b="0" dirty="0">
                <a:solidFill>
                  <a:srgbClr val="006600"/>
                </a:solidFill>
                <a:effectLst/>
              </a:rPr>
              <a:t> </a:t>
            </a:r>
            <a:r>
              <a:rPr lang="en-US" sz="8000" b="0" dirty="0" err="1">
                <a:solidFill>
                  <a:srgbClr val="006600"/>
                </a:solidFill>
                <a:effectLst/>
              </a:rPr>
              <a:t>hiển</a:t>
            </a:r>
            <a:r>
              <a:rPr lang="en-US" sz="8000" b="0" dirty="0">
                <a:solidFill>
                  <a:srgbClr val="006600"/>
                </a:solidFill>
                <a:effectLst/>
              </a:rPr>
              <a:t> </a:t>
            </a:r>
            <a:r>
              <a:rPr lang="en-US" sz="8000" b="0" dirty="0" err="1">
                <a:solidFill>
                  <a:srgbClr val="006600"/>
                </a:solidFill>
                <a:effectLst/>
              </a:rPr>
              <a:t>trị</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Đấng</a:t>
            </a:r>
            <a:r>
              <a:rPr lang="en-US" sz="8000" b="0" dirty="0">
                <a:solidFill>
                  <a:srgbClr val="006600"/>
                </a:solidFill>
                <a:effectLst/>
              </a:rPr>
              <a:t> </a:t>
            </a:r>
            <a:r>
              <a:rPr lang="en-US" sz="8000" b="0" dirty="0" err="1">
                <a:solidFill>
                  <a:srgbClr val="006600"/>
                </a:solidFill>
                <a:effectLst/>
              </a:rPr>
              <a:t>Tối</a:t>
            </a:r>
            <a:r>
              <a:rPr lang="en-US" sz="8000" b="0" dirty="0">
                <a:solidFill>
                  <a:srgbClr val="006600"/>
                </a:solidFill>
                <a:effectLst/>
              </a:rPr>
              <a:t> Cao </a:t>
            </a:r>
            <a:r>
              <a:rPr lang="en-US" sz="8000" b="0" dirty="0" err="1">
                <a:solidFill>
                  <a:srgbClr val="006600"/>
                </a:solidFill>
                <a:effectLst/>
              </a:rPr>
              <a:t>trên</a:t>
            </a:r>
            <a:r>
              <a:rPr lang="en-US" sz="8000" b="0" dirty="0">
                <a:solidFill>
                  <a:srgbClr val="006600"/>
                </a:solidFill>
                <a:effectLst/>
              </a:rPr>
              <a:t> </a:t>
            </a:r>
            <a:r>
              <a:rPr lang="en-US" sz="8000" b="0" dirty="0" err="1">
                <a:solidFill>
                  <a:srgbClr val="006600"/>
                </a:solidFill>
                <a:effectLst/>
              </a:rPr>
              <a:t>khắp</a:t>
            </a:r>
            <a:r>
              <a:rPr lang="en-US" sz="8000" b="0" dirty="0">
                <a:solidFill>
                  <a:srgbClr val="006600"/>
                </a:solidFill>
                <a:effectLst/>
              </a:rPr>
              <a:t> </a:t>
            </a:r>
            <a:r>
              <a:rPr lang="en-US" sz="8000" b="0" dirty="0" err="1">
                <a:solidFill>
                  <a:srgbClr val="006600"/>
                </a:solidFill>
                <a:effectLst/>
              </a:rPr>
              <a:t>địa</a:t>
            </a:r>
            <a:r>
              <a:rPr lang="en-US" sz="8000" b="0" dirty="0">
                <a:solidFill>
                  <a:srgbClr val="006600"/>
                </a:solidFill>
                <a:effectLst/>
              </a:rPr>
              <a:t> </a:t>
            </a:r>
            <a:r>
              <a:rPr lang="en-US" sz="8000" b="0" dirty="0" err="1">
                <a:solidFill>
                  <a:srgbClr val="006600"/>
                </a:solidFill>
                <a:effectLst/>
              </a:rPr>
              <a:t>cầu</a:t>
            </a:r>
            <a:r>
              <a:rPr lang="en-US" sz="8000" b="0" dirty="0">
                <a:solidFill>
                  <a:srgbClr val="006600"/>
                </a:solidFill>
                <a:effectLst/>
              </a:rPr>
              <a:t>.</a:t>
            </a:r>
            <a:endParaRPr lang="vi-VN" sz="6000" b="0" dirty="0">
              <a:solidFill>
                <a:srgbClr val="006600"/>
              </a:solidFill>
              <a:effectLst/>
            </a:endParaRPr>
          </a:p>
        </p:txBody>
      </p:sp>
    </p:spTree>
    <p:extLst>
      <p:ext uri="{BB962C8B-B14F-4D97-AF65-F5344CB8AC3E}">
        <p14:creationId xmlns:p14="http://schemas.microsoft.com/office/powerpoint/2010/main" val="101789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800" b="0" u="sng" dirty="0">
                <a:solidFill>
                  <a:srgbClr val="C00000"/>
                </a:solidFill>
                <a:effectLst/>
              </a:rPr>
              <a:t>Tk3:</a:t>
            </a:r>
            <a:r>
              <a:rPr lang="en-US" sz="5800" b="0" dirty="0">
                <a:solidFill>
                  <a:srgbClr val="006600"/>
                </a:solidFill>
                <a:effectLst/>
              </a:rPr>
              <a:t> </a:t>
            </a:r>
            <a:r>
              <a:rPr lang="vi-VN" sz="5800" b="0" dirty="0">
                <a:solidFill>
                  <a:srgbClr val="006600"/>
                </a:solidFill>
                <a:effectLst/>
              </a:rPr>
              <a:t>Chính vì đây: Chúa rất đỗi cao trọng, và vượt trổi nơi </a:t>
            </a:r>
            <a:r>
              <a:rPr lang="vi-VN" sz="5800" b="0" dirty="0" smtClean="0">
                <a:solidFill>
                  <a:srgbClr val="006600"/>
                </a:solidFill>
                <a:effectLst/>
              </a:rPr>
              <a:t>nơi.</a:t>
            </a:r>
            <a:r>
              <a:rPr lang="en-US" sz="5800" dirty="0">
                <a:solidFill>
                  <a:srgbClr val="006600"/>
                </a:solidFill>
              </a:rPr>
              <a:t> </a:t>
            </a:r>
            <a:r>
              <a:rPr lang="vi-VN" sz="5800" b="0" dirty="0" smtClean="0">
                <a:solidFill>
                  <a:srgbClr val="006600"/>
                </a:solidFill>
                <a:effectLst/>
              </a:rPr>
              <a:t>Muôn </a:t>
            </a:r>
            <a:r>
              <a:rPr lang="vi-VN" sz="5800" b="0" dirty="0">
                <a:solidFill>
                  <a:srgbClr val="006600"/>
                </a:solidFill>
                <a:effectLst/>
              </a:rPr>
              <a:t>tâu </a:t>
            </a:r>
            <a:r>
              <a:rPr lang="vi-VN" sz="5800" b="0" dirty="0" smtClean="0">
                <a:solidFill>
                  <a:srgbClr val="006600"/>
                </a:solidFill>
                <a:effectLst/>
              </a:rPr>
              <a:t>Chúa,</a:t>
            </a:r>
            <a:r>
              <a:rPr lang="en-US" sz="5800" b="0" dirty="0" smtClean="0">
                <a:solidFill>
                  <a:srgbClr val="006600"/>
                </a:solidFill>
                <a:effectLst/>
              </a:rPr>
              <a:t> </a:t>
            </a:r>
            <a:r>
              <a:rPr lang="vi-VN" sz="5800" b="0" dirty="0" smtClean="0">
                <a:solidFill>
                  <a:srgbClr val="006600"/>
                </a:solidFill>
                <a:effectLst/>
              </a:rPr>
              <a:t>ôi </a:t>
            </a:r>
            <a:r>
              <a:rPr lang="vi-VN" sz="5800" b="0" dirty="0">
                <a:solidFill>
                  <a:srgbClr val="006600"/>
                </a:solidFill>
                <a:effectLst/>
              </a:rPr>
              <a:t>siêu việt. Trên muôn thánh thần và toàn cõi thế gian. </a:t>
            </a:r>
          </a:p>
        </p:txBody>
      </p:sp>
    </p:spTree>
    <p:extLst>
      <p:ext uri="{BB962C8B-B14F-4D97-AF65-F5344CB8AC3E}">
        <p14:creationId xmlns:p14="http://schemas.microsoft.com/office/powerpoint/2010/main" val="1097510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C00000"/>
                </a:solidFill>
                <a:effectLst/>
              </a:rPr>
              <a:t>Đk</a:t>
            </a:r>
            <a:r>
              <a:rPr lang="en-US" sz="8000" b="0" u="sng" dirty="0">
                <a:solidFill>
                  <a:srgbClr val="C00000"/>
                </a:solidFill>
                <a:effectLst/>
              </a:rPr>
              <a:t>:</a:t>
            </a:r>
            <a:r>
              <a:rPr lang="en-US" sz="8000" b="0" dirty="0">
                <a:solidFill>
                  <a:srgbClr val="006600"/>
                </a:solidFill>
                <a:effectLst/>
              </a:rPr>
              <a:t> </a:t>
            </a:r>
            <a:r>
              <a:rPr lang="en-US" sz="8000" b="0" dirty="0" err="1">
                <a:solidFill>
                  <a:srgbClr val="006600"/>
                </a:solidFill>
                <a:effectLst/>
              </a:rPr>
              <a:t>Chúa</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Vua</a:t>
            </a:r>
            <a:r>
              <a:rPr lang="en-US" sz="8000" b="0" dirty="0">
                <a:solidFill>
                  <a:srgbClr val="006600"/>
                </a:solidFill>
                <a:effectLst/>
              </a:rPr>
              <a:t> </a:t>
            </a:r>
            <a:r>
              <a:rPr lang="en-US" sz="8000" b="0" dirty="0" err="1">
                <a:solidFill>
                  <a:srgbClr val="006600"/>
                </a:solidFill>
                <a:effectLst/>
              </a:rPr>
              <a:t>hiển</a:t>
            </a:r>
            <a:r>
              <a:rPr lang="en-US" sz="8000" b="0" dirty="0">
                <a:solidFill>
                  <a:srgbClr val="006600"/>
                </a:solidFill>
                <a:effectLst/>
              </a:rPr>
              <a:t> </a:t>
            </a:r>
            <a:r>
              <a:rPr lang="en-US" sz="8000" b="0" dirty="0" err="1">
                <a:solidFill>
                  <a:srgbClr val="006600"/>
                </a:solidFill>
                <a:effectLst/>
              </a:rPr>
              <a:t>trị</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Đấng</a:t>
            </a:r>
            <a:r>
              <a:rPr lang="en-US" sz="8000" b="0" dirty="0">
                <a:solidFill>
                  <a:srgbClr val="006600"/>
                </a:solidFill>
                <a:effectLst/>
              </a:rPr>
              <a:t> </a:t>
            </a:r>
            <a:r>
              <a:rPr lang="en-US" sz="8000" b="0" dirty="0" err="1">
                <a:solidFill>
                  <a:srgbClr val="006600"/>
                </a:solidFill>
                <a:effectLst/>
              </a:rPr>
              <a:t>Tối</a:t>
            </a:r>
            <a:r>
              <a:rPr lang="en-US" sz="8000" b="0" dirty="0">
                <a:solidFill>
                  <a:srgbClr val="006600"/>
                </a:solidFill>
                <a:effectLst/>
              </a:rPr>
              <a:t> Cao </a:t>
            </a:r>
            <a:r>
              <a:rPr lang="en-US" sz="8000" b="0" dirty="0" err="1">
                <a:solidFill>
                  <a:srgbClr val="006600"/>
                </a:solidFill>
                <a:effectLst/>
              </a:rPr>
              <a:t>trên</a:t>
            </a:r>
            <a:r>
              <a:rPr lang="en-US" sz="8000" b="0" dirty="0">
                <a:solidFill>
                  <a:srgbClr val="006600"/>
                </a:solidFill>
                <a:effectLst/>
              </a:rPr>
              <a:t> </a:t>
            </a:r>
            <a:r>
              <a:rPr lang="en-US" sz="8000" b="0" dirty="0" err="1">
                <a:solidFill>
                  <a:srgbClr val="006600"/>
                </a:solidFill>
                <a:effectLst/>
              </a:rPr>
              <a:t>khắp</a:t>
            </a:r>
            <a:r>
              <a:rPr lang="en-US" sz="8000" b="0" dirty="0">
                <a:solidFill>
                  <a:srgbClr val="006600"/>
                </a:solidFill>
                <a:effectLst/>
              </a:rPr>
              <a:t> </a:t>
            </a:r>
            <a:r>
              <a:rPr lang="en-US" sz="8000" b="0" dirty="0" err="1">
                <a:solidFill>
                  <a:srgbClr val="006600"/>
                </a:solidFill>
                <a:effectLst/>
              </a:rPr>
              <a:t>địa</a:t>
            </a:r>
            <a:r>
              <a:rPr lang="en-US" sz="8000" b="0" dirty="0">
                <a:solidFill>
                  <a:srgbClr val="006600"/>
                </a:solidFill>
                <a:effectLst/>
              </a:rPr>
              <a:t> </a:t>
            </a:r>
            <a:r>
              <a:rPr lang="en-US" sz="8000" b="0" dirty="0" err="1">
                <a:solidFill>
                  <a:srgbClr val="006600"/>
                </a:solidFill>
                <a:effectLst/>
              </a:rPr>
              <a:t>cầu</a:t>
            </a:r>
            <a:r>
              <a:rPr lang="en-US" sz="8000" b="0" dirty="0">
                <a:solidFill>
                  <a:srgbClr val="006600"/>
                </a:solidFill>
                <a:effectLst/>
              </a:rPr>
              <a:t>.</a:t>
            </a:r>
            <a:endParaRPr lang="vi-VN" sz="6000" b="0" dirty="0">
              <a:solidFill>
                <a:srgbClr val="006600"/>
              </a:solidFill>
              <a:effectLst/>
            </a:endParaRPr>
          </a:p>
        </p:txBody>
      </p:sp>
    </p:spTree>
    <p:extLst>
      <p:ext uri="{BB962C8B-B14F-4D97-AF65-F5344CB8AC3E}">
        <p14:creationId xmlns:p14="http://schemas.microsoft.com/office/powerpoint/2010/main" val="41898454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276600" y="285751"/>
            <a:ext cx="5867400" cy="2616101"/>
          </a:xfrm>
          <a:prstGeom prst="rect">
            <a:avLst/>
          </a:prstGeom>
        </p:spPr>
        <p:txBody>
          <a:bodyPr wrap="square">
            <a:spAutoFit/>
          </a:bodyPr>
          <a:lstStyle/>
          <a:p>
            <a:r>
              <a:rPr lang="en-US" sz="2400" dirty="0" err="1" smtClean="0">
                <a:solidFill>
                  <a:srgbClr val="FFFF00"/>
                </a:solidFill>
              </a:rPr>
              <a:t>Bài</a:t>
            </a:r>
            <a:r>
              <a:rPr lang="en-US" sz="2400" dirty="0" smtClean="0">
                <a:solidFill>
                  <a:srgbClr val="FFFF00"/>
                </a:solidFill>
              </a:rPr>
              <a:t> </a:t>
            </a:r>
            <a:r>
              <a:rPr lang="en-US" sz="2400" dirty="0" err="1" smtClean="0">
                <a:solidFill>
                  <a:srgbClr val="FFFF00"/>
                </a:solidFill>
              </a:rPr>
              <a:t>đọc</a:t>
            </a:r>
            <a:r>
              <a:rPr lang="en-US" sz="2400" dirty="0" smtClean="0">
                <a:solidFill>
                  <a:srgbClr val="FFFF00"/>
                </a:solidFill>
              </a:rPr>
              <a:t> 2.</a:t>
            </a:r>
            <a:r>
              <a:rPr lang="en-US" sz="2400" dirty="0">
                <a:solidFill>
                  <a:srgbClr val="FFFF00"/>
                </a:solidFill>
              </a:rPr>
              <a:t/>
            </a:r>
            <a:br>
              <a:rPr lang="en-US" sz="2400" dirty="0">
                <a:solidFill>
                  <a:srgbClr val="FFFF00"/>
                </a:solidFill>
              </a:rPr>
            </a:br>
            <a:r>
              <a:rPr lang="en-US" sz="2800" dirty="0" err="1" smtClean="0">
                <a:solidFill>
                  <a:srgbClr val="FFFF00"/>
                </a:solidFill>
              </a:rPr>
              <a:t>Không</a:t>
            </a:r>
            <a:r>
              <a:rPr lang="en-US" sz="2800" dirty="0" smtClean="0">
                <a:solidFill>
                  <a:srgbClr val="FFFF00"/>
                </a:solidFill>
              </a:rPr>
              <a:t> </a:t>
            </a:r>
            <a:r>
              <a:rPr lang="en-US" sz="2800" dirty="0" err="1" smtClean="0">
                <a:solidFill>
                  <a:srgbClr val="FFFF00"/>
                </a:solidFill>
              </a:rPr>
              <a:t>một</a:t>
            </a:r>
            <a:r>
              <a:rPr lang="en-US" sz="2800" dirty="0" smtClean="0">
                <a:solidFill>
                  <a:srgbClr val="FFFF00"/>
                </a:solidFill>
              </a:rPr>
              <a:t> </a:t>
            </a:r>
            <a:r>
              <a:rPr lang="en-US" sz="2800" dirty="0" err="1" smtClean="0">
                <a:solidFill>
                  <a:srgbClr val="FFFF00"/>
                </a:solidFill>
              </a:rPr>
              <a:t>thọ</a:t>
            </a:r>
            <a:r>
              <a:rPr lang="en-US" sz="2800" dirty="0" smtClean="0">
                <a:solidFill>
                  <a:srgbClr val="FFFF00"/>
                </a:solidFill>
              </a:rPr>
              <a:t> </a:t>
            </a:r>
            <a:r>
              <a:rPr lang="en-US" sz="2800" dirty="0" err="1" smtClean="0">
                <a:solidFill>
                  <a:srgbClr val="FFFF00"/>
                </a:solidFill>
              </a:rPr>
              <a:t>tạo</a:t>
            </a:r>
            <a:r>
              <a:rPr lang="en-US" sz="2800" dirty="0" smtClean="0">
                <a:solidFill>
                  <a:srgbClr val="FFFF00"/>
                </a:solidFill>
              </a:rPr>
              <a:t> </a:t>
            </a:r>
            <a:r>
              <a:rPr lang="en-US" sz="2800" dirty="0" err="1" smtClean="0">
                <a:solidFill>
                  <a:srgbClr val="FFFF00"/>
                </a:solidFill>
              </a:rPr>
              <a:t>nào</a:t>
            </a:r>
            <a:r>
              <a:rPr lang="en-US" sz="2800" dirty="0" smtClean="0">
                <a:solidFill>
                  <a:srgbClr val="FFFF00"/>
                </a:solidFill>
              </a:rPr>
              <a:t> </a:t>
            </a:r>
            <a:r>
              <a:rPr lang="en-US" sz="2800" dirty="0" err="1" smtClean="0">
                <a:solidFill>
                  <a:srgbClr val="FFFF00"/>
                </a:solidFill>
              </a:rPr>
              <a:t>có</a:t>
            </a:r>
            <a:r>
              <a:rPr lang="en-US" sz="2800" dirty="0" smtClean="0">
                <a:solidFill>
                  <a:srgbClr val="FFFF00"/>
                </a:solidFill>
              </a:rPr>
              <a:t> </a:t>
            </a:r>
            <a:r>
              <a:rPr lang="en-US" sz="2800" dirty="0" err="1" smtClean="0">
                <a:solidFill>
                  <a:srgbClr val="FFFF00"/>
                </a:solidFill>
              </a:rPr>
              <a:t>thể</a:t>
            </a:r>
            <a:r>
              <a:rPr lang="en-US" sz="2800" dirty="0" smtClean="0">
                <a:solidFill>
                  <a:srgbClr val="FFFF00"/>
                </a:solidFill>
              </a:rPr>
              <a:t> </a:t>
            </a:r>
            <a:r>
              <a:rPr lang="en-US" sz="2800" dirty="0" err="1" smtClean="0">
                <a:solidFill>
                  <a:srgbClr val="FFFF00"/>
                </a:solidFill>
              </a:rPr>
              <a:t>tách</a:t>
            </a:r>
            <a:endParaRPr lang="en-US" sz="2800" dirty="0" smtClean="0">
              <a:solidFill>
                <a:srgbClr val="FFFF00"/>
              </a:solidFill>
            </a:endParaRPr>
          </a:p>
          <a:p>
            <a:r>
              <a:rPr lang="en-US" sz="2800" dirty="0" err="1" smtClean="0">
                <a:solidFill>
                  <a:srgbClr val="FFFF00"/>
                </a:solidFill>
              </a:rPr>
              <a:t>Được</a:t>
            </a:r>
            <a:r>
              <a:rPr lang="en-US" sz="2800" dirty="0" smtClean="0">
                <a:solidFill>
                  <a:srgbClr val="FFFF00"/>
                </a:solidFill>
              </a:rPr>
              <a:t> </a:t>
            </a:r>
            <a:r>
              <a:rPr lang="en-US" sz="2800" dirty="0" err="1" smtClean="0">
                <a:solidFill>
                  <a:srgbClr val="FFFF00"/>
                </a:solidFill>
              </a:rPr>
              <a:t>chúng</a:t>
            </a:r>
            <a:r>
              <a:rPr lang="en-US" sz="2800" dirty="0" smtClean="0">
                <a:solidFill>
                  <a:srgbClr val="FFFF00"/>
                </a:solidFill>
              </a:rPr>
              <a:t> ta </a:t>
            </a:r>
            <a:r>
              <a:rPr lang="en-US" sz="2800" dirty="0" err="1" smtClean="0">
                <a:solidFill>
                  <a:srgbClr val="FFFF00"/>
                </a:solidFill>
              </a:rPr>
              <a:t>ra</a:t>
            </a:r>
            <a:r>
              <a:rPr lang="en-US" sz="2800" dirty="0" smtClean="0">
                <a:solidFill>
                  <a:srgbClr val="FFFF00"/>
                </a:solidFill>
              </a:rPr>
              <a:t> </a:t>
            </a:r>
            <a:r>
              <a:rPr lang="en-US" sz="2800" dirty="0" err="1" smtClean="0">
                <a:solidFill>
                  <a:srgbClr val="FFFF00"/>
                </a:solidFill>
              </a:rPr>
              <a:t>khỏi</a:t>
            </a:r>
            <a:r>
              <a:rPr lang="en-US" sz="2800" dirty="0" smtClean="0">
                <a:solidFill>
                  <a:srgbClr val="FFFF00"/>
                </a:solidFill>
              </a:rPr>
              <a:t> </a:t>
            </a:r>
            <a:r>
              <a:rPr lang="en-US" sz="2800" dirty="0" err="1" smtClean="0">
                <a:solidFill>
                  <a:srgbClr val="FFFF00"/>
                </a:solidFill>
              </a:rPr>
              <a:t>tình</a:t>
            </a:r>
            <a:r>
              <a:rPr lang="en-US" sz="2800" dirty="0" smtClean="0">
                <a:solidFill>
                  <a:srgbClr val="FFFF00"/>
                </a:solidFill>
              </a:rPr>
              <a:t> </a:t>
            </a:r>
            <a:r>
              <a:rPr lang="en-US" sz="2800" dirty="0" err="1" smtClean="0">
                <a:solidFill>
                  <a:srgbClr val="FFFF00"/>
                </a:solidFill>
              </a:rPr>
              <a:t>yêu</a:t>
            </a:r>
            <a:r>
              <a:rPr lang="en-US" sz="2800" dirty="0" smtClean="0">
                <a:solidFill>
                  <a:srgbClr val="FFFF00"/>
                </a:solidFill>
              </a:rPr>
              <a:t> </a:t>
            </a:r>
            <a:r>
              <a:rPr lang="en-US" sz="2800" dirty="0" err="1" smtClean="0">
                <a:solidFill>
                  <a:srgbClr val="FFFF00"/>
                </a:solidFill>
              </a:rPr>
              <a:t>của</a:t>
            </a:r>
            <a:r>
              <a:rPr lang="en-US" sz="2800" dirty="0" smtClean="0">
                <a:solidFill>
                  <a:srgbClr val="FFFF00"/>
                </a:solidFill>
              </a:rPr>
              <a:t> </a:t>
            </a:r>
            <a:r>
              <a:rPr lang="en-US" sz="2800" dirty="0" err="1" smtClean="0">
                <a:solidFill>
                  <a:srgbClr val="FFFF00"/>
                </a:solidFill>
              </a:rPr>
              <a:t>Thiên</a:t>
            </a:r>
            <a:r>
              <a:rPr lang="en-US" sz="2800" dirty="0" smtClean="0">
                <a:solidFill>
                  <a:srgbClr val="FFFF00"/>
                </a:solidFill>
              </a:rPr>
              <a:t> </a:t>
            </a:r>
            <a:r>
              <a:rPr lang="en-US" sz="2800" dirty="0" err="1" smtClean="0">
                <a:solidFill>
                  <a:srgbClr val="FFFF00"/>
                </a:solidFill>
              </a:rPr>
              <a:t>Chúa</a:t>
            </a:r>
            <a:r>
              <a:rPr lang="en-US" sz="2800" dirty="0" smtClean="0">
                <a:solidFill>
                  <a:srgbClr val="FFFF00"/>
                </a:solidFill>
              </a:rPr>
              <a:t> </a:t>
            </a:r>
            <a:r>
              <a:rPr lang="en-US" sz="2800" dirty="0" err="1" smtClean="0">
                <a:solidFill>
                  <a:srgbClr val="FFFF00"/>
                </a:solidFill>
              </a:rPr>
              <a:t>thể</a:t>
            </a:r>
            <a:r>
              <a:rPr lang="en-US" sz="2800" dirty="0" smtClean="0">
                <a:solidFill>
                  <a:srgbClr val="FFFF00"/>
                </a:solidFill>
              </a:rPr>
              <a:t> </a:t>
            </a:r>
            <a:r>
              <a:rPr lang="en-US" sz="2800" dirty="0" err="1" smtClean="0">
                <a:solidFill>
                  <a:srgbClr val="FFFF00"/>
                </a:solidFill>
              </a:rPr>
              <a:t>hiện</a:t>
            </a:r>
            <a:r>
              <a:rPr lang="en-US" sz="2800" dirty="0" smtClean="0">
                <a:solidFill>
                  <a:srgbClr val="FFFF00"/>
                </a:solidFill>
              </a:rPr>
              <a:t> </a:t>
            </a:r>
            <a:r>
              <a:rPr lang="en-US" sz="2800" dirty="0" err="1" smtClean="0">
                <a:solidFill>
                  <a:srgbClr val="FFFF00"/>
                </a:solidFill>
              </a:rPr>
              <a:t>nơi</a:t>
            </a:r>
            <a:r>
              <a:rPr lang="en-US" sz="2800" dirty="0" smtClean="0">
                <a:solidFill>
                  <a:srgbClr val="FFFF00"/>
                </a:solidFill>
              </a:rPr>
              <a:t> </a:t>
            </a:r>
            <a:r>
              <a:rPr lang="en-US" sz="2800" dirty="0" err="1" smtClean="0">
                <a:solidFill>
                  <a:srgbClr val="FFFF00"/>
                </a:solidFill>
              </a:rPr>
              <a:t>Đức</a:t>
            </a:r>
            <a:r>
              <a:rPr lang="en-US" sz="2800" dirty="0" smtClean="0">
                <a:solidFill>
                  <a:srgbClr val="FFFF00"/>
                </a:solidFill>
              </a:rPr>
              <a:t> </a:t>
            </a:r>
            <a:r>
              <a:rPr lang="en-US" sz="2800" dirty="0" err="1" smtClean="0">
                <a:solidFill>
                  <a:srgbClr val="FFFF00"/>
                </a:solidFill>
              </a:rPr>
              <a:t>Kitô</a:t>
            </a:r>
            <a:r>
              <a:rPr lang="vi-VN" sz="2800" dirty="0" smtClean="0">
                <a:solidFill>
                  <a:srgbClr val="FFFF00"/>
                </a:solidFill>
              </a:rPr>
              <a:t>.</a:t>
            </a:r>
            <a:endParaRPr lang="en-US" sz="2800" dirty="0" smtClean="0">
              <a:solidFill>
                <a:srgbClr val="FFFF00"/>
              </a:solidFill>
            </a:endParaRPr>
          </a:p>
          <a:p>
            <a:r>
              <a:rPr lang="en-US" sz="2800" dirty="0" err="1" smtClean="0">
                <a:solidFill>
                  <a:prstClr val="white"/>
                </a:solidFill>
              </a:rPr>
              <a:t>Bài</a:t>
            </a:r>
            <a:r>
              <a:rPr lang="en-US" sz="2800" dirty="0" smtClean="0">
                <a:solidFill>
                  <a:prstClr val="white"/>
                </a:solidFill>
              </a:rPr>
              <a:t> </a:t>
            </a:r>
            <a:r>
              <a:rPr lang="en-US" sz="2800" dirty="0" err="1" smtClean="0">
                <a:solidFill>
                  <a:prstClr val="white"/>
                </a:solidFill>
              </a:rPr>
              <a:t>trích</a:t>
            </a:r>
            <a:r>
              <a:rPr lang="en-US" sz="2800" dirty="0" smtClean="0">
                <a:solidFill>
                  <a:prstClr val="white"/>
                </a:solidFill>
              </a:rPr>
              <a:t> </a:t>
            </a:r>
            <a:r>
              <a:rPr lang="en-US" sz="2800" dirty="0" err="1" smtClean="0">
                <a:solidFill>
                  <a:prstClr val="white"/>
                </a:solidFill>
              </a:rPr>
              <a:t>thư</a:t>
            </a:r>
            <a:r>
              <a:rPr lang="en-US" sz="2800" dirty="0" smtClean="0">
                <a:solidFill>
                  <a:prstClr val="white"/>
                </a:solidFill>
              </a:rPr>
              <a:t> </a:t>
            </a:r>
            <a:r>
              <a:rPr lang="en-US" sz="2800" dirty="0" err="1" smtClean="0">
                <a:solidFill>
                  <a:prstClr val="white"/>
                </a:solidFill>
              </a:rPr>
              <a:t>thánh</a:t>
            </a:r>
            <a:r>
              <a:rPr lang="en-US" sz="2800" dirty="0" smtClean="0">
                <a:solidFill>
                  <a:prstClr val="white"/>
                </a:solidFill>
              </a:rPr>
              <a:t> </a:t>
            </a:r>
            <a:r>
              <a:rPr lang="en-US" sz="2800" dirty="0" err="1" smtClean="0">
                <a:solidFill>
                  <a:prstClr val="white"/>
                </a:solidFill>
              </a:rPr>
              <a:t>Phaolô</a:t>
            </a:r>
            <a:r>
              <a:rPr lang="en-US" sz="2800" dirty="0" smtClean="0">
                <a:solidFill>
                  <a:prstClr val="white"/>
                </a:solidFill>
              </a:rPr>
              <a:t> </a:t>
            </a:r>
            <a:r>
              <a:rPr lang="en-US" sz="2800" dirty="0" err="1" smtClean="0">
                <a:solidFill>
                  <a:prstClr val="white"/>
                </a:solidFill>
              </a:rPr>
              <a:t>tông</a:t>
            </a:r>
            <a:r>
              <a:rPr lang="en-US" sz="2800" dirty="0" smtClean="0">
                <a:solidFill>
                  <a:prstClr val="white"/>
                </a:solidFill>
              </a:rPr>
              <a:t> </a:t>
            </a:r>
            <a:r>
              <a:rPr lang="en-US" sz="2800" dirty="0" err="1" smtClean="0">
                <a:solidFill>
                  <a:prstClr val="white"/>
                </a:solidFill>
              </a:rPr>
              <a:t>đồ</a:t>
            </a:r>
            <a:endParaRPr lang="en-US" sz="2800" dirty="0" smtClean="0">
              <a:solidFill>
                <a:prstClr val="white"/>
              </a:solidFill>
            </a:endParaRPr>
          </a:p>
          <a:p>
            <a:r>
              <a:rPr lang="en-US" sz="2800" dirty="0" err="1" smtClean="0">
                <a:solidFill>
                  <a:prstClr val="white"/>
                </a:solidFill>
              </a:rPr>
              <a:t>Gởi</a:t>
            </a:r>
            <a:r>
              <a:rPr lang="en-US" sz="2800" dirty="0" smtClean="0">
                <a:solidFill>
                  <a:prstClr val="white"/>
                </a:solidFill>
              </a:rPr>
              <a:t> </a:t>
            </a:r>
            <a:r>
              <a:rPr lang="en-US" sz="2800" dirty="0" err="1" smtClean="0">
                <a:solidFill>
                  <a:prstClr val="white"/>
                </a:solidFill>
              </a:rPr>
              <a:t>tín</a:t>
            </a:r>
            <a:r>
              <a:rPr lang="en-US" sz="2800" dirty="0" smtClean="0">
                <a:solidFill>
                  <a:prstClr val="white"/>
                </a:solidFill>
              </a:rPr>
              <a:t> </a:t>
            </a:r>
            <a:r>
              <a:rPr lang="en-US" sz="2800" dirty="0" err="1" smtClean="0">
                <a:solidFill>
                  <a:prstClr val="white"/>
                </a:solidFill>
              </a:rPr>
              <a:t>hữu</a:t>
            </a:r>
            <a:r>
              <a:rPr lang="en-US" sz="2800" dirty="0" smtClean="0">
                <a:solidFill>
                  <a:prstClr val="white"/>
                </a:solidFill>
              </a:rPr>
              <a:t> </a:t>
            </a:r>
            <a:r>
              <a:rPr lang="en-US" sz="2800" dirty="0" err="1" smtClean="0">
                <a:solidFill>
                  <a:prstClr val="white"/>
                </a:solidFill>
              </a:rPr>
              <a:t>Rôma</a:t>
            </a:r>
            <a:r>
              <a:rPr lang="en-US" sz="2800" dirty="0" smtClean="0">
                <a:solidFill>
                  <a:prstClr val="white"/>
                </a:solidFill>
              </a:rPr>
              <a:t>.</a:t>
            </a:r>
            <a:endParaRPr lang="en-US" sz="2800" dirty="0">
              <a:solidFill>
                <a:prstClr val="white"/>
              </a:solidFill>
            </a:endParaRPr>
          </a:p>
        </p:txBody>
      </p:sp>
    </p:spTree>
    <p:extLst>
      <p:ext uri="{BB962C8B-B14F-4D97-AF65-F5344CB8AC3E}">
        <p14:creationId xmlns:p14="http://schemas.microsoft.com/office/powerpoint/2010/main" val="1091837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66750"/>
            <a:ext cx="9144000" cy="3733800"/>
          </a:xfrm>
        </p:spPr>
        <p:txBody>
          <a:bodyPr>
            <a:noAutofit/>
          </a:bodyPr>
          <a:lstStyle/>
          <a:p>
            <a:pPr algn="just"/>
            <a:r>
              <a:rPr lang="vi-VN" sz="6800" b="1" dirty="0">
                <a:solidFill>
                  <a:srgbClr val="006600"/>
                </a:solidFill>
              </a:rPr>
              <a:t>Đây là Con Ta yêu quí, </a:t>
            </a:r>
            <a:r>
              <a:rPr lang="vi-VN" sz="6800" b="1" dirty="0" smtClean="0">
                <a:solidFill>
                  <a:srgbClr val="006600"/>
                </a:solidFill>
              </a:rPr>
              <a:t>làm</a:t>
            </a:r>
            <a:r>
              <a:rPr lang="en-US" sz="6800" b="1" dirty="0" smtClean="0">
                <a:solidFill>
                  <a:srgbClr val="006600"/>
                </a:solidFill>
              </a:rPr>
              <a:t> </a:t>
            </a:r>
            <a:r>
              <a:rPr lang="vi-VN" sz="6800" b="1" dirty="0" smtClean="0">
                <a:solidFill>
                  <a:srgbClr val="006600"/>
                </a:solidFill>
              </a:rPr>
              <a:t>vui </a:t>
            </a:r>
            <a:r>
              <a:rPr lang="vi-VN" sz="6800" b="1" dirty="0">
                <a:solidFill>
                  <a:srgbClr val="006600"/>
                </a:solidFill>
              </a:rPr>
              <a:t>thoả lòng </a:t>
            </a:r>
            <a:r>
              <a:rPr lang="vi-VN" sz="6800" b="1" dirty="0" smtClean="0">
                <a:solidFill>
                  <a:srgbClr val="006600"/>
                </a:solidFill>
              </a:rPr>
              <a:t>Ta</a:t>
            </a:r>
            <a:r>
              <a:rPr lang="en-US" sz="6800" b="1" dirty="0" smtClean="0">
                <a:solidFill>
                  <a:srgbClr val="006600"/>
                </a:solidFill>
              </a:rPr>
              <a:t>, </a:t>
            </a:r>
            <a:r>
              <a:rPr lang="vi-VN" sz="6800" b="1" dirty="0" smtClean="0">
                <a:solidFill>
                  <a:srgbClr val="006600"/>
                </a:solidFill>
              </a:rPr>
              <a:t>hãy </a:t>
            </a:r>
            <a:r>
              <a:rPr lang="vi-VN" sz="6800" b="1" dirty="0">
                <a:solidFill>
                  <a:srgbClr val="006600"/>
                </a:solidFill>
              </a:rPr>
              <a:t>lắng nghe lời Người</a:t>
            </a:r>
            <a:r>
              <a:rPr lang="vi-VN" sz="6800" b="1" dirty="0" smtClean="0">
                <a:solidFill>
                  <a:srgbClr val="006600"/>
                </a:solidFill>
              </a:rPr>
              <a:t>.</a:t>
            </a:r>
            <a:endParaRPr lang="en-US" sz="6800" b="1" dirty="0">
              <a:solidFill>
                <a:srgbClr val="006600"/>
              </a:solidFill>
            </a:endParaRPr>
          </a:p>
        </p:txBody>
      </p:sp>
      <p:sp>
        <p:nvSpPr>
          <p:cNvPr id="3" name="TextBox 2"/>
          <p:cNvSpPr txBox="1"/>
          <p:nvPr/>
        </p:nvSpPr>
        <p:spPr>
          <a:xfrm>
            <a:off x="0" y="-11705"/>
            <a:ext cx="3886200" cy="646331"/>
          </a:xfrm>
          <a:prstGeom prst="rect">
            <a:avLst/>
          </a:prstGeom>
          <a:noFill/>
        </p:spPr>
        <p:txBody>
          <a:bodyPr wrap="square" rtlCol="0">
            <a:spAutoFit/>
          </a:bodyPr>
          <a:lstStyle/>
          <a:p>
            <a:r>
              <a:rPr lang="en-US" sz="3600" b="1" dirty="0">
                <a:solidFill>
                  <a:srgbClr val="C000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b="1" dirty="0">
                <a:solidFill>
                  <a:srgbClr val="C00000"/>
                </a:solidFill>
              </a:rPr>
              <a:t>Alleluia …</a:t>
            </a:r>
          </a:p>
        </p:txBody>
      </p:sp>
    </p:spTree>
    <p:extLst>
      <p:ext uri="{BB962C8B-B14F-4D97-AF65-F5344CB8AC3E}">
        <p14:creationId xmlns:p14="http://schemas.microsoft.com/office/powerpoint/2010/main" val="37784584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28089852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C000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C00000"/>
                </a:solidFill>
                <a:effectLst/>
                <a:latin typeface="+mj-lt"/>
                <a:cs typeface="Times New Roman" pitchFamily="18" charset="0"/>
              </a:rPr>
              <a:t>Tôi tin kính một Thiên Chúa là Cha toàn năng, </a:t>
            </a:r>
            <a:r>
              <a:rPr lang="vi-VN" sz="6600" b="0" dirty="0">
                <a:solidFill>
                  <a:srgbClr val="006600"/>
                </a:solidFill>
                <a:effectLst/>
                <a:latin typeface="+mj-lt"/>
                <a:cs typeface="Times New Roman" pitchFamily="18" charset="0"/>
              </a:rPr>
              <a:t>Đấng tạo thành trời đất, muôn vật hữu hình và vô hình. </a:t>
            </a:r>
            <a:endParaRPr lang="en-US" sz="66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dirty="0">
                <a:solidFill>
                  <a:srgbClr val="006600"/>
                </a:solidFill>
                <a:effectLst/>
                <a:latin typeface="+mj-lt"/>
              </a:rPr>
              <a:t>này chúng con đang chung lời cầu nguyện cho các</a:t>
            </a:r>
            <a:br>
              <a:rPr lang="vi-VN" sz="5900" b="0" dirty="0">
                <a:solidFill>
                  <a:srgbClr val="006600"/>
                </a:solidFill>
                <a:effectLst/>
                <a:latin typeface="+mj-lt"/>
              </a:rPr>
            </a:br>
            <a:r>
              <a:rPr lang="vi-VN" sz="5900" b="0" dirty="0">
                <a:solidFill>
                  <a:srgbClr val="006600"/>
                </a:solidFill>
                <a:effectLst/>
                <a:latin typeface="+mj-lt"/>
              </a:rPr>
              <a:t>Giám mục, và những người tham dự Thượng Hội đồng Giám mục thế giới.</a:t>
            </a:r>
            <a:endParaRPr lang="en-US" sz="5900" b="0" dirty="0">
              <a:solidFill>
                <a:srgbClr val="006600"/>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6600"/>
                </a:solidFill>
                <a:effectLst/>
                <a:latin typeface="+mj-lt"/>
                <a:cs typeface="Times New Roman" pitchFamily="18" charset="0"/>
              </a:rPr>
              <a:t>Tôi</a:t>
            </a:r>
            <a:r>
              <a:rPr lang="en-US" sz="6600" b="0" dirty="0">
                <a:solidFill>
                  <a:srgbClr val="006600"/>
                </a:solidFill>
                <a:effectLst/>
                <a:latin typeface="+mj-lt"/>
                <a:cs typeface="Times New Roman" pitchFamily="18" charset="0"/>
              </a:rPr>
              <a:t> tin </a:t>
            </a:r>
            <a:r>
              <a:rPr lang="en-US" sz="6600" b="0" dirty="0" err="1">
                <a:solidFill>
                  <a:srgbClr val="006600"/>
                </a:solidFill>
                <a:effectLst/>
                <a:latin typeface="+mj-lt"/>
                <a:cs typeface="Times New Roman" pitchFamily="18" charset="0"/>
              </a:rPr>
              <a:t>kính</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một</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Giêsu</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Kitô</a:t>
            </a:r>
            <a:r>
              <a:rPr lang="en-US" sz="6600" b="0" dirty="0">
                <a:solidFill>
                  <a:srgbClr val="006600"/>
                </a:solidFill>
                <a:effectLst/>
                <a:latin typeface="+mj-lt"/>
                <a:cs typeface="Times New Roman" pitchFamily="18" charset="0"/>
              </a:rPr>
              <a:t>, Con </a:t>
            </a:r>
            <a:r>
              <a:rPr lang="en-US" sz="6600" b="0" dirty="0" err="1">
                <a:solidFill>
                  <a:srgbClr val="006600"/>
                </a:solidFill>
                <a:effectLst/>
                <a:latin typeface="+mj-lt"/>
                <a:cs typeface="Times New Roman" pitchFamily="18" charset="0"/>
              </a:rPr>
              <a:t>Một</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Thiên</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en-US" sz="6600" dirty="0">
                <a:solidFill>
                  <a:srgbClr val="006600"/>
                </a:solidFill>
                <a:cs typeface="Times New Roman" pitchFamily="18" charset="0"/>
              </a:rPr>
              <a:t>s</a:t>
            </a:r>
            <a:r>
              <a:rPr lang="vi-VN" sz="6600" b="0" dirty="0" smtClean="0">
                <a:solidFill>
                  <a:srgbClr val="006600"/>
                </a:solidFill>
                <a:effectLst/>
                <a:latin typeface="+mj-lt"/>
                <a:cs typeface="Times New Roman" pitchFamily="18" charset="0"/>
              </a:rPr>
              <a:t>inh </a:t>
            </a:r>
            <a:r>
              <a:rPr lang="vi-VN" sz="6600" b="0" dirty="0">
                <a:solidFill>
                  <a:srgbClr val="006600"/>
                </a:solidFill>
                <a:effectLst/>
                <a:latin typeface="+mj-lt"/>
                <a:cs typeface="Times New Roman" pitchFamily="18" charset="0"/>
              </a:rPr>
              <a:t>bởi Đức Chúa Cha từ trước muôn đời. </a:t>
            </a:r>
            <a:endParaRPr lang="en-US" sz="66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6600"/>
                </a:solidFill>
                <a:effectLst/>
                <a:latin typeface="+mj-lt"/>
                <a:cs typeface="Times New Roman" pitchFamily="18" charset="0"/>
              </a:rPr>
              <a:t>Người là Thiên Chúa bởi Thiên Chúa, Ánh Sáng bởi Ánh Sáng,</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Thiên</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thật</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bởi</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Thiên</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thật</a:t>
            </a:r>
            <a:r>
              <a:rPr lang="en-US" sz="6600" b="0" dirty="0">
                <a:solidFill>
                  <a:srgbClr val="006600"/>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200" b="0" dirty="0">
                <a:solidFill>
                  <a:srgbClr val="006600"/>
                </a:solidFill>
                <a:effectLst/>
                <a:latin typeface="+mj-lt"/>
              </a:rPr>
              <a:t>được sinh ra mà không phải được tạo thành, đồng bản thể với Đức Chúa </a:t>
            </a:r>
            <a:r>
              <a:rPr lang="vi-VN" sz="6200" b="0" dirty="0" smtClean="0">
                <a:solidFill>
                  <a:srgbClr val="006600"/>
                </a:solidFill>
                <a:effectLst/>
                <a:latin typeface="+mj-lt"/>
              </a:rPr>
              <a:t>Cha</a:t>
            </a:r>
            <a:r>
              <a:rPr lang="en-US" sz="6200" b="0" dirty="0" smtClean="0">
                <a:solidFill>
                  <a:srgbClr val="006600"/>
                </a:solidFill>
                <a:effectLst/>
                <a:latin typeface="+mj-lt"/>
              </a:rPr>
              <a:t>,</a:t>
            </a:r>
            <a:r>
              <a:rPr lang="vi-VN" sz="6200" b="0" dirty="0" smtClean="0">
                <a:solidFill>
                  <a:srgbClr val="006600"/>
                </a:solidFill>
                <a:effectLst/>
                <a:latin typeface="+mj-lt"/>
              </a:rPr>
              <a:t> </a:t>
            </a:r>
            <a:r>
              <a:rPr lang="vi-VN" sz="6200" b="0" dirty="0">
                <a:solidFill>
                  <a:srgbClr val="006600"/>
                </a:solidFill>
                <a:effectLst/>
                <a:latin typeface="+mj-lt"/>
              </a:rPr>
              <a:t>nhờ Người mà muôn vật được tạo thành. </a:t>
            </a:r>
            <a:endParaRPr lang="en-US" sz="62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6600"/>
                </a:solidFill>
                <a:effectLst/>
                <a:latin typeface="+mj-lt"/>
              </a:rPr>
              <a:t>Vì loài người chúng ta và để cứu độ chúng ta,</a:t>
            </a:r>
            <a:r>
              <a:rPr lang="en-US" sz="7200" b="0" dirty="0">
                <a:solidFill>
                  <a:srgbClr val="006600"/>
                </a:solidFill>
                <a:effectLst/>
                <a:latin typeface="+mj-lt"/>
              </a:rPr>
              <a:t> </a:t>
            </a:r>
            <a:r>
              <a:rPr lang="vi-VN" sz="7200" b="0" dirty="0">
                <a:solidFill>
                  <a:srgbClr val="006600"/>
                </a:solidFill>
                <a:effectLst/>
                <a:latin typeface="+mj-lt"/>
                <a:cs typeface="Times New Roman" pitchFamily="18" charset="0"/>
              </a:rPr>
              <a:t>Người đã từ trời xuống thế. </a:t>
            </a:r>
            <a:endParaRPr lang="en-US" sz="72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C0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6600"/>
                </a:solidFill>
                <a:effectLst/>
                <a:latin typeface="+mj-lt"/>
                <a:cs typeface="Times New Roman" pitchFamily="18" charset="0"/>
              </a:rPr>
              <a:t>Người chịu đóng đinh vào thập giá vì chúng ta, thời quan Phongxiô </a:t>
            </a:r>
            <a:r>
              <a:rPr lang="vi-VN" sz="6000" b="0" dirty="0" smtClean="0">
                <a:solidFill>
                  <a:srgbClr val="006600"/>
                </a:solidFill>
                <a:effectLst/>
                <a:latin typeface="+mj-lt"/>
                <a:cs typeface="Times New Roman" pitchFamily="18" charset="0"/>
              </a:rPr>
              <a:t>Philatô</a:t>
            </a:r>
            <a:r>
              <a:rPr lang="en-US" sz="6000" b="0" dirty="0" smtClean="0">
                <a:solidFill>
                  <a:srgbClr val="006600"/>
                </a:solidFill>
                <a:effectLst/>
                <a:latin typeface="+mj-lt"/>
                <a:cs typeface="Times New Roman" pitchFamily="18" charset="0"/>
              </a:rPr>
              <a:t>.</a:t>
            </a:r>
            <a:r>
              <a:rPr lang="vi-VN" sz="6000" b="0" dirty="0" smtClean="0">
                <a:solidFill>
                  <a:srgbClr val="006600"/>
                </a:solidFill>
                <a:effectLst/>
                <a:latin typeface="+mj-lt"/>
                <a:cs typeface="Times New Roman" pitchFamily="18" charset="0"/>
              </a:rPr>
              <a:t> </a:t>
            </a:r>
            <a:r>
              <a:rPr lang="vi-VN" sz="6000" b="0" dirty="0">
                <a:solidFill>
                  <a:srgbClr val="006600"/>
                </a:solidFill>
                <a:effectLst/>
                <a:latin typeface="+mj-lt"/>
                <a:cs typeface="Times New Roman" pitchFamily="18" charset="0"/>
              </a:rPr>
              <a:t>Người chịu khổ hình và mai táng, ngày thứ ba Người sống lại như lời Thánh Kinh.</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0" dirty="0">
                <a:solidFill>
                  <a:srgbClr val="006600"/>
                </a:solidFill>
                <a:effectLst/>
                <a:latin typeface="+mj-lt"/>
              </a:rPr>
              <a:t>Người lên trời, ngự bên hữu Đức Chúa Cha, và Người sẽ lại đến trong vinh quang để phán xét kẻ sống và kẻ chết, Nước Người sẽ không bao giờ </a:t>
            </a:r>
            <a:r>
              <a:rPr lang="vi-VN" sz="5400" b="0" dirty="0" smtClean="0">
                <a:solidFill>
                  <a:srgbClr val="006600"/>
                </a:solidFill>
                <a:effectLst/>
                <a:latin typeface="+mj-lt"/>
              </a:rPr>
              <a:t>cùng.</a:t>
            </a:r>
            <a:endParaRPr lang="en-US" sz="54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66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6600"/>
                </a:solidFill>
                <a:effectLst/>
                <a:latin typeface="+mj-lt"/>
              </a:rPr>
              <a:t>Người được phụng thờ và tôn vinh cùng với Đức Chúa Cha và Đức Chúa </a:t>
            </a:r>
            <a:r>
              <a:rPr lang="vi-VN" sz="6000" b="0" dirty="0" smtClean="0">
                <a:solidFill>
                  <a:srgbClr val="006600"/>
                </a:solidFill>
                <a:effectLst/>
                <a:latin typeface="+mj-lt"/>
              </a:rPr>
              <a:t>Con</a:t>
            </a:r>
            <a:r>
              <a:rPr lang="en-US" sz="6000" b="0" dirty="0" smtClean="0">
                <a:solidFill>
                  <a:srgbClr val="006600"/>
                </a:solidFill>
                <a:effectLst/>
                <a:latin typeface="+mj-lt"/>
              </a:rPr>
              <a:t>.</a:t>
            </a:r>
            <a:r>
              <a:rPr lang="vi-VN" sz="6000" b="0" dirty="0" smtClean="0">
                <a:solidFill>
                  <a:srgbClr val="006600"/>
                </a:solidFill>
                <a:effectLst/>
                <a:latin typeface="+mj-lt"/>
              </a:rPr>
              <a:t> </a:t>
            </a:r>
            <a:r>
              <a:rPr lang="vi-VN" sz="6000" b="0" dirty="0">
                <a:solidFill>
                  <a:srgbClr val="006600"/>
                </a:solidFill>
                <a:effectLst/>
                <a:latin typeface="+mj-lt"/>
              </a:rPr>
              <a:t>Người đã dùng các tiên tri mà phán dạy. </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6600"/>
                </a:solidFill>
                <a:effectLst/>
                <a:latin typeface="+mj-lt"/>
              </a:rPr>
              <a:t>Tôi tin Hội Thánh duy nhất thánh thiện công giáo và tông truyền.</a:t>
            </a:r>
            <a:endParaRPr lang="en-US" sz="8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dirty="0">
                <a:solidFill>
                  <a:srgbClr val="006600"/>
                </a:solidFill>
                <a:effectLst/>
                <a:latin typeface="+mj-lt"/>
                <a:cs typeface="Times New Roman" pitchFamily="18" charset="0"/>
              </a:rPr>
              <a:t>Xin Chúa làm nên cuộc Hiện Xuống mới trong đời sống Hội</a:t>
            </a:r>
            <a:br>
              <a:rPr lang="vi-VN" sz="4800" b="0" dirty="0">
                <a:solidFill>
                  <a:srgbClr val="006600"/>
                </a:solidFill>
                <a:effectLst/>
                <a:latin typeface="+mj-lt"/>
                <a:cs typeface="Times New Roman" pitchFamily="18" charset="0"/>
              </a:rPr>
            </a:br>
            <a:r>
              <a:rPr lang="vi-VN" sz="4800" b="0" dirty="0">
                <a:solidFill>
                  <a:srgbClr val="006600"/>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6600"/>
                </a:solidFill>
                <a:effectLst/>
                <a:latin typeface="+mj-lt"/>
                <a:cs typeface="Times New Roman" pitchFamily="18" charset="0"/>
              </a:rPr>
              <a:t>Tôi tuyên xưng có một Phép Rửa để tha tội. Tôi trông đợi kẻ chết sống lại và sự</a:t>
            </a:r>
            <a:r>
              <a:rPr lang="en-US" sz="6600" b="0" dirty="0">
                <a:solidFill>
                  <a:srgbClr val="006600"/>
                </a:solidFill>
                <a:effectLst/>
                <a:latin typeface="+mj-lt"/>
                <a:cs typeface="Times New Roman" pitchFamily="18" charset="0"/>
              </a:rPr>
              <a:t> </a:t>
            </a:r>
            <a:r>
              <a:rPr lang="vi-VN" sz="6600" b="0" dirty="0">
                <a:solidFill>
                  <a:srgbClr val="006600"/>
                </a:solidFill>
                <a:effectLst/>
                <a:latin typeface="+mj-lt"/>
                <a:cs typeface="Times New Roman" pitchFamily="18" charset="0"/>
              </a:rPr>
              <a:t>sống đời sau. </a:t>
            </a:r>
            <a:r>
              <a:rPr lang="vi-VN" sz="6600" b="0" dirty="0">
                <a:solidFill>
                  <a:srgbClr val="C00000"/>
                </a:solidFill>
                <a:effectLst/>
                <a:latin typeface="+mj-lt"/>
                <a:cs typeface="Times New Roman" pitchFamily="18" charset="0"/>
              </a:rPr>
              <a:t>Amen.</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71550"/>
            <a:ext cx="6144768" cy="2246769"/>
          </a:xfrm>
          <a:prstGeom prst="rect">
            <a:avLst/>
          </a:prstGeom>
        </p:spPr>
        <p:txBody>
          <a:bodyPr wrap="square">
            <a:spAutoFit/>
          </a:bodyPr>
          <a:lstStyle/>
          <a:p>
            <a:pPr algn="just"/>
            <a:r>
              <a:rPr lang="vi-VN" sz="2800" dirty="0"/>
              <a:t>Chúa Giêsu biến hình để củng cố đức tin cho các môn đệ và chúng ta, hầu mời gọi chúng ta can đảm bước theo Chúa trên đường Thập giá mà tiến tới vinh quang Nước Trời.</a:t>
            </a:r>
            <a:endParaRPr lang="en-US" sz="2800" dirty="0"/>
          </a:p>
        </p:txBody>
      </p:sp>
    </p:spTree>
    <p:extLst>
      <p:ext uri="{BB962C8B-B14F-4D97-AF65-F5344CB8AC3E}">
        <p14:creationId xmlns:p14="http://schemas.microsoft.com/office/powerpoint/2010/main" val="42050980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124200" y="2570911"/>
            <a:ext cx="6019800" cy="1569660"/>
          </a:xfrm>
          <a:prstGeom prst="rect">
            <a:avLst/>
          </a:prstGeom>
        </p:spPr>
        <p:txBody>
          <a:bodyPr wrap="square">
            <a:spAutoFit/>
          </a:bodyPr>
          <a:lstStyle/>
          <a:p>
            <a:pPr algn="ctr"/>
            <a:r>
              <a:rPr lang="en-US" sz="4700" dirty="0" smtClean="0">
                <a:solidFill>
                  <a:srgbClr val="FFFF00"/>
                </a:solidFill>
              </a:rPr>
              <a:t>DÂNG CHÚA ĐẤT TRỜI</a:t>
            </a:r>
            <a:endParaRPr lang="en-US" sz="4700" dirty="0">
              <a:solidFill>
                <a:srgbClr val="FFFF00"/>
              </a:solidFill>
            </a:endParaRPr>
          </a:p>
          <a:p>
            <a:pPr algn="ctr"/>
            <a:r>
              <a:rPr lang="en-US" sz="4700" i="1" dirty="0" smtClean="0">
                <a:solidFill>
                  <a:schemeClr val="bg1"/>
                </a:solidFill>
              </a:rPr>
              <a:t>Lm. </a:t>
            </a:r>
            <a:r>
              <a:rPr lang="en-US" sz="4700" i="1" dirty="0" err="1">
                <a:solidFill>
                  <a:schemeClr val="bg1"/>
                </a:solidFill>
              </a:rPr>
              <a:t>Â</a:t>
            </a:r>
            <a:r>
              <a:rPr lang="en-US" sz="4700" i="1" dirty="0" err="1" smtClean="0">
                <a:solidFill>
                  <a:schemeClr val="bg1"/>
                </a:solidFill>
              </a:rPr>
              <a:t>n</a:t>
            </a:r>
            <a:r>
              <a:rPr lang="en-US" sz="4700" i="1" dirty="0" smtClean="0">
                <a:solidFill>
                  <a:schemeClr val="bg1"/>
                </a:solidFill>
              </a:rPr>
              <a:t> </a:t>
            </a:r>
            <a:r>
              <a:rPr lang="en-US" sz="4700" i="1" dirty="0" err="1" smtClean="0">
                <a:solidFill>
                  <a:schemeClr val="bg1"/>
                </a:solidFill>
              </a:rPr>
              <a:t>Đức</a:t>
            </a:r>
            <a:endParaRPr lang="en-US" sz="4700" i="1" dirty="0">
              <a:solidFill>
                <a:schemeClr val="bg1"/>
              </a:solidFill>
            </a:endParaRPr>
          </a:p>
        </p:txBody>
      </p:sp>
    </p:spTree>
    <p:extLst>
      <p:ext uri="{BB962C8B-B14F-4D97-AF65-F5344CB8AC3E}">
        <p14:creationId xmlns:p14="http://schemas.microsoft.com/office/powerpoint/2010/main" val="12358554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a:solidFill>
                  <a:srgbClr val="C00000"/>
                </a:solidFill>
                <a:effectLst/>
              </a:rPr>
              <a:t>Tk1:</a:t>
            </a:r>
            <a:r>
              <a:rPr lang="en-US" sz="4700" b="0" dirty="0">
                <a:solidFill>
                  <a:srgbClr val="006600"/>
                </a:solidFill>
                <a:effectLst/>
              </a:rPr>
              <a:t> </a:t>
            </a:r>
            <a:r>
              <a:rPr lang="vi-VN" sz="4700" dirty="0">
                <a:solidFill>
                  <a:srgbClr val="006600"/>
                </a:solidFill>
              </a:rPr>
              <a:t>Tựa làn trầm hương như trầm hương bay lên trước tòa. Nồng nàn bài ca xinh đẹp muôn là muôn sắc hoa. Hiệp lời tôn </a:t>
            </a:r>
            <a:r>
              <a:rPr lang="vi-VN" sz="4700" dirty="0" smtClean="0">
                <a:solidFill>
                  <a:srgbClr val="006600"/>
                </a:solidFill>
              </a:rPr>
              <a:t>vinh</a:t>
            </a:r>
            <a:r>
              <a:rPr lang="en-US" sz="4700" dirty="0" smtClean="0">
                <a:solidFill>
                  <a:srgbClr val="006600"/>
                </a:solidFill>
              </a:rPr>
              <a:t> </a:t>
            </a:r>
            <a:r>
              <a:rPr lang="vi-VN" sz="4700" dirty="0" smtClean="0">
                <a:solidFill>
                  <a:srgbClr val="006600"/>
                </a:solidFill>
              </a:rPr>
              <a:t>Chúa </a:t>
            </a:r>
            <a:r>
              <a:rPr lang="vi-VN" sz="4700" dirty="0">
                <a:solidFill>
                  <a:srgbClr val="006600"/>
                </a:solidFill>
              </a:rPr>
              <a:t>trời đất, lòng thành hát dâng câu tạ ơn. Tình Cha thiết tha chan hòa trải khắp gần </a:t>
            </a:r>
            <a:r>
              <a:rPr lang="vi-VN" sz="4700" dirty="0" smtClean="0">
                <a:solidFill>
                  <a:srgbClr val="006600"/>
                </a:solidFill>
              </a:rPr>
              <a:t>xa</a:t>
            </a:r>
            <a:r>
              <a:rPr lang="en-US" sz="4700" dirty="0" smtClean="0">
                <a:solidFill>
                  <a:srgbClr val="006600"/>
                </a:solidFill>
              </a:rPr>
              <a:t>.</a:t>
            </a:r>
            <a:endParaRPr lang="en-US" sz="4700" b="0" dirty="0">
              <a:solidFill>
                <a:srgbClr val="006600"/>
              </a:solidFill>
              <a:effectLst/>
            </a:endParaRPr>
          </a:p>
        </p:txBody>
      </p:sp>
    </p:spTree>
    <p:extLst>
      <p:ext uri="{BB962C8B-B14F-4D97-AF65-F5344CB8AC3E}">
        <p14:creationId xmlns:p14="http://schemas.microsoft.com/office/powerpoint/2010/main" val="37593992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dirty="0" smtClean="0">
                <a:solidFill>
                  <a:srgbClr val="C00000"/>
                </a:solidFill>
              </a:rPr>
              <a:t>… </a:t>
            </a:r>
            <a:r>
              <a:rPr lang="vi-VN" sz="4700" dirty="0" smtClean="0">
                <a:solidFill>
                  <a:srgbClr val="006600"/>
                </a:solidFill>
              </a:rPr>
              <a:t>Này </a:t>
            </a:r>
            <a:r>
              <a:rPr lang="vi-VN" sz="4700" dirty="0">
                <a:solidFill>
                  <a:srgbClr val="006600"/>
                </a:solidFill>
              </a:rPr>
              <a:t>là tấm bánh do từng muôn hạt lúa kết thành. Này là rượu nho do từ bao chùm nho ép nên. Hiệp dâng lên Chúa Chúa trời đất, để thành bánh thiêng nuôi đoàn con. </a:t>
            </a:r>
            <a:r>
              <a:rPr lang="vi-VN" sz="4700" dirty="0" smtClean="0">
                <a:solidFill>
                  <a:srgbClr val="006600"/>
                </a:solidFill>
              </a:rPr>
              <a:t>Để</a:t>
            </a:r>
            <a:r>
              <a:rPr lang="en-US" sz="4700" dirty="0" smtClean="0">
                <a:solidFill>
                  <a:srgbClr val="006600"/>
                </a:solidFill>
              </a:rPr>
              <a:t> </a:t>
            </a:r>
            <a:r>
              <a:rPr lang="vi-VN" sz="4700" dirty="0" smtClean="0">
                <a:solidFill>
                  <a:srgbClr val="006600"/>
                </a:solidFill>
              </a:rPr>
              <a:t>thành </a:t>
            </a:r>
            <a:r>
              <a:rPr lang="vi-VN" sz="4700" dirty="0">
                <a:solidFill>
                  <a:srgbClr val="006600"/>
                </a:solidFill>
              </a:rPr>
              <a:t>Máu Con Chúa Trời nguồn ơn cứu độ.</a:t>
            </a:r>
            <a:endParaRPr lang="en-US" sz="4700" b="0" dirty="0">
              <a:solidFill>
                <a:srgbClr val="006600"/>
              </a:solidFill>
              <a:effectLst/>
            </a:endParaRPr>
          </a:p>
        </p:txBody>
      </p:sp>
    </p:spTree>
    <p:extLst>
      <p:ext uri="{BB962C8B-B14F-4D97-AF65-F5344CB8AC3E}">
        <p14:creationId xmlns:p14="http://schemas.microsoft.com/office/powerpoint/2010/main" val="1671598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0" u="sng" dirty="0" err="1">
                <a:solidFill>
                  <a:srgbClr val="C00000"/>
                </a:solidFill>
                <a:effectLst/>
              </a:rPr>
              <a:t>Đk</a:t>
            </a:r>
            <a:r>
              <a:rPr lang="en-US" sz="5000" b="0" u="sng" dirty="0">
                <a:solidFill>
                  <a:srgbClr val="C00000"/>
                </a:solidFill>
                <a:effectLst/>
              </a:rPr>
              <a:t>:</a:t>
            </a:r>
            <a:r>
              <a:rPr lang="en-US" sz="5000" b="0" dirty="0">
                <a:solidFill>
                  <a:srgbClr val="006600"/>
                </a:solidFill>
                <a:effectLst/>
              </a:rPr>
              <a:t> </a:t>
            </a:r>
            <a:r>
              <a:rPr lang="vi-VN" sz="5000" dirty="0">
                <a:solidFill>
                  <a:srgbClr val="006600"/>
                </a:solidFill>
              </a:rPr>
              <a:t>Xin chúc tụng Chúa Chúa Cả đất trời, từ giờ đây đến muôn muôn đời. Chúc tụng Thiên Chúa từ nhân, Chúa là quyền năng cực </a:t>
            </a:r>
            <a:r>
              <a:rPr lang="vi-VN" sz="5000" dirty="0" smtClean="0">
                <a:solidFill>
                  <a:srgbClr val="006600"/>
                </a:solidFill>
              </a:rPr>
              <a:t>thánh</a:t>
            </a:r>
            <a:r>
              <a:rPr lang="en-US" sz="5000" dirty="0" smtClean="0">
                <a:solidFill>
                  <a:srgbClr val="006600"/>
                </a:solidFill>
              </a:rPr>
              <a:t>, l</a:t>
            </a:r>
            <a:r>
              <a:rPr lang="vi-VN" sz="5000" dirty="0" smtClean="0">
                <a:solidFill>
                  <a:srgbClr val="006600"/>
                </a:solidFill>
              </a:rPr>
              <a:t>à </a:t>
            </a:r>
            <a:r>
              <a:rPr lang="vi-VN" sz="5000" dirty="0">
                <a:solidFill>
                  <a:srgbClr val="006600"/>
                </a:solidFill>
              </a:rPr>
              <a:t>Đấng đáng chúc tụng mọi lúc mọi nơi</a:t>
            </a:r>
            <a:r>
              <a:rPr lang="vi-VN" sz="5000" dirty="0" smtClean="0">
                <a:solidFill>
                  <a:srgbClr val="006600"/>
                </a:solidFill>
              </a:rPr>
              <a:t>.</a:t>
            </a:r>
            <a:endParaRPr lang="en-US" sz="5000" b="0" dirty="0">
              <a:solidFill>
                <a:srgbClr val="006600"/>
              </a:solidFill>
              <a:effectLst/>
            </a:endParaRPr>
          </a:p>
        </p:txBody>
      </p:sp>
    </p:spTree>
    <p:extLst>
      <p:ext uri="{BB962C8B-B14F-4D97-AF65-F5344CB8AC3E}">
        <p14:creationId xmlns:p14="http://schemas.microsoft.com/office/powerpoint/2010/main" val="40739437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2364510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C00000"/>
                </a:solidFill>
                <a:effectLst/>
              </a:rPr>
              <a:t>Ca </a:t>
            </a:r>
            <a:r>
              <a:rPr lang="en-US" sz="6600" b="0" dirty="0" err="1">
                <a:solidFill>
                  <a:srgbClr val="C00000"/>
                </a:solidFill>
                <a:effectLst/>
              </a:rPr>
              <a:t>Nguyện</a:t>
            </a:r>
            <a:r>
              <a:rPr lang="en-US" sz="6600" b="0" dirty="0">
                <a:solidFill>
                  <a:srgbClr val="C00000"/>
                </a:solidFill>
                <a:effectLst/>
              </a:rPr>
              <a:t> </a:t>
            </a:r>
            <a:r>
              <a:rPr lang="en-US" sz="6600" b="0" dirty="0" err="1">
                <a:solidFill>
                  <a:srgbClr val="C00000"/>
                </a:solidFill>
                <a:effectLst/>
              </a:rPr>
              <a:t>Hiệp</a:t>
            </a:r>
            <a:r>
              <a:rPr lang="en-US" sz="6600" b="0" dirty="0">
                <a:solidFill>
                  <a:srgbClr val="C00000"/>
                </a:solidFill>
                <a:effectLst/>
              </a:rPr>
              <a:t> </a:t>
            </a:r>
            <a:r>
              <a:rPr lang="en-US" sz="6600" b="0" dirty="0" err="1">
                <a:solidFill>
                  <a:srgbClr val="C00000"/>
                </a:solidFill>
                <a:effectLst/>
              </a:rPr>
              <a:t>Lễ</a:t>
            </a:r>
            <a:r>
              <a:rPr lang="en-US" sz="6600" b="0" dirty="0">
                <a:solidFill>
                  <a:srgbClr val="C00000"/>
                </a:solidFill>
                <a:effectLst/>
              </a:rPr>
              <a:t/>
            </a:r>
            <a:br>
              <a:rPr lang="en-US" sz="6600" b="0" dirty="0">
                <a:solidFill>
                  <a:srgbClr val="C00000"/>
                </a:solidFill>
                <a:effectLst/>
              </a:rPr>
            </a:br>
            <a:r>
              <a:rPr lang="en-US" sz="7500" b="0" dirty="0" smtClean="0">
                <a:solidFill>
                  <a:srgbClr val="C00000"/>
                </a:solidFill>
                <a:effectLst/>
              </a:rPr>
              <a:t>CÓ MỘT TÌNH YÊU</a:t>
            </a:r>
            <a:r>
              <a:rPr lang="en-US" sz="7200" b="0" dirty="0" smtClean="0">
                <a:solidFill>
                  <a:srgbClr val="C00000"/>
                </a:solidFill>
                <a:effectLst/>
              </a:rPr>
              <a:t/>
            </a:r>
            <a:br>
              <a:rPr lang="en-US" sz="7200" b="0" dirty="0" smtClean="0">
                <a:solidFill>
                  <a:srgbClr val="C00000"/>
                </a:solidFill>
                <a:effectLst/>
              </a:rPr>
            </a:br>
            <a:r>
              <a:rPr lang="en-US" sz="4000" i="1" dirty="0" err="1" smtClean="0">
                <a:solidFill>
                  <a:srgbClr val="C00000"/>
                </a:solidFill>
              </a:rPr>
              <a:t>Ân</a:t>
            </a:r>
            <a:r>
              <a:rPr lang="en-US" sz="4000" i="1" dirty="0" smtClean="0">
                <a:solidFill>
                  <a:srgbClr val="C00000"/>
                </a:solidFill>
              </a:rPr>
              <a:t> </a:t>
            </a:r>
            <a:r>
              <a:rPr lang="en-US" sz="4000" i="1" dirty="0" err="1" smtClean="0">
                <a:solidFill>
                  <a:srgbClr val="C00000"/>
                </a:solidFill>
              </a:rPr>
              <a:t>Đức</a:t>
            </a:r>
            <a:endParaRPr lang="en-US" sz="6600" b="0" i="1" dirty="0">
              <a:solidFill>
                <a:srgbClr val="C00000"/>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300" b="0" u="sng" dirty="0" err="1">
                <a:solidFill>
                  <a:srgbClr val="C00000"/>
                </a:solidFill>
                <a:effectLst/>
              </a:rPr>
              <a:t>Đk</a:t>
            </a:r>
            <a:r>
              <a:rPr lang="en-US" sz="5300" b="0" u="sng" dirty="0">
                <a:solidFill>
                  <a:srgbClr val="C00000"/>
                </a:solidFill>
                <a:effectLst/>
              </a:rPr>
              <a:t>:</a:t>
            </a:r>
            <a:r>
              <a:rPr lang="en-US" sz="5300" b="0" dirty="0">
                <a:solidFill>
                  <a:srgbClr val="006600"/>
                </a:solidFill>
                <a:effectLst/>
              </a:rPr>
              <a:t> </a:t>
            </a:r>
            <a:r>
              <a:rPr lang="vi-VN" sz="5300" dirty="0">
                <a:solidFill>
                  <a:srgbClr val="006600"/>
                </a:solidFill>
              </a:rPr>
              <a:t>(Có một Tình yêu) </a:t>
            </a:r>
            <a:r>
              <a:rPr lang="en-US" sz="5300" dirty="0" smtClean="0">
                <a:solidFill>
                  <a:srgbClr val="006600"/>
                </a:solidFill>
              </a:rPr>
              <a:t>C</a:t>
            </a:r>
            <a:r>
              <a:rPr lang="vi-VN" sz="5300" dirty="0" smtClean="0">
                <a:solidFill>
                  <a:srgbClr val="006600"/>
                </a:solidFill>
              </a:rPr>
              <a:t>ó </a:t>
            </a:r>
            <a:r>
              <a:rPr lang="vi-VN" sz="5300" dirty="0">
                <a:solidFill>
                  <a:srgbClr val="006600"/>
                </a:solidFill>
              </a:rPr>
              <a:t>một Tình Yêu, </a:t>
            </a:r>
            <a:r>
              <a:rPr lang="en-US" sz="5300" dirty="0" smtClean="0">
                <a:solidFill>
                  <a:srgbClr val="006600"/>
                </a:solidFill>
              </a:rPr>
              <a:t>t</a:t>
            </a:r>
            <a:r>
              <a:rPr lang="vi-VN" sz="5300" dirty="0" smtClean="0">
                <a:solidFill>
                  <a:srgbClr val="006600"/>
                </a:solidFill>
              </a:rPr>
              <a:t>ình </a:t>
            </a:r>
            <a:r>
              <a:rPr lang="vi-VN" sz="5300" dirty="0">
                <a:solidFill>
                  <a:srgbClr val="006600"/>
                </a:solidFill>
              </a:rPr>
              <a:t>yêu lạ lùng như thế đó rất bao la hơn đại dương kia, sóng ru hát câu tình ca (Chúa thương con nhiều</a:t>
            </a:r>
            <a:r>
              <a:rPr lang="vi-VN" sz="5300" dirty="0" smtClean="0">
                <a:solidFill>
                  <a:srgbClr val="006600"/>
                </a:solidFill>
              </a:rPr>
              <a:t>)</a:t>
            </a:r>
            <a:r>
              <a:rPr lang="en-US" sz="5300" dirty="0" smtClean="0">
                <a:solidFill>
                  <a:srgbClr val="C00000"/>
                </a:solidFill>
              </a:rPr>
              <a:t>…</a:t>
            </a:r>
            <a:endParaRPr lang="en-US" sz="5300" b="0" dirty="0">
              <a:solidFill>
                <a:srgbClr val="C00000"/>
              </a:solidFill>
              <a:effectLst/>
            </a:endParaRPr>
          </a:p>
        </p:txBody>
      </p:sp>
    </p:spTree>
    <p:extLst>
      <p:ext uri="{BB962C8B-B14F-4D97-AF65-F5344CB8AC3E}">
        <p14:creationId xmlns:p14="http://schemas.microsoft.com/office/powerpoint/2010/main" val="2704765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dirty="0">
                <a:solidFill>
                  <a:srgbClr val="006600"/>
                </a:solidFill>
                <a:effectLst/>
                <a:latin typeface="+mj-lt"/>
              </a:rPr>
              <a:t>để các ngài cùng nhau tìm hiểu những điều đẹp ý</a:t>
            </a:r>
            <a:r>
              <a:rPr lang="en-US" sz="5400" b="0" dirty="0">
                <a:solidFill>
                  <a:srgbClr val="006600"/>
                </a:solidFill>
                <a:effectLst/>
                <a:latin typeface="+mj-lt"/>
              </a:rPr>
              <a:t> </a:t>
            </a:r>
            <a:r>
              <a:rPr lang="vi-VN" sz="5400" b="0" dirty="0">
                <a:solidFill>
                  <a:srgbClr val="006600"/>
                </a:solidFill>
                <a:effectLst/>
                <a:latin typeface="+mj-lt"/>
              </a:rPr>
              <a:t>Chúa, và hướng dẫn đoàn Dân Chúa thực thi những điều Chúa truyền dạy</a:t>
            </a:r>
            <a:r>
              <a:rPr lang="en-US" sz="5400" b="0" dirty="0">
                <a:solidFill>
                  <a:srgbClr val="006600"/>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300" dirty="0" smtClean="0">
                <a:solidFill>
                  <a:srgbClr val="C00000"/>
                </a:solidFill>
              </a:rPr>
              <a:t>…</a:t>
            </a:r>
            <a:r>
              <a:rPr lang="en-US" sz="5300" dirty="0" smtClean="0">
                <a:solidFill>
                  <a:srgbClr val="006600"/>
                </a:solidFill>
              </a:rPr>
              <a:t> </a:t>
            </a:r>
            <a:r>
              <a:rPr lang="vi-VN" sz="5300" dirty="0" smtClean="0">
                <a:solidFill>
                  <a:srgbClr val="006600"/>
                </a:solidFill>
              </a:rPr>
              <a:t>Chúa </a:t>
            </a:r>
            <a:r>
              <a:rPr lang="vi-VN" sz="5300" dirty="0">
                <a:solidFill>
                  <a:srgbClr val="006600"/>
                </a:solidFill>
              </a:rPr>
              <a:t>thương con nhiều đang khi con còn trong bóng tối, đang khi con là thân yếu </a:t>
            </a:r>
            <a:r>
              <a:rPr lang="vi-VN" sz="5300" dirty="0" smtClean="0">
                <a:solidFill>
                  <a:srgbClr val="006600"/>
                </a:solidFill>
              </a:rPr>
              <a:t>đuối</a:t>
            </a:r>
            <a:r>
              <a:rPr lang="en-US" sz="5300" dirty="0" smtClean="0">
                <a:solidFill>
                  <a:srgbClr val="006600"/>
                </a:solidFill>
              </a:rPr>
              <a:t>,</a:t>
            </a:r>
            <a:r>
              <a:rPr lang="vi-VN" sz="5300" dirty="0" smtClean="0">
                <a:solidFill>
                  <a:srgbClr val="006600"/>
                </a:solidFill>
              </a:rPr>
              <a:t> </a:t>
            </a:r>
            <a:r>
              <a:rPr lang="vi-VN" sz="5300" dirty="0">
                <a:solidFill>
                  <a:srgbClr val="006600"/>
                </a:solidFill>
              </a:rPr>
              <a:t>Chúa đã thương nhìn đến con dắt dìu dẫn đưa trong tình (mối </a:t>
            </a:r>
            <a:r>
              <a:rPr lang="vi-VN" sz="5300" dirty="0" smtClean="0">
                <a:solidFill>
                  <a:srgbClr val="006600"/>
                </a:solidFill>
              </a:rPr>
              <a:t>tình) </a:t>
            </a:r>
            <a:r>
              <a:rPr lang="vi-VN" sz="5300" dirty="0">
                <a:solidFill>
                  <a:srgbClr val="006600"/>
                </a:solidFill>
              </a:rPr>
              <a:t>yêu thắm </a:t>
            </a:r>
            <a:r>
              <a:rPr lang="vi-VN" sz="5300" dirty="0" smtClean="0">
                <a:solidFill>
                  <a:srgbClr val="006600"/>
                </a:solidFill>
              </a:rPr>
              <a:t>nồng</a:t>
            </a:r>
            <a:r>
              <a:rPr lang="en-US" sz="5300" dirty="0">
                <a:solidFill>
                  <a:srgbClr val="006600"/>
                </a:solidFill>
              </a:rPr>
              <a:t>.</a:t>
            </a:r>
            <a:endParaRPr lang="en-US" sz="5300" b="0" dirty="0">
              <a:solidFill>
                <a:srgbClr val="006600"/>
              </a:solidFill>
              <a:effectLst/>
            </a:endParaRPr>
          </a:p>
        </p:txBody>
      </p:sp>
    </p:spTree>
    <p:extLst>
      <p:ext uri="{BB962C8B-B14F-4D97-AF65-F5344CB8AC3E}">
        <p14:creationId xmlns:p14="http://schemas.microsoft.com/office/powerpoint/2010/main" val="17844653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sz="5000" b="0" u="sng" dirty="0">
                <a:solidFill>
                  <a:srgbClr val="C00000"/>
                </a:solidFill>
                <a:effectLst/>
              </a:rPr>
              <a:t>Tk1:</a:t>
            </a:r>
            <a:r>
              <a:rPr lang="en-US" sz="5000" b="0" dirty="0">
                <a:solidFill>
                  <a:srgbClr val="006600"/>
                </a:solidFill>
                <a:effectLst/>
              </a:rPr>
              <a:t> </a:t>
            </a:r>
            <a:r>
              <a:rPr lang="vi-VN" sz="5000" dirty="0">
                <a:solidFill>
                  <a:srgbClr val="006600"/>
                </a:solidFill>
              </a:rPr>
              <a:t>Tình nào yêu con hơn bao mối tình trần gian. Tình Người đã chết chỉ vì yêu tha </a:t>
            </a:r>
            <a:r>
              <a:rPr lang="vi-VN" sz="5000" dirty="0" smtClean="0">
                <a:solidFill>
                  <a:srgbClr val="006600"/>
                </a:solidFill>
              </a:rPr>
              <a:t>thiết</a:t>
            </a:r>
            <a:r>
              <a:rPr lang="en-US" sz="5000" dirty="0" smtClean="0">
                <a:solidFill>
                  <a:srgbClr val="006600"/>
                </a:solidFill>
              </a:rPr>
              <a:t>.</a:t>
            </a:r>
            <a:r>
              <a:rPr lang="vi-VN" sz="5000" dirty="0" smtClean="0">
                <a:solidFill>
                  <a:srgbClr val="006600"/>
                </a:solidFill>
              </a:rPr>
              <a:t> </a:t>
            </a:r>
            <a:r>
              <a:rPr lang="vi-VN" sz="5000" dirty="0">
                <a:solidFill>
                  <a:srgbClr val="006600"/>
                </a:solidFill>
              </a:rPr>
              <a:t>Thánh giá nhuộm máu bằng chứng cho Tình </a:t>
            </a:r>
            <a:r>
              <a:rPr lang="vi-VN" sz="5000" dirty="0" smtClean="0">
                <a:solidFill>
                  <a:srgbClr val="006600"/>
                </a:solidFill>
              </a:rPr>
              <a:t>Yêu</a:t>
            </a:r>
            <a:r>
              <a:rPr lang="en-US" sz="5000" dirty="0" smtClean="0">
                <a:solidFill>
                  <a:srgbClr val="006600"/>
                </a:solidFill>
              </a:rPr>
              <a:t>,</a:t>
            </a:r>
            <a:r>
              <a:rPr lang="vi-VN" sz="5000" dirty="0" smtClean="0">
                <a:solidFill>
                  <a:srgbClr val="006600"/>
                </a:solidFill>
              </a:rPr>
              <a:t> </a:t>
            </a:r>
            <a:r>
              <a:rPr lang="vi-VN" sz="5000" dirty="0">
                <a:solidFill>
                  <a:srgbClr val="006600"/>
                </a:solidFill>
              </a:rPr>
              <a:t>Đấng Thánh tự hiến làm giá chuộc trần gian</a:t>
            </a:r>
            <a:r>
              <a:rPr lang="vi-VN" sz="5000" dirty="0" smtClean="0">
                <a:solidFill>
                  <a:srgbClr val="006600"/>
                </a:solidFill>
              </a:rPr>
              <a:t>.</a:t>
            </a:r>
            <a:endParaRPr lang="vi-VN" sz="5000" b="0" dirty="0">
              <a:solidFill>
                <a:srgbClr val="006600"/>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300" b="0" u="sng" dirty="0" err="1">
                <a:solidFill>
                  <a:srgbClr val="C00000"/>
                </a:solidFill>
                <a:effectLst/>
              </a:rPr>
              <a:t>Đk</a:t>
            </a:r>
            <a:r>
              <a:rPr lang="en-US" sz="5300" b="0" u="sng" dirty="0">
                <a:solidFill>
                  <a:srgbClr val="C00000"/>
                </a:solidFill>
                <a:effectLst/>
              </a:rPr>
              <a:t>:</a:t>
            </a:r>
            <a:r>
              <a:rPr lang="en-US" sz="5300" b="0" dirty="0">
                <a:solidFill>
                  <a:srgbClr val="006600"/>
                </a:solidFill>
                <a:effectLst/>
              </a:rPr>
              <a:t> </a:t>
            </a:r>
            <a:r>
              <a:rPr lang="vi-VN" sz="5300" dirty="0">
                <a:solidFill>
                  <a:srgbClr val="006600"/>
                </a:solidFill>
              </a:rPr>
              <a:t>(Có một Tình yêu) </a:t>
            </a:r>
            <a:r>
              <a:rPr lang="en-US" sz="5300" dirty="0" smtClean="0">
                <a:solidFill>
                  <a:srgbClr val="006600"/>
                </a:solidFill>
              </a:rPr>
              <a:t>C</a:t>
            </a:r>
            <a:r>
              <a:rPr lang="vi-VN" sz="5300" dirty="0" smtClean="0">
                <a:solidFill>
                  <a:srgbClr val="006600"/>
                </a:solidFill>
              </a:rPr>
              <a:t>ó </a:t>
            </a:r>
            <a:r>
              <a:rPr lang="vi-VN" sz="5300" dirty="0">
                <a:solidFill>
                  <a:srgbClr val="006600"/>
                </a:solidFill>
              </a:rPr>
              <a:t>một Tình Yêu, </a:t>
            </a:r>
            <a:r>
              <a:rPr lang="en-US" sz="5300" dirty="0" smtClean="0">
                <a:solidFill>
                  <a:srgbClr val="006600"/>
                </a:solidFill>
              </a:rPr>
              <a:t>t</a:t>
            </a:r>
            <a:r>
              <a:rPr lang="vi-VN" sz="5300" dirty="0" smtClean="0">
                <a:solidFill>
                  <a:srgbClr val="006600"/>
                </a:solidFill>
              </a:rPr>
              <a:t>ình </a:t>
            </a:r>
            <a:r>
              <a:rPr lang="vi-VN" sz="5300" dirty="0">
                <a:solidFill>
                  <a:srgbClr val="006600"/>
                </a:solidFill>
              </a:rPr>
              <a:t>yêu lạ lùng như thế đó rất bao la hơn đại dương kia, sóng ru hát câu tình ca (Chúa thương con nhiều</a:t>
            </a:r>
            <a:r>
              <a:rPr lang="vi-VN" sz="5300" dirty="0" smtClean="0">
                <a:solidFill>
                  <a:srgbClr val="006600"/>
                </a:solidFill>
              </a:rPr>
              <a:t>)</a:t>
            </a:r>
            <a:r>
              <a:rPr lang="en-US" sz="5300" dirty="0" smtClean="0">
                <a:solidFill>
                  <a:srgbClr val="C00000"/>
                </a:solidFill>
              </a:rPr>
              <a:t>…</a:t>
            </a:r>
            <a:endParaRPr lang="en-US" sz="5300" b="0" dirty="0">
              <a:solidFill>
                <a:srgbClr val="C00000"/>
              </a:solidFill>
              <a:effectLst/>
            </a:endParaRPr>
          </a:p>
        </p:txBody>
      </p:sp>
    </p:spTree>
    <p:extLst>
      <p:ext uri="{BB962C8B-B14F-4D97-AF65-F5344CB8AC3E}">
        <p14:creationId xmlns:p14="http://schemas.microsoft.com/office/powerpoint/2010/main" val="784590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300" dirty="0" smtClean="0">
                <a:solidFill>
                  <a:srgbClr val="C00000"/>
                </a:solidFill>
              </a:rPr>
              <a:t>…</a:t>
            </a:r>
            <a:r>
              <a:rPr lang="en-US" sz="5300" dirty="0" smtClean="0">
                <a:solidFill>
                  <a:srgbClr val="006600"/>
                </a:solidFill>
              </a:rPr>
              <a:t> </a:t>
            </a:r>
            <a:r>
              <a:rPr lang="vi-VN" sz="5300" dirty="0" smtClean="0">
                <a:solidFill>
                  <a:srgbClr val="006600"/>
                </a:solidFill>
              </a:rPr>
              <a:t>Chúa </a:t>
            </a:r>
            <a:r>
              <a:rPr lang="vi-VN" sz="5300" dirty="0">
                <a:solidFill>
                  <a:srgbClr val="006600"/>
                </a:solidFill>
              </a:rPr>
              <a:t>thương con nhiều đang khi con còn trong bóng tối, đang khi con là thân yếu </a:t>
            </a:r>
            <a:r>
              <a:rPr lang="vi-VN" sz="5300" dirty="0" smtClean="0">
                <a:solidFill>
                  <a:srgbClr val="006600"/>
                </a:solidFill>
              </a:rPr>
              <a:t>đuối</a:t>
            </a:r>
            <a:r>
              <a:rPr lang="en-US" sz="5300" dirty="0" smtClean="0">
                <a:solidFill>
                  <a:srgbClr val="006600"/>
                </a:solidFill>
              </a:rPr>
              <a:t>,</a:t>
            </a:r>
            <a:r>
              <a:rPr lang="vi-VN" sz="5300" dirty="0" smtClean="0">
                <a:solidFill>
                  <a:srgbClr val="006600"/>
                </a:solidFill>
              </a:rPr>
              <a:t> </a:t>
            </a:r>
            <a:r>
              <a:rPr lang="vi-VN" sz="5300" dirty="0">
                <a:solidFill>
                  <a:srgbClr val="006600"/>
                </a:solidFill>
              </a:rPr>
              <a:t>Chúa đã thương nhìn đến con dắt dìu dẫn đưa trong tình (mối </a:t>
            </a:r>
            <a:r>
              <a:rPr lang="vi-VN" sz="5300" dirty="0" smtClean="0">
                <a:solidFill>
                  <a:srgbClr val="006600"/>
                </a:solidFill>
              </a:rPr>
              <a:t>tình) </a:t>
            </a:r>
            <a:r>
              <a:rPr lang="vi-VN" sz="5300" dirty="0">
                <a:solidFill>
                  <a:srgbClr val="006600"/>
                </a:solidFill>
              </a:rPr>
              <a:t>yêu thắm </a:t>
            </a:r>
            <a:r>
              <a:rPr lang="vi-VN" sz="5300" dirty="0" smtClean="0">
                <a:solidFill>
                  <a:srgbClr val="006600"/>
                </a:solidFill>
              </a:rPr>
              <a:t>nồng</a:t>
            </a:r>
            <a:r>
              <a:rPr lang="en-US" sz="5300" dirty="0">
                <a:solidFill>
                  <a:srgbClr val="006600"/>
                </a:solidFill>
              </a:rPr>
              <a:t>.</a:t>
            </a:r>
            <a:endParaRPr lang="en-US" sz="5300" b="0" dirty="0">
              <a:solidFill>
                <a:srgbClr val="006600"/>
              </a:solidFill>
              <a:effectLst/>
            </a:endParaRPr>
          </a:p>
        </p:txBody>
      </p:sp>
    </p:spTree>
    <p:extLst>
      <p:ext uri="{BB962C8B-B14F-4D97-AF65-F5344CB8AC3E}">
        <p14:creationId xmlns:p14="http://schemas.microsoft.com/office/powerpoint/2010/main" val="133167883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sz="5000" b="0" u="sng" dirty="0">
                <a:solidFill>
                  <a:srgbClr val="C00000"/>
                </a:solidFill>
                <a:effectLst/>
              </a:rPr>
              <a:t>Tk2:</a:t>
            </a:r>
            <a:r>
              <a:rPr lang="en-US" sz="5000" b="0" dirty="0">
                <a:solidFill>
                  <a:srgbClr val="006600"/>
                </a:solidFill>
                <a:effectLst/>
              </a:rPr>
              <a:t> </a:t>
            </a:r>
            <a:r>
              <a:rPr lang="vi-VN" sz="5000" dirty="0">
                <a:solidFill>
                  <a:srgbClr val="006600"/>
                </a:solidFill>
              </a:rPr>
              <a:t>Tình nào yêu con đang khi con là tội nhân, là tình thương xót không để con hư mất Chúa muốn dùng con làm chứng nhân Tình yêu, Chúa muốn đời con là khúc nhạc Tình yêu</a:t>
            </a:r>
            <a:r>
              <a:rPr lang="vi-VN" sz="5000" dirty="0" smtClean="0">
                <a:solidFill>
                  <a:srgbClr val="006600"/>
                </a:solidFill>
              </a:rPr>
              <a:t>.</a:t>
            </a:r>
            <a:endParaRPr lang="en-US" sz="5000" b="0" dirty="0">
              <a:solidFill>
                <a:srgbClr val="006600"/>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300" b="0" u="sng" dirty="0" err="1">
                <a:solidFill>
                  <a:srgbClr val="C00000"/>
                </a:solidFill>
                <a:effectLst/>
              </a:rPr>
              <a:t>Đk</a:t>
            </a:r>
            <a:r>
              <a:rPr lang="en-US" sz="5300" b="0" u="sng" dirty="0">
                <a:solidFill>
                  <a:srgbClr val="C00000"/>
                </a:solidFill>
                <a:effectLst/>
              </a:rPr>
              <a:t>:</a:t>
            </a:r>
            <a:r>
              <a:rPr lang="en-US" sz="5300" b="0" dirty="0">
                <a:solidFill>
                  <a:srgbClr val="006600"/>
                </a:solidFill>
                <a:effectLst/>
              </a:rPr>
              <a:t> </a:t>
            </a:r>
            <a:r>
              <a:rPr lang="vi-VN" sz="5300" dirty="0">
                <a:solidFill>
                  <a:srgbClr val="006600"/>
                </a:solidFill>
              </a:rPr>
              <a:t>(Có một Tình yêu) </a:t>
            </a:r>
            <a:r>
              <a:rPr lang="en-US" sz="5300" dirty="0" smtClean="0">
                <a:solidFill>
                  <a:srgbClr val="006600"/>
                </a:solidFill>
              </a:rPr>
              <a:t>C</a:t>
            </a:r>
            <a:r>
              <a:rPr lang="vi-VN" sz="5300" dirty="0" smtClean="0">
                <a:solidFill>
                  <a:srgbClr val="006600"/>
                </a:solidFill>
              </a:rPr>
              <a:t>ó </a:t>
            </a:r>
            <a:r>
              <a:rPr lang="vi-VN" sz="5300" dirty="0">
                <a:solidFill>
                  <a:srgbClr val="006600"/>
                </a:solidFill>
              </a:rPr>
              <a:t>một Tình Yêu, </a:t>
            </a:r>
            <a:r>
              <a:rPr lang="en-US" sz="5300" dirty="0" smtClean="0">
                <a:solidFill>
                  <a:srgbClr val="006600"/>
                </a:solidFill>
              </a:rPr>
              <a:t>t</a:t>
            </a:r>
            <a:r>
              <a:rPr lang="vi-VN" sz="5300" dirty="0" smtClean="0">
                <a:solidFill>
                  <a:srgbClr val="006600"/>
                </a:solidFill>
              </a:rPr>
              <a:t>ình </a:t>
            </a:r>
            <a:r>
              <a:rPr lang="vi-VN" sz="5300" dirty="0">
                <a:solidFill>
                  <a:srgbClr val="006600"/>
                </a:solidFill>
              </a:rPr>
              <a:t>yêu lạ lùng như thế đó rất bao la hơn đại dương kia, sóng ru hát câu tình ca (Chúa thương con nhiều</a:t>
            </a:r>
            <a:r>
              <a:rPr lang="vi-VN" sz="5300" dirty="0" smtClean="0">
                <a:solidFill>
                  <a:srgbClr val="006600"/>
                </a:solidFill>
              </a:rPr>
              <a:t>)</a:t>
            </a:r>
            <a:r>
              <a:rPr lang="en-US" sz="5300" dirty="0" smtClean="0">
                <a:solidFill>
                  <a:srgbClr val="C00000"/>
                </a:solidFill>
              </a:rPr>
              <a:t>…</a:t>
            </a:r>
            <a:endParaRPr lang="en-US" sz="5300" b="0" dirty="0">
              <a:solidFill>
                <a:srgbClr val="C00000"/>
              </a:solidFill>
              <a:effectLst/>
            </a:endParaRPr>
          </a:p>
        </p:txBody>
      </p:sp>
    </p:spTree>
    <p:extLst>
      <p:ext uri="{BB962C8B-B14F-4D97-AF65-F5344CB8AC3E}">
        <p14:creationId xmlns:p14="http://schemas.microsoft.com/office/powerpoint/2010/main" val="78459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300" dirty="0" smtClean="0">
                <a:solidFill>
                  <a:srgbClr val="C00000"/>
                </a:solidFill>
              </a:rPr>
              <a:t>…</a:t>
            </a:r>
            <a:r>
              <a:rPr lang="en-US" sz="5300" dirty="0" smtClean="0">
                <a:solidFill>
                  <a:srgbClr val="006600"/>
                </a:solidFill>
              </a:rPr>
              <a:t> </a:t>
            </a:r>
            <a:r>
              <a:rPr lang="vi-VN" sz="5300" dirty="0" smtClean="0">
                <a:solidFill>
                  <a:srgbClr val="006600"/>
                </a:solidFill>
              </a:rPr>
              <a:t>Chúa </a:t>
            </a:r>
            <a:r>
              <a:rPr lang="vi-VN" sz="5300" dirty="0">
                <a:solidFill>
                  <a:srgbClr val="006600"/>
                </a:solidFill>
              </a:rPr>
              <a:t>thương con nhiều đang khi con còn trong bóng tối, đang khi con là thân yếu </a:t>
            </a:r>
            <a:r>
              <a:rPr lang="vi-VN" sz="5300" dirty="0" smtClean="0">
                <a:solidFill>
                  <a:srgbClr val="006600"/>
                </a:solidFill>
              </a:rPr>
              <a:t>đuối</a:t>
            </a:r>
            <a:r>
              <a:rPr lang="en-US" sz="5300" dirty="0" smtClean="0">
                <a:solidFill>
                  <a:srgbClr val="006600"/>
                </a:solidFill>
              </a:rPr>
              <a:t>,</a:t>
            </a:r>
            <a:r>
              <a:rPr lang="vi-VN" sz="5300" dirty="0" smtClean="0">
                <a:solidFill>
                  <a:srgbClr val="006600"/>
                </a:solidFill>
              </a:rPr>
              <a:t> </a:t>
            </a:r>
            <a:r>
              <a:rPr lang="vi-VN" sz="5300" dirty="0">
                <a:solidFill>
                  <a:srgbClr val="006600"/>
                </a:solidFill>
              </a:rPr>
              <a:t>Chúa đã thương nhìn đến con dắt dìu dẫn đưa trong tình (mối </a:t>
            </a:r>
            <a:r>
              <a:rPr lang="vi-VN" sz="5300" dirty="0" smtClean="0">
                <a:solidFill>
                  <a:srgbClr val="006600"/>
                </a:solidFill>
              </a:rPr>
              <a:t>tình) </a:t>
            </a:r>
            <a:r>
              <a:rPr lang="vi-VN" sz="5300" dirty="0">
                <a:solidFill>
                  <a:srgbClr val="006600"/>
                </a:solidFill>
              </a:rPr>
              <a:t>yêu thắm </a:t>
            </a:r>
            <a:r>
              <a:rPr lang="vi-VN" sz="5300" dirty="0" smtClean="0">
                <a:solidFill>
                  <a:srgbClr val="006600"/>
                </a:solidFill>
              </a:rPr>
              <a:t>nồng</a:t>
            </a:r>
            <a:r>
              <a:rPr lang="en-US" sz="5300" dirty="0">
                <a:solidFill>
                  <a:srgbClr val="006600"/>
                </a:solidFill>
              </a:rPr>
              <a:t>.</a:t>
            </a:r>
            <a:endParaRPr lang="en-US" sz="5300" b="0" dirty="0">
              <a:solidFill>
                <a:srgbClr val="006600"/>
              </a:solidFill>
              <a:effectLst/>
            </a:endParaRPr>
          </a:p>
        </p:txBody>
      </p:sp>
    </p:spTree>
    <p:extLst>
      <p:ext uri="{BB962C8B-B14F-4D97-AF65-F5344CB8AC3E}">
        <p14:creationId xmlns:p14="http://schemas.microsoft.com/office/powerpoint/2010/main" val="13316788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0" u="sng" dirty="0">
                <a:solidFill>
                  <a:srgbClr val="C00000"/>
                </a:solidFill>
                <a:effectLst/>
              </a:rPr>
              <a:t>Tk3:</a:t>
            </a:r>
            <a:r>
              <a:rPr lang="en-US" sz="5000" b="0" dirty="0">
                <a:solidFill>
                  <a:srgbClr val="006600"/>
                </a:solidFill>
                <a:effectLst/>
              </a:rPr>
              <a:t> </a:t>
            </a:r>
            <a:r>
              <a:rPr lang="vi-VN" sz="5000" dirty="0">
                <a:solidFill>
                  <a:srgbClr val="006600"/>
                </a:solidFill>
              </a:rPr>
              <a:t>Tình nào yêu con nâng con lên hàng bạn thân, cùng con liên kết trong Tình Yêu Giao </a:t>
            </a:r>
            <a:r>
              <a:rPr lang="vi-VN" sz="5000" dirty="0" smtClean="0">
                <a:solidFill>
                  <a:srgbClr val="006600"/>
                </a:solidFill>
              </a:rPr>
              <a:t>Ước</a:t>
            </a:r>
            <a:r>
              <a:rPr lang="en-US" sz="5000" dirty="0" smtClean="0">
                <a:solidFill>
                  <a:srgbClr val="006600"/>
                </a:solidFill>
              </a:rPr>
              <a:t>,</a:t>
            </a:r>
            <a:r>
              <a:rPr lang="vi-VN" sz="5000" dirty="0" smtClean="0">
                <a:solidFill>
                  <a:srgbClr val="006600"/>
                </a:solidFill>
              </a:rPr>
              <a:t> </a:t>
            </a:r>
            <a:r>
              <a:rPr lang="vi-VN" sz="5000" dirty="0">
                <a:solidFill>
                  <a:srgbClr val="006600"/>
                </a:solidFill>
              </a:rPr>
              <a:t>Chúa chiếm đoạt con bằng Thánh Linh dịu êm. Chúa quyến rũ con bằng tiếng gọi Tình </a:t>
            </a:r>
            <a:r>
              <a:rPr lang="vi-VN" sz="5000" dirty="0" smtClean="0">
                <a:solidFill>
                  <a:srgbClr val="006600"/>
                </a:solidFill>
              </a:rPr>
              <a:t>yêu</a:t>
            </a:r>
            <a:r>
              <a:rPr lang="en-US" sz="5000" dirty="0" smtClean="0">
                <a:solidFill>
                  <a:srgbClr val="006600"/>
                </a:solidFill>
              </a:rPr>
              <a:t>.</a:t>
            </a:r>
            <a:endParaRPr lang="en-US" sz="5000" b="0" dirty="0">
              <a:solidFill>
                <a:srgbClr val="006600"/>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300" b="0" u="sng" dirty="0" err="1">
                <a:solidFill>
                  <a:srgbClr val="C00000"/>
                </a:solidFill>
                <a:effectLst/>
              </a:rPr>
              <a:t>Đk</a:t>
            </a:r>
            <a:r>
              <a:rPr lang="en-US" sz="5300" b="0" u="sng" dirty="0">
                <a:solidFill>
                  <a:srgbClr val="C00000"/>
                </a:solidFill>
                <a:effectLst/>
              </a:rPr>
              <a:t>:</a:t>
            </a:r>
            <a:r>
              <a:rPr lang="en-US" sz="5300" b="0" dirty="0">
                <a:solidFill>
                  <a:srgbClr val="006600"/>
                </a:solidFill>
                <a:effectLst/>
              </a:rPr>
              <a:t> </a:t>
            </a:r>
            <a:r>
              <a:rPr lang="vi-VN" sz="5300" dirty="0">
                <a:solidFill>
                  <a:srgbClr val="006600"/>
                </a:solidFill>
              </a:rPr>
              <a:t>(Có một Tình yêu) </a:t>
            </a:r>
            <a:r>
              <a:rPr lang="en-US" sz="5300" dirty="0" smtClean="0">
                <a:solidFill>
                  <a:srgbClr val="006600"/>
                </a:solidFill>
              </a:rPr>
              <a:t>C</a:t>
            </a:r>
            <a:r>
              <a:rPr lang="vi-VN" sz="5300" dirty="0" smtClean="0">
                <a:solidFill>
                  <a:srgbClr val="006600"/>
                </a:solidFill>
              </a:rPr>
              <a:t>ó </a:t>
            </a:r>
            <a:r>
              <a:rPr lang="vi-VN" sz="5300" dirty="0">
                <a:solidFill>
                  <a:srgbClr val="006600"/>
                </a:solidFill>
              </a:rPr>
              <a:t>một Tình Yêu, </a:t>
            </a:r>
            <a:r>
              <a:rPr lang="en-US" sz="5300" dirty="0" smtClean="0">
                <a:solidFill>
                  <a:srgbClr val="006600"/>
                </a:solidFill>
              </a:rPr>
              <a:t>t</a:t>
            </a:r>
            <a:r>
              <a:rPr lang="vi-VN" sz="5300" dirty="0" smtClean="0">
                <a:solidFill>
                  <a:srgbClr val="006600"/>
                </a:solidFill>
              </a:rPr>
              <a:t>ình </a:t>
            </a:r>
            <a:r>
              <a:rPr lang="vi-VN" sz="5300" dirty="0">
                <a:solidFill>
                  <a:srgbClr val="006600"/>
                </a:solidFill>
              </a:rPr>
              <a:t>yêu lạ lùng như thế đó rất bao la hơn đại dương kia, sóng ru hát câu tình ca (Chúa thương con nhiều</a:t>
            </a:r>
            <a:r>
              <a:rPr lang="vi-VN" sz="5300" dirty="0" smtClean="0">
                <a:solidFill>
                  <a:srgbClr val="006600"/>
                </a:solidFill>
              </a:rPr>
              <a:t>)</a:t>
            </a:r>
            <a:r>
              <a:rPr lang="en-US" sz="5300" dirty="0" smtClean="0">
                <a:solidFill>
                  <a:srgbClr val="C00000"/>
                </a:solidFill>
              </a:rPr>
              <a:t>…</a:t>
            </a:r>
            <a:endParaRPr lang="en-US" sz="5300" b="0" dirty="0">
              <a:solidFill>
                <a:srgbClr val="C00000"/>
              </a:solidFill>
              <a:effectLst/>
            </a:endParaRPr>
          </a:p>
        </p:txBody>
      </p:sp>
    </p:spTree>
    <p:extLst>
      <p:ext uri="{BB962C8B-B14F-4D97-AF65-F5344CB8AC3E}">
        <p14:creationId xmlns:p14="http://schemas.microsoft.com/office/powerpoint/2010/main" val="102409971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300" dirty="0" smtClean="0">
                <a:solidFill>
                  <a:srgbClr val="C00000"/>
                </a:solidFill>
              </a:rPr>
              <a:t>…</a:t>
            </a:r>
            <a:r>
              <a:rPr lang="en-US" sz="5300" dirty="0" smtClean="0">
                <a:solidFill>
                  <a:srgbClr val="006600"/>
                </a:solidFill>
              </a:rPr>
              <a:t> </a:t>
            </a:r>
            <a:r>
              <a:rPr lang="vi-VN" sz="5300" dirty="0" smtClean="0">
                <a:solidFill>
                  <a:srgbClr val="006600"/>
                </a:solidFill>
              </a:rPr>
              <a:t>Chúa </a:t>
            </a:r>
            <a:r>
              <a:rPr lang="vi-VN" sz="5300" dirty="0">
                <a:solidFill>
                  <a:srgbClr val="006600"/>
                </a:solidFill>
              </a:rPr>
              <a:t>thương con nhiều đang khi con còn trong bóng tối, đang khi con là thân yếu </a:t>
            </a:r>
            <a:r>
              <a:rPr lang="vi-VN" sz="5300" dirty="0" smtClean="0">
                <a:solidFill>
                  <a:srgbClr val="006600"/>
                </a:solidFill>
              </a:rPr>
              <a:t>đuối</a:t>
            </a:r>
            <a:r>
              <a:rPr lang="en-US" sz="5300" dirty="0" smtClean="0">
                <a:solidFill>
                  <a:srgbClr val="006600"/>
                </a:solidFill>
              </a:rPr>
              <a:t>,</a:t>
            </a:r>
            <a:r>
              <a:rPr lang="vi-VN" sz="5300" dirty="0" smtClean="0">
                <a:solidFill>
                  <a:srgbClr val="006600"/>
                </a:solidFill>
              </a:rPr>
              <a:t> </a:t>
            </a:r>
            <a:r>
              <a:rPr lang="vi-VN" sz="5300" dirty="0">
                <a:solidFill>
                  <a:srgbClr val="006600"/>
                </a:solidFill>
              </a:rPr>
              <a:t>Chúa đã thương nhìn đến con dắt dìu dẫn đưa trong tình (mối </a:t>
            </a:r>
            <a:r>
              <a:rPr lang="vi-VN" sz="5300" dirty="0" smtClean="0">
                <a:solidFill>
                  <a:srgbClr val="006600"/>
                </a:solidFill>
              </a:rPr>
              <a:t>tình) </a:t>
            </a:r>
            <a:r>
              <a:rPr lang="vi-VN" sz="5300" dirty="0">
                <a:solidFill>
                  <a:srgbClr val="006600"/>
                </a:solidFill>
              </a:rPr>
              <a:t>yêu thắm </a:t>
            </a:r>
            <a:r>
              <a:rPr lang="vi-VN" sz="5300" dirty="0" smtClean="0">
                <a:solidFill>
                  <a:srgbClr val="006600"/>
                </a:solidFill>
              </a:rPr>
              <a:t>nồng</a:t>
            </a:r>
            <a:r>
              <a:rPr lang="en-US" sz="5300" dirty="0">
                <a:solidFill>
                  <a:srgbClr val="006600"/>
                </a:solidFill>
              </a:rPr>
              <a:t>.</a:t>
            </a:r>
            <a:endParaRPr lang="en-US" sz="5300" b="0" dirty="0">
              <a:solidFill>
                <a:srgbClr val="006600"/>
              </a:solidFill>
              <a:effectLst/>
            </a:endParaRPr>
          </a:p>
        </p:txBody>
      </p:sp>
    </p:spTree>
    <p:extLst>
      <p:ext uri="{BB962C8B-B14F-4D97-AF65-F5344CB8AC3E}">
        <p14:creationId xmlns:p14="http://schemas.microsoft.com/office/powerpoint/2010/main" val="1594153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dirty="0">
                <a:solidFill>
                  <a:srgbClr val="006600"/>
                </a:solidFill>
                <a:effectLst/>
                <a:latin typeface="+mj-lt"/>
              </a:rPr>
              <a:t>Các giáo phận Việt Nam chúng con, </a:t>
            </a:r>
            <a:br>
              <a:rPr lang="vi-VN" b="0" dirty="0">
                <a:solidFill>
                  <a:srgbClr val="006600"/>
                </a:solidFill>
                <a:effectLst/>
                <a:latin typeface="+mj-lt"/>
              </a:rPr>
            </a:br>
            <a:r>
              <a:rPr lang="vi-VN" b="0" dirty="0">
                <a:solidFill>
                  <a:srgbClr val="006600"/>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dirty="0">
              <a:solidFill>
                <a:srgbClr val="006600"/>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4400550"/>
          </a:xfrm>
        </p:spPr>
        <p:txBody>
          <a:bodyPr>
            <a:normAutofit/>
          </a:bodyPr>
          <a:lstStyle/>
          <a:p>
            <a:r>
              <a:rPr lang="en-US" sz="8000" b="0" dirty="0">
                <a:solidFill>
                  <a:srgbClr val="C00000"/>
                </a:solidFill>
                <a:effectLst/>
              </a:rPr>
              <a:t>Ca </a:t>
            </a:r>
            <a:r>
              <a:rPr lang="en-US" sz="8000" b="0" dirty="0" err="1">
                <a:solidFill>
                  <a:srgbClr val="C00000"/>
                </a:solidFill>
                <a:effectLst/>
              </a:rPr>
              <a:t>Kết</a:t>
            </a:r>
            <a:r>
              <a:rPr lang="en-US" sz="8000" b="0" dirty="0">
                <a:solidFill>
                  <a:srgbClr val="C00000"/>
                </a:solidFill>
                <a:effectLst/>
              </a:rPr>
              <a:t> </a:t>
            </a:r>
            <a:r>
              <a:rPr lang="en-US" sz="8000" b="0" dirty="0" err="1">
                <a:solidFill>
                  <a:srgbClr val="C00000"/>
                </a:solidFill>
                <a:effectLst/>
              </a:rPr>
              <a:t>Lễ</a:t>
            </a:r>
            <a:r>
              <a:rPr lang="en-US" sz="8000" b="0" dirty="0">
                <a:solidFill>
                  <a:srgbClr val="C00000"/>
                </a:solidFill>
                <a:effectLst/>
              </a:rPr>
              <a:t/>
            </a:r>
            <a:br>
              <a:rPr lang="en-US" sz="8000" b="0" dirty="0">
                <a:solidFill>
                  <a:srgbClr val="C00000"/>
                </a:solidFill>
                <a:effectLst/>
              </a:rPr>
            </a:br>
            <a:r>
              <a:rPr lang="en-US" sz="6600" b="0" dirty="0" smtClean="0">
                <a:solidFill>
                  <a:srgbClr val="C00000"/>
                </a:solidFill>
                <a:effectLst/>
              </a:rPr>
              <a:t>KHÚC HÁT TẠ ƠN</a:t>
            </a:r>
            <a:r>
              <a:rPr lang="en-US" sz="5400" b="0" dirty="0">
                <a:solidFill>
                  <a:srgbClr val="C00000"/>
                </a:solidFill>
                <a:effectLst/>
              </a:rPr>
              <a:t/>
            </a:r>
            <a:br>
              <a:rPr lang="en-US" sz="5400" b="0" dirty="0">
                <a:solidFill>
                  <a:srgbClr val="C00000"/>
                </a:solidFill>
                <a:effectLst/>
              </a:rPr>
            </a:br>
            <a:r>
              <a:rPr lang="en-US" sz="5400" b="0" i="1" dirty="0" smtClean="0">
                <a:solidFill>
                  <a:srgbClr val="C00000"/>
                </a:solidFill>
                <a:effectLst/>
              </a:rPr>
              <a:t>Thy </a:t>
            </a:r>
            <a:r>
              <a:rPr lang="en-US" sz="5400" b="0" i="1" dirty="0" err="1" smtClean="0">
                <a:solidFill>
                  <a:srgbClr val="C00000"/>
                </a:solidFill>
                <a:effectLst/>
              </a:rPr>
              <a:t>Yên</a:t>
            </a:r>
            <a:endParaRPr lang="en-US" sz="6000" b="0" i="1" dirty="0">
              <a:solidFill>
                <a:srgbClr val="C00000"/>
              </a:solidFill>
              <a:effectLst/>
            </a:endParaRPr>
          </a:p>
        </p:txBody>
      </p:sp>
    </p:spTree>
    <p:extLst>
      <p:ext uri="{BB962C8B-B14F-4D97-AF65-F5344CB8AC3E}">
        <p14:creationId xmlns:p14="http://schemas.microsoft.com/office/powerpoint/2010/main" val="35085029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C00000"/>
                </a:solidFill>
                <a:effectLst/>
              </a:rPr>
              <a:t>Đk</a:t>
            </a:r>
            <a:r>
              <a:rPr lang="en-US" sz="6000" b="0" u="sng" dirty="0">
                <a:solidFill>
                  <a:srgbClr val="C00000"/>
                </a:solidFill>
                <a:effectLst/>
              </a:rPr>
              <a:t>:</a:t>
            </a:r>
            <a:r>
              <a:rPr lang="en-US" sz="6000" b="0" dirty="0">
                <a:solidFill>
                  <a:srgbClr val="006600"/>
                </a:solidFill>
                <a:effectLst/>
              </a:rPr>
              <a:t> </a:t>
            </a:r>
            <a:r>
              <a:rPr lang="vi-VN" sz="6000" dirty="0">
                <a:solidFill>
                  <a:srgbClr val="006600"/>
                </a:solidFill>
              </a:rPr>
              <a:t>Xin dâng kính câu ca tạ ơn. Ca khen Chúa mến yêu nhân trần. Ngàn đời kính chúc Vua muôn loài. Danh Chúa luôn rạng ngời.</a:t>
            </a:r>
            <a:endParaRPr lang="en-US" sz="6000" b="0" dirty="0">
              <a:solidFill>
                <a:srgbClr val="006600"/>
              </a:solidFill>
              <a:effectLst/>
            </a:endParaRPr>
          </a:p>
        </p:txBody>
      </p:sp>
    </p:spTree>
    <p:extLst>
      <p:ext uri="{BB962C8B-B14F-4D97-AF65-F5344CB8AC3E}">
        <p14:creationId xmlns:p14="http://schemas.microsoft.com/office/powerpoint/2010/main" val="28175316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C00000"/>
                </a:solidFill>
                <a:effectLst/>
              </a:rPr>
              <a:t>Tk1:</a:t>
            </a:r>
            <a:r>
              <a:rPr lang="en-US" sz="6000" b="0" dirty="0">
                <a:solidFill>
                  <a:srgbClr val="006600"/>
                </a:solidFill>
                <a:effectLst/>
              </a:rPr>
              <a:t> </a:t>
            </a:r>
            <a:r>
              <a:rPr lang="vi-VN" sz="6000" dirty="0">
                <a:solidFill>
                  <a:srgbClr val="006600"/>
                </a:solidFill>
              </a:rPr>
              <a:t>Vì tình yêu ôi quí trọng thay. Muôn ơn lành chan chứa trời mây. </a:t>
            </a:r>
            <a:r>
              <a:rPr lang="vi-VN" sz="6000" dirty="0" smtClean="0">
                <a:solidFill>
                  <a:srgbClr val="006600"/>
                </a:solidFill>
              </a:rPr>
              <a:t>Tầng</a:t>
            </a:r>
            <a:r>
              <a:rPr lang="en-US" sz="6000" dirty="0" smtClean="0">
                <a:solidFill>
                  <a:srgbClr val="006600"/>
                </a:solidFill>
              </a:rPr>
              <a:t> </a:t>
            </a:r>
            <a:r>
              <a:rPr lang="en-US" sz="6000" dirty="0" err="1" smtClean="0">
                <a:solidFill>
                  <a:srgbClr val="006600"/>
                </a:solidFill>
              </a:rPr>
              <a:t>trời</a:t>
            </a:r>
            <a:r>
              <a:rPr lang="vi-VN" sz="6000" dirty="0" smtClean="0">
                <a:solidFill>
                  <a:srgbClr val="006600"/>
                </a:solidFill>
              </a:rPr>
              <a:t> </a:t>
            </a:r>
            <a:r>
              <a:rPr lang="vi-VN" sz="6000" dirty="0">
                <a:solidFill>
                  <a:srgbClr val="006600"/>
                </a:solidFill>
              </a:rPr>
              <a:t>xanh lừng tiếng ngàn dân. Hát khúc ca tạ ơn.</a:t>
            </a:r>
            <a:endParaRPr lang="vi-VN" sz="6000" b="0" dirty="0">
              <a:solidFill>
                <a:srgbClr val="006600"/>
              </a:solidFill>
              <a:effectLst/>
            </a:endParaRPr>
          </a:p>
        </p:txBody>
      </p:sp>
    </p:spTree>
    <p:extLst>
      <p:ext uri="{BB962C8B-B14F-4D97-AF65-F5344CB8AC3E}">
        <p14:creationId xmlns:p14="http://schemas.microsoft.com/office/powerpoint/2010/main" val="42783538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C00000"/>
                </a:solidFill>
                <a:effectLst/>
              </a:rPr>
              <a:t>Đk</a:t>
            </a:r>
            <a:r>
              <a:rPr lang="en-US" sz="6000" b="0" u="sng" dirty="0">
                <a:solidFill>
                  <a:srgbClr val="C00000"/>
                </a:solidFill>
                <a:effectLst/>
              </a:rPr>
              <a:t>:</a:t>
            </a:r>
            <a:r>
              <a:rPr lang="en-US" sz="6000" b="0" dirty="0">
                <a:solidFill>
                  <a:srgbClr val="006600"/>
                </a:solidFill>
                <a:effectLst/>
              </a:rPr>
              <a:t> </a:t>
            </a:r>
            <a:r>
              <a:rPr lang="vi-VN" sz="6000" dirty="0">
                <a:solidFill>
                  <a:srgbClr val="006600"/>
                </a:solidFill>
              </a:rPr>
              <a:t>Xin dâng kính câu ca tạ ơn. Ca khen Chúa mến yêu nhân trần. Ngàn đời kính chúc Vua muôn loài. Danh Chúa luôn rạng ngời.</a:t>
            </a:r>
            <a:endParaRPr lang="en-US" sz="6000" b="0" dirty="0">
              <a:solidFill>
                <a:srgbClr val="006600"/>
              </a:solidFill>
              <a:effectLst/>
            </a:endParaRPr>
          </a:p>
        </p:txBody>
      </p:sp>
    </p:spTree>
    <p:extLst>
      <p:ext uri="{BB962C8B-B14F-4D97-AF65-F5344CB8AC3E}">
        <p14:creationId xmlns:p14="http://schemas.microsoft.com/office/powerpoint/2010/main" val="9363140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smtClean="0">
                <a:solidFill>
                  <a:srgbClr val="C00000"/>
                </a:solidFill>
                <a:effectLst/>
              </a:rPr>
              <a:t>Tk2:</a:t>
            </a:r>
            <a:r>
              <a:rPr lang="en-US" sz="6000" b="0" dirty="0" smtClean="0">
                <a:solidFill>
                  <a:srgbClr val="006600"/>
                </a:solidFill>
                <a:effectLst/>
              </a:rPr>
              <a:t> </a:t>
            </a:r>
            <a:r>
              <a:rPr lang="vi-VN" sz="6000" dirty="0">
                <a:solidFill>
                  <a:srgbClr val="006600"/>
                </a:solidFill>
              </a:rPr>
              <a:t>Bầu trời long lanh ánh nghìn sao. Mây lưng trời sương tuyết ngàn cao. Rền vang lên nhạc khúc hòa ca. Kính đáp ân tình Cha</a:t>
            </a:r>
            <a:r>
              <a:rPr lang="vi-VN" sz="6000" dirty="0" smtClean="0">
                <a:solidFill>
                  <a:srgbClr val="006600"/>
                </a:solidFill>
              </a:rPr>
              <a:t>.</a:t>
            </a:r>
            <a:endParaRPr lang="vi-VN" sz="6000" b="0" dirty="0">
              <a:solidFill>
                <a:srgbClr val="006600"/>
              </a:solidFill>
              <a:effectLst/>
            </a:endParaRPr>
          </a:p>
        </p:txBody>
      </p:sp>
    </p:spTree>
    <p:extLst>
      <p:ext uri="{BB962C8B-B14F-4D97-AF65-F5344CB8AC3E}">
        <p14:creationId xmlns:p14="http://schemas.microsoft.com/office/powerpoint/2010/main" val="168742211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C00000"/>
                </a:solidFill>
                <a:effectLst/>
              </a:rPr>
              <a:t>Đk</a:t>
            </a:r>
            <a:r>
              <a:rPr lang="en-US" sz="6000" b="0" u="sng" dirty="0">
                <a:solidFill>
                  <a:srgbClr val="C00000"/>
                </a:solidFill>
                <a:effectLst/>
              </a:rPr>
              <a:t>:</a:t>
            </a:r>
            <a:r>
              <a:rPr lang="en-US" sz="6000" b="0" dirty="0">
                <a:solidFill>
                  <a:srgbClr val="006600"/>
                </a:solidFill>
                <a:effectLst/>
              </a:rPr>
              <a:t> </a:t>
            </a:r>
            <a:r>
              <a:rPr lang="vi-VN" sz="6000" dirty="0">
                <a:solidFill>
                  <a:srgbClr val="006600"/>
                </a:solidFill>
              </a:rPr>
              <a:t>Xin dâng kính câu ca tạ ơn. Ca khen Chúa mến yêu nhân trần. Ngàn đời kính chúc Vua muôn loài. Danh Chúa luôn rạng ngời.</a:t>
            </a:r>
            <a:endParaRPr lang="en-US" sz="6000" b="0" dirty="0">
              <a:solidFill>
                <a:srgbClr val="006600"/>
              </a:solidFill>
              <a:effectLst/>
            </a:endParaRPr>
          </a:p>
        </p:txBody>
      </p:sp>
    </p:spTree>
    <p:extLst>
      <p:ext uri="{BB962C8B-B14F-4D97-AF65-F5344CB8AC3E}">
        <p14:creationId xmlns:p14="http://schemas.microsoft.com/office/powerpoint/2010/main" val="9363140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853039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dirty="0">
                <a:solidFill>
                  <a:srgbClr val="006600"/>
                </a:solidFill>
                <a:effectLst/>
                <a:latin typeface="+mj-lt"/>
              </a:rPr>
              <a:t>thái độ tham gia và lòng nhiệt thành trong sứ vụ của Hội</a:t>
            </a:r>
            <a:br>
              <a:rPr lang="vi-VN" sz="4900" b="0" dirty="0">
                <a:solidFill>
                  <a:srgbClr val="006600"/>
                </a:solidFill>
                <a:effectLst/>
                <a:latin typeface="+mj-lt"/>
              </a:rPr>
            </a:br>
            <a:r>
              <a:rPr lang="vi-VN" sz="4900" b="0" dirty="0">
                <a:solidFill>
                  <a:srgbClr val="006600"/>
                </a:solidFill>
                <a:effectLst/>
                <a:latin typeface="+mj-lt"/>
              </a:rPr>
              <a:t>Thánh, </a:t>
            </a:r>
            <a:r>
              <a:rPr lang="en-US" sz="4900" b="0" dirty="0" smtClean="0">
                <a:solidFill>
                  <a:srgbClr val="006600"/>
                </a:solidFill>
                <a:effectLst/>
                <a:latin typeface="+mj-lt"/>
              </a:rPr>
              <a:t>n</a:t>
            </a:r>
            <a:r>
              <a:rPr lang="vi-VN" sz="4900" b="0" dirty="0" smtClean="0">
                <a:solidFill>
                  <a:srgbClr val="006600"/>
                </a:solidFill>
                <a:effectLst/>
                <a:latin typeface="+mj-lt"/>
              </a:rPr>
              <a:t>hờ </a:t>
            </a:r>
            <a:r>
              <a:rPr lang="vi-VN" sz="4900" b="0" dirty="0">
                <a:solidFill>
                  <a:srgbClr val="006600"/>
                </a:solidFill>
                <a:effectLst/>
                <a:latin typeface="+mj-lt"/>
              </a:rPr>
              <a:t>lời chuyển cầu của Đức Trinh Nữ Maria, Nữ Vương các Tông đồ và là Mẹ của Hội Thánh,</a:t>
            </a:r>
            <a:endParaRPr lang="en-US" sz="4900" b="0" dirty="0">
              <a:solidFill>
                <a:srgbClr val="006600"/>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dirty="0">
                <a:solidFill>
                  <a:srgbClr val="006600"/>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dirty="0">
                <a:solidFill>
                  <a:srgbClr val="C00000"/>
                </a:solidFill>
                <a:effectLst/>
                <a:latin typeface="+mj-lt"/>
                <a:cs typeface="Times New Roman" pitchFamily="18" charset="0"/>
              </a:rPr>
              <a:t>Amen.</a:t>
            </a:r>
            <a:endParaRPr lang="en-US" sz="54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883</TotalTime>
  <Words>1852</Words>
  <Application>Microsoft Office PowerPoint</Application>
  <PresentationFormat>On-screen Show (16:9)</PresentationFormat>
  <Paragraphs>87</Paragraphs>
  <Slides>77</Slides>
  <Notes>0</Notes>
  <HiddenSlides>0</HiddenSlides>
  <MMClips>0</MMClips>
  <ScaleCrop>false</ScaleCrop>
  <HeadingPairs>
    <vt:vector size="4" baseType="variant">
      <vt:variant>
        <vt:lpstr>Theme</vt:lpstr>
      </vt:variant>
      <vt:variant>
        <vt:i4>11</vt:i4>
      </vt:variant>
      <vt:variant>
        <vt:lpstr>Slide Titles</vt:lpstr>
      </vt:variant>
      <vt:variant>
        <vt:i4>77</vt:i4>
      </vt:variant>
    </vt:vector>
  </HeadingPairs>
  <TitlesOfParts>
    <vt:vector size="88" baseType="lpstr">
      <vt:lpstr>Office Theme</vt:lpstr>
      <vt:lpstr>12_Office Theme</vt:lpstr>
      <vt:lpstr>36_Default Design</vt:lpstr>
      <vt:lpstr>10_Office Theme</vt:lpstr>
      <vt:lpstr>37_Default Design</vt:lpstr>
      <vt:lpstr>4_Office Theme</vt:lpstr>
      <vt:lpstr>5_Office Theme</vt:lpstr>
      <vt:lpstr>6_Office Theme</vt:lpstr>
      <vt:lpstr>1_Office Theme</vt:lpstr>
      <vt:lpstr>3_Office Theme</vt:lpstr>
      <vt:lpstr>7_Office Theme</vt:lpstr>
      <vt:lpstr>Chúa Nhật XVIII TN Năm A Lễ Hiển Dung</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Chúa Nhật XVIII TN Năm A Lễ Hiển Dung</vt:lpstr>
      <vt:lpstr> Ca Nhập Lễ LÊN ĐỀN NGÀI Thái Nguyên  </vt:lpstr>
      <vt:lpstr>PowerPoint Presentation</vt:lpstr>
      <vt:lpstr>PowerPoint Presentation</vt:lpstr>
      <vt:lpstr>PowerPoint Presentation</vt:lpstr>
      <vt:lpstr>PowerPoint Presentation</vt:lpstr>
      <vt:lpstr>Chúa Nhật XVIII TN Năm A Lễ Hiển Dung</vt:lpstr>
      <vt:lpstr> </vt:lpstr>
      <vt:lpstr> </vt:lpstr>
      <vt:lpstr> </vt:lpstr>
      <vt:lpstr> </vt:lpstr>
      <vt:lpstr> </vt:lpstr>
      <vt:lpstr> </vt:lpstr>
      <vt:lpstr> </vt:lpstr>
      <vt:lpstr>PowerPoint Presentation</vt:lpstr>
      <vt:lpstr>PowerPoint Presentation</vt:lpstr>
      <vt:lpstr>Thánh Vịnh 96 Lễ Chúa Hiển Dung Năm A Lm Kim Long  03 Câu</vt:lpstr>
      <vt:lpstr>Đk: Chúa là Vua hiển trị, là Đấng Tối Cao trên khắp địa cầu.</vt:lpstr>
      <vt:lpstr>Tk1: Chúa làm Vua, trái đất hãy nhảy mừng, ngàn quần đảo reo vui.  Mây u ám phủ quanh Ngài. Công minh chính trực là bệ cung ngai Ngài. </vt:lpstr>
      <vt:lpstr>Đk: Chúa là Vua hiển trị, là Đấng Tối Cao trên khắp địa cầu.</vt:lpstr>
      <vt:lpstr>Tk2: Núi vội tan giống sáp trước nhan Ngài, là hoàng thượng dương gian. Công minh Chúa vang cung trời. Muôn dân ngắm nhìn tận tường ánh Thiên Nhan. </vt:lpstr>
      <vt:lpstr>Đk: Chúa là Vua hiển trị, là Đấng Tối Cao trên khắp địa cầu.</vt:lpstr>
      <vt:lpstr>Tk3: Chính vì đây: Chúa rất đỗi cao trọng, và vượt trổi nơi nơi. Muôn tâu Chúa, ôi siêu việt. Trên muôn thánh thần và toàn cõi thế gian. </vt:lpstr>
      <vt:lpstr>Đk: Chúa là Vua hiển trị, là Đấng Tối Cao trên khắp địa cầu.</vt:lpstr>
      <vt:lpstr>PowerPoint Presentation</vt:lpstr>
      <vt:lpstr>Đây là Con Ta yêu quí, làm vui thoả lòng Ta, hãy lắng nghe lời Người.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Tựa làn trầm hương như trầm hương bay lên trước tòa. Nồng nàn bài ca xinh đẹp muôn là muôn sắc hoa. Hiệp lời tôn vinh Chúa trời đất, lòng thành hát dâng câu tạ ơn. Tình Cha thiết tha chan hòa trải khắp gần xa.</vt:lpstr>
      <vt:lpstr>… Này là tấm bánh do từng muôn hạt lúa kết thành. Này là rượu nho do từ bao chùm nho ép nên. Hiệp dâng lên Chúa Chúa trời đất, để thành bánh thiêng nuôi đoàn con. Để thành Máu Con Chúa Trời nguồn ơn cứu độ.</vt:lpstr>
      <vt:lpstr>Đk: Xin chúc tụng Chúa Chúa Cả đất trời, từ giờ đây đến muôn muôn đời. Chúc tụng Thiên Chúa từ nhân, Chúa là quyền năng cực thánh, là Đấng đáng chúc tụng mọi lúc mọi nơi.</vt:lpstr>
      <vt:lpstr>PowerPoint Presentation</vt:lpstr>
      <vt:lpstr>PowerPoint Presentation</vt:lpstr>
      <vt:lpstr>Ca Nguyện Hiệp Lễ CÓ MỘT TÌNH YÊU Ân Đức</vt:lpstr>
      <vt:lpstr>Đk: (Có một Tình yêu) Có một Tình Yêu, tình yêu lạ lùng như thế đó rất bao la hơn đại dương kia, sóng ru hát câu tình ca (Chúa thương con nhiều)…</vt:lpstr>
      <vt:lpstr>… Chúa thương con nhiều đang khi con còn trong bóng tối, đang khi con là thân yếu đuối, Chúa đã thương nhìn đến con dắt dìu dẫn đưa trong tình (mối tình) yêu thắm nồng.</vt:lpstr>
      <vt:lpstr>Tk1: Tình nào yêu con hơn bao mối tình trần gian. Tình Người đã chết chỉ vì yêu tha thiết. Thánh giá nhuộm máu bằng chứng cho Tình Yêu, Đấng Thánh tự hiến làm giá chuộc trần gian.</vt:lpstr>
      <vt:lpstr>Đk: (Có một Tình yêu) Có một Tình Yêu, tình yêu lạ lùng như thế đó rất bao la hơn đại dương kia, sóng ru hát câu tình ca (Chúa thương con nhiều)…</vt:lpstr>
      <vt:lpstr>… Chúa thương con nhiều đang khi con còn trong bóng tối, đang khi con là thân yếu đuối, Chúa đã thương nhìn đến con dắt dìu dẫn đưa trong tình (mối tình) yêu thắm nồng.</vt:lpstr>
      <vt:lpstr>Tk2: Tình nào yêu con đang khi con là tội nhân, là tình thương xót không để con hư mất Chúa muốn dùng con làm chứng nhân Tình yêu, Chúa muốn đời con là khúc nhạc Tình yêu.</vt:lpstr>
      <vt:lpstr>Đk: (Có một Tình yêu) Có một Tình Yêu, tình yêu lạ lùng như thế đó rất bao la hơn đại dương kia, sóng ru hát câu tình ca (Chúa thương con nhiều)…</vt:lpstr>
      <vt:lpstr>… Chúa thương con nhiều đang khi con còn trong bóng tối, đang khi con là thân yếu đuối, Chúa đã thương nhìn đến con dắt dìu dẫn đưa trong tình (mối tình) yêu thắm nồng.</vt:lpstr>
      <vt:lpstr>Tk3: Tình nào yêu con nâng con lên hàng bạn thân, cùng con liên kết trong Tình Yêu Giao Ước, Chúa chiếm đoạt con bằng Thánh Linh dịu êm. Chúa quyến rũ con bằng tiếng gọi Tình yêu.</vt:lpstr>
      <vt:lpstr>Đk: (Có một Tình yêu) Có một Tình Yêu, tình yêu lạ lùng như thế đó rất bao la hơn đại dương kia, sóng ru hát câu tình ca (Chúa thương con nhiều)…</vt:lpstr>
      <vt:lpstr>… Chúa thương con nhiều đang khi con còn trong bóng tối, đang khi con là thân yếu đuối, Chúa đã thương nhìn đến con dắt dìu dẫn đưa trong tình (mối tình) yêu thắm nồng.</vt:lpstr>
      <vt:lpstr>PowerPoint Presentation</vt:lpstr>
      <vt:lpstr>Ca Kết Lễ KHÚC HÁT TẠ ƠN Thy Yên</vt:lpstr>
      <vt:lpstr>Đk: Xin dâng kính câu ca tạ ơn. Ca khen Chúa mến yêu nhân trần. Ngàn đời kính chúc Vua muôn loài. Danh Chúa luôn rạng ngời.</vt:lpstr>
      <vt:lpstr>Tk1: Vì tình yêu ôi quí trọng thay. Muôn ơn lành chan chứa trời mây. Tầng trời xanh lừng tiếng ngàn dân. Hát khúc ca tạ ơn.</vt:lpstr>
      <vt:lpstr>Đk: Xin dâng kính câu ca tạ ơn. Ca khen Chúa mến yêu nhân trần. Ngàn đời kính chúc Vua muôn loài. Danh Chúa luôn rạng ngời.</vt:lpstr>
      <vt:lpstr>Tk2: Bầu trời long lanh ánh nghìn sao. Mây lưng trời sương tuyết ngàn cao. Rền vang lên nhạc khúc hòa ca. Kính đáp ân tình Cha.</vt:lpstr>
      <vt:lpstr>Đk: Xin dâng kính câu ca tạ ơn. Ca khen Chúa mến yêu nhân trần. Ngàn đời kính chúc Vua muôn loài. Danh Chúa luôn rạng ngời.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Mong Dung</cp:lastModifiedBy>
  <cp:revision>153</cp:revision>
  <dcterms:created xsi:type="dcterms:W3CDTF">2023-05-21T07:25:42Z</dcterms:created>
  <dcterms:modified xsi:type="dcterms:W3CDTF">2023-08-02T03:38:14Z</dcterms:modified>
</cp:coreProperties>
</file>