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Masters/slideMaster10.xml" ContentType="application/vnd.openxmlformats-officedocument.presentationml.slideMaster+xml"/>
  <Override PartName="/ppt/slideMasters/slideMaster11.xml" ContentType="application/vnd.openxmlformats-officedocument.presentationml.slideMaster+xml"/>
  <Override PartName="/ppt/slideMasters/slideMaster12.xml" ContentType="application/vnd.openxmlformats-officedocument.presentationml.slideMaster+xml"/>
  <Override PartName="/ppt/slideMasters/slideMaster13.xml" ContentType="application/vnd.openxmlformats-officedocument.presentationml.slideMaster+xml"/>
  <Override PartName="/ppt/slideMasters/slideMaster14.xml" ContentType="application/vnd.openxmlformats-officedocument.presentationml.slideMaster+xml"/>
  <Override PartName="/ppt/slideMasters/slideMaster15.xml" ContentType="application/vnd.openxmlformats-officedocument.presentationml.slideMaster+xml"/>
  <Override PartName="/ppt/slideMasters/slideMaster16.xml" ContentType="application/vnd.openxmlformats-officedocument.presentationml.slideMaster+xml"/>
  <Override PartName="/ppt/slideMasters/slideMaster17.xml" ContentType="application/vnd.openxmlformats-officedocument.presentationml.slideMaster+xml"/>
  <Override PartName="/ppt/slideMasters/slideMaster18.xml" ContentType="application/vnd.openxmlformats-officedocument.presentationml.slideMaster+xml"/>
  <Override PartName="/ppt/slideMasters/slideMaster19.xml" ContentType="application/vnd.openxmlformats-officedocument.presentationml.slideMaster+xml"/>
  <Override PartName="/ppt/slideMasters/slideMaster20.xml" ContentType="application/vnd.openxmlformats-officedocument.presentationml.slideMaster+xml"/>
  <Override PartName="/ppt/slideMasters/slideMaster21.xml" ContentType="application/vnd.openxmlformats-officedocument.presentationml.slideMaster+xml"/>
  <Override PartName="/ppt/slideMasters/slideMaster22.xml" ContentType="application/vnd.openxmlformats-officedocument.presentationml.slideMaster+xml"/>
  <Override PartName="/ppt/slideMasters/slideMaster23.xml" ContentType="application/vnd.openxmlformats-officedocument.presentationml.slideMaster+xml"/>
  <Override PartName="/ppt/slideMasters/slideMaster24.xml" ContentType="application/vnd.openxmlformats-officedocument.presentationml.slideMaster+xml"/>
  <Override PartName="/ppt/slideMasters/slideMaster25.xml" ContentType="application/vnd.openxmlformats-officedocument.presentationml.slideMaster+xml"/>
  <Override PartName="/ppt/slideMasters/slideMaster26.xml" ContentType="application/vnd.openxmlformats-officedocument.presentationml.slideMaster+xml"/>
  <Override PartName="/ppt/slideMasters/slideMaster27.xml" ContentType="application/vnd.openxmlformats-officedocument.presentationml.slideMaster+xml"/>
  <Override PartName="/ppt/slideMasters/slideMaster28.xml" ContentType="application/vnd.openxmlformats-officedocument.presentationml.slideMaster+xml"/>
  <Override PartName="/ppt/slideMasters/slideMaster29.xml" ContentType="application/vnd.openxmlformats-officedocument.presentationml.slideMaster+xml"/>
  <Override PartName="/ppt/slideMasters/slideMaster30.xml" ContentType="application/vnd.openxmlformats-officedocument.presentationml.slideMaster+xml"/>
  <Override PartName="/ppt/slideMasters/slideMaster31.xml" ContentType="application/vnd.openxmlformats-officedocument.presentationml.slideMaster+xml"/>
  <Override PartName="/ppt/slideMasters/slideMaster32.xml" ContentType="application/vnd.openxmlformats-officedocument.presentationml.slideMaster+xml"/>
  <Override PartName="/ppt/slideMasters/slideMaster33.xml" ContentType="application/vnd.openxmlformats-officedocument.presentationml.slideMaster+xml"/>
  <Override PartName="/ppt/slideMasters/slideMaster34.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slides/slide61.xml" ContentType="application/vnd.openxmlformats-officedocument.presentationml.slide+xml"/>
  <Override PartName="/ppt/slides/slide62.xml" ContentType="application/vnd.openxmlformats-officedocument.presentationml.slide+xml"/>
  <Override PartName="/ppt/slides/slide63.xml" ContentType="application/vnd.openxmlformats-officedocument.presentationml.slide+xml"/>
  <Override PartName="/ppt/slides/slide64.xml" ContentType="application/vnd.openxmlformats-officedocument.presentationml.slide+xml"/>
  <Override PartName="/ppt/slides/slide65.xml" ContentType="application/vnd.openxmlformats-officedocument.presentationml.slide+xml"/>
  <Override PartName="/ppt/slides/slide66.xml" ContentType="application/vnd.openxmlformats-officedocument.presentationml.slide+xml"/>
  <Override PartName="/ppt/slides/slide67.xml" ContentType="application/vnd.openxmlformats-officedocument.presentationml.slide+xml"/>
  <Override PartName="/ppt/slides/slide68.xml" ContentType="application/vnd.openxmlformats-officedocument.presentationml.slide+xml"/>
  <Override PartName="/ppt/slides/slide69.xml" ContentType="application/vnd.openxmlformats-officedocument.presentationml.slide+xml"/>
  <Override PartName="/ppt/slides/slide70.xml" ContentType="application/vnd.openxmlformats-officedocument.presentationml.slide+xml"/>
  <Override PartName="/ppt/slides/slide71.xml" ContentType="application/vnd.openxmlformats-officedocument.presentationml.slide+xml"/>
  <Override PartName="/ppt/slides/slide72.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theme/theme2.xml" ContentType="application/vnd.openxmlformats-officedocument.theme+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theme/theme3.xml" ContentType="application/vnd.openxmlformats-officedocument.theme+xml"/>
  <Override PartName="/ppt/slideLayouts/slideLayout34.xml" ContentType="application/vnd.openxmlformats-officedocument.presentationml.slideLayout+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theme/theme4.xml" ContentType="application/vnd.openxmlformats-officedocument.theme+xml"/>
  <Override PartName="/ppt/slideLayouts/slideLayout45.xml" ContentType="application/vnd.openxmlformats-officedocument.presentationml.slideLayout+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theme/theme5.xml" ContentType="application/vnd.openxmlformats-officedocument.theme+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theme/theme6.xml" ContentType="application/vnd.openxmlformats-officedocument.theme+xml"/>
  <Override PartName="/ppt/slideLayouts/slideLayout67.xml" ContentType="application/vnd.openxmlformats-officedocument.presentationml.slideLayout+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theme/theme7.xml" ContentType="application/vnd.openxmlformats-officedocument.theme+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theme/theme8.xml" ContentType="application/vnd.openxmlformats-officedocument.theme+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theme/theme9.xml" ContentType="application/vnd.openxmlformats-officedocument.theme+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slideLayouts/slideLayout103.xml" ContentType="application/vnd.openxmlformats-officedocument.presentationml.slideLayout+xml"/>
  <Override PartName="/ppt/slideLayouts/slideLayout104.xml" ContentType="application/vnd.openxmlformats-officedocument.presentationml.slideLayout+xml"/>
  <Override PartName="/ppt/slideLayouts/slideLayout105.xml" ContentType="application/vnd.openxmlformats-officedocument.presentationml.slideLayout+xml"/>
  <Override PartName="/ppt/slideLayouts/slideLayout106.xml" ContentType="application/vnd.openxmlformats-officedocument.presentationml.slideLayout+xml"/>
  <Override PartName="/ppt/slideLayouts/slideLayout107.xml" ContentType="application/vnd.openxmlformats-officedocument.presentationml.slideLayout+xml"/>
  <Override PartName="/ppt/slideLayouts/slideLayout108.xml" ContentType="application/vnd.openxmlformats-officedocument.presentationml.slideLayout+xml"/>
  <Override PartName="/ppt/slideLayouts/slideLayout109.xml" ContentType="application/vnd.openxmlformats-officedocument.presentationml.slideLayout+xml"/>
  <Override PartName="/ppt/slideLayouts/slideLayout110.xml" ContentType="application/vnd.openxmlformats-officedocument.presentationml.slideLayout+xml"/>
  <Override PartName="/ppt/theme/theme10.xml" ContentType="application/vnd.openxmlformats-officedocument.theme+xml"/>
  <Override PartName="/ppt/slideLayouts/slideLayout111.xml" ContentType="application/vnd.openxmlformats-officedocument.presentationml.slideLayout+xml"/>
  <Override PartName="/ppt/slideLayouts/slideLayout112.xml" ContentType="application/vnd.openxmlformats-officedocument.presentationml.slideLayout+xml"/>
  <Override PartName="/ppt/slideLayouts/slideLayout113.xml" ContentType="application/vnd.openxmlformats-officedocument.presentationml.slideLayout+xml"/>
  <Override PartName="/ppt/slideLayouts/slideLayout114.xml" ContentType="application/vnd.openxmlformats-officedocument.presentationml.slideLayout+xml"/>
  <Override PartName="/ppt/slideLayouts/slideLayout115.xml" ContentType="application/vnd.openxmlformats-officedocument.presentationml.slideLayout+xml"/>
  <Override PartName="/ppt/slideLayouts/slideLayout116.xml" ContentType="application/vnd.openxmlformats-officedocument.presentationml.slideLayout+xml"/>
  <Override PartName="/ppt/slideLayouts/slideLayout117.xml" ContentType="application/vnd.openxmlformats-officedocument.presentationml.slideLayout+xml"/>
  <Override PartName="/ppt/slideLayouts/slideLayout118.xml" ContentType="application/vnd.openxmlformats-officedocument.presentationml.slideLayout+xml"/>
  <Override PartName="/ppt/slideLayouts/slideLayout119.xml" ContentType="application/vnd.openxmlformats-officedocument.presentationml.slideLayout+xml"/>
  <Override PartName="/ppt/slideLayouts/slideLayout120.xml" ContentType="application/vnd.openxmlformats-officedocument.presentationml.slideLayout+xml"/>
  <Override PartName="/ppt/slideLayouts/slideLayout121.xml" ContentType="application/vnd.openxmlformats-officedocument.presentationml.slideLayout+xml"/>
  <Override PartName="/ppt/theme/theme11.xml" ContentType="application/vnd.openxmlformats-officedocument.theme+xml"/>
  <Override PartName="/ppt/slideLayouts/slideLayout122.xml" ContentType="application/vnd.openxmlformats-officedocument.presentationml.slideLayout+xml"/>
  <Override PartName="/ppt/slideLayouts/slideLayout123.xml" ContentType="application/vnd.openxmlformats-officedocument.presentationml.slideLayout+xml"/>
  <Override PartName="/ppt/slideLayouts/slideLayout124.xml" ContentType="application/vnd.openxmlformats-officedocument.presentationml.slideLayout+xml"/>
  <Override PartName="/ppt/slideLayouts/slideLayout125.xml" ContentType="application/vnd.openxmlformats-officedocument.presentationml.slideLayout+xml"/>
  <Override PartName="/ppt/slideLayouts/slideLayout126.xml" ContentType="application/vnd.openxmlformats-officedocument.presentationml.slideLayout+xml"/>
  <Override PartName="/ppt/slideLayouts/slideLayout127.xml" ContentType="application/vnd.openxmlformats-officedocument.presentationml.slideLayout+xml"/>
  <Override PartName="/ppt/slideLayouts/slideLayout128.xml" ContentType="application/vnd.openxmlformats-officedocument.presentationml.slideLayout+xml"/>
  <Override PartName="/ppt/slideLayouts/slideLayout129.xml" ContentType="application/vnd.openxmlformats-officedocument.presentationml.slideLayout+xml"/>
  <Override PartName="/ppt/slideLayouts/slideLayout130.xml" ContentType="application/vnd.openxmlformats-officedocument.presentationml.slideLayout+xml"/>
  <Override PartName="/ppt/slideLayouts/slideLayout131.xml" ContentType="application/vnd.openxmlformats-officedocument.presentationml.slideLayout+xml"/>
  <Override PartName="/ppt/slideLayouts/slideLayout132.xml" ContentType="application/vnd.openxmlformats-officedocument.presentationml.slideLayout+xml"/>
  <Override PartName="/ppt/theme/theme12.xml" ContentType="application/vnd.openxmlformats-officedocument.theme+xml"/>
  <Override PartName="/ppt/slideLayouts/slideLayout133.xml" ContentType="application/vnd.openxmlformats-officedocument.presentationml.slideLayout+xml"/>
  <Override PartName="/ppt/slideLayouts/slideLayout134.xml" ContentType="application/vnd.openxmlformats-officedocument.presentationml.slideLayout+xml"/>
  <Override PartName="/ppt/slideLayouts/slideLayout135.xml" ContentType="application/vnd.openxmlformats-officedocument.presentationml.slideLayout+xml"/>
  <Override PartName="/ppt/slideLayouts/slideLayout136.xml" ContentType="application/vnd.openxmlformats-officedocument.presentationml.slideLayout+xml"/>
  <Override PartName="/ppt/slideLayouts/slideLayout137.xml" ContentType="application/vnd.openxmlformats-officedocument.presentationml.slideLayout+xml"/>
  <Override PartName="/ppt/slideLayouts/slideLayout138.xml" ContentType="application/vnd.openxmlformats-officedocument.presentationml.slideLayout+xml"/>
  <Override PartName="/ppt/slideLayouts/slideLayout139.xml" ContentType="application/vnd.openxmlformats-officedocument.presentationml.slideLayout+xml"/>
  <Override PartName="/ppt/slideLayouts/slideLayout140.xml" ContentType="application/vnd.openxmlformats-officedocument.presentationml.slideLayout+xml"/>
  <Override PartName="/ppt/slideLayouts/slideLayout141.xml" ContentType="application/vnd.openxmlformats-officedocument.presentationml.slideLayout+xml"/>
  <Override PartName="/ppt/slideLayouts/slideLayout142.xml" ContentType="application/vnd.openxmlformats-officedocument.presentationml.slideLayout+xml"/>
  <Override PartName="/ppt/slideLayouts/slideLayout143.xml" ContentType="application/vnd.openxmlformats-officedocument.presentationml.slideLayout+xml"/>
  <Override PartName="/ppt/theme/theme13.xml" ContentType="application/vnd.openxmlformats-officedocument.theme+xml"/>
  <Override PartName="/ppt/slideLayouts/slideLayout144.xml" ContentType="application/vnd.openxmlformats-officedocument.presentationml.slideLayout+xml"/>
  <Override PartName="/ppt/slideLayouts/slideLayout145.xml" ContentType="application/vnd.openxmlformats-officedocument.presentationml.slideLayout+xml"/>
  <Override PartName="/ppt/slideLayouts/slideLayout146.xml" ContentType="application/vnd.openxmlformats-officedocument.presentationml.slideLayout+xml"/>
  <Override PartName="/ppt/slideLayouts/slideLayout147.xml" ContentType="application/vnd.openxmlformats-officedocument.presentationml.slideLayout+xml"/>
  <Override PartName="/ppt/slideLayouts/slideLayout148.xml" ContentType="application/vnd.openxmlformats-officedocument.presentationml.slideLayout+xml"/>
  <Override PartName="/ppt/slideLayouts/slideLayout149.xml" ContentType="application/vnd.openxmlformats-officedocument.presentationml.slideLayout+xml"/>
  <Override PartName="/ppt/slideLayouts/slideLayout150.xml" ContentType="application/vnd.openxmlformats-officedocument.presentationml.slideLayout+xml"/>
  <Override PartName="/ppt/slideLayouts/slideLayout151.xml" ContentType="application/vnd.openxmlformats-officedocument.presentationml.slideLayout+xml"/>
  <Override PartName="/ppt/slideLayouts/slideLayout152.xml" ContentType="application/vnd.openxmlformats-officedocument.presentationml.slideLayout+xml"/>
  <Override PartName="/ppt/slideLayouts/slideLayout153.xml" ContentType="application/vnd.openxmlformats-officedocument.presentationml.slideLayout+xml"/>
  <Override PartName="/ppt/slideLayouts/slideLayout154.xml" ContentType="application/vnd.openxmlformats-officedocument.presentationml.slideLayout+xml"/>
  <Override PartName="/ppt/theme/theme14.xml" ContentType="application/vnd.openxmlformats-officedocument.theme+xml"/>
  <Override PartName="/ppt/slideLayouts/slideLayout155.xml" ContentType="application/vnd.openxmlformats-officedocument.presentationml.slideLayout+xml"/>
  <Override PartName="/ppt/slideLayouts/slideLayout156.xml" ContentType="application/vnd.openxmlformats-officedocument.presentationml.slideLayout+xml"/>
  <Override PartName="/ppt/slideLayouts/slideLayout157.xml" ContentType="application/vnd.openxmlformats-officedocument.presentationml.slideLayout+xml"/>
  <Override PartName="/ppt/slideLayouts/slideLayout158.xml" ContentType="application/vnd.openxmlformats-officedocument.presentationml.slideLayout+xml"/>
  <Override PartName="/ppt/slideLayouts/slideLayout159.xml" ContentType="application/vnd.openxmlformats-officedocument.presentationml.slideLayout+xml"/>
  <Override PartName="/ppt/slideLayouts/slideLayout160.xml" ContentType="application/vnd.openxmlformats-officedocument.presentationml.slideLayout+xml"/>
  <Override PartName="/ppt/slideLayouts/slideLayout161.xml" ContentType="application/vnd.openxmlformats-officedocument.presentationml.slideLayout+xml"/>
  <Override PartName="/ppt/slideLayouts/slideLayout162.xml" ContentType="application/vnd.openxmlformats-officedocument.presentationml.slideLayout+xml"/>
  <Override PartName="/ppt/slideLayouts/slideLayout163.xml" ContentType="application/vnd.openxmlformats-officedocument.presentationml.slideLayout+xml"/>
  <Override PartName="/ppt/slideLayouts/slideLayout164.xml" ContentType="application/vnd.openxmlformats-officedocument.presentationml.slideLayout+xml"/>
  <Override PartName="/ppt/slideLayouts/slideLayout165.xml" ContentType="application/vnd.openxmlformats-officedocument.presentationml.slideLayout+xml"/>
  <Override PartName="/ppt/theme/theme15.xml" ContentType="application/vnd.openxmlformats-officedocument.theme+xml"/>
  <Override PartName="/ppt/slideLayouts/slideLayout166.xml" ContentType="application/vnd.openxmlformats-officedocument.presentationml.slideLayout+xml"/>
  <Override PartName="/ppt/slideLayouts/slideLayout167.xml" ContentType="application/vnd.openxmlformats-officedocument.presentationml.slideLayout+xml"/>
  <Override PartName="/ppt/slideLayouts/slideLayout168.xml" ContentType="application/vnd.openxmlformats-officedocument.presentationml.slideLayout+xml"/>
  <Override PartName="/ppt/slideLayouts/slideLayout169.xml" ContentType="application/vnd.openxmlformats-officedocument.presentationml.slideLayout+xml"/>
  <Override PartName="/ppt/slideLayouts/slideLayout170.xml" ContentType="application/vnd.openxmlformats-officedocument.presentationml.slideLayout+xml"/>
  <Override PartName="/ppt/slideLayouts/slideLayout171.xml" ContentType="application/vnd.openxmlformats-officedocument.presentationml.slideLayout+xml"/>
  <Override PartName="/ppt/slideLayouts/slideLayout172.xml" ContentType="application/vnd.openxmlformats-officedocument.presentationml.slideLayout+xml"/>
  <Override PartName="/ppt/theme/theme16.xml" ContentType="application/vnd.openxmlformats-officedocument.theme+xml"/>
  <Override PartName="/ppt/slideLayouts/slideLayout173.xml" ContentType="application/vnd.openxmlformats-officedocument.presentationml.slideLayout+xml"/>
  <Override PartName="/ppt/slideLayouts/slideLayout174.xml" ContentType="application/vnd.openxmlformats-officedocument.presentationml.slideLayout+xml"/>
  <Override PartName="/ppt/slideLayouts/slideLayout175.xml" ContentType="application/vnd.openxmlformats-officedocument.presentationml.slideLayout+xml"/>
  <Override PartName="/ppt/slideLayouts/slideLayout176.xml" ContentType="application/vnd.openxmlformats-officedocument.presentationml.slideLayout+xml"/>
  <Override PartName="/ppt/slideLayouts/slideLayout177.xml" ContentType="application/vnd.openxmlformats-officedocument.presentationml.slideLayout+xml"/>
  <Override PartName="/ppt/slideLayouts/slideLayout178.xml" ContentType="application/vnd.openxmlformats-officedocument.presentationml.slideLayout+xml"/>
  <Override PartName="/ppt/slideLayouts/slideLayout179.xml" ContentType="application/vnd.openxmlformats-officedocument.presentationml.slideLayout+xml"/>
  <Override PartName="/ppt/slideLayouts/slideLayout180.xml" ContentType="application/vnd.openxmlformats-officedocument.presentationml.slideLayout+xml"/>
  <Override PartName="/ppt/slideLayouts/slideLayout181.xml" ContentType="application/vnd.openxmlformats-officedocument.presentationml.slideLayout+xml"/>
  <Override PartName="/ppt/slideLayouts/slideLayout182.xml" ContentType="application/vnd.openxmlformats-officedocument.presentationml.slideLayout+xml"/>
  <Override PartName="/ppt/slideLayouts/slideLayout183.xml" ContentType="application/vnd.openxmlformats-officedocument.presentationml.slideLayout+xml"/>
  <Override PartName="/ppt/theme/theme17.xml" ContentType="application/vnd.openxmlformats-officedocument.theme+xml"/>
  <Override PartName="/ppt/slideLayouts/slideLayout184.xml" ContentType="application/vnd.openxmlformats-officedocument.presentationml.slideLayout+xml"/>
  <Override PartName="/ppt/slideLayouts/slideLayout185.xml" ContentType="application/vnd.openxmlformats-officedocument.presentationml.slideLayout+xml"/>
  <Override PartName="/ppt/slideLayouts/slideLayout186.xml" ContentType="application/vnd.openxmlformats-officedocument.presentationml.slideLayout+xml"/>
  <Override PartName="/ppt/slideLayouts/slideLayout187.xml" ContentType="application/vnd.openxmlformats-officedocument.presentationml.slideLayout+xml"/>
  <Override PartName="/ppt/slideLayouts/slideLayout188.xml" ContentType="application/vnd.openxmlformats-officedocument.presentationml.slideLayout+xml"/>
  <Override PartName="/ppt/slideLayouts/slideLayout189.xml" ContentType="application/vnd.openxmlformats-officedocument.presentationml.slideLayout+xml"/>
  <Override PartName="/ppt/slideLayouts/slideLayout190.xml" ContentType="application/vnd.openxmlformats-officedocument.presentationml.slideLayout+xml"/>
  <Override PartName="/ppt/slideLayouts/slideLayout191.xml" ContentType="application/vnd.openxmlformats-officedocument.presentationml.slideLayout+xml"/>
  <Override PartName="/ppt/slideLayouts/slideLayout192.xml" ContentType="application/vnd.openxmlformats-officedocument.presentationml.slideLayout+xml"/>
  <Override PartName="/ppt/slideLayouts/slideLayout193.xml" ContentType="application/vnd.openxmlformats-officedocument.presentationml.slideLayout+xml"/>
  <Override PartName="/ppt/slideLayouts/slideLayout194.xml" ContentType="application/vnd.openxmlformats-officedocument.presentationml.slideLayout+xml"/>
  <Override PartName="/ppt/theme/theme18.xml" ContentType="application/vnd.openxmlformats-officedocument.theme+xml"/>
  <Override PartName="/ppt/slideLayouts/slideLayout195.xml" ContentType="application/vnd.openxmlformats-officedocument.presentationml.slideLayout+xml"/>
  <Override PartName="/ppt/slideLayouts/slideLayout196.xml" ContentType="application/vnd.openxmlformats-officedocument.presentationml.slideLayout+xml"/>
  <Override PartName="/ppt/slideLayouts/slideLayout197.xml" ContentType="application/vnd.openxmlformats-officedocument.presentationml.slideLayout+xml"/>
  <Override PartName="/ppt/slideLayouts/slideLayout198.xml" ContentType="application/vnd.openxmlformats-officedocument.presentationml.slideLayout+xml"/>
  <Override PartName="/ppt/slideLayouts/slideLayout199.xml" ContentType="application/vnd.openxmlformats-officedocument.presentationml.slideLayout+xml"/>
  <Override PartName="/ppt/slideLayouts/slideLayout200.xml" ContentType="application/vnd.openxmlformats-officedocument.presentationml.slideLayout+xml"/>
  <Override PartName="/ppt/slideLayouts/slideLayout201.xml" ContentType="application/vnd.openxmlformats-officedocument.presentationml.slideLayout+xml"/>
  <Override PartName="/ppt/slideLayouts/slideLayout202.xml" ContentType="application/vnd.openxmlformats-officedocument.presentationml.slideLayout+xml"/>
  <Override PartName="/ppt/slideLayouts/slideLayout203.xml" ContentType="application/vnd.openxmlformats-officedocument.presentationml.slideLayout+xml"/>
  <Override PartName="/ppt/slideLayouts/slideLayout204.xml" ContentType="application/vnd.openxmlformats-officedocument.presentationml.slideLayout+xml"/>
  <Override PartName="/ppt/slideLayouts/slideLayout205.xml" ContentType="application/vnd.openxmlformats-officedocument.presentationml.slideLayout+xml"/>
  <Override PartName="/ppt/theme/theme19.xml" ContentType="application/vnd.openxmlformats-officedocument.theme+xml"/>
  <Override PartName="/ppt/slideLayouts/slideLayout206.xml" ContentType="application/vnd.openxmlformats-officedocument.presentationml.slideLayout+xml"/>
  <Override PartName="/ppt/slideLayouts/slideLayout207.xml" ContentType="application/vnd.openxmlformats-officedocument.presentationml.slideLayout+xml"/>
  <Override PartName="/ppt/slideLayouts/slideLayout208.xml" ContentType="application/vnd.openxmlformats-officedocument.presentationml.slideLayout+xml"/>
  <Override PartName="/ppt/slideLayouts/slideLayout209.xml" ContentType="application/vnd.openxmlformats-officedocument.presentationml.slideLayout+xml"/>
  <Override PartName="/ppt/slideLayouts/slideLayout210.xml" ContentType="application/vnd.openxmlformats-officedocument.presentationml.slideLayout+xml"/>
  <Override PartName="/ppt/slideLayouts/slideLayout211.xml" ContentType="application/vnd.openxmlformats-officedocument.presentationml.slideLayout+xml"/>
  <Override PartName="/ppt/slideLayouts/slideLayout212.xml" ContentType="application/vnd.openxmlformats-officedocument.presentationml.slideLayout+xml"/>
  <Override PartName="/ppt/slideLayouts/slideLayout213.xml" ContentType="application/vnd.openxmlformats-officedocument.presentationml.slideLayout+xml"/>
  <Override PartName="/ppt/slideLayouts/slideLayout214.xml" ContentType="application/vnd.openxmlformats-officedocument.presentationml.slideLayout+xml"/>
  <Override PartName="/ppt/slideLayouts/slideLayout215.xml" ContentType="application/vnd.openxmlformats-officedocument.presentationml.slideLayout+xml"/>
  <Override PartName="/ppt/slideLayouts/slideLayout216.xml" ContentType="application/vnd.openxmlformats-officedocument.presentationml.slideLayout+xml"/>
  <Override PartName="/ppt/theme/theme20.xml" ContentType="application/vnd.openxmlformats-officedocument.theme+xml"/>
  <Override PartName="/ppt/slideLayouts/slideLayout217.xml" ContentType="application/vnd.openxmlformats-officedocument.presentationml.slideLayout+xml"/>
  <Override PartName="/ppt/slideLayouts/slideLayout218.xml" ContentType="application/vnd.openxmlformats-officedocument.presentationml.slideLayout+xml"/>
  <Override PartName="/ppt/slideLayouts/slideLayout219.xml" ContentType="application/vnd.openxmlformats-officedocument.presentationml.slideLayout+xml"/>
  <Override PartName="/ppt/slideLayouts/slideLayout220.xml" ContentType="application/vnd.openxmlformats-officedocument.presentationml.slideLayout+xml"/>
  <Override PartName="/ppt/slideLayouts/slideLayout221.xml" ContentType="application/vnd.openxmlformats-officedocument.presentationml.slideLayout+xml"/>
  <Override PartName="/ppt/slideLayouts/slideLayout222.xml" ContentType="application/vnd.openxmlformats-officedocument.presentationml.slideLayout+xml"/>
  <Override PartName="/ppt/slideLayouts/slideLayout223.xml" ContentType="application/vnd.openxmlformats-officedocument.presentationml.slideLayout+xml"/>
  <Override PartName="/ppt/slideLayouts/slideLayout224.xml" ContentType="application/vnd.openxmlformats-officedocument.presentationml.slideLayout+xml"/>
  <Override PartName="/ppt/slideLayouts/slideLayout225.xml" ContentType="application/vnd.openxmlformats-officedocument.presentationml.slideLayout+xml"/>
  <Override PartName="/ppt/slideLayouts/slideLayout226.xml" ContentType="application/vnd.openxmlformats-officedocument.presentationml.slideLayout+xml"/>
  <Override PartName="/ppt/slideLayouts/slideLayout227.xml" ContentType="application/vnd.openxmlformats-officedocument.presentationml.slideLayout+xml"/>
  <Override PartName="/ppt/theme/theme21.xml" ContentType="application/vnd.openxmlformats-officedocument.theme+xml"/>
  <Override PartName="/ppt/slideLayouts/slideLayout228.xml" ContentType="application/vnd.openxmlformats-officedocument.presentationml.slideLayout+xml"/>
  <Override PartName="/ppt/slideLayouts/slideLayout229.xml" ContentType="application/vnd.openxmlformats-officedocument.presentationml.slideLayout+xml"/>
  <Override PartName="/ppt/slideLayouts/slideLayout230.xml" ContentType="application/vnd.openxmlformats-officedocument.presentationml.slideLayout+xml"/>
  <Override PartName="/ppt/slideLayouts/slideLayout231.xml" ContentType="application/vnd.openxmlformats-officedocument.presentationml.slideLayout+xml"/>
  <Override PartName="/ppt/slideLayouts/slideLayout232.xml" ContentType="application/vnd.openxmlformats-officedocument.presentationml.slideLayout+xml"/>
  <Override PartName="/ppt/slideLayouts/slideLayout233.xml" ContentType="application/vnd.openxmlformats-officedocument.presentationml.slideLayout+xml"/>
  <Override PartName="/ppt/slideLayouts/slideLayout234.xml" ContentType="application/vnd.openxmlformats-officedocument.presentationml.slideLayout+xml"/>
  <Override PartName="/ppt/slideLayouts/slideLayout235.xml" ContentType="application/vnd.openxmlformats-officedocument.presentationml.slideLayout+xml"/>
  <Override PartName="/ppt/slideLayouts/slideLayout236.xml" ContentType="application/vnd.openxmlformats-officedocument.presentationml.slideLayout+xml"/>
  <Override PartName="/ppt/slideLayouts/slideLayout237.xml" ContentType="application/vnd.openxmlformats-officedocument.presentationml.slideLayout+xml"/>
  <Override PartName="/ppt/slideLayouts/slideLayout238.xml" ContentType="application/vnd.openxmlformats-officedocument.presentationml.slideLayout+xml"/>
  <Override PartName="/ppt/theme/theme22.xml" ContentType="application/vnd.openxmlformats-officedocument.theme+xml"/>
  <Override PartName="/ppt/slideLayouts/slideLayout239.xml" ContentType="application/vnd.openxmlformats-officedocument.presentationml.slideLayout+xml"/>
  <Override PartName="/ppt/slideLayouts/slideLayout240.xml" ContentType="application/vnd.openxmlformats-officedocument.presentationml.slideLayout+xml"/>
  <Override PartName="/ppt/slideLayouts/slideLayout241.xml" ContentType="application/vnd.openxmlformats-officedocument.presentationml.slideLayout+xml"/>
  <Override PartName="/ppt/slideLayouts/slideLayout242.xml" ContentType="application/vnd.openxmlformats-officedocument.presentationml.slideLayout+xml"/>
  <Override PartName="/ppt/slideLayouts/slideLayout243.xml" ContentType="application/vnd.openxmlformats-officedocument.presentationml.slideLayout+xml"/>
  <Override PartName="/ppt/slideLayouts/slideLayout244.xml" ContentType="application/vnd.openxmlformats-officedocument.presentationml.slideLayout+xml"/>
  <Override PartName="/ppt/slideLayouts/slideLayout245.xml" ContentType="application/vnd.openxmlformats-officedocument.presentationml.slideLayout+xml"/>
  <Override PartName="/ppt/slideLayouts/slideLayout246.xml" ContentType="application/vnd.openxmlformats-officedocument.presentationml.slideLayout+xml"/>
  <Override PartName="/ppt/slideLayouts/slideLayout247.xml" ContentType="application/vnd.openxmlformats-officedocument.presentationml.slideLayout+xml"/>
  <Override PartName="/ppt/slideLayouts/slideLayout248.xml" ContentType="application/vnd.openxmlformats-officedocument.presentationml.slideLayout+xml"/>
  <Override PartName="/ppt/slideLayouts/slideLayout249.xml" ContentType="application/vnd.openxmlformats-officedocument.presentationml.slideLayout+xml"/>
  <Override PartName="/ppt/theme/theme23.xml" ContentType="application/vnd.openxmlformats-officedocument.theme+xml"/>
  <Override PartName="/ppt/slideLayouts/slideLayout250.xml" ContentType="application/vnd.openxmlformats-officedocument.presentationml.slideLayout+xml"/>
  <Override PartName="/ppt/slideLayouts/slideLayout251.xml" ContentType="application/vnd.openxmlformats-officedocument.presentationml.slideLayout+xml"/>
  <Override PartName="/ppt/slideLayouts/slideLayout252.xml" ContentType="application/vnd.openxmlformats-officedocument.presentationml.slideLayout+xml"/>
  <Override PartName="/ppt/slideLayouts/slideLayout253.xml" ContentType="application/vnd.openxmlformats-officedocument.presentationml.slideLayout+xml"/>
  <Override PartName="/ppt/slideLayouts/slideLayout254.xml" ContentType="application/vnd.openxmlformats-officedocument.presentationml.slideLayout+xml"/>
  <Override PartName="/ppt/slideLayouts/slideLayout255.xml" ContentType="application/vnd.openxmlformats-officedocument.presentationml.slideLayout+xml"/>
  <Override PartName="/ppt/slideLayouts/slideLayout256.xml" ContentType="application/vnd.openxmlformats-officedocument.presentationml.slideLayout+xml"/>
  <Override PartName="/ppt/slideLayouts/slideLayout257.xml" ContentType="application/vnd.openxmlformats-officedocument.presentationml.slideLayout+xml"/>
  <Override PartName="/ppt/slideLayouts/slideLayout258.xml" ContentType="application/vnd.openxmlformats-officedocument.presentationml.slideLayout+xml"/>
  <Override PartName="/ppt/slideLayouts/slideLayout259.xml" ContentType="application/vnd.openxmlformats-officedocument.presentationml.slideLayout+xml"/>
  <Override PartName="/ppt/slideLayouts/slideLayout260.xml" ContentType="application/vnd.openxmlformats-officedocument.presentationml.slideLayout+xml"/>
  <Override PartName="/ppt/theme/theme24.xml" ContentType="application/vnd.openxmlformats-officedocument.theme+xml"/>
  <Override PartName="/ppt/slideLayouts/slideLayout261.xml" ContentType="application/vnd.openxmlformats-officedocument.presentationml.slideLayout+xml"/>
  <Override PartName="/ppt/slideLayouts/slideLayout262.xml" ContentType="application/vnd.openxmlformats-officedocument.presentationml.slideLayout+xml"/>
  <Override PartName="/ppt/slideLayouts/slideLayout263.xml" ContentType="application/vnd.openxmlformats-officedocument.presentationml.slideLayout+xml"/>
  <Override PartName="/ppt/slideLayouts/slideLayout264.xml" ContentType="application/vnd.openxmlformats-officedocument.presentationml.slideLayout+xml"/>
  <Override PartName="/ppt/slideLayouts/slideLayout265.xml" ContentType="application/vnd.openxmlformats-officedocument.presentationml.slideLayout+xml"/>
  <Override PartName="/ppt/slideLayouts/slideLayout266.xml" ContentType="application/vnd.openxmlformats-officedocument.presentationml.slideLayout+xml"/>
  <Override PartName="/ppt/slideLayouts/slideLayout267.xml" ContentType="application/vnd.openxmlformats-officedocument.presentationml.slideLayout+xml"/>
  <Override PartName="/ppt/slideLayouts/slideLayout268.xml" ContentType="application/vnd.openxmlformats-officedocument.presentationml.slideLayout+xml"/>
  <Override PartName="/ppt/slideLayouts/slideLayout269.xml" ContentType="application/vnd.openxmlformats-officedocument.presentationml.slideLayout+xml"/>
  <Override PartName="/ppt/slideLayouts/slideLayout270.xml" ContentType="application/vnd.openxmlformats-officedocument.presentationml.slideLayout+xml"/>
  <Override PartName="/ppt/slideLayouts/slideLayout271.xml" ContentType="application/vnd.openxmlformats-officedocument.presentationml.slideLayout+xml"/>
  <Override PartName="/ppt/theme/theme25.xml" ContentType="application/vnd.openxmlformats-officedocument.theme+xml"/>
  <Override PartName="/ppt/slideLayouts/slideLayout272.xml" ContentType="application/vnd.openxmlformats-officedocument.presentationml.slideLayout+xml"/>
  <Override PartName="/ppt/slideLayouts/slideLayout273.xml" ContentType="application/vnd.openxmlformats-officedocument.presentationml.slideLayout+xml"/>
  <Override PartName="/ppt/slideLayouts/slideLayout274.xml" ContentType="application/vnd.openxmlformats-officedocument.presentationml.slideLayout+xml"/>
  <Override PartName="/ppt/slideLayouts/slideLayout275.xml" ContentType="application/vnd.openxmlformats-officedocument.presentationml.slideLayout+xml"/>
  <Override PartName="/ppt/slideLayouts/slideLayout276.xml" ContentType="application/vnd.openxmlformats-officedocument.presentationml.slideLayout+xml"/>
  <Override PartName="/ppt/slideLayouts/slideLayout277.xml" ContentType="application/vnd.openxmlformats-officedocument.presentationml.slideLayout+xml"/>
  <Override PartName="/ppt/slideLayouts/slideLayout278.xml" ContentType="application/vnd.openxmlformats-officedocument.presentationml.slideLayout+xml"/>
  <Override PartName="/ppt/slideLayouts/slideLayout279.xml" ContentType="application/vnd.openxmlformats-officedocument.presentationml.slideLayout+xml"/>
  <Override PartName="/ppt/slideLayouts/slideLayout280.xml" ContentType="application/vnd.openxmlformats-officedocument.presentationml.slideLayout+xml"/>
  <Override PartName="/ppt/slideLayouts/slideLayout281.xml" ContentType="application/vnd.openxmlformats-officedocument.presentationml.slideLayout+xml"/>
  <Override PartName="/ppt/slideLayouts/slideLayout282.xml" ContentType="application/vnd.openxmlformats-officedocument.presentationml.slideLayout+xml"/>
  <Override PartName="/ppt/theme/theme26.xml" ContentType="application/vnd.openxmlformats-officedocument.theme+xml"/>
  <Override PartName="/ppt/slideLayouts/slideLayout283.xml" ContentType="application/vnd.openxmlformats-officedocument.presentationml.slideLayout+xml"/>
  <Override PartName="/ppt/slideLayouts/slideLayout284.xml" ContentType="application/vnd.openxmlformats-officedocument.presentationml.slideLayout+xml"/>
  <Override PartName="/ppt/slideLayouts/slideLayout285.xml" ContentType="application/vnd.openxmlformats-officedocument.presentationml.slideLayout+xml"/>
  <Override PartName="/ppt/slideLayouts/slideLayout286.xml" ContentType="application/vnd.openxmlformats-officedocument.presentationml.slideLayout+xml"/>
  <Override PartName="/ppt/slideLayouts/slideLayout287.xml" ContentType="application/vnd.openxmlformats-officedocument.presentationml.slideLayout+xml"/>
  <Override PartName="/ppt/slideLayouts/slideLayout288.xml" ContentType="application/vnd.openxmlformats-officedocument.presentationml.slideLayout+xml"/>
  <Override PartName="/ppt/slideLayouts/slideLayout289.xml" ContentType="application/vnd.openxmlformats-officedocument.presentationml.slideLayout+xml"/>
  <Override PartName="/ppt/slideLayouts/slideLayout290.xml" ContentType="application/vnd.openxmlformats-officedocument.presentationml.slideLayout+xml"/>
  <Override PartName="/ppt/slideLayouts/slideLayout291.xml" ContentType="application/vnd.openxmlformats-officedocument.presentationml.slideLayout+xml"/>
  <Override PartName="/ppt/slideLayouts/slideLayout292.xml" ContentType="application/vnd.openxmlformats-officedocument.presentationml.slideLayout+xml"/>
  <Override PartName="/ppt/slideLayouts/slideLayout293.xml" ContentType="application/vnd.openxmlformats-officedocument.presentationml.slideLayout+xml"/>
  <Override PartName="/ppt/theme/theme27.xml" ContentType="application/vnd.openxmlformats-officedocument.theme+xml"/>
  <Override PartName="/ppt/slideLayouts/slideLayout294.xml" ContentType="application/vnd.openxmlformats-officedocument.presentationml.slideLayout+xml"/>
  <Override PartName="/ppt/slideLayouts/slideLayout295.xml" ContentType="application/vnd.openxmlformats-officedocument.presentationml.slideLayout+xml"/>
  <Override PartName="/ppt/slideLayouts/slideLayout296.xml" ContentType="application/vnd.openxmlformats-officedocument.presentationml.slideLayout+xml"/>
  <Override PartName="/ppt/slideLayouts/slideLayout297.xml" ContentType="application/vnd.openxmlformats-officedocument.presentationml.slideLayout+xml"/>
  <Override PartName="/ppt/slideLayouts/slideLayout298.xml" ContentType="application/vnd.openxmlformats-officedocument.presentationml.slideLayout+xml"/>
  <Override PartName="/ppt/slideLayouts/slideLayout299.xml" ContentType="application/vnd.openxmlformats-officedocument.presentationml.slideLayout+xml"/>
  <Override PartName="/ppt/slideLayouts/slideLayout300.xml" ContentType="application/vnd.openxmlformats-officedocument.presentationml.slideLayout+xml"/>
  <Override PartName="/ppt/slideLayouts/slideLayout301.xml" ContentType="application/vnd.openxmlformats-officedocument.presentationml.slideLayout+xml"/>
  <Override PartName="/ppt/slideLayouts/slideLayout302.xml" ContentType="application/vnd.openxmlformats-officedocument.presentationml.slideLayout+xml"/>
  <Override PartName="/ppt/slideLayouts/slideLayout303.xml" ContentType="application/vnd.openxmlformats-officedocument.presentationml.slideLayout+xml"/>
  <Override PartName="/ppt/slideLayouts/slideLayout304.xml" ContentType="application/vnd.openxmlformats-officedocument.presentationml.slideLayout+xml"/>
  <Override PartName="/ppt/theme/theme28.xml" ContentType="application/vnd.openxmlformats-officedocument.theme+xml"/>
  <Override PartName="/ppt/slideLayouts/slideLayout305.xml" ContentType="application/vnd.openxmlformats-officedocument.presentationml.slideLayout+xml"/>
  <Override PartName="/ppt/slideLayouts/slideLayout306.xml" ContentType="application/vnd.openxmlformats-officedocument.presentationml.slideLayout+xml"/>
  <Override PartName="/ppt/slideLayouts/slideLayout307.xml" ContentType="application/vnd.openxmlformats-officedocument.presentationml.slideLayout+xml"/>
  <Override PartName="/ppt/slideLayouts/slideLayout308.xml" ContentType="application/vnd.openxmlformats-officedocument.presentationml.slideLayout+xml"/>
  <Override PartName="/ppt/slideLayouts/slideLayout309.xml" ContentType="application/vnd.openxmlformats-officedocument.presentationml.slideLayout+xml"/>
  <Override PartName="/ppt/slideLayouts/slideLayout310.xml" ContentType="application/vnd.openxmlformats-officedocument.presentationml.slideLayout+xml"/>
  <Override PartName="/ppt/slideLayouts/slideLayout311.xml" ContentType="application/vnd.openxmlformats-officedocument.presentationml.slideLayout+xml"/>
  <Override PartName="/ppt/slideLayouts/slideLayout312.xml" ContentType="application/vnd.openxmlformats-officedocument.presentationml.slideLayout+xml"/>
  <Override PartName="/ppt/slideLayouts/slideLayout313.xml" ContentType="application/vnd.openxmlformats-officedocument.presentationml.slideLayout+xml"/>
  <Override PartName="/ppt/slideLayouts/slideLayout314.xml" ContentType="application/vnd.openxmlformats-officedocument.presentationml.slideLayout+xml"/>
  <Override PartName="/ppt/slideLayouts/slideLayout315.xml" ContentType="application/vnd.openxmlformats-officedocument.presentationml.slideLayout+xml"/>
  <Override PartName="/ppt/theme/theme29.xml" ContentType="application/vnd.openxmlformats-officedocument.theme+xml"/>
  <Override PartName="/ppt/slideLayouts/slideLayout316.xml" ContentType="application/vnd.openxmlformats-officedocument.presentationml.slideLayout+xml"/>
  <Override PartName="/ppt/slideLayouts/slideLayout317.xml" ContentType="application/vnd.openxmlformats-officedocument.presentationml.slideLayout+xml"/>
  <Override PartName="/ppt/slideLayouts/slideLayout318.xml" ContentType="application/vnd.openxmlformats-officedocument.presentationml.slideLayout+xml"/>
  <Override PartName="/ppt/slideLayouts/slideLayout319.xml" ContentType="application/vnd.openxmlformats-officedocument.presentationml.slideLayout+xml"/>
  <Override PartName="/ppt/slideLayouts/slideLayout320.xml" ContentType="application/vnd.openxmlformats-officedocument.presentationml.slideLayout+xml"/>
  <Override PartName="/ppt/slideLayouts/slideLayout321.xml" ContentType="application/vnd.openxmlformats-officedocument.presentationml.slideLayout+xml"/>
  <Override PartName="/ppt/slideLayouts/slideLayout322.xml" ContentType="application/vnd.openxmlformats-officedocument.presentationml.slideLayout+xml"/>
  <Override PartName="/ppt/slideLayouts/slideLayout323.xml" ContentType="application/vnd.openxmlformats-officedocument.presentationml.slideLayout+xml"/>
  <Override PartName="/ppt/slideLayouts/slideLayout324.xml" ContentType="application/vnd.openxmlformats-officedocument.presentationml.slideLayout+xml"/>
  <Override PartName="/ppt/slideLayouts/slideLayout325.xml" ContentType="application/vnd.openxmlformats-officedocument.presentationml.slideLayout+xml"/>
  <Override PartName="/ppt/slideLayouts/slideLayout326.xml" ContentType="application/vnd.openxmlformats-officedocument.presentationml.slideLayout+xml"/>
  <Override PartName="/ppt/theme/theme30.xml" ContentType="application/vnd.openxmlformats-officedocument.theme+xml"/>
  <Override PartName="/ppt/slideLayouts/slideLayout327.xml" ContentType="application/vnd.openxmlformats-officedocument.presentationml.slideLayout+xml"/>
  <Override PartName="/ppt/slideLayouts/slideLayout328.xml" ContentType="application/vnd.openxmlformats-officedocument.presentationml.slideLayout+xml"/>
  <Override PartName="/ppt/slideLayouts/slideLayout329.xml" ContentType="application/vnd.openxmlformats-officedocument.presentationml.slideLayout+xml"/>
  <Override PartName="/ppt/slideLayouts/slideLayout330.xml" ContentType="application/vnd.openxmlformats-officedocument.presentationml.slideLayout+xml"/>
  <Override PartName="/ppt/slideLayouts/slideLayout331.xml" ContentType="application/vnd.openxmlformats-officedocument.presentationml.slideLayout+xml"/>
  <Override PartName="/ppt/slideLayouts/slideLayout332.xml" ContentType="application/vnd.openxmlformats-officedocument.presentationml.slideLayout+xml"/>
  <Override PartName="/ppt/slideLayouts/slideLayout333.xml" ContentType="application/vnd.openxmlformats-officedocument.presentationml.slideLayout+xml"/>
  <Override PartName="/ppt/slideLayouts/slideLayout334.xml" ContentType="application/vnd.openxmlformats-officedocument.presentationml.slideLayout+xml"/>
  <Override PartName="/ppt/slideLayouts/slideLayout335.xml" ContentType="application/vnd.openxmlformats-officedocument.presentationml.slideLayout+xml"/>
  <Override PartName="/ppt/slideLayouts/slideLayout336.xml" ContentType="application/vnd.openxmlformats-officedocument.presentationml.slideLayout+xml"/>
  <Override PartName="/ppt/slideLayouts/slideLayout337.xml" ContentType="application/vnd.openxmlformats-officedocument.presentationml.slideLayout+xml"/>
  <Override PartName="/ppt/theme/theme31.xml" ContentType="application/vnd.openxmlformats-officedocument.theme+xml"/>
  <Override PartName="/ppt/slideLayouts/slideLayout338.xml" ContentType="application/vnd.openxmlformats-officedocument.presentationml.slideLayout+xml"/>
  <Override PartName="/ppt/slideLayouts/slideLayout339.xml" ContentType="application/vnd.openxmlformats-officedocument.presentationml.slideLayout+xml"/>
  <Override PartName="/ppt/slideLayouts/slideLayout340.xml" ContentType="application/vnd.openxmlformats-officedocument.presentationml.slideLayout+xml"/>
  <Override PartName="/ppt/slideLayouts/slideLayout341.xml" ContentType="application/vnd.openxmlformats-officedocument.presentationml.slideLayout+xml"/>
  <Override PartName="/ppt/slideLayouts/slideLayout342.xml" ContentType="application/vnd.openxmlformats-officedocument.presentationml.slideLayout+xml"/>
  <Override PartName="/ppt/slideLayouts/slideLayout343.xml" ContentType="application/vnd.openxmlformats-officedocument.presentationml.slideLayout+xml"/>
  <Override PartName="/ppt/slideLayouts/slideLayout344.xml" ContentType="application/vnd.openxmlformats-officedocument.presentationml.slideLayout+xml"/>
  <Override PartName="/ppt/slideLayouts/slideLayout345.xml" ContentType="application/vnd.openxmlformats-officedocument.presentationml.slideLayout+xml"/>
  <Override PartName="/ppt/slideLayouts/slideLayout346.xml" ContentType="application/vnd.openxmlformats-officedocument.presentationml.slideLayout+xml"/>
  <Override PartName="/ppt/slideLayouts/slideLayout347.xml" ContentType="application/vnd.openxmlformats-officedocument.presentationml.slideLayout+xml"/>
  <Override PartName="/ppt/slideLayouts/slideLayout348.xml" ContentType="application/vnd.openxmlformats-officedocument.presentationml.slideLayout+xml"/>
  <Override PartName="/ppt/theme/theme32.xml" ContentType="application/vnd.openxmlformats-officedocument.theme+xml"/>
  <Override PartName="/ppt/slideLayouts/slideLayout349.xml" ContentType="application/vnd.openxmlformats-officedocument.presentationml.slideLayout+xml"/>
  <Override PartName="/ppt/slideLayouts/slideLayout350.xml" ContentType="application/vnd.openxmlformats-officedocument.presentationml.slideLayout+xml"/>
  <Override PartName="/ppt/slideLayouts/slideLayout351.xml" ContentType="application/vnd.openxmlformats-officedocument.presentationml.slideLayout+xml"/>
  <Override PartName="/ppt/slideLayouts/slideLayout352.xml" ContentType="application/vnd.openxmlformats-officedocument.presentationml.slideLayout+xml"/>
  <Override PartName="/ppt/slideLayouts/slideLayout353.xml" ContentType="application/vnd.openxmlformats-officedocument.presentationml.slideLayout+xml"/>
  <Override PartName="/ppt/slideLayouts/slideLayout354.xml" ContentType="application/vnd.openxmlformats-officedocument.presentationml.slideLayout+xml"/>
  <Override PartName="/ppt/slideLayouts/slideLayout355.xml" ContentType="application/vnd.openxmlformats-officedocument.presentationml.slideLayout+xml"/>
  <Override PartName="/ppt/slideLayouts/slideLayout356.xml" ContentType="application/vnd.openxmlformats-officedocument.presentationml.slideLayout+xml"/>
  <Override PartName="/ppt/slideLayouts/slideLayout357.xml" ContentType="application/vnd.openxmlformats-officedocument.presentationml.slideLayout+xml"/>
  <Override PartName="/ppt/slideLayouts/slideLayout358.xml" ContentType="application/vnd.openxmlformats-officedocument.presentationml.slideLayout+xml"/>
  <Override PartName="/ppt/slideLayouts/slideLayout359.xml" ContentType="application/vnd.openxmlformats-officedocument.presentationml.slideLayout+xml"/>
  <Override PartName="/ppt/theme/theme33.xml" ContentType="application/vnd.openxmlformats-officedocument.theme+xml"/>
  <Override PartName="/ppt/slideLayouts/slideLayout360.xml" ContentType="application/vnd.openxmlformats-officedocument.presentationml.slideLayout+xml"/>
  <Override PartName="/ppt/slideLayouts/slideLayout361.xml" ContentType="application/vnd.openxmlformats-officedocument.presentationml.slideLayout+xml"/>
  <Override PartName="/ppt/slideLayouts/slideLayout362.xml" ContentType="application/vnd.openxmlformats-officedocument.presentationml.slideLayout+xml"/>
  <Override PartName="/ppt/slideLayouts/slideLayout363.xml" ContentType="application/vnd.openxmlformats-officedocument.presentationml.slideLayout+xml"/>
  <Override PartName="/ppt/slideLayouts/slideLayout364.xml" ContentType="application/vnd.openxmlformats-officedocument.presentationml.slideLayout+xml"/>
  <Override PartName="/ppt/slideLayouts/slideLayout365.xml" ContentType="application/vnd.openxmlformats-officedocument.presentationml.slideLayout+xml"/>
  <Override PartName="/ppt/slideLayouts/slideLayout366.xml" ContentType="application/vnd.openxmlformats-officedocument.presentationml.slideLayout+xml"/>
  <Override PartName="/ppt/slideLayouts/slideLayout367.xml" ContentType="application/vnd.openxmlformats-officedocument.presentationml.slideLayout+xml"/>
  <Override PartName="/ppt/slideLayouts/slideLayout368.xml" ContentType="application/vnd.openxmlformats-officedocument.presentationml.slideLayout+xml"/>
  <Override PartName="/ppt/slideLayouts/slideLayout369.xml" ContentType="application/vnd.openxmlformats-officedocument.presentationml.slideLayout+xml"/>
  <Override PartName="/ppt/slideLayouts/slideLayout370.xml" ContentType="application/vnd.openxmlformats-officedocument.presentationml.slideLayout+xml"/>
  <Override PartName="/ppt/theme/theme34.xml" ContentType="application/vnd.openxmlformats-officedocument.theme+xml"/>
  <Override PartName="/ppt/theme/theme35.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 id="2147483776" r:id="rId2"/>
    <p:sldMasterId id="2147483788" r:id="rId3"/>
    <p:sldMasterId id="2147483832" r:id="rId4"/>
    <p:sldMasterId id="2147483916" r:id="rId5"/>
    <p:sldMasterId id="2147483928" r:id="rId6"/>
    <p:sldMasterId id="2147483960" r:id="rId7"/>
    <p:sldMasterId id="2147484164" r:id="rId8"/>
    <p:sldMasterId id="2147484284" r:id="rId9"/>
    <p:sldMasterId id="2147484356" r:id="rId10"/>
    <p:sldMasterId id="2147484368" r:id="rId11"/>
    <p:sldMasterId id="2147484380" r:id="rId12"/>
    <p:sldMasterId id="2147484392" r:id="rId13"/>
    <p:sldMasterId id="2147484404" r:id="rId14"/>
    <p:sldMasterId id="2147484428" r:id="rId15"/>
    <p:sldMasterId id="2147484452" r:id="rId16"/>
    <p:sldMasterId id="2147484460" r:id="rId17"/>
    <p:sldMasterId id="2147484472" r:id="rId18"/>
    <p:sldMasterId id="2147484484" r:id="rId19"/>
    <p:sldMasterId id="2147484496" r:id="rId20"/>
    <p:sldMasterId id="2147484508" r:id="rId21"/>
    <p:sldMasterId id="2147484544" r:id="rId22"/>
    <p:sldMasterId id="2147484556" r:id="rId23"/>
    <p:sldMasterId id="2147484580" r:id="rId24"/>
    <p:sldMasterId id="2147484592" r:id="rId25"/>
    <p:sldMasterId id="2147484604" r:id="rId26"/>
    <p:sldMasterId id="2147484616" r:id="rId27"/>
    <p:sldMasterId id="2147484628" r:id="rId28"/>
    <p:sldMasterId id="2147484640" r:id="rId29"/>
    <p:sldMasterId id="2147484652" r:id="rId30"/>
    <p:sldMasterId id="2147484700" r:id="rId31"/>
    <p:sldMasterId id="2147484712" r:id="rId32"/>
    <p:sldMasterId id="2147484724" r:id="rId33"/>
    <p:sldMasterId id="2147484736" r:id="rId34"/>
  </p:sldMasterIdLst>
  <p:notesMasterIdLst>
    <p:notesMasterId r:id="rId107"/>
  </p:notesMasterIdLst>
  <p:sldIdLst>
    <p:sldId id="256" r:id="rId35"/>
    <p:sldId id="2146" r:id="rId36"/>
    <p:sldId id="9520" r:id="rId37"/>
    <p:sldId id="9927" r:id="rId38"/>
    <p:sldId id="1982" r:id="rId39"/>
    <p:sldId id="9959" r:id="rId40"/>
    <p:sldId id="9960" r:id="rId41"/>
    <p:sldId id="9961" r:id="rId42"/>
    <p:sldId id="9962" r:id="rId43"/>
    <p:sldId id="9963" r:id="rId44"/>
    <p:sldId id="9964" r:id="rId45"/>
    <p:sldId id="9965" r:id="rId46"/>
    <p:sldId id="9966" r:id="rId47"/>
    <p:sldId id="10025" r:id="rId48"/>
    <p:sldId id="9977" r:id="rId49"/>
    <p:sldId id="9978" r:id="rId50"/>
    <p:sldId id="9979" r:id="rId51"/>
    <p:sldId id="9980" r:id="rId52"/>
    <p:sldId id="9981" r:id="rId53"/>
    <p:sldId id="9982" r:id="rId54"/>
    <p:sldId id="9983" r:id="rId55"/>
    <p:sldId id="9883" r:id="rId56"/>
    <p:sldId id="9835" r:id="rId57"/>
    <p:sldId id="9863" r:id="rId58"/>
    <p:sldId id="9864" r:id="rId59"/>
    <p:sldId id="10012" r:id="rId60"/>
    <p:sldId id="9969" r:id="rId61"/>
    <p:sldId id="10013" r:id="rId62"/>
    <p:sldId id="9972" r:id="rId63"/>
    <p:sldId id="10014" r:id="rId64"/>
    <p:sldId id="9974" r:id="rId65"/>
    <p:sldId id="10015" r:id="rId66"/>
    <p:sldId id="9884" r:id="rId67"/>
    <p:sldId id="9837" r:id="rId68"/>
    <p:sldId id="10024" r:id="rId69"/>
    <p:sldId id="9899" r:id="rId70"/>
    <p:sldId id="9902" r:id="rId71"/>
    <p:sldId id="9804" r:id="rId72"/>
    <p:sldId id="9948" r:id="rId73"/>
    <p:sldId id="9984" r:id="rId74"/>
    <p:sldId id="9985" r:id="rId75"/>
    <p:sldId id="9986" r:id="rId76"/>
    <p:sldId id="9987" r:id="rId77"/>
    <p:sldId id="10021" r:id="rId78"/>
    <p:sldId id="9384" r:id="rId79"/>
    <p:sldId id="2344" r:id="rId80"/>
    <p:sldId id="9950" r:id="rId81"/>
    <p:sldId id="9989" r:id="rId82"/>
    <p:sldId id="9988" r:id="rId83"/>
    <p:sldId id="9990" r:id="rId84"/>
    <p:sldId id="9991" r:id="rId85"/>
    <p:sldId id="9992" r:id="rId86"/>
    <p:sldId id="10022" r:id="rId87"/>
    <p:sldId id="9828" r:id="rId88"/>
    <p:sldId id="9829" r:id="rId89"/>
    <p:sldId id="9997" r:id="rId90"/>
    <p:sldId id="9998" r:id="rId91"/>
    <p:sldId id="9993" r:id="rId92"/>
    <p:sldId id="10000" r:id="rId93"/>
    <p:sldId id="10001" r:id="rId94"/>
    <p:sldId id="10002" r:id="rId95"/>
    <p:sldId id="10004" r:id="rId96"/>
    <p:sldId id="10005" r:id="rId97"/>
    <p:sldId id="9900" r:id="rId98"/>
    <p:sldId id="10023" r:id="rId99"/>
    <p:sldId id="10006" r:id="rId100"/>
    <p:sldId id="10007" r:id="rId101"/>
    <p:sldId id="10008" r:id="rId102"/>
    <p:sldId id="10009" r:id="rId103"/>
    <p:sldId id="10010" r:id="rId104"/>
    <p:sldId id="10011" r:id="rId105"/>
    <p:sldId id="10020" r:id="rId106"/>
  </p:sldIdLst>
  <p:sldSz cx="9144000" cy="5143500" type="screen16x9"/>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xmlns="">
        <p15:guide id="1" orient="horz" pos="162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003399"/>
    <a:srgbClr val="000099"/>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vertBarState="maximized">
    <p:restoredLeft sz="34587" autoAdjust="0"/>
    <p:restoredTop sz="94693" autoAdjust="0"/>
  </p:normalViewPr>
  <p:slideViewPr>
    <p:cSldViewPr>
      <p:cViewPr>
        <p:scale>
          <a:sx n="125" d="100"/>
          <a:sy n="125" d="100"/>
        </p:scale>
        <p:origin x="-1618" y="-672"/>
      </p:cViewPr>
      <p:guideLst>
        <p:guide orient="horz" pos="1620"/>
        <p:guide pos="2880"/>
      </p:guideLst>
    </p:cSldViewPr>
  </p:slideViewPr>
  <p:outlineViewPr>
    <p:cViewPr>
      <p:scale>
        <a:sx n="33" d="100"/>
        <a:sy n="33" d="100"/>
      </p:scale>
      <p:origin x="67" y="20726"/>
    </p:cViewPr>
  </p:outlineViewPr>
  <p:notesTextViewPr>
    <p:cViewPr>
      <p:scale>
        <a:sx n="1" d="1"/>
        <a:sy n="1" d="1"/>
      </p:scale>
      <p:origin x="0" y="0"/>
    </p:cViewPr>
  </p:notesTextViewPr>
  <p:sorterViewPr>
    <p:cViewPr>
      <p:scale>
        <a:sx n="100" d="100"/>
        <a:sy n="100" d="100"/>
      </p:scale>
      <p:origin x="0" y="0"/>
    </p:cViewPr>
  </p:sorterViewPr>
  <p:gridSpacing cx="76200" cy="76200"/>
</p:viewPr>
</file>

<file path=ppt/_rels/presentation.xml.rels><?xml version="1.0" encoding="UTF-8" standalone="yes"?>
<Relationships xmlns="http://schemas.openxmlformats.org/package/2006/relationships"><Relationship Id="rId26" Type="http://schemas.openxmlformats.org/officeDocument/2006/relationships/slideMaster" Target="slideMasters/slideMaster26.xml"/><Relationship Id="rId21" Type="http://schemas.openxmlformats.org/officeDocument/2006/relationships/slideMaster" Target="slideMasters/slideMaster21.xml"/><Relationship Id="rId42" Type="http://schemas.openxmlformats.org/officeDocument/2006/relationships/slide" Target="slides/slide8.xml"/><Relationship Id="rId47" Type="http://schemas.openxmlformats.org/officeDocument/2006/relationships/slide" Target="slides/slide13.xml"/><Relationship Id="rId63" Type="http://schemas.openxmlformats.org/officeDocument/2006/relationships/slide" Target="slides/slide29.xml"/><Relationship Id="rId68" Type="http://schemas.openxmlformats.org/officeDocument/2006/relationships/slide" Target="slides/slide34.xml"/><Relationship Id="rId84" Type="http://schemas.openxmlformats.org/officeDocument/2006/relationships/slide" Target="slides/slide50.xml"/><Relationship Id="rId89" Type="http://schemas.openxmlformats.org/officeDocument/2006/relationships/slide" Target="slides/slide55.xml"/><Relationship Id="rId2" Type="http://schemas.openxmlformats.org/officeDocument/2006/relationships/slideMaster" Target="slideMasters/slideMaster2.xml"/><Relationship Id="rId16" Type="http://schemas.openxmlformats.org/officeDocument/2006/relationships/slideMaster" Target="slideMasters/slideMaster16.xml"/><Relationship Id="rId29" Type="http://schemas.openxmlformats.org/officeDocument/2006/relationships/slideMaster" Target="slideMasters/slideMaster29.xml"/><Relationship Id="rId107" Type="http://schemas.openxmlformats.org/officeDocument/2006/relationships/notesMaster" Target="notesMasters/notesMaster1.xml"/><Relationship Id="rId11" Type="http://schemas.openxmlformats.org/officeDocument/2006/relationships/slideMaster" Target="slideMasters/slideMaster11.xml"/><Relationship Id="rId24" Type="http://schemas.openxmlformats.org/officeDocument/2006/relationships/slideMaster" Target="slideMasters/slideMaster24.xml"/><Relationship Id="rId32" Type="http://schemas.openxmlformats.org/officeDocument/2006/relationships/slideMaster" Target="slideMasters/slideMaster32.xml"/><Relationship Id="rId37" Type="http://schemas.openxmlformats.org/officeDocument/2006/relationships/slide" Target="slides/slide3.xml"/><Relationship Id="rId40" Type="http://schemas.openxmlformats.org/officeDocument/2006/relationships/slide" Target="slides/slide6.xml"/><Relationship Id="rId45" Type="http://schemas.openxmlformats.org/officeDocument/2006/relationships/slide" Target="slides/slide11.xml"/><Relationship Id="rId53" Type="http://schemas.openxmlformats.org/officeDocument/2006/relationships/slide" Target="slides/slide19.xml"/><Relationship Id="rId58" Type="http://schemas.openxmlformats.org/officeDocument/2006/relationships/slide" Target="slides/slide24.xml"/><Relationship Id="rId66" Type="http://schemas.openxmlformats.org/officeDocument/2006/relationships/slide" Target="slides/slide32.xml"/><Relationship Id="rId74" Type="http://schemas.openxmlformats.org/officeDocument/2006/relationships/slide" Target="slides/slide40.xml"/><Relationship Id="rId79" Type="http://schemas.openxmlformats.org/officeDocument/2006/relationships/slide" Target="slides/slide45.xml"/><Relationship Id="rId87" Type="http://schemas.openxmlformats.org/officeDocument/2006/relationships/slide" Target="slides/slide53.xml"/><Relationship Id="rId102" Type="http://schemas.openxmlformats.org/officeDocument/2006/relationships/slide" Target="slides/slide68.xml"/><Relationship Id="rId110" Type="http://schemas.openxmlformats.org/officeDocument/2006/relationships/theme" Target="theme/theme1.xml"/><Relationship Id="rId5" Type="http://schemas.openxmlformats.org/officeDocument/2006/relationships/slideMaster" Target="slideMasters/slideMaster5.xml"/><Relationship Id="rId61" Type="http://schemas.openxmlformats.org/officeDocument/2006/relationships/slide" Target="slides/slide27.xml"/><Relationship Id="rId82" Type="http://schemas.openxmlformats.org/officeDocument/2006/relationships/slide" Target="slides/slide48.xml"/><Relationship Id="rId90" Type="http://schemas.openxmlformats.org/officeDocument/2006/relationships/slide" Target="slides/slide56.xml"/><Relationship Id="rId95" Type="http://schemas.openxmlformats.org/officeDocument/2006/relationships/slide" Target="slides/slide61.xml"/><Relationship Id="rId19" Type="http://schemas.openxmlformats.org/officeDocument/2006/relationships/slideMaster" Target="slideMasters/slideMaster19.xml"/><Relationship Id="rId14" Type="http://schemas.openxmlformats.org/officeDocument/2006/relationships/slideMaster" Target="slideMasters/slideMaster14.xml"/><Relationship Id="rId22" Type="http://schemas.openxmlformats.org/officeDocument/2006/relationships/slideMaster" Target="slideMasters/slideMaster22.xml"/><Relationship Id="rId27" Type="http://schemas.openxmlformats.org/officeDocument/2006/relationships/slideMaster" Target="slideMasters/slideMaster27.xml"/><Relationship Id="rId30" Type="http://schemas.openxmlformats.org/officeDocument/2006/relationships/slideMaster" Target="slideMasters/slideMaster30.xml"/><Relationship Id="rId35" Type="http://schemas.openxmlformats.org/officeDocument/2006/relationships/slide" Target="slides/slide1.xml"/><Relationship Id="rId43" Type="http://schemas.openxmlformats.org/officeDocument/2006/relationships/slide" Target="slides/slide9.xml"/><Relationship Id="rId48" Type="http://schemas.openxmlformats.org/officeDocument/2006/relationships/slide" Target="slides/slide14.xml"/><Relationship Id="rId56" Type="http://schemas.openxmlformats.org/officeDocument/2006/relationships/slide" Target="slides/slide22.xml"/><Relationship Id="rId64" Type="http://schemas.openxmlformats.org/officeDocument/2006/relationships/slide" Target="slides/slide30.xml"/><Relationship Id="rId69" Type="http://schemas.openxmlformats.org/officeDocument/2006/relationships/slide" Target="slides/slide35.xml"/><Relationship Id="rId77" Type="http://schemas.openxmlformats.org/officeDocument/2006/relationships/slide" Target="slides/slide43.xml"/><Relationship Id="rId100" Type="http://schemas.openxmlformats.org/officeDocument/2006/relationships/slide" Target="slides/slide66.xml"/><Relationship Id="rId105" Type="http://schemas.openxmlformats.org/officeDocument/2006/relationships/slide" Target="slides/slide71.xml"/><Relationship Id="rId8" Type="http://schemas.openxmlformats.org/officeDocument/2006/relationships/slideMaster" Target="slideMasters/slideMaster8.xml"/><Relationship Id="rId51" Type="http://schemas.openxmlformats.org/officeDocument/2006/relationships/slide" Target="slides/slide17.xml"/><Relationship Id="rId72" Type="http://schemas.openxmlformats.org/officeDocument/2006/relationships/slide" Target="slides/slide38.xml"/><Relationship Id="rId80" Type="http://schemas.openxmlformats.org/officeDocument/2006/relationships/slide" Target="slides/slide46.xml"/><Relationship Id="rId85" Type="http://schemas.openxmlformats.org/officeDocument/2006/relationships/slide" Target="slides/slide51.xml"/><Relationship Id="rId93" Type="http://schemas.openxmlformats.org/officeDocument/2006/relationships/slide" Target="slides/slide59.xml"/><Relationship Id="rId98" Type="http://schemas.openxmlformats.org/officeDocument/2006/relationships/slide" Target="slides/slide64.xml"/><Relationship Id="rId3" Type="http://schemas.openxmlformats.org/officeDocument/2006/relationships/slideMaster" Target="slideMasters/slideMaster3.xml"/><Relationship Id="rId12" Type="http://schemas.openxmlformats.org/officeDocument/2006/relationships/slideMaster" Target="slideMasters/slideMaster12.xml"/><Relationship Id="rId17" Type="http://schemas.openxmlformats.org/officeDocument/2006/relationships/slideMaster" Target="slideMasters/slideMaster17.xml"/><Relationship Id="rId25" Type="http://schemas.openxmlformats.org/officeDocument/2006/relationships/slideMaster" Target="slideMasters/slideMaster25.xml"/><Relationship Id="rId33" Type="http://schemas.openxmlformats.org/officeDocument/2006/relationships/slideMaster" Target="slideMasters/slideMaster33.xml"/><Relationship Id="rId38" Type="http://schemas.openxmlformats.org/officeDocument/2006/relationships/slide" Target="slides/slide4.xml"/><Relationship Id="rId46" Type="http://schemas.openxmlformats.org/officeDocument/2006/relationships/slide" Target="slides/slide12.xml"/><Relationship Id="rId59" Type="http://schemas.openxmlformats.org/officeDocument/2006/relationships/slide" Target="slides/slide25.xml"/><Relationship Id="rId67" Type="http://schemas.openxmlformats.org/officeDocument/2006/relationships/slide" Target="slides/slide33.xml"/><Relationship Id="rId103" Type="http://schemas.openxmlformats.org/officeDocument/2006/relationships/slide" Target="slides/slide69.xml"/><Relationship Id="rId108" Type="http://schemas.openxmlformats.org/officeDocument/2006/relationships/presProps" Target="presProps.xml"/><Relationship Id="rId20" Type="http://schemas.openxmlformats.org/officeDocument/2006/relationships/slideMaster" Target="slideMasters/slideMaster20.xml"/><Relationship Id="rId41" Type="http://schemas.openxmlformats.org/officeDocument/2006/relationships/slide" Target="slides/slide7.xml"/><Relationship Id="rId54" Type="http://schemas.openxmlformats.org/officeDocument/2006/relationships/slide" Target="slides/slide20.xml"/><Relationship Id="rId62" Type="http://schemas.openxmlformats.org/officeDocument/2006/relationships/slide" Target="slides/slide28.xml"/><Relationship Id="rId70" Type="http://schemas.openxmlformats.org/officeDocument/2006/relationships/slide" Target="slides/slide36.xml"/><Relationship Id="rId75" Type="http://schemas.openxmlformats.org/officeDocument/2006/relationships/slide" Target="slides/slide41.xml"/><Relationship Id="rId83" Type="http://schemas.openxmlformats.org/officeDocument/2006/relationships/slide" Target="slides/slide49.xml"/><Relationship Id="rId88" Type="http://schemas.openxmlformats.org/officeDocument/2006/relationships/slide" Target="slides/slide54.xml"/><Relationship Id="rId91" Type="http://schemas.openxmlformats.org/officeDocument/2006/relationships/slide" Target="slides/slide57.xml"/><Relationship Id="rId96" Type="http://schemas.openxmlformats.org/officeDocument/2006/relationships/slide" Target="slides/slide62.xml"/><Relationship Id="rId111"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Master" Target="slideMasters/slideMaster6.xml"/><Relationship Id="rId15" Type="http://schemas.openxmlformats.org/officeDocument/2006/relationships/slideMaster" Target="slideMasters/slideMaster15.xml"/><Relationship Id="rId23" Type="http://schemas.openxmlformats.org/officeDocument/2006/relationships/slideMaster" Target="slideMasters/slideMaster23.xml"/><Relationship Id="rId28" Type="http://schemas.openxmlformats.org/officeDocument/2006/relationships/slideMaster" Target="slideMasters/slideMaster28.xml"/><Relationship Id="rId36" Type="http://schemas.openxmlformats.org/officeDocument/2006/relationships/slide" Target="slides/slide2.xml"/><Relationship Id="rId49" Type="http://schemas.openxmlformats.org/officeDocument/2006/relationships/slide" Target="slides/slide15.xml"/><Relationship Id="rId57" Type="http://schemas.openxmlformats.org/officeDocument/2006/relationships/slide" Target="slides/slide23.xml"/><Relationship Id="rId106" Type="http://schemas.openxmlformats.org/officeDocument/2006/relationships/slide" Target="slides/slide72.xml"/><Relationship Id="rId10" Type="http://schemas.openxmlformats.org/officeDocument/2006/relationships/slideMaster" Target="slideMasters/slideMaster10.xml"/><Relationship Id="rId31" Type="http://schemas.openxmlformats.org/officeDocument/2006/relationships/slideMaster" Target="slideMasters/slideMaster31.xml"/><Relationship Id="rId44" Type="http://schemas.openxmlformats.org/officeDocument/2006/relationships/slide" Target="slides/slide10.xml"/><Relationship Id="rId52" Type="http://schemas.openxmlformats.org/officeDocument/2006/relationships/slide" Target="slides/slide18.xml"/><Relationship Id="rId60" Type="http://schemas.openxmlformats.org/officeDocument/2006/relationships/slide" Target="slides/slide26.xml"/><Relationship Id="rId65" Type="http://schemas.openxmlformats.org/officeDocument/2006/relationships/slide" Target="slides/slide31.xml"/><Relationship Id="rId73" Type="http://schemas.openxmlformats.org/officeDocument/2006/relationships/slide" Target="slides/slide39.xml"/><Relationship Id="rId78" Type="http://schemas.openxmlformats.org/officeDocument/2006/relationships/slide" Target="slides/slide44.xml"/><Relationship Id="rId81" Type="http://schemas.openxmlformats.org/officeDocument/2006/relationships/slide" Target="slides/slide47.xml"/><Relationship Id="rId86" Type="http://schemas.openxmlformats.org/officeDocument/2006/relationships/slide" Target="slides/slide52.xml"/><Relationship Id="rId94" Type="http://schemas.openxmlformats.org/officeDocument/2006/relationships/slide" Target="slides/slide60.xml"/><Relationship Id="rId99" Type="http://schemas.openxmlformats.org/officeDocument/2006/relationships/slide" Target="slides/slide65.xml"/><Relationship Id="rId101" Type="http://schemas.openxmlformats.org/officeDocument/2006/relationships/slide" Target="slides/slide67.xml"/><Relationship Id="rId4" Type="http://schemas.openxmlformats.org/officeDocument/2006/relationships/slideMaster" Target="slideMasters/slideMaster4.xml"/><Relationship Id="rId9" Type="http://schemas.openxmlformats.org/officeDocument/2006/relationships/slideMaster" Target="slideMasters/slideMaster9.xml"/><Relationship Id="rId13" Type="http://schemas.openxmlformats.org/officeDocument/2006/relationships/slideMaster" Target="slideMasters/slideMaster13.xml"/><Relationship Id="rId18" Type="http://schemas.openxmlformats.org/officeDocument/2006/relationships/slideMaster" Target="slideMasters/slideMaster18.xml"/><Relationship Id="rId39" Type="http://schemas.openxmlformats.org/officeDocument/2006/relationships/slide" Target="slides/slide5.xml"/><Relationship Id="rId109" Type="http://schemas.openxmlformats.org/officeDocument/2006/relationships/viewProps" Target="viewProps.xml"/><Relationship Id="rId34" Type="http://schemas.openxmlformats.org/officeDocument/2006/relationships/slideMaster" Target="slideMasters/slideMaster34.xml"/><Relationship Id="rId50" Type="http://schemas.openxmlformats.org/officeDocument/2006/relationships/slide" Target="slides/slide16.xml"/><Relationship Id="rId55" Type="http://schemas.openxmlformats.org/officeDocument/2006/relationships/slide" Target="slides/slide21.xml"/><Relationship Id="rId76" Type="http://schemas.openxmlformats.org/officeDocument/2006/relationships/slide" Target="slides/slide42.xml"/><Relationship Id="rId97" Type="http://schemas.openxmlformats.org/officeDocument/2006/relationships/slide" Target="slides/slide63.xml"/><Relationship Id="rId104" Type="http://schemas.openxmlformats.org/officeDocument/2006/relationships/slide" Target="slides/slide70.xml"/><Relationship Id="rId7" Type="http://schemas.openxmlformats.org/officeDocument/2006/relationships/slideMaster" Target="slideMasters/slideMaster7.xml"/><Relationship Id="rId71" Type="http://schemas.openxmlformats.org/officeDocument/2006/relationships/slide" Target="slides/slide37.xml"/><Relationship Id="rId92" Type="http://schemas.openxmlformats.org/officeDocument/2006/relationships/slide" Target="slides/slide58.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35.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F51F385A-41BA-478A-AF40-EE388BA4354F}" type="datetimeFigureOut">
              <a:rPr lang="en-US" smtClean="0"/>
              <a:t>6/9/2023</a:t>
            </a:fld>
            <a:endParaRPr lang="en-US"/>
          </a:p>
        </p:txBody>
      </p:sp>
      <p:sp>
        <p:nvSpPr>
          <p:cNvPr id="4" name="Slide Image Placeholder 3"/>
          <p:cNvSpPr>
            <a:spLocks noGrp="1" noRot="1" noChangeAspect="1"/>
          </p:cNvSpPr>
          <p:nvPr>
            <p:ph type="sldImg" idx="2"/>
          </p:nvPr>
        </p:nvSpPr>
        <p:spPr>
          <a:xfrm>
            <a:off x="381000" y="685800"/>
            <a:ext cx="6096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D5AE525-C807-438F-B928-E49A201560F7}" type="slidenum">
              <a:rPr lang="en-US" smtClean="0"/>
              <a:t>‹#›</a:t>
            </a:fld>
            <a:endParaRPr lang="en-US"/>
          </a:p>
        </p:txBody>
      </p:sp>
    </p:spTree>
    <p:extLst>
      <p:ext uri="{BB962C8B-B14F-4D97-AF65-F5344CB8AC3E}">
        <p14:creationId xmlns:p14="http://schemas.microsoft.com/office/powerpoint/2010/main" val="354273658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3.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4.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5.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6.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7.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8.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09.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0.xml.rels><?xml version="1.0" encoding="UTF-8" standalone="yes"?>
<Relationships xmlns="http://schemas.openxmlformats.org/package/2006/relationships"><Relationship Id="rId1" Type="http://schemas.openxmlformats.org/officeDocument/2006/relationships/slideMaster" Target="../slideMasters/slideMaster10.xml"/></Relationships>
</file>

<file path=ppt/slideLayouts/_rels/slideLayout11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2.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3.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4.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5.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6.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7.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8.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19.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0.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1.xml.rels><?xml version="1.0" encoding="UTF-8" standalone="yes"?>
<Relationships xmlns="http://schemas.openxmlformats.org/package/2006/relationships"><Relationship Id="rId1" Type="http://schemas.openxmlformats.org/officeDocument/2006/relationships/slideMaster" Target="../slideMasters/slideMaster11.xml"/></Relationships>
</file>

<file path=ppt/slideLayouts/_rels/slideLayout12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3.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4.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5.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6.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7.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8.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29.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0.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1.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2.xml.rels><?xml version="1.0" encoding="UTF-8" standalone="yes"?>
<Relationships xmlns="http://schemas.openxmlformats.org/package/2006/relationships"><Relationship Id="rId1" Type="http://schemas.openxmlformats.org/officeDocument/2006/relationships/slideMaster" Target="../slideMasters/slideMaster12.xml"/></Relationships>
</file>

<file path=ppt/slideLayouts/_rels/slideLayout13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4.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5.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6.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7.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8.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39.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0.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1.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2.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3.xml.rels><?xml version="1.0" encoding="UTF-8" standalone="yes"?>
<Relationships xmlns="http://schemas.openxmlformats.org/package/2006/relationships"><Relationship Id="rId1" Type="http://schemas.openxmlformats.org/officeDocument/2006/relationships/slideMaster" Target="../slideMasters/slideMaster13.xml"/></Relationships>
</file>

<file path=ppt/slideLayouts/_rels/slideLayout14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5.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6.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7.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8.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49.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0.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1.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2.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3.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4.xml.rels><?xml version="1.0" encoding="UTF-8" standalone="yes"?>
<Relationships xmlns="http://schemas.openxmlformats.org/package/2006/relationships"><Relationship Id="rId1" Type="http://schemas.openxmlformats.org/officeDocument/2006/relationships/slideMaster" Target="../slideMasters/slideMaster14.xml"/></Relationships>
</file>

<file path=ppt/slideLayouts/_rels/slideLayout15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6.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7.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8.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59.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0.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1.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2.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3.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4.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5.xml.rels><?xml version="1.0" encoding="UTF-8" standalone="yes"?>
<Relationships xmlns="http://schemas.openxmlformats.org/package/2006/relationships"><Relationship Id="rId1" Type="http://schemas.openxmlformats.org/officeDocument/2006/relationships/slideMaster" Target="../slideMasters/slideMaster15.xml"/></Relationships>
</file>

<file path=ppt/slideLayouts/_rels/slideLayout166.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7.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8.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69.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0.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1.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2.xml.rels><?xml version="1.0" encoding="UTF-8" standalone="yes"?>
<Relationships xmlns="http://schemas.openxmlformats.org/package/2006/relationships"><Relationship Id="rId1" Type="http://schemas.openxmlformats.org/officeDocument/2006/relationships/slideMaster" Target="../slideMasters/slideMaster16.xml"/></Relationships>
</file>

<file path=ppt/slideLayouts/_rels/slideLayout17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4.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5.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6.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7.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8.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79.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0.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1.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2.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3.xml.rels><?xml version="1.0" encoding="UTF-8" standalone="yes"?>
<Relationships xmlns="http://schemas.openxmlformats.org/package/2006/relationships"><Relationship Id="rId1" Type="http://schemas.openxmlformats.org/officeDocument/2006/relationships/slideMaster" Target="../slideMasters/slideMaster17.xml"/></Relationships>
</file>

<file path=ppt/slideLayouts/_rels/slideLayout18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5.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6.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7.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8.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89.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0.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1.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2.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3.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4.xml.rels><?xml version="1.0" encoding="UTF-8" standalone="yes"?>
<Relationships xmlns="http://schemas.openxmlformats.org/package/2006/relationships"><Relationship Id="rId1" Type="http://schemas.openxmlformats.org/officeDocument/2006/relationships/slideMaster" Target="../slideMasters/slideMaster18.xml"/></Relationships>
</file>

<file path=ppt/slideLayouts/_rels/slideLayout19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6.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7.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8.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199.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00.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1.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2.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3.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4.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5.xml.rels><?xml version="1.0" encoding="UTF-8" standalone="yes"?>
<Relationships xmlns="http://schemas.openxmlformats.org/package/2006/relationships"><Relationship Id="rId1" Type="http://schemas.openxmlformats.org/officeDocument/2006/relationships/slideMaster" Target="../slideMasters/slideMaster19.xml"/></Relationships>
</file>

<file path=ppt/slideLayouts/_rels/slideLayout20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7.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8.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09.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0.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1.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2.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3.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4.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5.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6.xml.rels><?xml version="1.0" encoding="UTF-8" standalone="yes"?>
<Relationships xmlns="http://schemas.openxmlformats.org/package/2006/relationships"><Relationship Id="rId1" Type="http://schemas.openxmlformats.org/officeDocument/2006/relationships/slideMaster" Target="../slideMasters/slideMaster20.xml"/></Relationships>
</file>

<file path=ppt/slideLayouts/_rels/slideLayout21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8.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19.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0.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1.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2.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3.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4.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5.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6.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7.xml.rels><?xml version="1.0" encoding="UTF-8" standalone="yes"?>
<Relationships xmlns="http://schemas.openxmlformats.org/package/2006/relationships"><Relationship Id="rId1" Type="http://schemas.openxmlformats.org/officeDocument/2006/relationships/slideMaster" Target="../slideMasters/slideMaster21.xml"/></Relationships>
</file>

<file path=ppt/slideLayouts/_rels/slideLayout22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29.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30.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1.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2.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3.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4.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5.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6.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7.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8.xml.rels><?xml version="1.0" encoding="UTF-8" standalone="yes"?>
<Relationships xmlns="http://schemas.openxmlformats.org/package/2006/relationships"><Relationship Id="rId1" Type="http://schemas.openxmlformats.org/officeDocument/2006/relationships/slideMaster" Target="../slideMasters/slideMaster22.xml"/></Relationships>
</file>

<file path=ppt/slideLayouts/_rels/slideLayout23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40.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1.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2.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3.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4.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5.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6.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7.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8.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49.xml.rels><?xml version="1.0" encoding="UTF-8" standalone="yes"?>
<Relationships xmlns="http://schemas.openxmlformats.org/package/2006/relationships"><Relationship Id="rId1" Type="http://schemas.openxmlformats.org/officeDocument/2006/relationships/slideMaster" Target="../slideMasters/slideMaster2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1.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2.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3.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4.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5.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6.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7.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8.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59.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0.xml.rels><?xml version="1.0" encoding="UTF-8" standalone="yes"?>
<Relationships xmlns="http://schemas.openxmlformats.org/package/2006/relationships"><Relationship Id="rId1" Type="http://schemas.openxmlformats.org/officeDocument/2006/relationships/slideMaster" Target="../slideMasters/slideMaster24.xml"/></Relationships>
</file>

<file path=ppt/slideLayouts/_rels/slideLayout26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2.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3.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4.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5.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6.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7.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8.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69.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0.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1.xml.rels><?xml version="1.0" encoding="UTF-8" standalone="yes"?>
<Relationships xmlns="http://schemas.openxmlformats.org/package/2006/relationships"><Relationship Id="rId1" Type="http://schemas.openxmlformats.org/officeDocument/2006/relationships/slideMaster" Target="../slideMasters/slideMaster25.xml"/></Relationships>
</file>

<file path=ppt/slideLayouts/_rels/slideLayout27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3.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4.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5.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6.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7.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8.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79.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0.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1.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2.xml.rels><?xml version="1.0" encoding="UTF-8" standalone="yes"?>
<Relationships xmlns="http://schemas.openxmlformats.org/package/2006/relationships"><Relationship Id="rId1" Type="http://schemas.openxmlformats.org/officeDocument/2006/relationships/slideMaster" Target="../slideMasters/slideMaster26.xml"/></Relationships>
</file>

<file path=ppt/slideLayouts/_rels/slideLayout28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4.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5.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6.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7.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8.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89.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0.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1.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2.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3.xml.rels><?xml version="1.0" encoding="UTF-8" standalone="yes"?>
<Relationships xmlns="http://schemas.openxmlformats.org/package/2006/relationships"><Relationship Id="rId1" Type="http://schemas.openxmlformats.org/officeDocument/2006/relationships/slideMaster" Target="../slideMasters/slideMaster27.xml"/></Relationships>
</file>

<file path=ppt/slideLayouts/_rels/slideLayout29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5.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6.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7.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8.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299.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00.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1.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2.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3.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4.xml.rels><?xml version="1.0" encoding="UTF-8" standalone="yes"?>
<Relationships xmlns="http://schemas.openxmlformats.org/package/2006/relationships"><Relationship Id="rId1" Type="http://schemas.openxmlformats.org/officeDocument/2006/relationships/slideMaster" Target="../slideMasters/slideMaster28.xml"/></Relationships>
</file>

<file path=ppt/slideLayouts/_rels/slideLayout30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6.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7.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8.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09.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0.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1.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2.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3.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4.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5.xml.rels><?xml version="1.0" encoding="UTF-8" standalone="yes"?>
<Relationships xmlns="http://schemas.openxmlformats.org/package/2006/relationships"><Relationship Id="rId1" Type="http://schemas.openxmlformats.org/officeDocument/2006/relationships/slideMaster" Target="../slideMasters/slideMaster29.xml"/></Relationships>
</file>

<file path=ppt/slideLayouts/_rels/slideLayout31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7.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8.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19.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0.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1.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2.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3.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4.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5.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6.xml.rels><?xml version="1.0" encoding="UTF-8" standalone="yes"?>
<Relationships xmlns="http://schemas.openxmlformats.org/package/2006/relationships"><Relationship Id="rId1" Type="http://schemas.openxmlformats.org/officeDocument/2006/relationships/slideMaster" Target="../slideMasters/slideMaster30.xml"/></Relationships>
</file>

<file path=ppt/slideLayouts/_rels/slideLayout32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8.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29.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0.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1.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2.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3.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4.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5.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6.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7.xml.rels><?xml version="1.0" encoding="UTF-8" standalone="yes"?>
<Relationships xmlns="http://schemas.openxmlformats.org/package/2006/relationships"><Relationship Id="rId1" Type="http://schemas.openxmlformats.org/officeDocument/2006/relationships/slideMaster" Target="../slideMasters/slideMaster31.xml"/></Relationships>
</file>

<file path=ppt/slideLayouts/_rels/slideLayout33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39.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40.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1.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2.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3.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4.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5.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6.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7.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8.xml.rels><?xml version="1.0" encoding="UTF-8" standalone="yes"?>
<Relationships xmlns="http://schemas.openxmlformats.org/package/2006/relationships"><Relationship Id="rId1" Type="http://schemas.openxmlformats.org/officeDocument/2006/relationships/slideMaster" Target="../slideMasters/slideMaster32.xml"/></Relationships>
</file>

<file path=ppt/slideLayouts/_rels/slideLayout34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50.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1.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2.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3.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4.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5.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6.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7.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8.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59.xml.rels><?xml version="1.0" encoding="UTF-8" standalone="yes"?>
<Relationships xmlns="http://schemas.openxmlformats.org/package/2006/relationships"><Relationship Id="rId1" Type="http://schemas.openxmlformats.org/officeDocument/2006/relationships/slideMaster" Target="../slideMasters/slideMaster33.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1.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2.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3.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4.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5.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6.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7.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8.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69.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0.xml.rels><?xml version="1.0" encoding="UTF-8" standalone="yes"?>
<Relationships xmlns="http://schemas.openxmlformats.org/package/2006/relationships"><Relationship Id="rId1" Type="http://schemas.openxmlformats.org/officeDocument/2006/relationships/slideMaster" Target="../slideMasters/slideMaster3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83961746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825070438"/>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06240"/>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26318972"/>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2394980"/>
      </p:ext>
    </p:extLst>
  </p:cSld>
  <p:clrMapOvr>
    <a:masterClrMapping/>
  </p:clrMapOvr>
</p:sldLayout>
</file>

<file path=ppt/slideLayouts/slideLayout10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7895208"/>
      </p:ext>
    </p:extLst>
  </p:cSld>
  <p:clrMapOvr>
    <a:masterClrMapping/>
  </p:clrMapOvr>
</p:sldLayout>
</file>

<file path=ppt/slideLayouts/slideLayout10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7467980"/>
      </p:ext>
    </p:extLst>
  </p:cSld>
  <p:clrMapOvr>
    <a:masterClrMapping/>
  </p:clrMapOvr>
</p:sldLayout>
</file>

<file path=ppt/slideLayouts/slideLayout10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0232842"/>
      </p:ext>
    </p:extLst>
  </p:cSld>
  <p:clrMapOvr>
    <a:masterClrMapping/>
  </p:clrMapOvr>
</p:sldLayout>
</file>

<file path=ppt/slideLayouts/slideLayout10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76302884"/>
      </p:ext>
    </p:extLst>
  </p:cSld>
  <p:clrMapOvr>
    <a:masterClrMapping/>
  </p:clrMapOvr>
</p:sldLayout>
</file>

<file path=ppt/slideLayouts/slideLayout10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4509682"/>
      </p:ext>
    </p:extLst>
  </p:cSld>
  <p:clrMapOvr>
    <a:masterClrMapping/>
  </p:clrMapOvr>
</p:sldLayout>
</file>

<file path=ppt/slideLayouts/slideLayout10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5115693"/>
      </p:ext>
    </p:extLst>
  </p:cSld>
  <p:clrMapOvr>
    <a:masterClrMapping/>
  </p:clrMapOvr>
</p:sldLayout>
</file>

<file path=ppt/slideLayouts/slideLayout10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82419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2610199130"/>
      </p:ext>
    </p:extLst>
  </p:cSld>
  <p:clrMapOvr>
    <a:masterClrMapping/>
  </p:clrMapOvr>
</p:sldLayout>
</file>

<file path=ppt/slideLayouts/slideLayout11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56300899"/>
      </p:ext>
    </p:extLst>
  </p:cSld>
  <p:clrMapOvr>
    <a:masterClrMapping/>
  </p:clrMapOvr>
</p:sldLayout>
</file>

<file path=ppt/slideLayouts/slideLayout11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38090872"/>
      </p:ext>
    </p:extLst>
  </p:cSld>
  <p:clrMapOvr>
    <a:masterClrMapping/>
  </p:clrMapOvr>
</p:sldLayout>
</file>

<file path=ppt/slideLayouts/slideLayout11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14275868"/>
      </p:ext>
    </p:extLst>
  </p:cSld>
  <p:clrMapOvr>
    <a:masterClrMapping/>
  </p:clrMapOvr>
</p:sldLayout>
</file>

<file path=ppt/slideLayouts/slideLayout11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7285899"/>
      </p:ext>
    </p:extLst>
  </p:cSld>
  <p:clrMapOvr>
    <a:masterClrMapping/>
  </p:clrMapOvr>
</p:sldLayout>
</file>

<file path=ppt/slideLayouts/slideLayout11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056296"/>
      </p:ext>
    </p:extLst>
  </p:cSld>
  <p:clrMapOvr>
    <a:masterClrMapping/>
  </p:clrMapOvr>
</p:sldLayout>
</file>

<file path=ppt/slideLayouts/slideLayout11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83030471"/>
      </p:ext>
    </p:extLst>
  </p:cSld>
  <p:clrMapOvr>
    <a:masterClrMapping/>
  </p:clrMapOvr>
</p:sldLayout>
</file>

<file path=ppt/slideLayouts/slideLayout11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4472535"/>
      </p:ext>
    </p:extLst>
  </p:cSld>
  <p:clrMapOvr>
    <a:masterClrMapping/>
  </p:clrMapOvr>
</p:sldLayout>
</file>

<file path=ppt/slideLayouts/slideLayout11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8239623"/>
      </p:ext>
    </p:extLst>
  </p:cSld>
  <p:clrMapOvr>
    <a:masterClrMapping/>
  </p:clrMapOvr>
</p:sldLayout>
</file>

<file path=ppt/slideLayouts/slideLayout11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870051"/>
      </p:ext>
    </p:extLst>
  </p:cSld>
  <p:clrMapOvr>
    <a:masterClrMapping/>
  </p:clrMapOvr>
</p:sldLayout>
</file>

<file path=ppt/slideLayouts/slideLayout11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700584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51BD8FE-D580-49BB-BE5E-1C6E3C2C333C}" type="slidenum">
              <a:rPr lang="en-US"/>
              <a:pPr>
                <a:defRPr/>
              </a:pPr>
              <a:t>‹#›</a:t>
            </a:fld>
            <a:endParaRPr lang="en-US"/>
          </a:p>
        </p:txBody>
      </p:sp>
    </p:spTree>
    <p:extLst>
      <p:ext uri="{BB962C8B-B14F-4D97-AF65-F5344CB8AC3E}">
        <p14:creationId xmlns:p14="http://schemas.microsoft.com/office/powerpoint/2010/main" val="1958655358"/>
      </p:ext>
    </p:extLst>
  </p:cSld>
  <p:clrMapOvr>
    <a:masterClrMapping/>
  </p:clrMapOvr>
</p:sldLayout>
</file>

<file path=ppt/slideLayouts/slideLayout12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9902198"/>
      </p:ext>
    </p:extLst>
  </p:cSld>
  <p:clrMapOvr>
    <a:masterClrMapping/>
  </p:clrMapOvr>
</p:sldLayout>
</file>

<file path=ppt/slideLayouts/slideLayout12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5996949"/>
      </p:ext>
    </p:extLst>
  </p:cSld>
  <p:clrMapOvr>
    <a:masterClrMapping/>
  </p:clrMapOvr>
</p:sldLayout>
</file>

<file path=ppt/slideLayouts/slideLayout12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127025"/>
      </p:ext>
    </p:extLst>
  </p:cSld>
  <p:clrMapOvr>
    <a:masterClrMapping/>
  </p:clrMapOvr>
</p:sldLayout>
</file>

<file path=ppt/slideLayouts/slideLayout12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6755704"/>
      </p:ext>
    </p:extLst>
  </p:cSld>
  <p:clrMapOvr>
    <a:masterClrMapping/>
  </p:clrMapOvr>
</p:sldLayout>
</file>

<file path=ppt/slideLayouts/slideLayout12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9334061"/>
      </p:ext>
    </p:extLst>
  </p:cSld>
  <p:clrMapOvr>
    <a:masterClrMapping/>
  </p:clrMapOvr>
</p:sldLayout>
</file>

<file path=ppt/slideLayouts/slideLayout12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0743994"/>
      </p:ext>
    </p:extLst>
  </p:cSld>
  <p:clrMapOvr>
    <a:masterClrMapping/>
  </p:clrMapOvr>
</p:sldLayout>
</file>

<file path=ppt/slideLayouts/slideLayout12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2994059"/>
      </p:ext>
    </p:extLst>
  </p:cSld>
  <p:clrMapOvr>
    <a:masterClrMapping/>
  </p:clrMapOvr>
</p:sldLayout>
</file>

<file path=ppt/slideLayouts/slideLayout12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214766"/>
      </p:ext>
    </p:extLst>
  </p:cSld>
  <p:clrMapOvr>
    <a:masterClrMapping/>
  </p:clrMapOvr>
</p:sldLayout>
</file>

<file path=ppt/slideLayouts/slideLayout12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414780"/>
      </p:ext>
    </p:extLst>
  </p:cSld>
  <p:clrMapOvr>
    <a:masterClrMapping/>
  </p:clrMapOvr>
</p:sldLayout>
</file>

<file path=ppt/slideLayouts/slideLayout12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39427464"/>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DBD0E8-B34C-4DFF-B07D-39C7F361E796}" type="slidenum">
              <a:rPr lang="en-US"/>
              <a:pPr>
                <a:defRPr/>
              </a:pPr>
              <a:t>‹#›</a:t>
            </a:fld>
            <a:endParaRPr lang="en-US"/>
          </a:p>
        </p:txBody>
      </p:sp>
    </p:spTree>
    <p:extLst>
      <p:ext uri="{BB962C8B-B14F-4D97-AF65-F5344CB8AC3E}">
        <p14:creationId xmlns:p14="http://schemas.microsoft.com/office/powerpoint/2010/main" val="185533101"/>
      </p:ext>
    </p:extLst>
  </p:cSld>
  <p:clrMapOvr>
    <a:masterClrMapping/>
  </p:clrMapOvr>
</p:sldLayout>
</file>

<file path=ppt/slideLayouts/slideLayout13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8613219"/>
      </p:ext>
    </p:extLst>
  </p:cSld>
  <p:clrMapOvr>
    <a:masterClrMapping/>
  </p:clrMapOvr>
</p:sldLayout>
</file>

<file path=ppt/slideLayouts/slideLayout13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5937826"/>
      </p:ext>
    </p:extLst>
  </p:cSld>
  <p:clrMapOvr>
    <a:masterClrMapping/>
  </p:clrMapOvr>
</p:sldLayout>
</file>

<file path=ppt/slideLayouts/slideLayout13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06581053"/>
      </p:ext>
    </p:extLst>
  </p:cSld>
  <p:clrMapOvr>
    <a:masterClrMapping/>
  </p:clrMapOvr>
</p:sldLayout>
</file>

<file path=ppt/slideLayouts/slideLayout13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3513090"/>
      </p:ext>
    </p:extLst>
  </p:cSld>
  <p:clrMapOvr>
    <a:masterClrMapping/>
  </p:clrMapOvr>
</p:sldLayout>
</file>

<file path=ppt/slideLayouts/slideLayout13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80560285"/>
      </p:ext>
    </p:extLst>
  </p:cSld>
  <p:clrMapOvr>
    <a:masterClrMapping/>
  </p:clrMapOvr>
</p:sldLayout>
</file>

<file path=ppt/slideLayouts/slideLayout13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75394369"/>
      </p:ext>
    </p:extLst>
  </p:cSld>
  <p:clrMapOvr>
    <a:masterClrMapping/>
  </p:clrMapOvr>
</p:sldLayout>
</file>

<file path=ppt/slideLayouts/slideLayout13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74139025"/>
      </p:ext>
    </p:extLst>
  </p:cSld>
  <p:clrMapOvr>
    <a:masterClrMapping/>
  </p:clrMapOvr>
</p:sldLayout>
</file>

<file path=ppt/slideLayouts/slideLayout13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71835955"/>
      </p:ext>
    </p:extLst>
  </p:cSld>
  <p:clrMapOvr>
    <a:masterClrMapping/>
  </p:clrMapOvr>
</p:sldLayout>
</file>

<file path=ppt/slideLayouts/slideLayout13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13188818"/>
      </p:ext>
    </p:extLst>
  </p:cSld>
  <p:clrMapOvr>
    <a:masterClrMapping/>
  </p:clrMapOvr>
</p:sldLayout>
</file>

<file path=ppt/slideLayouts/slideLayout13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7148855"/>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B2CE9C0C-DBEC-458B-B258-4FCA18AD186E}" type="slidenum">
              <a:rPr lang="en-US"/>
              <a:pPr>
                <a:defRPr/>
              </a:pPr>
              <a:t>‹#›</a:t>
            </a:fld>
            <a:endParaRPr lang="en-US"/>
          </a:p>
        </p:txBody>
      </p:sp>
    </p:spTree>
    <p:extLst>
      <p:ext uri="{BB962C8B-B14F-4D97-AF65-F5344CB8AC3E}">
        <p14:creationId xmlns:p14="http://schemas.microsoft.com/office/powerpoint/2010/main" val="194356415"/>
      </p:ext>
    </p:extLst>
  </p:cSld>
  <p:clrMapOvr>
    <a:masterClrMapping/>
  </p:clrMapOvr>
</p:sldLayout>
</file>

<file path=ppt/slideLayouts/slideLayout14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77638753"/>
      </p:ext>
    </p:extLst>
  </p:cSld>
  <p:clrMapOvr>
    <a:masterClrMapping/>
  </p:clrMapOvr>
</p:sldLayout>
</file>

<file path=ppt/slideLayouts/slideLayout14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56545190"/>
      </p:ext>
    </p:extLst>
  </p:cSld>
  <p:clrMapOvr>
    <a:masterClrMapping/>
  </p:clrMapOvr>
</p:sldLayout>
</file>

<file path=ppt/slideLayouts/slideLayout14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089542"/>
      </p:ext>
    </p:extLst>
  </p:cSld>
  <p:clrMapOvr>
    <a:masterClrMapping/>
  </p:clrMapOvr>
</p:sldLayout>
</file>

<file path=ppt/slideLayouts/slideLayout14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0341325"/>
      </p:ext>
    </p:extLst>
  </p:cSld>
  <p:clrMapOvr>
    <a:masterClrMapping/>
  </p:clrMapOvr>
</p:sldLayout>
</file>

<file path=ppt/slideLayouts/slideLayout14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9449302"/>
      </p:ext>
    </p:extLst>
  </p:cSld>
  <p:clrMapOvr>
    <a:masterClrMapping/>
  </p:clrMapOvr>
</p:sldLayout>
</file>

<file path=ppt/slideLayouts/slideLayout14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3418985"/>
      </p:ext>
    </p:extLst>
  </p:cSld>
  <p:clrMapOvr>
    <a:masterClrMapping/>
  </p:clrMapOvr>
</p:sldLayout>
</file>

<file path=ppt/slideLayouts/slideLayout14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85094127"/>
      </p:ext>
    </p:extLst>
  </p:cSld>
  <p:clrMapOvr>
    <a:masterClrMapping/>
  </p:clrMapOvr>
</p:sldLayout>
</file>

<file path=ppt/slideLayouts/slideLayout14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6429798"/>
      </p:ext>
    </p:extLst>
  </p:cSld>
  <p:clrMapOvr>
    <a:masterClrMapping/>
  </p:clrMapOvr>
</p:sldLayout>
</file>

<file path=ppt/slideLayouts/slideLayout14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7509092"/>
      </p:ext>
    </p:extLst>
  </p:cSld>
  <p:clrMapOvr>
    <a:masterClrMapping/>
  </p:clrMapOvr>
</p:sldLayout>
</file>

<file path=ppt/slideLayouts/slideLayout14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807392"/>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175FE663-6966-4D89-B1EB-0727B8852452}" type="slidenum">
              <a:rPr lang="en-US"/>
              <a:pPr>
                <a:defRPr/>
              </a:pPr>
              <a:t>‹#›</a:t>
            </a:fld>
            <a:endParaRPr lang="en-US"/>
          </a:p>
        </p:txBody>
      </p:sp>
    </p:spTree>
    <p:extLst>
      <p:ext uri="{BB962C8B-B14F-4D97-AF65-F5344CB8AC3E}">
        <p14:creationId xmlns:p14="http://schemas.microsoft.com/office/powerpoint/2010/main" val="1059149285"/>
      </p:ext>
    </p:extLst>
  </p:cSld>
  <p:clrMapOvr>
    <a:masterClrMapping/>
  </p:clrMapOvr>
</p:sldLayout>
</file>

<file path=ppt/slideLayouts/slideLayout15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08958253"/>
      </p:ext>
    </p:extLst>
  </p:cSld>
  <p:clrMapOvr>
    <a:masterClrMapping/>
  </p:clrMapOvr>
</p:sldLayout>
</file>

<file path=ppt/slideLayouts/slideLayout15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6388958"/>
      </p:ext>
    </p:extLst>
  </p:cSld>
  <p:clrMapOvr>
    <a:masterClrMapping/>
  </p:clrMapOvr>
</p:sldLayout>
</file>

<file path=ppt/slideLayouts/slideLayout15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0820564"/>
      </p:ext>
    </p:extLst>
  </p:cSld>
  <p:clrMapOvr>
    <a:masterClrMapping/>
  </p:clrMapOvr>
</p:sldLayout>
</file>

<file path=ppt/slideLayouts/slideLayout15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04953511"/>
      </p:ext>
    </p:extLst>
  </p:cSld>
  <p:clrMapOvr>
    <a:masterClrMapping/>
  </p:clrMapOvr>
</p:sldLayout>
</file>

<file path=ppt/slideLayouts/slideLayout15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5540654"/>
      </p:ext>
    </p:extLst>
  </p:cSld>
  <p:clrMapOvr>
    <a:masterClrMapping/>
  </p:clrMapOvr>
</p:sldLayout>
</file>

<file path=ppt/slideLayouts/slideLayout15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6079519"/>
      </p:ext>
    </p:extLst>
  </p:cSld>
  <p:clrMapOvr>
    <a:masterClrMapping/>
  </p:clrMapOvr>
</p:sldLayout>
</file>

<file path=ppt/slideLayouts/slideLayout15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7915219"/>
      </p:ext>
    </p:extLst>
  </p:cSld>
  <p:clrMapOvr>
    <a:masterClrMapping/>
  </p:clrMapOvr>
</p:sldLayout>
</file>

<file path=ppt/slideLayouts/slideLayout15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8964561"/>
      </p:ext>
    </p:extLst>
  </p:cSld>
  <p:clrMapOvr>
    <a:masterClrMapping/>
  </p:clrMapOvr>
</p:sldLayout>
</file>

<file path=ppt/slideLayouts/slideLayout15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4027538"/>
      </p:ext>
    </p:extLst>
  </p:cSld>
  <p:clrMapOvr>
    <a:masterClrMapping/>
  </p:clrMapOvr>
</p:sldLayout>
</file>

<file path=ppt/slideLayouts/slideLayout15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282208"/>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p>
        </p:txBody>
      </p:sp>
      <p:sp>
        <p:nvSpPr>
          <p:cNvPr id="8" name="Rectangle 5"/>
          <p:cNvSpPr>
            <a:spLocks noGrp="1" noChangeArrowheads="1"/>
          </p:cNvSpPr>
          <p:nvPr>
            <p:ph type="ftr" sz="quarter" idx="11"/>
          </p:nvPr>
        </p:nvSpPr>
        <p:spPr>
          <a:ln/>
        </p:spPr>
        <p:txBody>
          <a:bodyPr/>
          <a:lstStyle>
            <a:lvl1pPr>
              <a:defRPr/>
            </a:lvl1pPr>
          </a:lstStyle>
          <a:p>
            <a:pPr>
              <a:defRPr/>
            </a:pPr>
            <a:endParaRPr lang="en-US"/>
          </a:p>
        </p:txBody>
      </p:sp>
      <p:sp>
        <p:nvSpPr>
          <p:cNvPr id="9" name="Rectangle 6"/>
          <p:cNvSpPr>
            <a:spLocks noGrp="1" noChangeArrowheads="1"/>
          </p:cNvSpPr>
          <p:nvPr>
            <p:ph type="sldNum" sz="quarter" idx="12"/>
          </p:nvPr>
        </p:nvSpPr>
        <p:spPr>
          <a:ln/>
        </p:spPr>
        <p:txBody>
          <a:bodyPr/>
          <a:lstStyle>
            <a:lvl1pPr>
              <a:defRPr/>
            </a:lvl1pPr>
          </a:lstStyle>
          <a:p>
            <a:pPr>
              <a:defRPr/>
            </a:pPr>
            <a:fld id="{8BEE0CD8-E939-431C-8394-7A45588949FC}" type="slidenum">
              <a:rPr lang="en-US"/>
              <a:pPr>
                <a:defRPr/>
              </a:pPr>
              <a:t>‹#›</a:t>
            </a:fld>
            <a:endParaRPr lang="en-US"/>
          </a:p>
        </p:txBody>
      </p:sp>
    </p:spTree>
    <p:extLst>
      <p:ext uri="{BB962C8B-B14F-4D97-AF65-F5344CB8AC3E}">
        <p14:creationId xmlns:p14="http://schemas.microsoft.com/office/powerpoint/2010/main" val="2499787924"/>
      </p:ext>
    </p:extLst>
  </p:cSld>
  <p:clrMapOvr>
    <a:masterClrMapping/>
  </p:clrMapOvr>
</p:sldLayout>
</file>

<file path=ppt/slideLayouts/slideLayout16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52505163"/>
      </p:ext>
    </p:extLst>
  </p:cSld>
  <p:clrMapOvr>
    <a:masterClrMapping/>
  </p:clrMapOvr>
</p:sldLayout>
</file>

<file path=ppt/slideLayouts/slideLayout16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439676"/>
      </p:ext>
    </p:extLst>
  </p:cSld>
  <p:clrMapOvr>
    <a:masterClrMapping/>
  </p:clrMapOvr>
</p:sldLayout>
</file>

<file path=ppt/slideLayouts/slideLayout16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13263820"/>
      </p:ext>
    </p:extLst>
  </p:cSld>
  <p:clrMapOvr>
    <a:masterClrMapping/>
  </p:clrMapOvr>
</p:sldLayout>
</file>

<file path=ppt/slideLayouts/slideLayout16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3179850"/>
      </p:ext>
    </p:extLst>
  </p:cSld>
  <p:clrMapOvr>
    <a:masterClrMapping/>
  </p:clrMapOvr>
</p:sldLayout>
</file>

<file path=ppt/slideLayouts/slideLayout16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686191"/>
      </p:ext>
    </p:extLst>
  </p:cSld>
  <p:clrMapOvr>
    <a:masterClrMapping/>
  </p:clrMapOvr>
</p:sldLayout>
</file>

<file path=ppt/slideLayouts/slideLayout16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75541436"/>
      </p:ext>
    </p:extLst>
  </p:cSld>
  <p:clrMapOvr>
    <a:masterClrMapping/>
  </p:clrMapOvr>
</p:sldLayout>
</file>

<file path=ppt/slideLayouts/slideLayout16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a:t>Click to edit Master subtitle style</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30B6AECE-F762-405E-A9F9-80749D3B17FE}" type="slidenum">
              <a:rPr lang="en-US"/>
              <a:pPr>
                <a:defRPr/>
              </a:pPr>
              <a:t>‹#›</a:t>
            </a:fld>
            <a:endParaRPr lang="en-US"/>
          </a:p>
        </p:txBody>
      </p:sp>
    </p:spTree>
    <p:extLst>
      <p:ext uri="{BB962C8B-B14F-4D97-AF65-F5344CB8AC3E}">
        <p14:creationId xmlns:p14="http://schemas.microsoft.com/office/powerpoint/2010/main" val="48699267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a:t>Click to edit Master text styles</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A036BCFC-0261-44C7-B52D-A98F9B981B28}" type="slidenum">
              <a:rPr lang="en-US"/>
              <a:pPr>
                <a:defRPr/>
              </a:pPr>
              <a:t>‹#›</a:t>
            </a:fld>
            <a:endParaRPr lang="en-US"/>
          </a:p>
        </p:txBody>
      </p:sp>
    </p:spTree>
    <p:extLst>
      <p:ext uri="{BB962C8B-B14F-4D97-AF65-F5344CB8AC3E}">
        <p14:creationId xmlns:p14="http://schemas.microsoft.com/office/powerpoint/2010/main" val="1733799592"/>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Rectangle 4"/>
          <p:cNvSpPr>
            <a:spLocks noGrp="1" noChangeArrowheads="1"/>
          </p:cNvSpPr>
          <p:nvPr>
            <p:ph type="dt" sz="half" idx="10"/>
          </p:nvPr>
        </p:nvSpPr>
        <p:spPr/>
        <p:txBody>
          <a:bodyPr/>
          <a:lstStyle>
            <a:lvl1pPr>
              <a:defRPr/>
            </a:lvl1pPr>
          </a:lstStyle>
          <a:p>
            <a:pPr>
              <a:defRPr/>
            </a:pPr>
            <a:endParaRPr lang="en-US"/>
          </a:p>
        </p:txBody>
      </p:sp>
      <p:sp>
        <p:nvSpPr>
          <p:cNvPr id="6" name="Rectangle 5"/>
          <p:cNvSpPr>
            <a:spLocks noGrp="1" noChangeArrowheads="1"/>
          </p:cNvSpPr>
          <p:nvPr>
            <p:ph type="ftr" sz="quarter" idx="11"/>
          </p:nvPr>
        </p:nvSpPr>
        <p:spPr/>
        <p:txBody>
          <a:bodyPr/>
          <a:lstStyle>
            <a:lvl1pPr>
              <a:defRPr/>
            </a:lvl1pPr>
          </a:lstStyle>
          <a:p>
            <a:pPr>
              <a:defRPr/>
            </a:pPr>
            <a:endParaRPr lang="en-US"/>
          </a:p>
        </p:txBody>
      </p:sp>
      <p:sp>
        <p:nvSpPr>
          <p:cNvPr id="7" name="Rectangle 6"/>
          <p:cNvSpPr>
            <a:spLocks noGrp="1" noChangeArrowheads="1"/>
          </p:cNvSpPr>
          <p:nvPr>
            <p:ph type="sldNum" sz="quarter" idx="12"/>
          </p:nvPr>
        </p:nvSpPr>
        <p:spPr/>
        <p:txBody>
          <a:bodyPr/>
          <a:lstStyle>
            <a:lvl1pPr>
              <a:defRPr/>
            </a:lvl1pPr>
          </a:lstStyle>
          <a:p>
            <a:pPr>
              <a:defRPr/>
            </a:pPr>
            <a:fld id="{EE882164-64AF-4813-9BBB-7A12F931FA0E}" type="slidenum">
              <a:rPr lang="en-US"/>
              <a:pPr>
                <a:defRPr/>
              </a:pPr>
              <a:t>‹#›</a:t>
            </a:fld>
            <a:endParaRPr lang="en-US"/>
          </a:p>
        </p:txBody>
      </p:sp>
    </p:spTree>
    <p:extLst>
      <p:ext uri="{BB962C8B-B14F-4D97-AF65-F5344CB8AC3E}">
        <p14:creationId xmlns:p14="http://schemas.microsoft.com/office/powerpoint/2010/main" val="2350721575"/>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6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DB709D22-BAB0-4F79-B0C6-3A5AD063986E}" type="slidenum">
              <a:rPr lang="en-US"/>
              <a:pPr>
                <a:defRPr/>
              </a:pPr>
              <a:t>‹#›</a:t>
            </a:fld>
            <a:endParaRPr lang="en-US"/>
          </a:p>
        </p:txBody>
      </p:sp>
    </p:spTree>
    <p:extLst>
      <p:ext uri="{BB962C8B-B14F-4D97-AF65-F5344CB8AC3E}">
        <p14:creationId xmlns:p14="http://schemas.microsoft.com/office/powerpoint/2010/main" val="37939615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p>
        </p:txBody>
      </p:sp>
      <p:sp>
        <p:nvSpPr>
          <p:cNvPr id="4" name="Rectangle 5"/>
          <p:cNvSpPr>
            <a:spLocks noGrp="1" noChangeArrowheads="1"/>
          </p:cNvSpPr>
          <p:nvPr>
            <p:ph type="ftr" sz="quarter" idx="11"/>
          </p:nvPr>
        </p:nvSpPr>
        <p:spPr>
          <a:ln/>
        </p:spPr>
        <p:txBody>
          <a:bodyPr/>
          <a:lstStyle>
            <a:lvl1pPr>
              <a:defRPr/>
            </a:lvl1pPr>
          </a:lstStyle>
          <a:p>
            <a:pPr>
              <a:defRPr/>
            </a:pPr>
            <a:endParaRPr lang="en-US"/>
          </a:p>
        </p:txBody>
      </p:sp>
      <p:sp>
        <p:nvSpPr>
          <p:cNvPr id="5" name="Rectangle 6"/>
          <p:cNvSpPr>
            <a:spLocks noGrp="1" noChangeArrowheads="1"/>
          </p:cNvSpPr>
          <p:nvPr>
            <p:ph type="sldNum" sz="quarter" idx="12"/>
          </p:nvPr>
        </p:nvSpPr>
        <p:spPr>
          <a:ln/>
        </p:spPr>
        <p:txBody>
          <a:bodyPr/>
          <a:lstStyle>
            <a:lvl1pPr>
              <a:defRPr/>
            </a:lvl1pPr>
          </a:lstStyle>
          <a:p>
            <a:pPr>
              <a:defRPr/>
            </a:pPr>
            <a:fld id="{CF214600-99AC-49A2-8D1E-F3ECE2C3F1AB}" type="slidenum">
              <a:rPr lang="en-US"/>
              <a:pPr>
                <a:defRPr/>
              </a:pPr>
              <a:t>‹#›</a:t>
            </a:fld>
            <a:endParaRPr lang="en-US"/>
          </a:p>
        </p:txBody>
      </p:sp>
    </p:spTree>
    <p:extLst>
      <p:ext uri="{BB962C8B-B14F-4D97-AF65-F5344CB8AC3E}">
        <p14:creationId xmlns:p14="http://schemas.microsoft.com/office/powerpoint/2010/main" val="3037258745"/>
      </p:ext>
    </p:extLst>
  </p:cSld>
  <p:clrMapOvr>
    <a:masterClrMapping/>
  </p:clrMapOvr>
</p:sldLayout>
</file>

<file path=ppt/slideLayouts/slideLayout17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p:txBody>
          <a:bodyPr/>
          <a:lstStyle>
            <a:lvl1pPr>
              <a:defRPr/>
            </a:lvl1pPr>
          </a:lstStyle>
          <a:p>
            <a:pPr>
              <a:defRPr/>
            </a:pPr>
            <a:endParaRPr lang="en-US"/>
          </a:p>
        </p:txBody>
      </p:sp>
      <p:sp>
        <p:nvSpPr>
          <p:cNvPr id="3" name="Rectangle 5"/>
          <p:cNvSpPr>
            <a:spLocks noGrp="1" noChangeArrowheads="1"/>
          </p:cNvSpPr>
          <p:nvPr>
            <p:ph type="ftr" sz="quarter" idx="11"/>
          </p:nvPr>
        </p:nvSpPr>
        <p:spPr/>
        <p:txBody>
          <a:bodyPr/>
          <a:lstStyle>
            <a:lvl1pPr>
              <a:defRPr/>
            </a:lvl1pPr>
          </a:lstStyle>
          <a:p>
            <a:pPr>
              <a:defRPr/>
            </a:pPr>
            <a:endParaRPr lang="en-US"/>
          </a:p>
        </p:txBody>
      </p:sp>
      <p:sp>
        <p:nvSpPr>
          <p:cNvPr id="4" name="Rectangle 6"/>
          <p:cNvSpPr>
            <a:spLocks noGrp="1" noChangeArrowheads="1"/>
          </p:cNvSpPr>
          <p:nvPr>
            <p:ph type="sldNum" sz="quarter" idx="12"/>
          </p:nvPr>
        </p:nvSpPr>
        <p:spPr/>
        <p:txBody>
          <a:bodyPr/>
          <a:lstStyle>
            <a:lvl1pPr>
              <a:defRPr/>
            </a:lvl1pPr>
          </a:lstStyle>
          <a:p>
            <a:pPr>
              <a:defRPr/>
            </a:pPr>
            <a:fld id="{E4B6C1C5-E091-4325-A7FB-826ADBD54AF5}" type="slidenum">
              <a:rPr lang="en-US"/>
              <a:pPr>
                <a:defRPr/>
              </a:pPr>
              <a:t>‹#›</a:t>
            </a:fld>
            <a:endParaRPr lang="en-US"/>
          </a:p>
        </p:txBody>
      </p:sp>
    </p:spTree>
    <p:extLst>
      <p:ext uri="{BB962C8B-B14F-4D97-AF65-F5344CB8AC3E}">
        <p14:creationId xmlns:p14="http://schemas.microsoft.com/office/powerpoint/2010/main" val="243245054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Content Placeholder 2"/>
          <p:cNvSpPr>
            <a:spLocks noGrp="1"/>
          </p:cNvSpPr>
          <p:nvPr>
            <p:ph idx="1"/>
          </p:nvPr>
        </p:nvSpPr>
        <p:spPr>
          <a:xfrm>
            <a:off x="457200" y="1200151"/>
            <a:ext cx="8229600" cy="3394472"/>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Rectangle 4"/>
          <p:cNvSpPr>
            <a:spLocks noGrp="1" noChangeArrowheads="1"/>
          </p:cNvSpPr>
          <p:nvPr>
            <p:ph type="dt" sz="half" idx="10"/>
          </p:nvPr>
        </p:nvSpPr>
        <p:spPr/>
        <p:txBody>
          <a:bodyPr/>
          <a:lstStyle>
            <a:lvl1pPr>
              <a:defRPr/>
            </a:lvl1pPr>
          </a:lstStyle>
          <a:p>
            <a:pPr>
              <a:defRPr/>
            </a:pPr>
            <a:endParaRPr lang="en-US"/>
          </a:p>
        </p:txBody>
      </p:sp>
      <p:sp>
        <p:nvSpPr>
          <p:cNvPr id="5" name="Rectangle 5"/>
          <p:cNvSpPr>
            <a:spLocks noGrp="1" noChangeArrowheads="1"/>
          </p:cNvSpPr>
          <p:nvPr>
            <p:ph type="ftr" sz="quarter" idx="11"/>
          </p:nvPr>
        </p:nvSpPr>
        <p:spPr/>
        <p:txBody>
          <a:bodyPr/>
          <a:lstStyle>
            <a:lvl1pPr>
              <a:defRPr/>
            </a:lvl1pPr>
          </a:lstStyle>
          <a:p>
            <a:pPr>
              <a:defRPr/>
            </a:pPr>
            <a:endParaRPr lang="en-US"/>
          </a:p>
        </p:txBody>
      </p:sp>
      <p:sp>
        <p:nvSpPr>
          <p:cNvPr id="6" name="Rectangle 6"/>
          <p:cNvSpPr>
            <a:spLocks noGrp="1" noChangeArrowheads="1"/>
          </p:cNvSpPr>
          <p:nvPr>
            <p:ph type="sldNum" sz="quarter" idx="12"/>
          </p:nvPr>
        </p:nvSpPr>
        <p:spPr/>
        <p:txBody>
          <a:bodyPr/>
          <a:lstStyle>
            <a:lvl1pPr>
              <a:defRPr/>
            </a:lvl1pPr>
          </a:lstStyle>
          <a:p>
            <a:pPr>
              <a:defRPr/>
            </a:pPr>
            <a:fld id="{B8A115E5-8745-4216-9AE1-5F2F4097CAD5}" type="slidenum">
              <a:rPr lang="en-US"/>
              <a:pPr>
                <a:defRPr/>
              </a:pPr>
              <a:t>‹#›</a:t>
            </a:fld>
            <a:endParaRPr lang="en-US"/>
          </a:p>
        </p:txBody>
      </p:sp>
    </p:spTree>
    <p:extLst>
      <p:ext uri="{BB962C8B-B14F-4D97-AF65-F5344CB8AC3E}">
        <p14:creationId xmlns:p14="http://schemas.microsoft.com/office/powerpoint/2010/main" val="263754144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205979"/>
            <a:ext cx="8229600" cy="857250"/>
          </a:xfrm>
        </p:spPr>
        <p:txBody>
          <a:bodyPr/>
          <a:lstStyle/>
          <a:p>
            <a:r>
              <a:rPr lang="en-US"/>
              <a:t>Click to edit Master title style</a:t>
            </a:r>
          </a:p>
        </p:txBody>
      </p:sp>
      <p:sp>
        <p:nvSpPr>
          <p:cNvPr id="3" name="Rectangle 4"/>
          <p:cNvSpPr>
            <a:spLocks noGrp="1" noChangeArrowheads="1"/>
          </p:cNvSpPr>
          <p:nvPr>
            <p:ph type="dt" sz="half" idx="10"/>
          </p:nvPr>
        </p:nvSpPr>
        <p:spPr/>
        <p:txBody>
          <a:bodyPr/>
          <a:lstStyle>
            <a:lvl1pPr>
              <a:defRPr/>
            </a:lvl1pPr>
          </a:lstStyle>
          <a:p>
            <a:pPr>
              <a:defRPr/>
            </a:pPr>
            <a:endParaRPr lang="en-US"/>
          </a:p>
        </p:txBody>
      </p:sp>
      <p:sp>
        <p:nvSpPr>
          <p:cNvPr id="4" name="Rectangle 5"/>
          <p:cNvSpPr>
            <a:spLocks noGrp="1" noChangeArrowheads="1"/>
          </p:cNvSpPr>
          <p:nvPr>
            <p:ph type="ftr" sz="quarter" idx="11"/>
          </p:nvPr>
        </p:nvSpPr>
        <p:spPr/>
        <p:txBody>
          <a:bodyPr/>
          <a:lstStyle>
            <a:lvl1pPr>
              <a:defRPr/>
            </a:lvl1pPr>
          </a:lstStyle>
          <a:p>
            <a:pPr>
              <a:defRPr/>
            </a:pPr>
            <a:endParaRPr lang="en-US"/>
          </a:p>
        </p:txBody>
      </p:sp>
      <p:sp>
        <p:nvSpPr>
          <p:cNvPr id="5" name="Rectangle 6"/>
          <p:cNvSpPr>
            <a:spLocks noGrp="1" noChangeArrowheads="1"/>
          </p:cNvSpPr>
          <p:nvPr>
            <p:ph type="sldNum" sz="quarter" idx="12"/>
          </p:nvPr>
        </p:nvSpPr>
        <p:spPr/>
        <p:txBody>
          <a:bodyPr/>
          <a:lstStyle>
            <a:lvl1pPr>
              <a:defRPr/>
            </a:lvl1pPr>
          </a:lstStyle>
          <a:p>
            <a:pPr>
              <a:defRPr/>
            </a:pPr>
            <a:fld id="{AEFACC6D-1749-434E-8C30-49D0F452E83C}" type="slidenum">
              <a:rPr lang="en-US"/>
              <a:pPr>
                <a:defRPr/>
              </a:pPr>
              <a:t>‹#›</a:t>
            </a:fld>
            <a:endParaRPr lang="en-US"/>
          </a:p>
        </p:txBody>
      </p:sp>
    </p:spTree>
    <p:extLst>
      <p:ext uri="{BB962C8B-B14F-4D97-AF65-F5344CB8AC3E}">
        <p14:creationId xmlns:p14="http://schemas.microsoft.com/office/powerpoint/2010/main" val="2370951828"/>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sldLayout>
</file>

<file path=ppt/slideLayouts/slideLayout17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60874644"/>
      </p:ext>
    </p:extLst>
  </p:cSld>
  <p:clrMapOvr>
    <a:masterClrMapping/>
  </p:clrMapOvr>
</p:sldLayout>
</file>

<file path=ppt/slideLayouts/slideLayout17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9234505"/>
      </p:ext>
    </p:extLst>
  </p:cSld>
  <p:clrMapOvr>
    <a:masterClrMapping/>
  </p:clrMapOvr>
</p:sldLayout>
</file>

<file path=ppt/slideLayouts/slideLayout17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64951874"/>
      </p:ext>
    </p:extLst>
  </p:cSld>
  <p:clrMapOvr>
    <a:masterClrMapping/>
  </p:clrMapOvr>
</p:sldLayout>
</file>

<file path=ppt/slideLayouts/slideLayout17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44159851"/>
      </p:ext>
    </p:extLst>
  </p:cSld>
  <p:clrMapOvr>
    <a:masterClrMapping/>
  </p:clrMapOvr>
</p:sldLayout>
</file>

<file path=ppt/slideLayouts/slideLayout17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082365602"/>
      </p:ext>
    </p:extLst>
  </p:cSld>
  <p:clrMapOvr>
    <a:masterClrMapping/>
  </p:clrMapOvr>
</p:sldLayout>
</file>

<file path=ppt/slideLayouts/slideLayout17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9341009"/>
      </p:ext>
    </p:extLst>
  </p:cSld>
  <p:clrMapOvr>
    <a:masterClrMapping/>
  </p:clrMapOvr>
</p:sldLayout>
</file>

<file path=ppt/slideLayouts/slideLayout17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05148299"/>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p>
        </p:txBody>
      </p:sp>
      <p:sp>
        <p:nvSpPr>
          <p:cNvPr id="3" name="Rectangle 5"/>
          <p:cNvSpPr>
            <a:spLocks noGrp="1" noChangeArrowheads="1"/>
          </p:cNvSpPr>
          <p:nvPr>
            <p:ph type="ftr" sz="quarter" idx="11"/>
          </p:nvPr>
        </p:nvSpPr>
        <p:spPr>
          <a:ln/>
        </p:spPr>
        <p:txBody>
          <a:bodyPr/>
          <a:lstStyle>
            <a:lvl1pPr>
              <a:defRPr/>
            </a:lvl1pPr>
          </a:lstStyle>
          <a:p>
            <a:pPr>
              <a:defRPr/>
            </a:pPr>
            <a:endParaRPr lang="en-US"/>
          </a:p>
        </p:txBody>
      </p:sp>
      <p:sp>
        <p:nvSpPr>
          <p:cNvPr id="4" name="Rectangle 6"/>
          <p:cNvSpPr>
            <a:spLocks noGrp="1" noChangeArrowheads="1"/>
          </p:cNvSpPr>
          <p:nvPr>
            <p:ph type="sldNum" sz="quarter" idx="12"/>
          </p:nvPr>
        </p:nvSpPr>
        <p:spPr>
          <a:ln/>
        </p:spPr>
        <p:txBody>
          <a:bodyPr/>
          <a:lstStyle>
            <a:lvl1pPr>
              <a:defRPr/>
            </a:lvl1pPr>
          </a:lstStyle>
          <a:p>
            <a:pPr>
              <a:defRPr/>
            </a:pPr>
            <a:fld id="{200456A2-2197-40F7-856F-802937D721FE}" type="slidenum">
              <a:rPr lang="en-US"/>
              <a:pPr>
                <a:defRPr/>
              </a:pPr>
              <a:t>‹#›</a:t>
            </a:fld>
            <a:endParaRPr lang="en-US"/>
          </a:p>
        </p:txBody>
      </p:sp>
    </p:spTree>
    <p:extLst>
      <p:ext uri="{BB962C8B-B14F-4D97-AF65-F5344CB8AC3E}">
        <p14:creationId xmlns:p14="http://schemas.microsoft.com/office/powerpoint/2010/main" val="1497531703"/>
      </p:ext>
    </p:extLst>
  </p:cSld>
  <p:clrMapOvr>
    <a:masterClrMapping/>
  </p:clrMapOvr>
</p:sldLayout>
</file>

<file path=ppt/slideLayouts/slideLayout18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105206"/>
      </p:ext>
    </p:extLst>
  </p:cSld>
  <p:clrMapOvr>
    <a:masterClrMapping/>
  </p:clrMapOvr>
</p:sldLayout>
</file>

<file path=ppt/slideLayouts/slideLayout18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1044706"/>
      </p:ext>
    </p:extLst>
  </p:cSld>
  <p:clrMapOvr>
    <a:masterClrMapping/>
  </p:clrMapOvr>
</p:sldLayout>
</file>

<file path=ppt/slideLayouts/slideLayout18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64021798"/>
      </p:ext>
    </p:extLst>
  </p:cSld>
  <p:clrMapOvr>
    <a:masterClrMapping/>
  </p:clrMapOvr>
</p:sldLayout>
</file>

<file path=ppt/slideLayouts/slideLayout18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2961406"/>
      </p:ext>
    </p:extLst>
  </p:cSld>
  <p:clrMapOvr>
    <a:masterClrMapping/>
  </p:clrMapOvr>
</p:sldLayout>
</file>

<file path=ppt/slideLayouts/slideLayout18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5029542"/>
      </p:ext>
    </p:extLst>
  </p:cSld>
  <p:clrMapOvr>
    <a:masterClrMapping/>
  </p:clrMapOvr>
</p:sldLayout>
</file>

<file path=ppt/slideLayouts/slideLayout18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6905481"/>
      </p:ext>
    </p:extLst>
  </p:cSld>
  <p:clrMapOvr>
    <a:masterClrMapping/>
  </p:clrMapOvr>
</p:sldLayout>
</file>

<file path=ppt/slideLayouts/slideLayout18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2569697"/>
      </p:ext>
    </p:extLst>
  </p:cSld>
  <p:clrMapOvr>
    <a:masterClrMapping/>
  </p:clrMapOvr>
</p:sldLayout>
</file>

<file path=ppt/slideLayouts/slideLayout18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9900375"/>
      </p:ext>
    </p:extLst>
  </p:cSld>
  <p:clrMapOvr>
    <a:masterClrMapping/>
  </p:clrMapOvr>
</p:sldLayout>
</file>

<file path=ppt/slideLayouts/slideLayout18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0921432"/>
      </p:ext>
    </p:extLst>
  </p:cSld>
  <p:clrMapOvr>
    <a:masterClrMapping/>
  </p:clrMapOvr>
</p:sldLayout>
</file>

<file path=ppt/slideLayouts/slideLayout18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412733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BB0157D8-62AE-4715-A660-318CAA3BDE84}" type="slidenum">
              <a:rPr lang="en-US"/>
              <a:pPr>
                <a:defRPr/>
              </a:pPr>
              <a:t>‹#›</a:t>
            </a:fld>
            <a:endParaRPr lang="en-US"/>
          </a:p>
        </p:txBody>
      </p:sp>
    </p:spTree>
    <p:extLst>
      <p:ext uri="{BB962C8B-B14F-4D97-AF65-F5344CB8AC3E}">
        <p14:creationId xmlns:p14="http://schemas.microsoft.com/office/powerpoint/2010/main" val="2588457825"/>
      </p:ext>
    </p:extLst>
  </p:cSld>
  <p:clrMapOvr>
    <a:masterClrMapping/>
  </p:clrMapOvr>
</p:sldLayout>
</file>

<file path=ppt/slideLayouts/slideLayout19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44498742"/>
      </p:ext>
    </p:extLst>
  </p:cSld>
  <p:clrMapOvr>
    <a:masterClrMapping/>
  </p:clrMapOvr>
</p:sldLayout>
</file>

<file path=ppt/slideLayouts/slideLayout19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1691348"/>
      </p:ext>
    </p:extLst>
  </p:cSld>
  <p:clrMapOvr>
    <a:masterClrMapping/>
  </p:clrMapOvr>
</p:sldLayout>
</file>

<file path=ppt/slideLayouts/slideLayout19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2964110"/>
      </p:ext>
    </p:extLst>
  </p:cSld>
  <p:clrMapOvr>
    <a:masterClrMapping/>
  </p:clrMapOvr>
</p:sldLayout>
</file>

<file path=ppt/slideLayouts/slideLayout19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627698"/>
      </p:ext>
    </p:extLst>
  </p:cSld>
  <p:clrMapOvr>
    <a:masterClrMapping/>
  </p:clrMapOvr>
</p:sldLayout>
</file>

<file path=ppt/slideLayouts/slideLayout19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97311464"/>
      </p:ext>
    </p:extLst>
  </p:cSld>
  <p:clrMapOvr>
    <a:masterClrMapping/>
  </p:clrMapOvr>
</p:sldLayout>
</file>

<file path=ppt/slideLayouts/slideLayout19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98764904"/>
      </p:ext>
    </p:extLst>
  </p:cSld>
  <p:clrMapOvr>
    <a:masterClrMapping/>
  </p:clrMapOvr>
</p:sldLayout>
</file>

<file path=ppt/slideLayouts/slideLayout19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44656119"/>
      </p:ext>
    </p:extLst>
  </p:cSld>
  <p:clrMapOvr>
    <a:masterClrMapping/>
  </p:clrMapOvr>
</p:sldLayout>
</file>

<file path=ppt/slideLayouts/slideLayout19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1704916"/>
      </p:ext>
    </p:extLst>
  </p:cSld>
  <p:clrMapOvr>
    <a:masterClrMapping/>
  </p:clrMapOvr>
</p:sldLayout>
</file>

<file path=ppt/slideLayouts/slideLayout19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54003319"/>
      </p:ext>
    </p:extLst>
  </p:cSld>
  <p:clrMapOvr>
    <a:masterClrMapping/>
  </p:clrMapOvr>
</p:sldLayout>
</file>

<file path=ppt/slideLayouts/slideLayout19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5971876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68414430"/>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64251EFD-AB7E-4A2E-AA15-7CCE2E765B42}" type="slidenum">
              <a:rPr lang="en-US"/>
              <a:pPr>
                <a:defRPr/>
              </a:pPr>
              <a:t>‹#›</a:t>
            </a:fld>
            <a:endParaRPr lang="en-US"/>
          </a:p>
        </p:txBody>
      </p:sp>
    </p:spTree>
    <p:extLst>
      <p:ext uri="{BB962C8B-B14F-4D97-AF65-F5344CB8AC3E}">
        <p14:creationId xmlns:p14="http://schemas.microsoft.com/office/powerpoint/2010/main" val="1371644693"/>
      </p:ext>
    </p:extLst>
  </p:cSld>
  <p:clrMapOvr>
    <a:masterClrMapping/>
  </p:clrMapOvr>
</p:sldLayout>
</file>

<file path=ppt/slideLayouts/slideLayout20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11815309"/>
      </p:ext>
    </p:extLst>
  </p:cSld>
  <p:clrMapOvr>
    <a:masterClrMapping/>
  </p:clrMapOvr>
</p:sldLayout>
</file>

<file path=ppt/slideLayouts/slideLayout20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71492339"/>
      </p:ext>
    </p:extLst>
  </p:cSld>
  <p:clrMapOvr>
    <a:masterClrMapping/>
  </p:clrMapOvr>
</p:sldLayout>
</file>

<file path=ppt/slideLayouts/slideLayout20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25349046"/>
      </p:ext>
    </p:extLst>
  </p:cSld>
  <p:clrMapOvr>
    <a:masterClrMapping/>
  </p:clrMapOvr>
</p:sldLayout>
</file>

<file path=ppt/slideLayouts/slideLayout20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68356525"/>
      </p:ext>
    </p:extLst>
  </p:cSld>
  <p:clrMapOvr>
    <a:masterClrMapping/>
  </p:clrMapOvr>
</p:sldLayout>
</file>

<file path=ppt/slideLayouts/slideLayout20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96754668"/>
      </p:ext>
    </p:extLst>
  </p:cSld>
  <p:clrMapOvr>
    <a:masterClrMapping/>
  </p:clrMapOvr>
</p:sldLayout>
</file>

<file path=ppt/slideLayouts/slideLayout20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1971192"/>
      </p:ext>
    </p:extLst>
  </p:cSld>
  <p:clrMapOvr>
    <a:masterClrMapping/>
  </p:clrMapOvr>
</p:sldLayout>
</file>

<file path=ppt/slideLayouts/slideLayout20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31190975"/>
      </p:ext>
    </p:extLst>
  </p:cSld>
  <p:clrMapOvr>
    <a:masterClrMapping/>
  </p:clrMapOvr>
</p:sldLayout>
</file>

<file path=ppt/slideLayouts/slideLayout20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3162523"/>
      </p:ext>
    </p:extLst>
  </p:cSld>
  <p:clrMapOvr>
    <a:masterClrMapping/>
  </p:clrMapOvr>
</p:sldLayout>
</file>

<file path=ppt/slideLayouts/slideLayout20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2263330"/>
      </p:ext>
    </p:extLst>
  </p:cSld>
  <p:clrMapOvr>
    <a:masterClrMapping/>
  </p:clrMapOvr>
</p:sldLayout>
</file>

<file path=ppt/slideLayouts/slideLayout20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185689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2FF4EE93-D60D-4FE1-AD75-FE3D8C54FE65}" type="slidenum">
              <a:rPr lang="en-US"/>
              <a:pPr>
                <a:defRPr/>
              </a:pPr>
              <a:t>‹#›</a:t>
            </a:fld>
            <a:endParaRPr lang="en-US"/>
          </a:p>
        </p:txBody>
      </p:sp>
    </p:spTree>
    <p:extLst>
      <p:ext uri="{BB962C8B-B14F-4D97-AF65-F5344CB8AC3E}">
        <p14:creationId xmlns:p14="http://schemas.microsoft.com/office/powerpoint/2010/main" val="2496800796"/>
      </p:ext>
    </p:extLst>
  </p:cSld>
  <p:clrMapOvr>
    <a:masterClrMapping/>
  </p:clrMapOvr>
</p:sldLayout>
</file>

<file path=ppt/slideLayouts/slideLayout21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6755615"/>
      </p:ext>
    </p:extLst>
  </p:cSld>
  <p:clrMapOvr>
    <a:masterClrMapping/>
  </p:clrMapOvr>
</p:sldLayout>
</file>

<file path=ppt/slideLayouts/slideLayout21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58617982"/>
      </p:ext>
    </p:extLst>
  </p:cSld>
  <p:clrMapOvr>
    <a:masterClrMapping/>
  </p:clrMapOvr>
</p:sldLayout>
</file>

<file path=ppt/slideLayouts/slideLayout21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8071382"/>
      </p:ext>
    </p:extLst>
  </p:cSld>
  <p:clrMapOvr>
    <a:masterClrMapping/>
  </p:clrMapOvr>
</p:sldLayout>
</file>

<file path=ppt/slideLayouts/slideLayout21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0631933"/>
      </p:ext>
    </p:extLst>
  </p:cSld>
  <p:clrMapOvr>
    <a:masterClrMapping/>
  </p:clrMapOvr>
</p:sldLayout>
</file>

<file path=ppt/slideLayouts/slideLayout21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5881275"/>
      </p:ext>
    </p:extLst>
  </p:cSld>
  <p:clrMapOvr>
    <a:masterClrMapping/>
  </p:clrMapOvr>
</p:sldLayout>
</file>

<file path=ppt/slideLayouts/slideLayout21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988297"/>
      </p:ext>
    </p:extLst>
  </p:cSld>
  <p:clrMapOvr>
    <a:masterClrMapping/>
  </p:clrMapOvr>
</p:sldLayout>
</file>

<file path=ppt/slideLayouts/slideLayout21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1894626"/>
      </p:ext>
    </p:extLst>
  </p:cSld>
  <p:clrMapOvr>
    <a:masterClrMapping/>
  </p:clrMapOvr>
</p:sldLayout>
</file>

<file path=ppt/slideLayouts/slideLayout21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920975"/>
      </p:ext>
    </p:extLst>
  </p:cSld>
  <p:clrMapOvr>
    <a:masterClrMapping/>
  </p:clrMapOvr>
</p:sldLayout>
</file>

<file path=ppt/slideLayouts/slideLayout21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4273748"/>
      </p:ext>
    </p:extLst>
  </p:cSld>
  <p:clrMapOvr>
    <a:masterClrMapping/>
  </p:clrMapOvr>
</p:sldLayout>
</file>

<file path=ppt/slideLayouts/slideLayout21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96254832"/>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p>
        </p:txBody>
      </p:sp>
      <p:sp>
        <p:nvSpPr>
          <p:cNvPr id="5" name="Rectangle 5"/>
          <p:cNvSpPr>
            <a:spLocks noGrp="1" noChangeArrowheads="1"/>
          </p:cNvSpPr>
          <p:nvPr>
            <p:ph type="ftr" sz="quarter" idx="11"/>
          </p:nvPr>
        </p:nvSpPr>
        <p:spPr>
          <a:ln/>
        </p:spPr>
        <p:txBody>
          <a:bodyPr/>
          <a:lstStyle>
            <a:lvl1pPr>
              <a:defRPr/>
            </a:lvl1pPr>
          </a:lstStyle>
          <a:p>
            <a:pPr>
              <a:defRPr/>
            </a:pPr>
            <a:endParaRPr lang="en-US"/>
          </a:p>
        </p:txBody>
      </p:sp>
      <p:sp>
        <p:nvSpPr>
          <p:cNvPr id="6" name="Rectangle 6"/>
          <p:cNvSpPr>
            <a:spLocks noGrp="1" noChangeArrowheads="1"/>
          </p:cNvSpPr>
          <p:nvPr>
            <p:ph type="sldNum" sz="quarter" idx="12"/>
          </p:nvPr>
        </p:nvSpPr>
        <p:spPr>
          <a:ln/>
        </p:spPr>
        <p:txBody>
          <a:bodyPr/>
          <a:lstStyle>
            <a:lvl1pPr>
              <a:defRPr/>
            </a:lvl1pPr>
          </a:lstStyle>
          <a:p>
            <a:pPr>
              <a:defRPr/>
            </a:pPr>
            <a:fld id="{90916756-2A26-46C0-B10D-FCAECED93992}" type="slidenum">
              <a:rPr lang="en-US"/>
              <a:pPr>
                <a:defRPr/>
              </a:pPr>
              <a:t>‹#›</a:t>
            </a:fld>
            <a:endParaRPr lang="en-US"/>
          </a:p>
        </p:txBody>
      </p:sp>
    </p:spTree>
    <p:extLst>
      <p:ext uri="{BB962C8B-B14F-4D97-AF65-F5344CB8AC3E}">
        <p14:creationId xmlns:p14="http://schemas.microsoft.com/office/powerpoint/2010/main" val="3179003232"/>
      </p:ext>
    </p:extLst>
  </p:cSld>
  <p:clrMapOvr>
    <a:masterClrMapping/>
  </p:clrMapOvr>
</p:sldLayout>
</file>

<file path=ppt/slideLayouts/slideLayout22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27640155"/>
      </p:ext>
    </p:extLst>
  </p:cSld>
  <p:clrMapOvr>
    <a:masterClrMapping/>
  </p:clrMapOvr>
</p:sldLayout>
</file>

<file path=ppt/slideLayouts/slideLayout22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98836347"/>
      </p:ext>
    </p:extLst>
  </p:cSld>
  <p:clrMapOvr>
    <a:masterClrMapping/>
  </p:clrMapOvr>
</p:sldLayout>
</file>

<file path=ppt/slideLayouts/slideLayout22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700159"/>
      </p:ext>
    </p:extLst>
  </p:cSld>
  <p:clrMapOvr>
    <a:masterClrMapping/>
  </p:clrMapOvr>
</p:sldLayout>
</file>

<file path=ppt/slideLayouts/slideLayout22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0529197"/>
      </p:ext>
    </p:extLst>
  </p:cSld>
  <p:clrMapOvr>
    <a:masterClrMapping/>
  </p:clrMapOvr>
</p:sldLayout>
</file>

<file path=ppt/slideLayouts/slideLayout22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59595177"/>
      </p:ext>
    </p:extLst>
  </p:cSld>
  <p:clrMapOvr>
    <a:masterClrMapping/>
  </p:clrMapOvr>
</p:sldLayout>
</file>

<file path=ppt/slideLayouts/slideLayout22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05445982"/>
      </p:ext>
    </p:extLst>
  </p:cSld>
  <p:clrMapOvr>
    <a:masterClrMapping/>
  </p:clrMapOvr>
</p:sldLayout>
</file>

<file path=ppt/slideLayouts/slideLayout22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0323311"/>
      </p:ext>
    </p:extLst>
  </p:cSld>
  <p:clrMapOvr>
    <a:masterClrMapping/>
  </p:clrMapOvr>
</p:sldLayout>
</file>

<file path=ppt/slideLayouts/slideLayout22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27548117"/>
      </p:ext>
    </p:extLst>
  </p:cSld>
  <p:clrMapOvr>
    <a:masterClrMapping/>
  </p:clrMapOvr>
</p:sldLayout>
</file>

<file path=ppt/slideLayouts/slideLayout22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30501864"/>
      </p:ext>
    </p:extLst>
  </p:cSld>
  <p:clrMapOvr>
    <a:masterClrMapping/>
  </p:clrMapOvr>
</p:sldLayout>
</file>

<file path=ppt/slideLayouts/slideLayout22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33444759"/>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2914650"/>
            <a:ext cx="6400800" cy="131445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BDE05D5B-9F75-43C6-BB53-65189014A002}"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44567976"/>
      </p:ext>
    </p:extLst>
  </p:cSld>
  <p:clrMapOvr>
    <a:masterClrMapping/>
  </p:clrMapOvr>
</p:sldLayout>
</file>

<file path=ppt/slideLayouts/slideLayout23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7665523"/>
      </p:ext>
    </p:extLst>
  </p:cSld>
  <p:clrMapOvr>
    <a:masterClrMapping/>
  </p:clrMapOvr>
</p:sldLayout>
</file>

<file path=ppt/slideLayouts/slideLayout23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59443465"/>
      </p:ext>
    </p:extLst>
  </p:cSld>
  <p:clrMapOvr>
    <a:masterClrMapping/>
  </p:clrMapOvr>
</p:sldLayout>
</file>

<file path=ppt/slideLayouts/slideLayout23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1902645"/>
      </p:ext>
    </p:extLst>
  </p:cSld>
  <p:clrMapOvr>
    <a:masterClrMapping/>
  </p:clrMapOvr>
</p:sldLayout>
</file>

<file path=ppt/slideLayouts/slideLayout23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0261486"/>
      </p:ext>
    </p:extLst>
  </p:cSld>
  <p:clrMapOvr>
    <a:masterClrMapping/>
  </p:clrMapOvr>
</p:sldLayout>
</file>

<file path=ppt/slideLayouts/slideLayout23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00372370"/>
      </p:ext>
    </p:extLst>
  </p:cSld>
  <p:clrMapOvr>
    <a:masterClrMapping/>
  </p:clrMapOvr>
</p:sldLayout>
</file>

<file path=ppt/slideLayouts/slideLayout23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3036377"/>
      </p:ext>
    </p:extLst>
  </p:cSld>
  <p:clrMapOvr>
    <a:masterClrMapping/>
  </p:clrMapOvr>
</p:sldLayout>
</file>

<file path=ppt/slideLayouts/slideLayout23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911791"/>
      </p:ext>
    </p:extLst>
  </p:cSld>
  <p:clrMapOvr>
    <a:masterClrMapping/>
  </p:clrMapOvr>
</p:sldLayout>
</file>

<file path=ppt/slideLayouts/slideLayout23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15371484"/>
      </p:ext>
    </p:extLst>
  </p:cSld>
  <p:clrMapOvr>
    <a:masterClrMapping/>
  </p:clrMapOvr>
</p:sldLayout>
</file>

<file path=ppt/slideLayouts/slideLayout23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206872531"/>
      </p:ext>
    </p:extLst>
  </p:cSld>
  <p:clrMapOvr>
    <a:masterClrMapping/>
  </p:clrMapOvr>
</p:sldLayout>
</file>

<file path=ppt/slideLayouts/slideLayout23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382072"/>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CC4A4912-9617-4A74-8E49-0E02F11D72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226161817"/>
      </p:ext>
    </p:extLst>
  </p:cSld>
  <p:clrMapOvr>
    <a:masterClrMapping/>
  </p:clrMapOvr>
</p:sldLayout>
</file>

<file path=ppt/slideLayouts/slideLayout24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1277792"/>
      </p:ext>
    </p:extLst>
  </p:cSld>
  <p:clrMapOvr>
    <a:masterClrMapping/>
  </p:clrMapOvr>
</p:sldLayout>
</file>

<file path=ppt/slideLayouts/slideLayout24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27906483"/>
      </p:ext>
    </p:extLst>
  </p:cSld>
  <p:clrMapOvr>
    <a:masterClrMapping/>
  </p:clrMapOvr>
</p:sldLayout>
</file>

<file path=ppt/slideLayouts/slideLayout24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88270928"/>
      </p:ext>
    </p:extLst>
  </p:cSld>
  <p:clrMapOvr>
    <a:masterClrMapping/>
  </p:clrMapOvr>
</p:sldLayout>
</file>

<file path=ppt/slideLayouts/slideLayout24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70880175"/>
      </p:ext>
    </p:extLst>
  </p:cSld>
  <p:clrMapOvr>
    <a:masterClrMapping/>
  </p:clrMapOvr>
</p:sldLayout>
</file>

<file path=ppt/slideLayouts/slideLayout24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7884843"/>
      </p:ext>
    </p:extLst>
  </p:cSld>
  <p:clrMapOvr>
    <a:masterClrMapping/>
  </p:clrMapOvr>
</p:sldLayout>
</file>

<file path=ppt/slideLayouts/slideLayout24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3989864"/>
      </p:ext>
    </p:extLst>
  </p:cSld>
  <p:clrMapOvr>
    <a:masterClrMapping/>
  </p:clrMapOvr>
</p:sldLayout>
</file>

<file path=ppt/slideLayouts/slideLayout24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9798903"/>
      </p:ext>
    </p:extLst>
  </p:cSld>
  <p:clrMapOvr>
    <a:masterClrMapping/>
  </p:clrMapOvr>
</p:sldLayout>
</file>

<file path=ppt/slideLayouts/slideLayout24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7545331"/>
      </p:ext>
    </p:extLst>
  </p:cSld>
  <p:clrMapOvr>
    <a:masterClrMapping/>
  </p:clrMapOvr>
</p:sldLayout>
</file>

<file path=ppt/slideLayouts/slideLayout24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02980568"/>
      </p:ext>
    </p:extLst>
  </p:cSld>
  <p:clrMapOvr>
    <a:masterClrMapping/>
  </p:clrMapOvr>
</p:sldLayout>
</file>

<file path=ppt/slideLayouts/slideLayout24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671291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363AF0EB-977B-41B4-A602-495325CE36EF}"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142381952"/>
      </p:ext>
    </p:extLst>
  </p:cSld>
  <p:clrMapOvr>
    <a:masterClrMapping/>
  </p:clrMapOvr>
</p:sldLayout>
</file>

<file path=ppt/slideLayouts/slideLayout25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93888514"/>
      </p:ext>
    </p:extLst>
  </p:cSld>
  <p:clrMapOvr>
    <a:masterClrMapping/>
  </p:clrMapOvr>
</p:sldLayout>
</file>

<file path=ppt/slideLayouts/slideLayout25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32674504"/>
      </p:ext>
    </p:extLst>
  </p:cSld>
  <p:clrMapOvr>
    <a:masterClrMapping/>
  </p:clrMapOvr>
</p:sldLayout>
</file>

<file path=ppt/slideLayouts/slideLayout25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8256394"/>
      </p:ext>
    </p:extLst>
  </p:cSld>
  <p:clrMapOvr>
    <a:masterClrMapping/>
  </p:clrMapOvr>
</p:sldLayout>
</file>

<file path=ppt/slideLayouts/slideLayout25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4812008"/>
      </p:ext>
    </p:extLst>
  </p:cSld>
  <p:clrMapOvr>
    <a:masterClrMapping/>
  </p:clrMapOvr>
</p:sldLayout>
</file>

<file path=ppt/slideLayouts/slideLayout25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86665207"/>
      </p:ext>
    </p:extLst>
  </p:cSld>
  <p:clrMapOvr>
    <a:masterClrMapping/>
  </p:clrMapOvr>
</p:sldLayout>
</file>

<file path=ppt/slideLayouts/slideLayout25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78765427"/>
      </p:ext>
    </p:extLst>
  </p:cSld>
  <p:clrMapOvr>
    <a:masterClrMapping/>
  </p:clrMapOvr>
</p:sldLayout>
</file>

<file path=ppt/slideLayouts/slideLayout25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39435634"/>
      </p:ext>
    </p:extLst>
  </p:cSld>
  <p:clrMapOvr>
    <a:masterClrMapping/>
  </p:clrMapOvr>
</p:sldLayout>
</file>

<file path=ppt/slideLayouts/slideLayout25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54565474"/>
      </p:ext>
    </p:extLst>
  </p:cSld>
  <p:clrMapOvr>
    <a:masterClrMapping/>
  </p:clrMapOvr>
</p:sldLayout>
</file>

<file path=ppt/slideLayouts/slideLayout25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9485432"/>
      </p:ext>
    </p:extLst>
  </p:cSld>
  <p:clrMapOvr>
    <a:masterClrMapping/>
  </p:clrMapOvr>
</p:sldLayout>
</file>

<file path=ppt/slideLayouts/slideLayout25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48134263"/>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0FB5D769-02DB-4AB7-BE33-087B12A4791B}"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444840547"/>
      </p:ext>
    </p:extLst>
  </p:cSld>
  <p:clrMapOvr>
    <a:masterClrMapping/>
  </p:clrMapOvr>
</p:sldLayout>
</file>

<file path=ppt/slideLayouts/slideLayout26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69367093"/>
      </p:ext>
    </p:extLst>
  </p:cSld>
  <p:clrMapOvr>
    <a:masterClrMapping/>
  </p:clrMapOvr>
</p:sldLayout>
</file>

<file path=ppt/slideLayouts/slideLayout26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59723767"/>
      </p:ext>
    </p:extLst>
  </p:cSld>
  <p:clrMapOvr>
    <a:masterClrMapping/>
  </p:clrMapOvr>
</p:sldLayout>
</file>

<file path=ppt/slideLayouts/slideLayout26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5204205"/>
      </p:ext>
    </p:extLst>
  </p:cSld>
  <p:clrMapOvr>
    <a:masterClrMapping/>
  </p:clrMapOvr>
</p:sldLayout>
</file>

<file path=ppt/slideLayouts/slideLayout26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89544306"/>
      </p:ext>
    </p:extLst>
  </p:cSld>
  <p:clrMapOvr>
    <a:masterClrMapping/>
  </p:clrMapOvr>
</p:sldLayout>
</file>

<file path=ppt/slideLayouts/slideLayout26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479361"/>
      </p:ext>
    </p:extLst>
  </p:cSld>
  <p:clrMapOvr>
    <a:masterClrMapping/>
  </p:clrMapOvr>
</p:sldLayout>
</file>

<file path=ppt/slideLayouts/slideLayout26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4838469"/>
      </p:ext>
    </p:extLst>
  </p:cSld>
  <p:clrMapOvr>
    <a:masterClrMapping/>
  </p:clrMapOvr>
</p:sldLayout>
</file>

<file path=ppt/slideLayouts/slideLayout26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12762"/>
      </p:ext>
    </p:extLst>
  </p:cSld>
  <p:clrMapOvr>
    <a:masterClrMapping/>
  </p:clrMapOvr>
</p:sldLayout>
</file>

<file path=ppt/slideLayouts/slideLayout26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2424606"/>
      </p:ext>
    </p:extLst>
  </p:cSld>
  <p:clrMapOvr>
    <a:masterClrMapping/>
  </p:clrMapOvr>
</p:sldLayout>
</file>

<file path=ppt/slideLayouts/slideLayout26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94110068"/>
      </p:ext>
    </p:extLst>
  </p:cSld>
  <p:clrMapOvr>
    <a:masterClrMapping/>
  </p:clrMapOvr>
</p:sldLayout>
</file>

<file path=ppt/slideLayouts/slideLayout26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0847742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8"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9" name="Rectangle 6"/>
          <p:cNvSpPr>
            <a:spLocks noGrp="1" noChangeArrowheads="1"/>
          </p:cNvSpPr>
          <p:nvPr>
            <p:ph type="sldNum" sz="quarter" idx="12"/>
          </p:nvPr>
        </p:nvSpPr>
        <p:spPr>
          <a:ln/>
        </p:spPr>
        <p:txBody>
          <a:bodyPr/>
          <a:lstStyle>
            <a:lvl1pPr>
              <a:defRPr/>
            </a:lvl1pPr>
          </a:lstStyle>
          <a:p>
            <a:pPr>
              <a:defRPr/>
            </a:pPr>
            <a:fld id="{D0EEF6B8-C7E5-4686-8BC9-B14BFFA8078D}"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149449702"/>
      </p:ext>
    </p:extLst>
  </p:cSld>
  <p:clrMapOvr>
    <a:masterClrMapping/>
  </p:clrMapOvr>
</p:sldLayout>
</file>

<file path=ppt/slideLayouts/slideLayout27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90518385"/>
      </p:ext>
    </p:extLst>
  </p:cSld>
  <p:clrMapOvr>
    <a:masterClrMapping/>
  </p:clrMapOvr>
</p:sldLayout>
</file>

<file path=ppt/slideLayouts/slideLayout27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1477757"/>
      </p:ext>
    </p:extLst>
  </p:cSld>
  <p:clrMapOvr>
    <a:masterClrMapping/>
  </p:clrMapOvr>
</p:sldLayout>
</file>

<file path=ppt/slideLayouts/slideLayout27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1830108"/>
      </p:ext>
    </p:extLst>
  </p:cSld>
  <p:clrMapOvr>
    <a:masterClrMapping/>
  </p:clrMapOvr>
</p:sldLayout>
</file>

<file path=ppt/slideLayouts/slideLayout27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82034854"/>
      </p:ext>
    </p:extLst>
  </p:cSld>
  <p:clrMapOvr>
    <a:masterClrMapping/>
  </p:clrMapOvr>
</p:sldLayout>
</file>

<file path=ppt/slideLayouts/slideLayout27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80033361"/>
      </p:ext>
    </p:extLst>
  </p:cSld>
  <p:clrMapOvr>
    <a:masterClrMapping/>
  </p:clrMapOvr>
</p:sldLayout>
</file>

<file path=ppt/slideLayouts/slideLayout27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71962874"/>
      </p:ext>
    </p:extLst>
  </p:cSld>
  <p:clrMapOvr>
    <a:masterClrMapping/>
  </p:clrMapOvr>
</p:sldLayout>
</file>

<file path=ppt/slideLayouts/slideLayout27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53892415"/>
      </p:ext>
    </p:extLst>
  </p:cSld>
  <p:clrMapOvr>
    <a:masterClrMapping/>
  </p:clrMapOvr>
</p:sldLayout>
</file>

<file path=ppt/slideLayouts/slideLayout27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24109818"/>
      </p:ext>
    </p:extLst>
  </p:cSld>
  <p:clrMapOvr>
    <a:masterClrMapping/>
  </p:clrMapOvr>
</p:sldLayout>
</file>

<file path=ppt/slideLayouts/slideLayout27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78439935"/>
      </p:ext>
    </p:extLst>
  </p:cSld>
  <p:clrMapOvr>
    <a:masterClrMapping/>
  </p:clrMapOvr>
</p:sldLayout>
</file>

<file path=ppt/slideLayouts/slideLayout27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466455"/>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4"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5" name="Rectangle 6"/>
          <p:cNvSpPr>
            <a:spLocks noGrp="1" noChangeArrowheads="1"/>
          </p:cNvSpPr>
          <p:nvPr>
            <p:ph type="sldNum" sz="quarter" idx="12"/>
          </p:nvPr>
        </p:nvSpPr>
        <p:spPr>
          <a:ln/>
        </p:spPr>
        <p:txBody>
          <a:bodyPr/>
          <a:lstStyle>
            <a:lvl1pPr>
              <a:defRPr/>
            </a:lvl1pPr>
          </a:lstStyle>
          <a:p>
            <a:pPr>
              <a:defRPr/>
            </a:pPr>
            <a:fld id="{B6F74604-F9F8-4336-9DAA-00BFA3261B69}"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2263987106"/>
      </p:ext>
    </p:extLst>
  </p:cSld>
  <p:clrMapOvr>
    <a:masterClrMapping/>
  </p:clrMapOvr>
</p:sldLayout>
</file>

<file path=ppt/slideLayouts/slideLayout28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8545701"/>
      </p:ext>
    </p:extLst>
  </p:cSld>
  <p:clrMapOvr>
    <a:masterClrMapping/>
  </p:clrMapOvr>
</p:sldLayout>
</file>

<file path=ppt/slideLayouts/slideLayout28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6871393"/>
      </p:ext>
    </p:extLst>
  </p:cSld>
  <p:clrMapOvr>
    <a:masterClrMapping/>
  </p:clrMapOvr>
</p:sldLayout>
</file>

<file path=ppt/slideLayouts/slideLayout28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9366373"/>
      </p:ext>
    </p:extLst>
  </p:cSld>
  <p:clrMapOvr>
    <a:masterClrMapping/>
  </p:clrMapOvr>
</p:sldLayout>
</file>

<file path=ppt/slideLayouts/slideLayout283.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29936625"/>
      </p:ext>
    </p:extLst>
  </p:cSld>
  <p:clrMapOvr>
    <a:masterClrMapping/>
  </p:clrMapOvr>
</p:sldLayout>
</file>

<file path=ppt/slideLayouts/slideLayout284.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2873678"/>
      </p:ext>
    </p:extLst>
  </p:cSld>
  <p:clrMapOvr>
    <a:masterClrMapping/>
  </p:clrMapOvr>
</p:sldLayout>
</file>

<file path=ppt/slideLayouts/slideLayout285.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21774632"/>
      </p:ext>
    </p:extLst>
  </p:cSld>
  <p:clrMapOvr>
    <a:masterClrMapping/>
  </p:clrMapOvr>
</p:sldLayout>
</file>

<file path=ppt/slideLayouts/slideLayout286.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959797"/>
      </p:ext>
    </p:extLst>
  </p:cSld>
  <p:clrMapOvr>
    <a:masterClrMapping/>
  </p:clrMapOvr>
</p:sldLayout>
</file>

<file path=ppt/slideLayouts/slideLayout287.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78229553"/>
      </p:ext>
    </p:extLst>
  </p:cSld>
  <p:clrMapOvr>
    <a:masterClrMapping/>
  </p:clrMapOvr>
</p:sldLayout>
</file>

<file path=ppt/slideLayouts/slideLayout288.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2997668"/>
      </p:ext>
    </p:extLst>
  </p:cSld>
  <p:clrMapOvr>
    <a:masterClrMapping/>
  </p:clrMapOvr>
</p:sldLayout>
</file>

<file path=ppt/slideLayouts/slideLayout28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2576603"/>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3"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4" name="Rectangle 6"/>
          <p:cNvSpPr>
            <a:spLocks noGrp="1" noChangeArrowheads="1"/>
          </p:cNvSpPr>
          <p:nvPr>
            <p:ph type="sldNum" sz="quarter" idx="12"/>
          </p:nvPr>
        </p:nvSpPr>
        <p:spPr>
          <a:ln/>
        </p:spPr>
        <p:txBody>
          <a:bodyPr/>
          <a:lstStyle>
            <a:lvl1pPr>
              <a:defRPr/>
            </a:lvl1pPr>
          </a:lstStyle>
          <a:p>
            <a:pPr>
              <a:defRPr/>
            </a:pPr>
            <a:fld id="{16346D6D-5035-45AB-B3AD-48C559FB9110}"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264415673"/>
      </p:ext>
    </p:extLst>
  </p:cSld>
  <p:clrMapOvr>
    <a:masterClrMapping/>
  </p:clrMapOvr>
</p:sldLayout>
</file>

<file path=ppt/slideLayouts/slideLayout29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32719918"/>
      </p:ext>
    </p:extLst>
  </p:cSld>
  <p:clrMapOvr>
    <a:masterClrMapping/>
  </p:clrMapOvr>
</p:sldLayout>
</file>

<file path=ppt/slideLayouts/slideLayout29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71541097"/>
      </p:ext>
    </p:extLst>
  </p:cSld>
  <p:clrMapOvr>
    <a:masterClrMapping/>
  </p:clrMapOvr>
</p:sldLayout>
</file>

<file path=ppt/slideLayouts/slideLayout29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85253572"/>
      </p:ext>
    </p:extLst>
  </p:cSld>
  <p:clrMapOvr>
    <a:masterClrMapping/>
  </p:clrMapOvr>
</p:sldLayout>
</file>

<file path=ppt/slideLayouts/slideLayout29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1554674"/>
      </p:ext>
    </p:extLst>
  </p:cSld>
  <p:clrMapOvr>
    <a:masterClrMapping/>
  </p:clrMapOvr>
</p:sldLayout>
</file>

<file path=ppt/slideLayouts/slideLayout29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163556"/>
      </p:ext>
    </p:extLst>
  </p:cSld>
  <p:clrMapOvr>
    <a:masterClrMapping/>
  </p:clrMapOvr>
</p:sldLayout>
</file>

<file path=ppt/slideLayouts/slideLayout29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0151876"/>
      </p:ext>
    </p:extLst>
  </p:cSld>
  <p:clrMapOvr>
    <a:masterClrMapping/>
  </p:clrMapOvr>
</p:sldLayout>
</file>

<file path=ppt/slideLayouts/slideLayout29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7851104"/>
      </p:ext>
    </p:extLst>
  </p:cSld>
  <p:clrMapOvr>
    <a:masterClrMapping/>
  </p:clrMapOvr>
</p:sldLayout>
</file>

<file path=ppt/slideLayouts/slideLayout29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97226821"/>
      </p:ext>
    </p:extLst>
  </p:cSld>
  <p:clrMapOvr>
    <a:masterClrMapping/>
  </p:clrMapOvr>
</p:sldLayout>
</file>

<file path=ppt/slideLayouts/slideLayout29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1796364"/>
      </p:ext>
    </p:extLst>
  </p:cSld>
  <p:clrMapOvr>
    <a:masterClrMapping/>
  </p:clrMapOvr>
</p:sldLayout>
</file>

<file path=ppt/slideLayouts/slideLayout29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5776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t>6/9/2023</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52333647"/>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E8C17E59-82F6-454E-9ACB-8329E1AEC415}"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900790830"/>
      </p:ext>
    </p:extLst>
  </p:cSld>
  <p:clrMapOvr>
    <a:masterClrMapping/>
  </p:clrMapOvr>
</p:sldLayout>
</file>

<file path=ppt/slideLayouts/slideLayout30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80228088"/>
      </p:ext>
    </p:extLst>
  </p:cSld>
  <p:clrMapOvr>
    <a:masterClrMapping/>
  </p:clrMapOvr>
</p:sldLayout>
</file>

<file path=ppt/slideLayouts/slideLayout30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21009745"/>
      </p:ext>
    </p:extLst>
  </p:cSld>
  <p:clrMapOvr>
    <a:masterClrMapping/>
  </p:clrMapOvr>
</p:sldLayout>
</file>

<file path=ppt/slideLayouts/slideLayout30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7860276"/>
      </p:ext>
    </p:extLst>
  </p:cSld>
  <p:clrMapOvr>
    <a:masterClrMapping/>
  </p:clrMapOvr>
</p:sldLayout>
</file>

<file path=ppt/slideLayouts/slideLayout30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389278"/>
      </p:ext>
    </p:extLst>
  </p:cSld>
  <p:clrMapOvr>
    <a:masterClrMapping/>
  </p:clrMapOvr>
</p:sldLayout>
</file>

<file path=ppt/slideLayouts/slideLayout30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1524409"/>
      </p:ext>
    </p:extLst>
  </p:cSld>
  <p:clrMapOvr>
    <a:masterClrMapping/>
  </p:clrMapOvr>
</p:sldLayout>
</file>

<file path=ppt/slideLayouts/slideLayout30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88607680"/>
      </p:ext>
    </p:extLst>
  </p:cSld>
  <p:clrMapOvr>
    <a:masterClrMapping/>
  </p:clrMapOvr>
</p:sldLayout>
</file>

<file path=ppt/slideLayouts/slideLayout30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232369"/>
      </p:ext>
    </p:extLst>
  </p:cSld>
  <p:clrMapOvr>
    <a:masterClrMapping/>
  </p:clrMapOvr>
</p:sldLayout>
</file>

<file path=ppt/slideLayouts/slideLayout30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65741346"/>
      </p:ext>
    </p:extLst>
  </p:cSld>
  <p:clrMapOvr>
    <a:masterClrMapping/>
  </p:clrMapOvr>
</p:sldLayout>
</file>

<file path=ppt/slideLayouts/slideLayout30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03249033"/>
      </p:ext>
    </p:extLst>
  </p:cSld>
  <p:clrMapOvr>
    <a:masterClrMapping/>
  </p:clrMapOvr>
</p:sldLayout>
</file>

<file path=ppt/slideLayouts/slideLayout30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63470074"/>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smtClean="0"/>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6"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7" name="Rectangle 6"/>
          <p:cNvSpPr>
            <a:spLocks noGrp="1" noChangeArrowheads="1"/>
          </p:cNvSpPr>
          <p:nvPr>
            <p:ph type="sldNum" sz="quarter" idx="12"/>
          </p:nvPr>
        </p:nvSpPr>
        <p:spPr>
          <a:ln/>
        </p:spPr>
        <p:txBody>
          <a:bodyPr/>
          <a:lstStyle>
            <a:lvl1pPr>
              <a:defRPr/>
            </a:lvl1pPr>
          </a:lstStyle>
          <a:p>
            <a:pPr>
              <a:defRPr/>
            </a:pPr>
            <a:fld id="{91CFFCB5-E2AC-4644-876B-2596FD853976}"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301184617"/>
      </p:ext>
    </p:extLst>
  </p:cSld>
  <p:clrMapOvr>
    <a:masterClrMapping/>
  </p:clrMapOvr>
</p:sldLayout>
</file>

<file path=ppt/slideLayouts/slideLayout31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5204980"/>
      </p:ext>
    </p:extLst>
  </p:cSld>
  <p:clrMapOvr>
    <a:masterClrMapping/>
  </p:clrMapOvr>
</p:sldLayout>
</file>

<file path=ppt/slideLayouts/slideLayout31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68619678"/>
      </p:ext>
    </p:extLst>
  </p:cSld>
  <p:clrMapOvr>
    <a:masterClrMapping/>
  </p:clrMapOvr>
</p:sldLayout>
</file>

<file path=ppt/slideLayouts/slideLayout31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21246090"/>
      </p:ext>
    </p:extLst>
  </p:cSld>
  <p:clrMapOvr>
    <a:masterClrMapping/>
  </p:clrMapOvr>
</p:sldLayout>
</file>

<file path=ppt/slideLayouts/slideLayout31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53145986"/>
      </p:ext>
    </p:extLst>
  </p:cSld>
  <p:clrMapOvr>
    <a:masterClrMapping/>
  </p:clrMapOvr>
</p:sldLayout>
</file>

<file path=ppt/slideLayouts/slideLayout31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9595935"/>
      </p:ext>
    </p:extLst>
  </p:cSld>
  <p:clrMapOvr>
    <a:masterClrMapping/>
  </p:clrMapOvr>
</p:sldLayout>
</file>

<file path=ppt/slideLayouts/slideLayout31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93200698"/>
      </p:ext>
    </p:extLst>
  </p:cSld>
  <p:clrMapOvr>
    <a:masterClrMapping/>
  </p:clrMapOvr>
</p:sldLayout>
</file>

<file path=ppt/slideLayouts/slideLayout31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01342130"/>
      </p:ext>
    </p:extLst>
  </p:cSld>
  <p:clrMapOvr>
    <a:masterClrMapping/>
  </p:clrMapOvr>
</p:sldLayout>
</file>

<file path=ppt/slideLayouts/slideLayout31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67337017"/>
      </p:ext>
    </p:extLst>
  </p:cSld>
  <p:clrMapOvr>
    <a:masterClrMapping/>
  </p:clrMapOvr>
</p:sldLayout>
</file>

<file path=ppt/slideLayouts/slideLayout31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4316317"/>
      </p:ext>
    </p:extLst>
  </p:cSld>
  <p:clrMapOvr>
    <a:masterClrMapping/>
  </p:clrMapOvr>
</p:sldLayout>
</file>

<file path=ppt/slideLayouts/slideLayout31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4713803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78B742DB-E116-428B-B519-370F8769AE77}"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3621001060"/>
      </p:ext>
    </p:extLst>
  </p:cSld>
  <p:clrMapOvr>
    <a:masterClrMapping/>
  </p:clrMapOvr>
</p:sldLayout>
</file>

<file path=ppt/slideLayouts/slideLayout32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43218979"/>
      </p:ext>
    </p:extLst>
  </p:cSld>
  <p:clrMapOvr>
    <a:masterClrMapping/>
  </p:clrMapOvr>
</p:sldLayout>
</file>

<file path=ppt/slideLayouts/slideLayout32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73807432"/>
      </p:ext>
    </p:extLst>
  </p:cSld>
  <p:clrMapOvr>
    <a:masterClrMapping/>
  </p:clrMapOvr>
</p:sldLayout>
</file>

<file path=ppt/slideLayouts/slideLayout32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37804056"/>
      </p:ext>
    </p:extLst>
  </p:cSld>
  <p:clrMapOvr>
    <a:masterClrMapping/>
  </p:clrMapOvr>
</p:sldLayout>
</file>

<file path=ppt/slideLayouts/slideLayout32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89297742"/>
      </p:ext>
    </p:extLst>
  </p:cSld>
  <p:clrMapOvr>
    <a:masterClrMapping/>
  </p:clrMapOvr>
</p:sldLayout>
</file>

<file path=ppt/slideLayouts/slideLayout32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99015271"/>
      </p:ext>
    </p:extLst>
  </p:cSld>
  <p:clrMapOvr>
    <a:masterClrMapping/>
  </p:clrMapOvr>
</p:sldLayout>
</file>

<file path=ppt/slideLayouts/slideLayout32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21257376"/>
      </p:ext>
    </p:extLst>
  </p:cSld>
  <p:clrMapOvr>
    <a:masterClrMapping/>
  </p:clrMapOvr>
</p:sldLayout>
</file>

<file path=ppt/slideLayouts/slideLayout32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91318553"/>
      </p:ext>
    </p:extLst>
  </p:cSld>
  <p:clrMapOvr>
    <a:masterClrMapping/>
  </p:clrMapOvr>
</p:sldLayout>
</file>

<file path=ppt/slideLayouts/slideLayout32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3300214"/>
      </p:ext>
    </p:extLst>
  </p:cSld>
  <p:clrMapOvr>
    <a:masterClrMapping/>
  </p:clrMapOvr>
</p:sldLayout>
</file>

<file path=ppt/slideLayouts/slideLayout32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67840547"/>
      </p:ext>
    </p:extLst>
  </p:cSld>
  <p:clrMapOvr>
    <a:masterClrMapping/>
  </p:clrMapOvr>
</p:sldLayout>
</file>

<file path=ppt/slideLayouts/slideLayout32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74651879"/>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a:solidFill>
                <a:srgbClr val="000000"/>
              </a:solidFill>
            </a:endParaRPr>
          </a:p>
        </p:txBody>
      </p:sp>
      <p:sp>
        <p:nvSpPr>
          <p:cNvPr id="5" name="Rectangle 5"/>
          <p:cNvSpPr>
            <a:spLocks noGrp="1" noChangeArrowheads="1"/>
          </p:cNvSpPr>
          <p:nvPr>
            <p:ph type="ftr" sz="quarter" idx="11"/>
          </p:nvPr>
        </p:nvSpPr>
        <p:spPr>
          <a:ln/>
        </p:spPr>
        <p:txBody>
          <a:bodyPr/>
          <a:lstStyle>
            <a:lvl1pPr>
              <a:defRPr/>
            </a:lvl1pPr>
          </a:lstStyle>
          <a:p>
            <a:pPr>
              <a:defRPr/>
            </a:pPr>
            <a:endParaRPr lang="en-US">
              <a:solidFill>
                <a:srgbClr val="000000"/>
              </a:solidFill>
            </a:endParaRPr>
          </a:p>
        </p:txBody>
      </p:sp>
      <p:sp>
        <p:nvSpPr>
          <p:cNvPr id="6" name="Rectangle 6"/>
          <p:cNvSpPr>
            <a:spLocks noGrp="1" noChangeArrowheads="1"/>
          </p:cNvSpPr>
          <p:nvPr>
            <p:ph type="sldNum" sz="quarter" idx="12"/>
          </p:nvPr>
        </p:nvSpPr>
        <p:spPr>
          <a:ln/>
        </p:spPr>
        <p:txBody>
          <a:bodyPr/>
          <a:lstStyle>
            <a:lvl1pPr>
              <a:defRPr/>
            </a:lvl1pPr>
          </a:lstStyle>
          <a:p>
            <a:pPr>
              <a:defRPr/>
            </a:pPr>
            <a:fld id="{2664BC5C-61E4-4D02-A288-FD2E203CBBEA}" type="slidenum">
              <a:rPr lang="en-US">
                <a:solidFill>
                  <a:srgbClr val="000000"/>
                </a:solidFill>
              </a:rPr>
              <a:pPr>
                <a:defRPr/>
              </a:pPr>
              <a:t>‹#›</a:t>
            </a:fld>
            <a:endParaRPr lang="en-US">
              <a:solidFill>
                <a:srgbClr val="000000"/>
              </a:solidFill>
            </a:endParaRPr>
          </a:p>
        </p:txBody>
      </p:sp>
    </p:spTree>
    <p:extLst>
      <p:ext uri="{BB962C8B-B14F-4D97-AF65-F5344CB8AC3E}">
        <p14:creationId xmlns:p14="http://schemas.microsoft.com/office/powerpoint/2010/main" val="1484892286"/>
      </p:ext>
    </p:extLst>
  </p:cSld>
  <p:clrMapOvr>
    <a:masterClrMapping/>
  </p:clrMapOvr>
</p:sldLayout>
</file>

<file path=ppt/slideLayouts/slideLayout33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4458094"/>
      </p:ext>
    </p:extLst>
  </p:cSld>
  <p:clrMapOvr>
    <a:masterClrMapping/>
  </p:clrMapOvr>
</p:sldLayout>
</file>

<file path=ppt/slideLayouts/slideLayout33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74276015"/>
      </p:ext>
    </p:extLst>
  </p:cSld>
  <p:clrMapOvr>
    <a:masterClrMapping/>
  </p:clrMapOvr>
</p:sldLayout>
</file>

<file path=ppt/slideLayouts/slideLayout33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99506169"/>
      </p:ext>
    </p:extLst>
  </p:cSld>
  <p:clrMapOvr>
    <a:masterClrMapping/>
  </p:clrMapOvr>
</p:sldLayout>
</file>

<file path=ppt/slideLayouts/slideLayout33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24326831"/>
      </p:ext>
    </p:extLst>
  </p:cSld>
  <p:clrMapOvr>
    <a:masterClrMapping/>
  </p:clrMapOvr>
</p:sldLayout>
</file>

<file path=ppt/slideLayouts/slideLayout33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72859333"/>
      </p:ext>
    </p:extLst>
  </p:cSld>
  <p:clrMapOvr>
    <a:masterClrMapping/>
  </p:clrMapOvr>
</p:sldLayout>
</file>

<file path=ppt/slideLayouts/slideLayout33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60759188"/>
      </p:ext>
    </p:extLst>
  </p:cSld>
  <p:clrMapOvr>
    <a:masterClrMapping/>
  </p:clrMapOvr>
</p:sldLayout>
</file>

<file path=ppt/slideLayouts/slideLayout33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0930830"/>
      </p:ext>
    </p:extLst>
  </p:cSld>
  <p:clrMapOvr>
    <a:masterClrMapping/>
  </p:clrMapOvr>
</p:sldLayout>
</file>

<file path=ppt/slideLayouts/slideLayout33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97535027"/>
      </p:ext>
    </p:extLst>
  </p:cSld>
  <p:clrMapOvr>
    <a:masterClrMapping/>
  </p:clrMapOvr>
</p:sldLayout>
</file>

<file path=ppt/slideLayouts/slideLayout33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96179"/>
      </p:ext>
    </p:extLst>
  </p:cSld>
  <p:clrMapOvr>
    <a:masterClrMapping/>
  </p:clrMapOvr>
</p:sldLayout>
</file>

<file path=ppt/slideLayouts/slideLayout33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06162"/>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15110923"/>
      </p:ext>
    </p:extLst>
  </p:cSld>
  <p:clrMapOvr>
    <a:masterClrMapping/>
  </p:clrMapOvr>
</p:sldLayout>
</file>

<file path=ppt/slideLayouts/slideLayout34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95152"/>
      </p:ext>
    </p:extLst>
  </p:cSld>
  <p:clrMapOvr>
    <a:masterClrMapping/>
  </p:clrMapOvr>
</p:sldLayout>
</file>

<file path=ppt/slideLayouts/slideLayout34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97332"/>
      </p:ext>
    </p:extLst>
  </p:cSld>
  <p:clrMapOvr>
    <a:masterClrMapping/>
  </p:clrMapOvr>
</p:sldLayout>
</file>

<file path=ppt/slideLayouts/slideLayout34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72973"/>
      </p:ext>
    </p:extLst>
  </p:cSld>
  <p:clrMapOvr>
    <a:masterClrMapping/>
  </p:clrMapOvr>
</p:sldLayout>
</file>

<file path=ppt/slideLayouts/slideLayout34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7597"/>
      </p:ext>
    </p:extLst>
  </p:cSld>
  <p:clrMapOvr>
    <a:masterClrMapping/>
  </p:clrMapOvr>
</p:sldLayout>
</file>

<file path=ppt/slideLayouts/slideLayout34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7198"/>
      </p:ext>
    </p:extLst>
  </p:cSld>
  <p:clrMapOvr>
    <a:masterClrMapping/>
  </p:clrMapOvr>
</p:sldLayout>
</file>

<file path=ppt/slideLayouts/slideLayout34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549972"/>
      </p:ext>
    </p:extLst>
  </p:cSld>
  <p:clrMapOvr>
    <a:masterClrMapping/>
  </p:clrMapOvr>
</p:sldLayout>
</file>

<file path=ppt/slideLayouts/slideLayout34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949145"/>
      </p:ext>
    </p:extLst>
  </p:cSld>
  <p:clrMapOvr>
    <a:masterClrMapping/>
  </p:clrMapOvr>
</p:sldLayout>
</file>

<file path=ppt/slideLayouts/slideLayout34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42058"/>
      </p:ext>
    </p:extLst>
  </p:cSld>
  <p:clrMapOvr>
    <a:masterClrMapping/>
  </p:clrMapOvr>
</p:sldLayout>
</file>

<file path=ppt/slideLayouts/slideLayout34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59122"/>
      </p:ext>
    </p:extLst>
  </p:cSld>
  <p:clrMapOvr>
    <a:masterClrMapping/>
  </p:clrMapOvr>
</p:sldLayout>
</file>

<file path=ppt/slideLayouts/slideLayout34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96179"/>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90548345"/>
      </p:ext>
    </p:extLst>
  </p:cSld>
  <p:clrMapOvr>
    <a:masterClrMapping/>
  </p:clrMapOvr>
</p:sldLayout>
</file>

<file path=ppt/slideLayouts/slideLayout35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06162"/>
      </p:ext>
    </p:extLst>
  </p:cSld>
  <p:clrMapOvr>
    <a:masterClrMapping/>
  </p:clrMapOvr>
</p:sldLayout>
</file>

<file path=ppt/slideLayouts/slideLayout35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95152"/>
      </p:ext>
    </p:extLst>
  </p:cSld>
  <p:clrMapOvr>
    <a:masterClrMapping/>
  </p:clrMapOvr>
</p:sldLayout>
</file>

<file path=ppt/slideLayouts/slideLayout35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97332"/>
      </p:ext>
    </p:extLst>
  </p:cSld>
  <p:clrMapOvr>
    <a:masterClrMapping/>
  </p:clrMapOvr>
</p:sldLayout>
</file>

<file path=ppt/slideLayouts/slideLayout35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72973"/>
      </p:ext>
    </p:extLst>
  </p:cSld>
  <p:clrMapOvr>
    <a:masterClrMapping/>
  </p:clrMapOvr>
</p:sldLayout>
</file>

<file path=ppt/slideLayouts/slideLayout35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7597"/>
      </p:ext>
    </p:extLst>
  </p:cSld>
  <p:clrMapOvr>
    <a:masterClrMapping/>
  </p:clrMapOvr>
</p:sldLayout>
</file>

<file path=ppt/slideLayouts/slideLayout35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7198"/>
      </p:ext>
    </p:extLst>
  </p:cSld>
  <p:clrMapOvr>
    <a:masterClrMapping/>
  </p:clrMapOvr>
</p:sldLayout>
</file>

<file path=ppt/slideLayouts/slideLayout35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549972"/>
      </p:ext>
    </p:extLst>
  </p:cSld>
  <p:clrMapOvr>
    <a:masterClrMapping/>
  </p:clrMapOvr>
</p:sldLayout>
</file>

<file path=ppt/slideLayouts/slideLayout35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949145"/>
      </p:ext>
    </p:extLst>
  </p:cSld>
  <p:clrMapOvr>
    <a:masterClrMapping/>
  </p:clrMapOvr>
</p:sldLayout>
</file>

<file path=ppt/slideLayouts/slideLayout35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42058"/>
      </p:ext>
    </p:extLst>
  </p:cSld>
  <p:clrMapOvr>
    <a:masterClrMapping/>
  </p:clrMapOvr>
</p:sldLayout>
</file>

<file path=ppt/slideLayouts/slideLayout35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59122"/>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04196574"/>
      </p:ext>
    </p:extLst>
  </p:cSld>
  <p:clrMapOvr>
    <a:masterClrMapping/>
  </p:clrMapOvr>
</p:sldLayout>
</file>

<file path=ppt/slideLayouts/slideLayout360.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47696179"/>
      </p:ext>
    </p:extLst>
  </p:cSld>
  <p:clrMapOvr>
    <a:masterClrMapping/>
  </p:clrMapOvr>
</p:sldLayout>
</file>

<file path=ppt/slideLayouts/slideLayout361.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44706162"/>
      </p:ext>
    </p:extLst>
  </p:cSld>
  <p:clrMapOvr>
    <a:masterClrMapping/>
  </p:clrMapOvr>
</p:sldLayout>
</file>

<file path=ppt/slideLayouts/slideLayout362.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57995152"/>
      </p:ext>
    </p:extLst>
  </p:cSld>
  <p:clrMapOvr>
    <a:masterClrMapping/>
  </p:clrMapOvr>
</p:sldLayout>
</file>

<file path=ppt/slideLayouts/slideLayout363.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3497332"/>
      </p:ext>
    </p:extLst>
  </p:cSld>
  <p:clrMapOvr>
    <a:masterClrMapping/>
  </p:clrMapOvr>
</p:sldLayout>
</file>

<file path=ppt/slideLayouts/slideLayout364.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88472973"/>
      </p:ext>
    </p:extLst>
  </p:cSld>
  <p:clrMapOvr>
    <a:masterClrMapping/>
  </p:clrMapOvr>
</p:sldLayout>
</file>

<file path=ppt/slideLayouts/slideLayout365.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1027597"/>
      </p:ext>
    </p:extLst>
  </p:cSld>
  <p:clrMapOvr>
    <a:masterClrMapping/>
  </p:clrMapOvr>
</p:sldLayout>
</file>

<file path=ppt/slideLayouts/slideLayout366.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3007198"/>
      </p:ext>
    </p:extLst>
  </p:cSld>
  <p:clrMapOvr>
    <a:masterClrMapping/>
  </p:clrMapOvr>
</p:sldLayout>
</file>

<file path=ppt/slideLayouts/slideLayout367.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14549972"/>
      </p:ext>
    </p:extLst>
  </p:cSld>
  <p:clrMapOvr>
    <a:masterClrMapping/>
  </p:clrMapOvr>
</p:sldLayout>
</file>

<file path=ppt/slideLayouts/slideLayout368.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45949145"/>
      </p:ext>
    </p:extLst>
  </p:cSld>
  <p:clrMapOvr>
    <a:masterClrMapping/>
  </p:clrMapOvr>
</p:sldLayout>
</file>

<file path=ppt/slideLayouts/slideLayout369.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3842058"/>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6160966"/>
      </p:ext>
    </p:extLst>
  </p:cSld>
  <p:clrMapOvr>
    <a:masterClrMapping/>
  </p:clrMapOvr>
</p:sldLayout>
</file>

<file path=ppt/slideLayouts/slideLayout370.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18459122"/>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16887347"/>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3065724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936422310"/>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71336155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58826700"/>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79869972"/>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75835000"/>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8472807"/>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8735867"/>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1827151"/>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78310353"/>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35714505"/>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2298072"/>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t>6/9/2023</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87870991"/>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965046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10488387"/>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8456618"/>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674183272"/>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91848233"/>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17869392"/>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41"/>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86040497"/>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782706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1145576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5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27762212"/>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t>6/9/2023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3919234560"/>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33"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33"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1153408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99140130"/>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26498150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19"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810"/>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19" y="1076328"/>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586894438"/>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1"/>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25"/>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43063063"/>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0515691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80"/>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80"/>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86276501"/>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sldLayout>
</file>

<file path=ppt/slideLayouts/slideLayout67.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19134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09514929"/>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69.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74892476"/>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t>6/9/2023</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813108628"/>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21929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6461164"/>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3534301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370995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8385280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5.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14290533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7929277"/>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6005620"/>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sldLayout>
</file>

<file path=ppt/slideLayouts/slideLayout78.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61545899"/>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7035822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715359"/>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163704817"/>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67288406"/>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04634860"/>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53161425"/>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97440514"/>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06294400"/>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89330115"/>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4228427320"/>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335101282"/>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597819"/>
            <a:ext cx="7772400" cy="1102519"/>
          </a:xfrm>
        </p:spPr>
        <p:txBody>
          <a:bodyPr/>
          <a:lstStyle/>
          <a:p>
            <a:r>
              <a:rPr lang="en-US"/>
              <a:t>Click to edit Master title style</a:t>
            </a:r>
          </a:p>
        </p:txBody>
      </p:sp>
      <p:sp>
        <p:nvSpPr>
          <p:cNvPr id="3" name="Subtitle 2"/>
          <p:cNvSpPr>
            <a:spLocks noGrp="1"/>
          </p:cNvSpPr>
          <p:nvPr>
            <p:ph type="subTitle" idx="1"/>
          </p:nvPr>
        </p:nvSpPr>
        <p:spPr>
          <a:xfrm>
            <a:off x="1371600" y="2914650"/>
            <a:ext cx="6400800" cy="131445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a:t>Click to edit Master subtitle style</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7266930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t>6/9/2023</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FE0FACC7-18D8-454B-9C92-E00093DDE167}" type="slidenum">
              <a:rPr lang="en-US" smtClean="0"/>
              <a:t>‹#›</a:t>
            </a:fld>
            <a:endParaRPr lang="en-US"/>
          </a:p>
        </p:txBody>
      </p:sp>
    </p:spTree>
    <p:extLst>
      <p:ext uri="{BB962C8B-B14F-4D97-AF65-F5344CB8AC3E}">
        <p14:creationId xmlns:p14="http://schemas.microsoft.com/office/powerpoint/2010/main" val="1037964573"/>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31428415"/>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3305176"/>
            <a:ext cx="7772400" cy="1021556"/>
          </a:xfrm>
        </p:spPr>
        <p:txBody>
          <a:bodyPr anchor="t"/>
          <a:lstStyle>
            <a:lvl1pPr algn="l">
              <a:defRPr sz="4000" b="1" cap="all"/>
            </a:lvl1pPr>
          </a:lstStyle>
          <a:p>
            <a:r>
              <a:rPr lang="en-US"/>
              <a:t>Click to edit Master title style</a:t>
            </a:r>
          </a:p>
        </p:txBody>
      </p:sp>
      <p:sp>
        <p:nvSpPr>
          <p:cNvPr id="3" name="Text Placeholder 2"/>
          <p:cNvSpPr>
            <a:spLocks noGrp="1"/>
          </p:cNvSpPr>
          <p:nvPr>
            <p:ph type="body" idx="1"/>
          </p:nvPr>
        </p:nvSpPr>
        <p:spPr>
          <a:xfrm>
            <a:off x="722313" y="2180035"/>
            <a:ext cx="7772400" cy="1125140"/>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983494761"/>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Content Placeholder 2"/>
          <p:cNvSpPr>
            <a:spLocks noGrp="1"/>
          </p:cNvSpPr>
          <p:nvPr>
            <p:ph sz="half" idx="1"/>
          </p:nvPr>
        </p:nvSpPr>
        <p:spPr>
          <a:xfrm>
            <a:off x="457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p:cNvSpPr>
            <a:spLocks noGrp="1"/>
          </p:cNvSpPr>
          <p:nvPr>
            <p:ph sz="half" idx="2"/>
          </p:nvPr>
        </p:nvSpPr>
        <p:spPr>
          <a:xfrm>
            <a:off x="4648200" y="1200151"/>
            <a:ext cx="4038600" cy="3394472"/>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2807588"/>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a:t>Click to edit Master title style</a:t>
            </a:r>
          </a:p>
        </p:txBody>
      </p:sp>
      <p:sp>
        <p:nvSpPr>
          <p:cNvPr id="3" name="Text Placeholder 2"/>
          <p:cNvSpPr>
            <a:spLocks noGrp="1"/>
          </p:cNvSpPr>
          <p:nvPr>
            <p:ph type="body" idx="1"/>
          </p:nvPr>
        </p:nvSpPr>
        <p:spPr>
          <a:xfrm>
            <a:off x="457200" y="1151335"/>
            <a:ext cx="4040188"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457200" y="1631156"/>
            <a:ext cx="4040188"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p:cNvSpPr>
            <a:spLocks noGrp="1"/>
          </p:cNvSpPr>
          <p:nvPr>
            <p:ph type="body" sz="quarter" idx="3"/>
          </p:nvPr>
        </p:nvSpPr>
        <p:spPr>
          <a:xfrm>
            <a:off x="4645026" y="1151335"/>
            <a:ext cx="4041775" cy="47982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45026" y="1631156"/>
            <a:ext cx="4041775" cy="2963466"/>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8" name="Footer Placeholder 7"/>
          <p:cNvSpPr>
            <a:spLocks noGrp="1"/>
          </p:cNvSpPr>
          <p:nvPr>
            <p:ph type="ftr" sz="quarter" idx="11"/>
          </p:nvPr>
        </p:nvSpPr>
        <p:spPr/>
        <p:txBody>
          <a:bodyPr/>
          <a:lstStyle/>
          <a:p>
            <a:endParaRPr lang="en-US">
              <a:solidFill>
                <a:prstClr val="black">
                  <a:tint val="75000"/>
                </a:prstClr>
              </a:solidFill>
            </a:endParaRPr>
          </a:p>
        </p:txBody>
      </p:sp>
      <p:sp>
        <p:nvSpPr>
          <p:cNvPr id="9" name="Slide Number Placeholder 8"/>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5524636"/>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Date Placeholder 2"/>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4" name="Footer Placeholder 3"/>
          <p:cNvSpPr>
            <a:spLocks noGrp="1"/>
          </p:cNvSpPr>
          <p:nvPr>
            <p:ph type="ftr" sz="quarter" idx="11"/>
          </p:nvPr>
        </p:nvSpPr>
        <p:spPr/>
        <p:txBody>
          <a:bodyPr/>
          <a:lstStyle/>
          <a:p>
            <a:endParaRPr lang="en-US">
              <a:solidFill>
                <a:prstClr val="black">
                  <a:tint val="75000"/>
                </a:prstClr>
              </a:solidFill>
            </a:endParaRPr>
          </a:p>
        </p:txBody>
      </p:sp>
      <p:sp>
        <p:nvSpPr>
          <p:cNvPr id="5" name="Slide Number Placeholder 4"/>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94770460"/>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3" name="Footer Placeholder 2"/>
          <p:cNvSpPr>
            <a:spLocks noGrp="1"/>
          </p:cNvSpPr>
          <p:nvPr>
            <p:ph type="ftr" sz="quarter" idx="11"/>
          </p:nvPr>
        </p:nvSpPr>
        <p:spPr/>
        <p:txBody>
          <a:bodyPr/>
          <a:lstStyle/>
          <a:p>
            <a:endParaRPr lang="en-US">
              <a:solidFill>
                <a:prstClr val="black">
                  <a:tint val="75000"/>
                </a:prstClr>
              </a:solidFill>
            </a:endParaRPr>
          </a:p>
        </p:txBody>
      </p:sp>
      <p:sp>
        <p:nvSpPr>
          <p:cNvPr id="4" name="Slide Number Placeholder 3"/>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3578290"/>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1" y="204787"/>
            <a:ext cx="3008313" cy="871538"/>
          </a:xfrm>
        </p:spPr>
        <p:txBody>
          <a:bodyPr anchor="b"/>
          <a:lstStyle>
            <a:lvl1pPr algn="l">
              <a:defRPr sz="2000" b="1"/>
            </a:lvl1pPr>
          </a:lstStyle>
          <a:p>
            <a:r>
              <a:rPr lang="en-US"/>
              <a:t>Click to edit Master title style</a:t>
            </a:r>
          </a:p>
        </p:txBody>
      </p:sp>
      <p:sp>
        <p:nvSpPr>
          <p:cNvPr id="3" name="Content Placeholder 2"/>
          <p:cNvSpPr>
            <a:spLocks noGrp="1"/>
          </p:cNvSpPr>
          <p:nvPr>
            <p:ph idx="1"/>
          </p:nvPr>
        </p:nvSpPr>
        <p:spPr>
          <a:xfrm>
            <a:off x="3575050" y="204788"/>
            <a:ext cx="5111750" cy="438983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p:cNvSpPr>
            <a:spLocks noGrp="1"/>
          </p:cNvSpPr>
          <p:nvPr>
            <p:ph type="body" sz="half" idx="2"/>
          </p:nvPr>
        </p:nvSpPr>
        <p:spPr>
          <a:xfrm>
            <a:off x="457201" y="1076326"/>
            <a:ext cx="3008313" cy="351829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98374670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3600450"/>
            <a:ext cx="5486400" cy="425054"/>
          </a:xfrm>
        </p:spPr>
        <p:txBody>
          <a:bodyPr anchor="b"/>
          <a:lstStyle>
            <a:lvl1pPr algn="l">
              <a:defRPr sz="2000" b="1"/>
            </a:lvl1pPr>
          </a:lstStyle>
          <a:p>
            <a:r>
              <a:rPr lang="en-US"/>
              <a:t>Click to edit Master title style</a:t>
            </a:r>
          </a:p>
        </p:txBody>
      </p:sp>
      <p:sp>
        <p:nvSpPr>
          <p:cNvPr id="3" name="Picture Placeholder 2"/>
          <p:cNvSpPr>
            <a:spLocks noGrp="1"/>
          </p:cNvSpPr>
          <p:nvPr>
            <p:ph type="pic" idx="1"/>
          </p:nvPr>
        </p:nvSpPr>
        <p:spPr>
          <a:xfrm>
            <a:off x="1792288" y="459581"/>
            <a:ext cx="5486400" cy="30861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4025503"/>
            <a:ext cx="5486400" cy="603647"/>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a:t>Click to edit Master text styles</a:t>
            </a:r>
          </a:p>
        </p:txBody>
      </p:sp>
      <p:sp>
        <p:nvSpPr>
          <p:cNvPr id="5" name="Date Placeholder 4"/>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6" name="Footer Placeholder 5"/>
          <p:cNvSpPr>
            <a:spLocks noGrp="1"/>
          </p:cNvSpPr>
          <p:nvPr>
            <p:ph type="ftr" sz="quarter" idx="11"/>
          </p:nvPr>
        </p:nvSpPr>
        <p:spPr/>
        <p:txBody>
          <a:bodyPr/>
          <a:lstStyle/>
          <a:p>
            <a:endParaRPr lang="en-US">
              <a:solidFill>
                <a:prstClr val="black">
                  <a:tint val="75000"/>
                </a:prstClr>
              </a:solidFill>
            </a:endParaRPr>
          </a:p>
        </p:txBody>
      </p:sp>
      <p:sp>
        <p:nvSpPr>
          <p:cNvPr id="7" name="Slide Number Placeholder 6"/>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161815328"/>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20179055"/>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05979"/>
            <a:ext cx="2057400" cy="4388644"/>
          </a:xfrm>
        </p:spPr>
        <p:txBody>
          <a:bodyPr vert="eaVert"/>
          <a:lstStyle/>
          <a:p>
            <a:r>
              <a:rPr lang="en-US"/>
              <a:t>Click to edit Master title style</a:t>
            </a:r>
          </a:p>
        </p:txBody>
      </p:sp>
      <p:sp>
        <p:nvSpPr>
          <p:cNvPr id="3" name="Vertical Text Placeholder 2"/>
          <p:cNvSpPr>
            <a:spLocks noGrp="1"/>
          </p:cNvSpPr>
          <p:nvPr>
            <p:ph type="body" orient="vert" idx="1"/>
          </p:nvPr>
        </p:nvSpPr>
        <p:spPr>
          <a:xfrm>
            <a:off x="457200" y="205979"/>
            <a:ext cx="6019800" cy="4388644"/>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10"/>
          </p:nvPr>
        </p:nvSpPr>
        <p:spPr/>
        <p:txBody>
          <a:body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11"/>
          </p:nvPr>
        </p:nvSpPr>
        <p:spPr/>
        <p:txBody>
          <a:bodyPr/>
          <a:lstStyle/>
          <a:p>
            <a:endParaRPr lang="en-US">
              <a:solidFill>
                <a:prstClr val="black">
                  <a:tint val="75000"/>
                </a:prstClr>
              </a:solidFill>
            </a:endParaRPr>
          </a:p>
        </p:txBody>
      </p:sp>
      <p:sp>
        <p:nvSpPr>
          <p:cNvPr id="6" name="Slide Number Placeholder 5"/>
          <p:cNvSpPr>
            <a:spLocks noGrp="1"/>
          </p:cNvSpPr>
          <p:nvPr>
            <p:ph type="sldNum" sz="quarter" idx="12"/>
          </p:nvPr>
        </p:nvSpPr>
        <p:spPr/>
        <p:txBody>
          <a:body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5556080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10.xml.rels><?xml version="1.0" encoding="UTF-8" standalone="yes"?>
<Relationships xmlns="http://schemas.openxmlformats.org/package/2006/relationships"><Relationship Id="rId8" Type="http://schemas.openxmlformats.org/officeDocument/2006/relationships/slideLayout" Target="../slideLayouts/slideLayout107.xml"/><Relationship Id="rId13" Type="http://schemas.openxmlformats.org/officeDocument/2006/relationships/image" Target="../media/image1.jpg"/><Relationship Id="rId3" Type="http://schemas.openxmlformats.org/officeDocument/2006/relationships/slideLayout" Target="../slideLayouts/slideLayout102.xml"/><Relationship Id="rId7" Type="http://schemas.openxmlformats.org/officeDocument/2006/relationships/slideLayout" Target="../slideLayouts/slideLayout106.xml"/><Relationship Id="rId12" Type="http://schemas.openxmlformats.org/officeDocument/2006/relationships/theme" Target="../theme/theme10.xml"/><Relationship Id="rId2" Type="http://schemas.openxmlformats.org/officeDocument/2006/relationships/slideLayout" Target="../slideLayouts/slideLayout101.xml"/><Relationship Id="rId1" Type="http://schemas.openxmlformats.org/officeDocument/2006/relationships/slideLayout" Target="../slideLayouts/slideLayout100.xml"/><Relationship Id="rId6" Type="http://schemas.openxmlformats.org/officeDocument/2006/relationships/slideLayout" Target="../slideLayouts/slideLayout105.xml"/><Relationship Id="rId11" Type="http://schemas.openxmlformats.org/officeDocument/2006/relationships/slideLayout" Target="../slideLayouts/slideLayout110.xml"/><Relationship Id="rId5" Type="http://schemas.openxmlformats.org/officeDocument/2006/relationships/slideLayout" Target="../slideLayouts/slideLayout104.xml"/><Relationship Id="rId10" Type="http://schemas.openxmlformats.org/officeDocument/2006/relationships/slideLayout" Target="../slideLayouts/slideLayout109.xml"/><Relationship Id="rId4" Type="http://schemas.openxmlformats.org/officeDocument/2006/relationships/slideLayout" Target="../slideLayouts/slideLayout103.xml"/><Relationship Id="rId9" Type="http://schemas.openxmlformats.org/officeDocument/2006/relationships/slideLayout" Target="../slideLayouts/slideLayout108.xml"/></Relationships>
</file>

<file path=ppt/slideMasters/_rels/slideMaster11.xml.rels><?xml version="1.0" encoding="UTF-8" standalone="yes"?>
<Relationships xmlns="http://schemas.openxmlformats.org/package/2006/relationships"><Relationship Id="rId8" Type="http://schemas.openxmlformats.org/officeDocument/2006/relationships/slideLayout" Target="../slideLayouts/slideLayout118.xml"/><Relationship Id="rId13" Type="http://schemas.openxmlformats.org/officeDocument/2006/relationships/image" Target="../media/image1.jpg"/><Relationship Id="rId3" Type="http://schemas.openxmlformats.org/officeDocument/2006/relationships/slideLayout" Target="../slideLayouts/slideLayout113.xml"/><Relationship Id="rId7" Type="http://schemas.openxmlformats.org/officeDocument/2006/relationships/slideLayout" Target="../slideLayouts/slideLayout117.xml"/><Relationship Id="rId12" Type="http://schemas.openxmlformats.org/officeDocument/2006/relationships/theme" Target="../theme/theme11.xml"/><Relationship Id="rId2" Type="http://schemas.openxmlformats.org/officeDocument/2006/relationships/slideLayout" Target="../slideLayouts/slideLayout112.xml"/><Relationship Id="rId1" Type="http://schemas.openxmlformats.org/officeDocument/2006/relationships/slideLayout" Target="../slideLayouts/slideLayout111.xml"/><Relationship Id="rId6" Type="http://schemas.openxmlformats.org/officeDocument/2006/relationships/slideLayout" Target="../slideLayouts/slideLayout116.xml"/><Relationship Id="rId11" Type="http://schemas.openxmlformats.org/officeDocument/2006/relationships/slideLayout" Target="../slideLayouts/slideLayout121.xml"/><Relationship Id="rId5" Type="http://schemas.openxmlformats.org/officeDocument/2006/relationships/slideLayout" Target="../slideLayouts/slideLayout115.xml"/><Relationship Id="rId10" Type="http://schemas.openxmlformats.org/officeDocument/2006/relationships/slideLayout" Target="../slideLayouts/slideLayout120.xml"/><Relationship Id="rId4" Type="http://schemas.openxmlformats.org/officeDocument/2006/relationships/slideLayout" Target="../slideLayouts/slideLayout114.xml"/><Relationship Id="rId9" Type="http://schemas.openxmlformats.org/officeDocument/2006/relationships/slideLayout" Target="../slideLayouts/slideLayout119.xml"/></Relationships>
</file>

<file path=ppt/slideMasters/_rels/slideMaster12.xml.rels><?xml version="1.0" encoding="UTF-8" standalone="yes"?>
<Relationships xmlns="http://schemas.openxmlformats.org/package/2006/relationships"><Relationship Id="rId8" Type="http://schemas.openxmlformats.org/officeDocument/2006/relationships/slideLayout" Target="../slideLayouts/slideLayout129.xml"/><Relationship Id="rId13" Type="http://schemas.openxmlformats.org/officeDocument/2006/relationships/image" Target="../media/image1.jpg"/><Relationship Id="rId3" Type="http://schemas.openxmlformats.org/officeDocument/2006/relationships/slideLayout" Target="../slideLayouts/slideLayout124.xml"/><Relationship Id="rId7" Type="http://schemas.openxmlformats.org/officeDocument/2006/relationships/slideLayout" Target="../slideLayouts/slideLayout128.xml"/><Relationship Id="rId12" Type="http://schemas.openxmlformats.org/officeDocument/2006/relationships/theme" Target="../theme/theme12.xml"/><Relationship Id="rId2" Type="http://schemas.openxmlformats.org/officeDocument/2006/relationships/slideLayout" Target="../slideLayouts/slideLayout123.xml"/><Relationship Id="rId1" Type="http://schemas.openxmlformats.org/officeDocument/2006/relationships/slideLayout" Target="../slideLayouts/slideLayout122.xml"/><Relationship Id="rId6" Type="http://schemas.openxmlformats.org/officeDocument/2006/relationships/slideLayout" Target="../slideLayouts/slideLayout127.xml"/><Relationship Id="rId11" Type="http://schemas.openxmlformats.org/officeDocument/2006/relationships/slideLayout" Target="../slideLayouts/slideLayout132.xml"/><Relationship Id="rId5" Type="http://schemas.openxmlformats.org/officeDocument/2006/relationships/slideLayout" Target="../slideLayouts/slideLayout126.xml"/><Relationship Id="rId10" Type="http://schemas.openxmlformats.org/officeDocument/2006/relationships/slideLayout" Target="../slideLayouts/slideLayout131.xml"/><Relationship Id="rId4" Type="http://schemas.openxmlformats.org/officeDocument/2006/relationships/slideLayout" Target="../slideLayouts/slideLayout125.xml"/><Relationship Id="rId9" Type="http://schemas.openxmlformats.org/officeDocument/2006/relationships/slideLayout" Target="../slideLayouts/slideLayout130.xml"/></Relationships>
</file>

<file path=ppt/slideMasters/_rels/slideMaster13.xml.rels><?xml version="1.0" encoding="UTF-8" standalone="yes"?>
<Relationships xmlns="http://schemas.openxmlformats.org/package/2006/relationships"><Relationship Id="rId8" Type="http://schemas.openxmlformats.org/officeDocument/2006/relationships/slideLayout" Target="../slideLayouts/slideLayout140.xml"/><Relationship Id="rId13" Type="http://schemas.openxmlformats.org/officeDocument/2006/relationships/image" Target="../media/image1.jpg"/><Relationship Id="rId3" Type="http://schemas.openxmlformats.org/officeDocument/2006/relationships/slideLayout" Target="../slideLayouts/slideLayout135.xml"/><Relationship Id="rId7" Type="http://schemas.openxmlformats.org/officeDocument/2006/relationships/slideLayout" Target="../slideLayouts/slideLayout139.xml"/><Relationship Id="rId12" Type="http://schemas.openxmlformats.org/officeDocument/2006/relationships/theme" Target="../theme/theme13.xml"/><Relationship Id="rId2" Type="http://schemas.openxmlformats.org/officeDocument/2006/relationships/slideLayout" Target="../slideLayouts/slideLayout134.xml"/><Relationship Id="rId1" Type="http://schemas.openxmlformats.org/officeDocument/2006/relationships/slideLayout" Target="../slideLayouts/slideLayout133.xml"/><Relationship Id="rId6" Type="http://schemas.openxmlformats.org/officeDocument/2006/relationships/slideLayout" Target="../slideLayouts/slideLayout138.xml"/><Relationship Id="rId11" Type="http://schemas.openxmlformats.org/officeDocument/2006/relationships/slideLayout" Target="../slideLayouts/slideLayout143.xml"/><Relationship Id="rId5" Type="http://schemas.openxmlformats.org/officeDocument/2006/relationships/slideLayout" Target="../slideLayouts/slideLayout137.xml"/><Relationship Id="rId10" Type="http://schemas.openxmlformats.org/officeDocument/2006/relationships/slideLayout" Target="../slideLayouts/slideLayout142.xml"/><Relationship Id="rId4" Type="http://schemas.openxmlformats.org/officeDocument/2006/relationships/slideLayout" Target="../slideLayouts/slideLayout136.xml"/><Relationship Id="rId9" Type="http://schemas.openxmlformats.org/officeDocument/2006/relationships/slideLayout" Target="../slideLayouts/slideLayout141.xml"/></Relationships>
</file>

<file path=ppt/slideMasters/_rels/slideMaster14.xml.rels><?xml version="1.0" encoding="UTF-8" standalone="yes"?>
<Relationships xmlns="http://schemas.openxmlformats.org/package/2006/relationships"><Relationship Id="rId8" Type="http://schemas.openxmlformats.org/officeDocument/2006/relationships/slideLayout" Target="../slideLayouts/slideLayout151.xml"/><Relationship Id="rId13" Type="http://schemas.openxmlformats.org/officeDocument/2006/relationships/image" Target="../media/image1.jpg"/><Relationship Id="rId3" Type="http://schemas.openxmlformats.org/officeDocument/2006/relationships/slideLayout" Target="../slideLayouts/slideLayout146.xml"/><Relationship Id="rId7" Type="http://schemas.openxmlformats.org/officeDocument/2006/relationships/slideLayout" Target="../slideLayouts/slideLayout150.xml"/><Relationship Id="rId12" Type="http://schemas.openxmlformats.org/officeDocument/2006/relationships/theme" Target="../theme/theme14.xml"/><Relationship Id="rId2" Type="http://schemas.openxmlformats.org/officeDocument/2006/relationships/slideLayout" Target="../slideLayouts/slideLayout145.xml"/><Relationship Id="rId1" Type="http://schemas.openxmlformats.org/officeDocument/2006/relationships/slideLayout" Target="../slideLayouts/slideLayout144.xml"/><Relationship Id="rId6" Type="http://schemas.openxmlformats.org/officeDocument/2006/relationships/slideLayout" Target="../slideLayouts/slideLayout149.xml"/><Relationship Id="rId11" Type="http://schemas.openxmlformats.org/officeDocument/2006/relationships/slideLayout" Target="../slideLayouts/slideLayout154.xml"/><Relationship Id="rId5" Type="http://schemas.openxmlformats.org/officeDocument/2006/relationships/slideLayout" Target="../slideLayouts/slideLayout148.xml"/><Relationship Id="rId10" Type="http://schemas.openxmlformats.org/officeDocument/2006/relationships/slideLayout" Target="../slideLayouts/slideLayout153.xml"/><Relationship Id="rId4" Type="http://schemas.openxmlformats.org/officeDocument/2006/relationships/slideLayout" Target="../slideLayouts/slideLayout147.xml"/><Relationship Id="rId9" Type="http://schemas.openxmlformats.org/officeDocument/2006/relationships/slideLayout" Target="../slideLayouts/slideLayout152.xml"/></Relationships>
</file>

<file path=ppt/slideMasters/_rels/slideMaster15.xml.rels><?xml version="1.0" encoding="UTF-8" standalone="yes"?>
<Relationships xmlns="http://schemas.openxmlformats.org/package/2006/relationships"><Relationship Id="rId8" Type="http://schemas.openxmlformats.org/officeDocument/2006/relationships/slideLayout" Target="../slideLayouts/slideLayout162.xml"/><Relationship Id="rId13" Type="http://schemas.openxmlformats.org/officeDocument/2006/relationships/image" Target="../media/image1.jpg"/><Relationship Id="rId3" Type="http://schemas.openxmlformats.org/officeDocument/2006/relationships/slideLayout" Target="../slideLayouts/slideLayout157.xml"/><Relationship Id="rId7" Type="http://schemas.openxmlformats.org/officeDocument/2006/relationships/slideLayout" Target="../slideLayouts/slideLayout161.xml"/><Relationship Id="rId12" Type="http://schemas.openxmlformats.org/officeDocument/2006/relationships/theme" Target="../theme/theme15.xml"/><Relationship Id="rId2" Type="http://schemas.openxmlformats.org/officeDocument/2006/relationships/slideLayout" Target="../slideLayouts/slideLayout156.xml"/><Relationship Id="rId1" Type="http://schemas.openxmlformats.org/officeDocument/2006/relationships/slideLayout" Target="../slideLayouts/slideLayout155.xml"/><Relationship Id="rId6" Type="http://schemas.openxmlformats.org/officeDocument/2006/relationships/slideLayout" Target="../slideLayouts/slideLayout160.xml"/><Relationship Id="rId11" Type="http://schemas.openxmlformats.org/officeDocument/2006/relationships/slideLayout" Target="../slideLayouts/slideLayout165.xml"/><Relationship Id="rId5" Type="http://schemas.openxmlformats.org/officeDocument/2006/relationships/slideLayout" Target="../slideLayouts/slideLayout159.xml"/><Relationship Id="rId10" Type="http://schemas.openxmlformats.org/officeDocument/2006/relationships/slideLayout" Target="../slideLayouts/slideLayout164.xml"/><Relationship Id="rId4" Type="http://schemas.openxmlformats.org/officeDocument/2006/relationships/slideLayout" Target="../slideLayouts/slideLayout158.xml"/><Relationship Id="rId9" Type="http://schemas.openxmlformats.org/officeDocument/2006/relationships/slideLayout" Target="../slideLayouts/slideLayout163.xml"/></Relationships>
</file>

<file path=ppt/slideMasters/_rels/slideMaster16.xml.rels><?xml version="1.0" encoding="UTF-8" standalone="yes"?>
<Relationships xmlns="http://schemas.openxmlformats.org/package/2006/relationships"><Relationship Id="rId8" Type="http://schemas.openxmlformats.org/officeDocument/2006/relationships/theme" Target="../theme/theme16.xml"/><Relationship Id="rId3" Type="http://schemas.openxmlformats.org/officeDocument/2006/relationships/slideLayout" Target="../slideLayouts/slideLayout168.xml"/><Relationship Id="rId7" Type="http://schemas.openxmlformats.org/officeDocument/2006/relationships/slideLayout" Target="../slideLayouts/slideLayout172.xml"/><Relationship Id="rId2" Type="http://schemas.openxmlformats.org/officeDocument/2006/relationships/slideLayout" Target="../slideLayouts/slideLayout167.xml"/><Relationship Id="rId1" Type="http://schemas.openxmlformats.org/officeDocument/2006/relationships/slideLayout" Target="../slideLayouts/slideLayout166.xml"/><Relationship Id="rId6" Type="http://schemas.openxmlformats.org/officeDocument/2006/relationships/slideLayout" Target="../slideLayouts/slideLayout171.xml"/><Relationship Id="rId5" Type="http://schemas.openxmlformats.org/officeDocument/2006/relationships/slideLayout" Target="../slideLayouts/slideLayout170.xml"/><Relationship Id="rId4" Type="http://schemas.openxmlformats.org/officeDocument/2006/relationships/slideLayout" Target="../slideLayouts/slideLayout169.xml"/><Relationship Id="rId9" Type="http://schemas.openxmlformats.org/officeDocument/2006/relationships/image" Target="../media/image4.jpg"/></Relationships>
</file>

<file path=ppt/slideMasters/_rels/slideMaster17.xml.rels><?xml version="1.0" encoding="UTF-8" standalone="yes"?>
<Relationships xmlns="http://schemas.openxmlformats.org/package/2006/relationships"><Relationship Id="rId8" Type="http://schemas.openxmlformats.org/officeDocument/2006/relationships/slideLayout" Target="../slideLayouts/slideLayout180.xml"/><Relationship Id="rId13" Type="http://schemas.openxmlformats.org/officeDocument/2006/relationships/image" Target="../media/image1.jpg"/><Relationship Id="rId3" Type="http://schemas.openxmlformats.org/officeDocument/2006/relationships/slideLayout" Target="../slideLayouts/slideLayout175.xml"/><Relationship Id="rId7" Type="http://schemas.openxmlformats.org/officeDocument/2006/relationships/slideLayout" Target="../slideLayouts/slideLayout179.xml"/><Relationship Id="rId12" Type="http://schemas.openxmlformats.org/officeDocument/2006/relationships/theme" Target="../theme/theme17.xml"/><Relationship Id="rId2" Type="http://schemas.openxmlformats.org/officeDocument/2006/relationships/slideLayout" Target="../slideLayouts/slideLayout174.xml"/><Relationship Id="rId1" Type="http://schemas.openxmlformats.org/officeDocument/2006/relationships/slideLayout" Target="../slideLayouts/slideLayout173.xml"/><Relationship Id="rId6" Type="http://schemas.openxmlformats.org/officeDocument/2006/relationships/slideLayout" Target="../slideLayouts/slideLayout178.xml"/><Relationship Id="rId11" Type="http://schemas.openxmlformats.org/officeDocument/2006/relationships/slideLayout" Target="../slideLayouts/slideLayout183.xml"/><Relationship Id="rId5" Type="http://schemas.openxmlformats.org/officeDocument/2006/relationships/slideLayout" Target="../slideLayouts/slideLayout177.xml"/><Relationship Id="rId10" Type="http://schemas.openxmlformats.org/officeDocument/2006/relationships/slideLayout" Target="../slideLayouts/slideLayout182.xml"/><Relationship Id="rId4" Type="http://schemas.openxmlformats.org/officeDocument/2006/relationships/slideLayout" Target="../slideLayouts/slideLayout176.xml"/><Relationship Id="rId9" Type="http://schemas.openxmlformats.org/officeDocument/2006/relationships/slideLayout" Target="../slideLayouts/slideLayout181.xml"/></Relationships>
</file>

<file path=ppt/slideMasters/_rels/slideMaster18.xml.rels><?xml version="1.0" encoding="UTF-8" standalone="yes"?>
<Relationships xmlns="http://schemas.openxmlformats.org/package/2006/relationships"><Relationship Id="rId8" Type="http://schemas.openxmlformats.org/officeDocument/2006/relationships/slideLayout" Target="../slideLayouts/slideLayout191.xml"/><Relationship Id="rId13" Type="http://schemas.openxmlformats.org/officeDocument/2006/relationships/image" Target="../media/image1.jpg"/><Relationship Id="rId3" Type="http://schemas.openxmlformats.org/officeDocument/2006/relationships/slideLayout" Target="../slideLayouts/slideLayout186.xml"/><Relationship Id="rId7" Type="http://schemas.openxmlformats.org/officeDocument/2006/relationships/slideLayout" Target="../slideLayouts/slideLayout190.xml"/><Relationship Id="rId12" Type="http://schemas.openxmlformats.org/officeDocument/2006/relationships/theme" Target="../theme/theme18.xml"/><Relationship Id="rId2" Type="http://schemas.openxmlformats.org/officeDocument/2006/relationships/slideLayout" Target="../slideLayouts/slideLayout185.xml"/><Relationship Id="rId1" Type="http://schemas.openxmlformats.org/officeDocument/2006/relationships/slideLayout" Target="../slideLayouts/slideLayout184.xml"/><Relationship Id="rId6" Type="http://schemas.openxmlformats.org/officeDocument/2006/relationships/slideLayout" Target="../slideLayouts/slideLayout189.xml"/><Relationship Id="rId11" Type="http://schemas.openxmlformats.org/officeDocument/2006/relationships/slideLayout" Target="../slideLayouts/slideLayout194.xml"/><Relationship Id="rId5" Type="http://schemas.openxmlformats.org/officeDocument/2006/relationships/slideLayout" Target="../slideLayouts/slideLayout188.xml"/><Relationship Id="rId10" Type="http://schemas.openxmlformats.org/officeDocument/2006/relationships/slideLayout" Target="../slideLayouts/slideLayout193.xml"/><Relationship Id="rId4" Type="http://schemas.openxmlformats.org/officeDocument/2006/relationships/slideLayout" Target="../slideLayouts/slideLayout187.xml"/><Relationship Id="rId9" Type="http://schemas.openxmlformats.org/officeDocument/2006/relationships/slideLayout" Target="../slideLayouts/slideLayout192.xml"/></Relationships>
</file>

<file path=ppt/slideMasters/_rels/slideMaster19.xml.rels><?xml version="1.0" encoding="UTF-8" standalone="yes"?>
<Relationships xmlns="http://schemas.openxmlformats.org/package/2006/relationships"><Relationship Id="rId8" Type="http://schemas.openxmlformats.org/officeDocument/2006/relationships/slideLayout" Target="../slideLayouts/slideLayout202.xml"/><Relationship Id="rId13" Type="http://schemas.openxmlformats.org/officeDocument/2006/relationships/image" Target="../media/image1.jpg"/><Relationship Id="rId3" Type="http://schemas.openxmlformats.org/officeDocument/2006/relationships/slideLayout" Target="../slideLayouts/slideLayout197.xml"/><Relationship Id="rId7" Type="http://schemas.openxmlformats.org/officeDocument/2006/relationships/slideLayout" Target="../slideLayouts/slideLayout201.xml"/><Relationship Id="rId12" Type="http://schemas.openxmlformats.org/officeDocument/2006/relationships/theme" Target="../theme/theme19.xml"/><Relationship Id="rId2" Type="http://schemas.openxmlformats.org/officeDocument/2006/relationships/slideLayout" Target="../slideLayouts/slideLayout196.xml"/><Relationship Id="rId1" Type="http://schemas.openxmlformats.org/officeDocument/2006/relationships/slideLayout" Target="../slideLayouts/slideLayout195.xml"/><Relationship Id="rId6" Type="http://schemas.openxmlformats.org/officeDocument/2006/relationships/slideLayout" Target="../slideLayouts/slideLayout200.xml"/><Relationship Id="rId11" Type="http://schemas.openxmlformats.org/officeDocument/2006/relationships/slideLayout" Target="../slideLayouts/slideLayout205.xml"/><Relationship Id="rId5" Type="http://schemas.openxmlformats.org/officeDocument/2006/relationships/slideLayout" Target="../slideLayouts/slideLayout199.xml"/><Relationship Id="rId10" Type="http://schemas.openxmlformats.org/officeDocument/2006/relationships/slideLayout" Target="../slideLayouts/slideLayout204.xml"/><Relationship Id="rId4" Type="http://schemas.openxmlformats.org/officeDocument/2006/relationships/slideLayout" Target="../slideLayouts/slideLayout198.xml"/><Relationship Id="rId9" Type="http://schemas.openxmlformats.org/officeDocument/2006/relationships/slideLayout" Target="../slideLayouts/slideLayout203.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theme" Target="../theme/theme2.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20.xml.rels><?xml version="1.0" encoding="UTF-8" standalone="yes"?>
<Relationships xmlns="http://schemas.openxmlformats.org/package/2006/relationships"><Relationship Id="rId8" Type="http://schemas.openxmlformats.org/officeDocument/2006/relationships/slideLayout" Target="../slideLayouts/slideLayout213.xml"/><Relationship Id="rId13" Type="http://schemas.openxmlformats.org/officeDocument/2006/relationships/image" Target="../media/image1.jpg"/><Relationship Id="rId3" Type="http://schemas.openxmlformats.org/officeDocument/2006/relationships/slideLayout" Target="../slideLayouts/slideLayout208.xml"/><Relationship Id="rId7" Type="http://schemas.openxmlformats.org/officeDocument/2006/relationships/slideLayout" Target="../slideLayouts/slideLayout212.xml"/><Relationship Id="rId12" Type="http://schemas.openxmlformats.org/officeDocument/2006/relationships/theme" Target="../theme/theme20.xml"/><Relationship Id="rId2" Type="http://schemas.openxmlformats.org/officeDocument/2006/relationships/slideLayout" Target="../slideLayouts/slideLayout207.xml"/><Relationship Id="rId1" Type="http://schemas.openxmlformats.org/officeDocument/2006/relationships/slideLayout" Target="../slideLayouts/slideLayout206.xml"/><Relationship Id="rId6" Type="http://schemas.openxmlformats.org/officeDocument/2006/relationships/slideLayout" Target="../slideLayouts/slideLayout211.xml"/><Relationship Id="rId11" Type="http://schemas.openxmlformats.org/officeDocument/2006/relationships/slideLayout" Target="../slideLayouts/slideLayout216.xml"/><Relationship Id="rId5" Type="http://schemas.openxmlformats.org/officeDocument/2006/relationships/slideLayout" Target="../slideLayouts/slideLayout210.xml"/><Relationship Id="rId10" Type="http://schemas.openxmlformats.org/officeDocument/2006/relationships/slideLayout" Target="../slideLayouts/slideLayout215.xml"/><Relationship Id="rId4" Type="http://schemas.openxmlformats.org/officeDocument/2006/relationships/slideLayout" Target="../slideLayouts/slideLayout209.xml"/><Relationship Id="rId9" Type="http://schemas.openxmlformats.org/officeDocument/2006/relationships/slideLayout" Target="../slideLayouts/slideLayout214.xml"/></Relationships>
</file>

<file path=ppt/slideMasters/_rels/slideMaster21.xml.rels><?xml version="1.0" encoding="UTF-8" standalone="yes"?>
<Relationships xmlns="http://schemas.openxmlformats.org/package/2006/relationships"><Relationship Id="rId8" Type="http://schemas.openxmlformats.org/officeDocument/2006/relationships/slideLayout" Target="../slideLayouts/slideLayout224.xml"/><Relationship Id="rId13" Type="http://schemas.openxmlformats.org/officeDocument/2006/relationships/image" Target="../media/image1.jpg"/><Relationship Id="rId3" Type="http://schemas.openxmlformats.org/officeDocument/2006/relationships/slideLayout" Target="../slideLayouts/slideLayout219.xml"/><Relationship Id="rId7" Type="http://schemas.openxmlformats.org/officeDocument/2006/relationships/slideLayout" Target="../slideLayouts/slideLayout223.xml"/><Relationship Id="rId12" Type="http://schemas.openxmlformats.org/officeDocument/2006/relationships/theme" Target="../theme/theme21.xml"/><Relationship Id="rId2" Type="http://schemas.openxmlformats.org/officeDocument/2006/relationships/slideLayout" Target="../slideLayouts/slideLayout218.xml"/><Relationship Id="rId1" Type="http://schemas.openxmlformats.org/officeDocument/2006/relationships/slideLayout" Target="../slideLayouts/slideLayout217.xml"/><Relationship Id="rId6" Type="http://schemas.openxmlformats.org/officeDocument/2006/relationships/slideLayout" Target="../slideLayouts/slideLayout222.xml"/><Relationship Id="rId11" Type="http://schemas.openxmlformats.org/officeDocument/2006/relationships/slideLayout" Target="../slideLayouts/slideLayout227.xml"/><Relationship Id="rId5" Type="http://schemas.openxmlformats.org/officeDocument/2006/relationships/slideLayout" Target="../slideLayouts/slideLayout221.xml"/><Relationship Id="rId10" Type="http://schemas.openxmlformats.org/officeDocument/2006/relationships/slideLayout" Target="../slideLayouts/slideLayout226.xml"/><Relationship Id="rId4" Type="http://schemas.openxmlformats.org/officeDocument/2006/relationships/slideLayout" Target="../slideLayouts/slideLayout220.xml"/><Relationship Id="rId9" Type="http://schemas.openxmlformats.org/officeDocument/2006/relationships/slideLayout" Target="../slideLayouts/slideLayout225.xml"/></Relationships>
</file>

<file path=ppt/slideMasters/_rels/slideMaster22.xml.rels><?xml version="1.0" encoding="UTF-8" standalone="yes"?>
<Relationships xmlns="http://schemas.openxmlformats.org/package/2006/relationships"><Relationship Id="rId8" Type="http://schemas.openxmlformats.org/officeDocument/2006/relationships/slideLayout" Target="../slideLayouts/slideLayout235.xml"/><Relationship Id="rId13" Type="http://schemas.openxmlformats.org/officeDocument/2006/relationships/image" Target="../media/image1.jpg"/><Relationship Id="rId3" Type="http://schemas.openxmlformats.org/officeDocument/2006/relationships/slideLayout" Target="../slideLayouts/slideLayout230.xml"/><Relationship Id="rId7" Type="http://schemas.openxmlformats.org/officeDocument/2006/relationships/slideLayout" Target="../slideLayouts/slideLayout234.xml"/><Relationship Id="rId12" Type="http://schemas.openxmlformats.org/officeDocument/2006/relationships/theme" Target="../theme/theme22.xml"/><Relationship Id="rId2" Type="http://schemas.openxmlformats.org/officeDocument/2006/relationships/slideLayout" Target="../slideLayouts/slideLayout229.xml"/><Relationship Id="rId1" Type="http://schemas.openxmlformats.org/officeDocument/2006/relationships/slideLayout" Target="../slideLayouts/slideLayout228.xml"/><Relationship Id="rId6" Type="http://schemas.openxmlformats.org/officeDocument/2006/relationships/slideLayout" Target="../slideLayouts/slideLayout233.xml"/><Relationship Id="rId11" Type="http://schemas.openxmlformats.org/officeDocument/2006/relationships/slideLayout" Target="../slideLayouts/slideLayout238.xml"/><Relationship Id="rId5" Type="http://schemas.openxmlformats.org/officeDocument/2006/relationships/slideLayout" Target="../slideLayouts/slideLayout232.xml"/><Relationship Id="rId10" Type="http://schemas.openxmlformats.org/officeDocument/2006/relationships/slideLayout" Target="../slideLayouts/slideLayout237.xml"/><Relationship Id="rId4" Type="http://schemas.openxmlformats.org/officeDocument/2006/relationships/slideLayout" Target="../slideLayouts/slideLayout231.xml"/><Relationship Id="rId9" Type="http://schemas.openxmlformats.org/officeDocument/2006/relationships/slideLayout" Target="../slideLayouts/slideLayout236.xml"/></Relationships>
</file>

<file path=ppt/slideMasters/_rels/slideMaster23.xml.rels><?xml version="1.0" encoding="UTF-8" standalone="yes"?>
<Relationships xmlns="http://schemas.openxmlformats.org/package/2006/relationships"><Relationship Id="rId8" Type="http://schemas.openxmlformats.org/officeDocument/2006/relationships/slideLayout" Target="../slideLayouts/slideLayout246.xml"/><Relationship Id="rId13" Type="http://schemas.openxmlformats.org/officeDocument/2006/relationships/image" Target="../media/image1.jpg"/><Relationship Id="rId3" Type="http://schemas.openxmlformats.org/officeDocument/2006/relationships/slideLayout" Target="../slideLayouts/slideLayout241.xml"/><Relationship Id="rId7" Type="http://schemas.openxmlformats.org/officeDocument/2006/relationships/slideLayout" Target="../slideLayouts/slideLayout245.xml"/><Relationship Id="rId12" Type="http://schemas.openxmlformats.org/officeDocument/2006/relationships/theme" Target="../theme/theme23.xml"/><Relationship Id="rId2" Type="http://schemas.openxmlformats.org/officeDocument/2006/relationships/slideLayout" Target="../slideLayouts/slideLayout240.xml"/><Relationship Id="rId1" Type="http://schemas.openxmlformats.org/officeDocument/2006/relationships/slideLayout" Target="../slideLayouts/slideLayout239.xml"/><Relationship Id="rId6" Type="http://schemas.openxmlformats.org/officeDocument/2006/relationships/slideLayout" Target="../slideLayouts/slideLayout244.xml"/><Relationship Id="rId11" Type="http://schemas.openxmlformats.org/officeDocument/2006/relationships/slideLayout" Target="../slideLayouts/slideLayout249.xml"/><Relationship Id="rId5" Type="http://schemas.openxmlformats.org/officeDocument/2006/relationships/slideLayout" Target="../slideLayouts/slideLayout243.xml"/><Relationship Id="rId10" Type="http://schemas.openxmlformats.org/officeDocument/2006/relationships/slideLayout" Target="../slideLayouts/slideLayout248.xml"/><Relationship Id="rId4" Type="http://schemas.openxmlformats.org/officeDocument/2006/relationships/slideLayout" Target="../slideLayouts/slideLayout242.xml"/><Relationship Id="rId9" Type="http://schemas.openxmlformats.org/officeDocument/2006/relationships/slideLayout" Target="../slideLayouts/slideLayout247.xml"/></Relationships>
</file>

<file path=ppt/slideMasters/_rels/slideMaster24.xml.rels><?xml version="1.0" encoding="UTF-8" standalone="yes"?>
<Relationships xmlns="http://schemas.openxmlformats.org/package/2006/relationships"><Relationship Id="rId8" Type="http://schemas.openxmlformats.org/officeDocument/2006/relationships/slideLayout" Target="../slideLayouts/slideLayout257.xml"/><Relationship Id="rId13" Type="http://schemas.openxmlformats.org/officeDocument/2006/relationships/image" Target="../media/image1.jpg"/><Relationship Id="rId3" Type="http://schemas.openxmlformats.org/officeDocument/2006/relationships/slideLayout" Target="../slideLayouts/slideLayout252.xml"/><Relationship Id="rId7" Type="http://schemas.openxmlformats.org/officeDocument/2006/relationships/slideLayout" Target="../slideLayouts/slideLayout256.xml"/><Relationship Id="rId12" Type="http://schemas.openxmlformats.org/officeDocument/2006/relationships/theme" Target="../theme/theme24.xml"/><Relationship Id="rId2" Type="http://schemas.openxmlformats.org/officeDocument/2006/relationships/slideLayout" Target="../slideLayouts/slideLayout251.xml"/><Relationship Id="rId1" Type="http://schemas.openxmlformats.org/officeDocument/2006/relationships/slideLayout" Target="../slideLayouts/slideLayout250.xml"/><Relationship Id="rId6" Type="http://schemas.openxmlformats.org/officeDocument/2006/relationships/slideLayout" Target="../slideLayouts/slideLayout255.xml"/><Relationship Id="rId11" Type="http://schemas.openxmlformats.org/officeDocument/2006/relationships/slideLayout" Target="../slideLayouts/slideLayout260.xml"/><Relationship Id="rId5" Type="http://schemas.openxmlformats.org/officeDocument/2006/relationships/slideLayout" Target="../slideLayouts/slideLayout254.xml"/><Relationship Id="rId10" Type="http://schemas.openxmlformats.org/officeDocument/2006/relationships/slideLayout" Target="../slideLayouts/slideLayout259.xml"/><Relationship Id="rId4" Type="http://schemas.openxmlformats.org/officeDocument/2006/relationships/slideLayout" Target="../slideLayouts/slideLayout253.xml"/><Relationship Id="rId9" Type="http://schemas.openxmlformats.org/officeDocument/2006/relationships/slideLayout" Target="../slideLayouts/slideLayout258.xml"/></Relationships>
</file>

<file path=ppt/slideMasters/_rels/slideMaster25.xml.rels><?xml version="1.0" encoding="UTF-8" standalone="yes"?>
<Relationships xmlns="http://schemas.openxmlformats.org/package/2006/relationships"><Relationship Id="rId8" Type="http://schemas.openxmlformats.org/officeDocument/2006/relationships/slideLayout" Target="../slideLayouts/slideLayout268.xml"/><Relationship Id="rId13" Type="http://schemas.openxmlformats.org/officeDocument/2006/relationships/image" Target="../media/image1.jpg"/><Relationship Id="rId3" Type="http://schemas.openxmlformats.org/officeDocument/2006/relationships/slideLayout" Target="../slideLayouts/slideLayout263.xml"/><Relationship Id="rId7" Type="http://schemas.openxmlformats.org/officeDocument/2006/relationships/slideLayout" Target="../slideLayouts/slideLayout267.xml"/><Relationship Id="rId12" Type="http://schemas.openxmlformats.org/officeDocument/2006/relationships/theme" Target="../theme/theme25.xml"/><Relationship Id="rId2" Type="http://schemas.openxmlformats.org/officeDocument/2006/relationships/slideLayout" Target="../slideLayouts/slideLayout262.xml"/><Relationship Id="rId1" Type="http://schemas.openxmlformats.org/officeDocument/2006/relationships/slideLayout" Target="../slideLayouts/slideLayout261.xml"/><Relationship Id="rId6" Type="http://schemas.openxmlformats.org/officeDocument/2006/relationships/slideLayout" Target="../slideLayouts/slideLayout266.xml"/><Relationship Id="rId11" Type="http://schemas.openxmlformats.org/officeDocument/2006/relationships/slideLayout" Target="../slideLayouts/slideLayout271.xml"/><Relationship Id="rId5" Type="http://schemas.openxmlformats.org/officeDocument/2006/relationships/slideLayout" Target="../slideLayouts/slideLayout265.xml"/><Relationship Id="rId10" Type="http://schemas.openxmlformats.org/officeDocument/2006/relationships/slideLayout" Target="../slideLayouts/slideLayout270.xml"/><Relationship Id="rId4" Type="http://schemas.openxmlformats.org/officeDocument/2006/relationships/slideLayout" Target="../slideLayouts/slideLayout264.xml"/><Relationship Id="rId9" Type="http://schemas.openxmlformats.org/officeDocument/2006/relationships/slideLayout" Target="../slideLayouts/slideLayout269.xml"/></Relationships>
</file>

<file path=ppt/slideMasters/_rels/slideMaster26.xml.rels><?xml version="1.0" encoding="UTF-8" standalone="yes"?>
<Relationships xmlns="http://schemas.openxmlformats.org/package/2006/relationships"><Relationship Id="rId8" Type="http://schemas.openxmlformats.org/officeDocument/2006/relationships/slideLayout" Target="../slideLayouts/slideLayout279.xml"/><Relationship Id="rId13" Type="http://schemas.openxmlformats.org/officeDocument/2006/relationships/image" Target="../media/image1.jpg"/><Relationship Id="rId3" Type="http://schemas.openxmlformats.org/officeDocument/2006/relationships/slideLayout" Target="../slideLayouts/slideLayout274.xml"/><Relationship Id="rId7" Type="http://schemas.openxmlformats.org/officeDocument/2006/relationships/slideLayout" Target="../slideLayouts/slideLayout278.xml"/><Relationship Id="rId12" Type="http://schemas.openxmlformats.org/officeDocument/2006/relationships/theme" Target="../theme/theme26.xml"/><Relationship Id="rId2" Type="http://schemas.openxmlformats.org/officeDocument/2006/relationships/slideLayout" Target="../slideLayouts/slideLayout273.xml"/><Relationship Id="rId1" Type="http://schemas.openxmlformats.org/officeDocument/2006/relationships/slideLayout" Target="../slideLayouts/slideLayout272.xml"/><Relationship Id="rId6" Type="http://schemas.openxmlformats.org/officeDocument/2006/relationships/slideLayout" Target="../slideLayouts/slideLayout277.xml"/><Relationship Id="rId11" Type="http://schemas.openxmlformats.org/officeDocument/2006/relationships/slideLayout" Target="../slideLayouts/slideLayout282.xml"/><Relationship Id="rId5" Type="http://schemas.openxmlformats.org/officeDocument/2006/relationships/slideLayout" Target="../slideLayouts/slideLayout276.xml"/><Relationship Id="rId10" Type="http://schemas.openxmlformats.org/officeDocument/2006/relationships/slideLayout" Target="../slideLayouts/slideLayout281.xml"/><Relationship Id="rId4" Type="http://schemas.openxmlformats.org/officeDocument/2006/relationships/slideLayout" Target="../slideLayouts/slideLayout275.xml"/><Relationship Id="rId9" Type="http://schemas.openxmlformats.org/officeDocument/2006/relationships/slideLayout" Target="../slideLayouts/slideLayout280.xml"/></Relationships>
</file>

<file path=ppt/slideMasters/_rels/slideMaster27.xml.rels><?xml version="1.0" encoding="UTF-8" standalone="yes"?>
<Relationships xmlns="http://schemas.openxmlformats.org/package/2006/relationships"><Relationship Id="rId8" Type="http://schemas.openxmlformats.org/officeDocument/2006/relationships/slideLayout" Target="../slideLayouts/slideLayout290.xml"/><Relationship Id="rId13" Type="http://schemas.openxmlformats.org/officeDocument/2006/relationships/image" Target="../media/image1.jpg"/><Relationship Id="rId3" Type="http://schemas.openxmlformats.org/officeDocument/2006/relationships/slideLayout" Target="../slideLayouts/slideLayout285.xml"/><Relationship Id="rId7" Type="http://schemas.openxmlformats.org/officeDocument/2006/relationships/slideLayout" Target="../slideLayouts/slideLayout289.xml"/><Relationship Id="rId12" Type="http://schemas.openxmlformats.org/officeDocument/2006/relationships/theme" Target="../theme/theme27.xml"/><Relationship Id="rId2" Type="http://schemas.openxmlformats.org/officeDocument/2006/relationships/slideLayout" Target="../slideLayouts/slideLayout284.xml"/><Relationship Id="rId1" Type="http://schemas.openxmlformats.org/officeDocument/2006/relationships/slideLayout" Target="../slideLayouts/slideLayout283.xml"/><Relationship Id="rId6" Type="http://schemas.openxmlformats.org/officeDocument/2006/relationships/slideLayout" Target="../slideLayouts/slideLayout288.xml"/><Relationship Id="rId11" Type="http://schemas.openxmlformats.org/officeDocument/2006/relationships/slideLayout" Target="../slideLayouts/slideLayout293.xml"/><Relationship Id="rId5" Type="http://schemas.openxmlformats.org/officeDocument/2006/relationships/slideLayout" Target="../slideLayouts/slideLayout287.xml"/><Relationship Id="rId10" Type="http://schemas.openxmlformats.org/officeDocument/2006/relationships/slideLayout" Target="../slideLayouts/slideLayout292.xml"/><Relationship Id="rId4" Type="http://schemas.openxmlformats.org/officeDocument/2006/relationships/slideLayout" Target="../slideLayouts/slideLayout286.xml"/><Relationship Id="rId9" Type="http://schemas.openxmlformats.org/officeDocument/2006/relationships/slideLayout" Target="../slideLayouts/slideLayout291.xml"/></Relationships>
</file>

<file path=ppt/slideMasters/_rels/slideMaster28.xml.rels><?xml version="1.0" encoding="UTF-8" standalone="yes"?>
<Relationships xmlns="http://schemas.openxmlformats.org/package/2006/relationships"><Relationship Id="rId8" Type="http://schemas.openxmlformats.org/officeDocument/2006/relationships/slideLayout" Target="../slideLayouts/slideLayout301.xml"/><Relationship Id="rId13" Type="http://schemas.openxmlformats.org/officeDocument/2006/relationships/image" Target="../media/image1.jpg"/><Relationship Id="rId3" Type="http://schemas.openxmlformats.org/officeDocument/2006/relationships/slideLayout" Target="../slideLayouts/slideLayout296.xml"/><Relationship Id="rId7" Type="http://schemas.openxmlformats.org/officeDocument/2006/relationships/slideLayout" Target="../slideLayouts/slideLayout300.xml"/><Relationship Id="rId12" Type="http://schemas.openxmlformats.org/officeDocument/2006/relationships/theme" Target="../theme/theme28.xml"/><Relationship Id="rId2" Type="http://schemas.openxmlformats.org/officeDocument/2006/relationships/slideLayout" Target="../slideLayouts/slideLayout295.xml"/><Relationship Id="rId1" Type="http://schemas.openxmlformats.org/officeDocument/2006/relationships/slideLayout" Target="../slideLayouts/slideLayout294.xml"/><Relationship Id="rId6" Type="http://schemas.openxmlformats.org/officeDocument/2006/relationships/slideLayout" Target="../slideLayouts/slideLayout299.xml"/><Relationship Id="rId11" Type="http://schemas.openxmlformats.org/officeDocument/2006/relationships/slideLayout" Target="../slideLayouts/slideLayout304.xml"/><Relationship Id="rId5" Type="http://schemas.openxmlformats.org/officeDocument/2006/relationships/slideLayout" Target="../slideLayouts/slideLayout298.xml"/><Relationship Id="rId10" Type="http://schemas.openxmlformats.org/officeDocument/2006/relationships/slideLayout" Target="../slideLayouts/slideLayout303.xml"/><Relationship Id="rId4" Type="http://schemas.openxmlformats.org/officeDocument/2006/relationships/slideLayout" Target="../slideLayouts/slideLayout297.xml"/><Relationship Id="rId9" Type="http://schemas.openxmlformats.org/officeDocument/2006/relationships/slideLayout" Target="../slideLayouts/slideLayout302.xml"/></Relationships>
</file>

<file path=ppt/slideMasters/_rels/slideMaster29.xml.rels><?xml version="1.0" encoding="UTF-8" standalone="yes"?>
<Relationships xmlns="http://schemas.openxmlformats.org/package/2006/relationships"><Relationship Id="rId8" Type="http://schemas.openxmlformats.org/officeDocument/2006/relationships/slideLayout" Target="../slideLayouts/slideLayout312.xml"/><Relationship Id="rId13" Type="http://schemas.openxmlformats.org/officeDocument/2006/relationships/image" Target="../media/image1.jpg"/><Relationship Id="rId3" Type="http://schemas.openxmlformats.org/officeDocument/2006/relationships/slideLayout" Target="../slideLayouts/slideLayout307.xml"/><Relationship Id="rId7" Type="http://schemas.openxmlformats.org/officeDocument/2006/relationships/slideLayout" Target="../slideLayouts/slideLayout311.xml"/><Relationship Id="rId12" Type="http://schemas.openxmlformats.org/officeDocument/2006/relationships/theme" Target="../theme/theme29.xml"/><Relationship Id="rId2" Type="http://schemas.openxmlformats.org/officeDocument/2006/relationships/slideLayout" Target="../slideLayouts/slideLayout306.xml"/><Relationship Id="rId1" Type="http://schemas.openxmlformats.org/officeDocument/2006/relationships/slideLayout" Target="../slideLayouts/slideLayout305.xml"/><Relationship Id="rId6" Type="http://schemas.openxmlformats.org/officeDocument/2006/relationships/slideLayout" Target="../slideLayouts/slideLayout310.xml"/><Relationship Id="rId11" Type="http://schemas.openxmlformats.org/officeDocument/2006/relationships/slideLayout" Target="../slideLayouts/slideLayout315.xml"/><Relationship Id="rId5" Type="http://schemas.openxmlformats.org/officeDocument/2006/relationships/slideLayout" Target="../slideLayouts/slideLayout309.xml"/><Relationship Id="rId10" Type="http://schemas.openxmlformats.org/officeDocument/2006/relationships/slideLayout" Target="../slideLayouts/slideLayout314.xml"/><Relationship Id="rId4" Type="http://schemas.openxmlformats.org/officeDocument/2006/relationships/slideLayout" Target="../slideLayouts/slideLayout308.xml"/><Relationship Id="rId9" Type="http://schemas.openxmlformats.org/officeDocument/2006/relationships/slideLayout" Target="../slideLayouts/slideLayout313.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0.xml"/><Relationship Id="rId3" Type="http://schemas.openxmlformats.org/officeDocument/2006/relationships/slideLayout" Target="../slideLayouts/slideLayout25.xml"/><Relationship Id="rId7" Type="http://schemas.openxmlformats.org/officeDocument/2006/relationships/slideLayout" Target="../slideLayouts/slideLayout29.xml"/><Relationship Id="rId12" Type="http://schemas.openxmlformats.org/officeDocument/2006/relationships/theme" Target="../theme/theme3.xml"/><Relationship Id="rId2" Type="http://schemas.openxmlformats.org/officeDocument/2006/relationships/slideLayout" Target="../slideLayouts/slideLayout24.xml"/><Relationship Id="rId1" Type="http://schemas.openxmlformats.org/officeDocument/2006/relationships/slideLayout" Target="../slideLayouts/slideLayout23.xml"/><Relationship Id="rId6" Type="http://schemas.openxmlformats.org/officeDocument/2006/relationships/slideLayout" Target="../slideLayouts/slideLayout28.xml"/><Relationship Id="rId11" Type="http://schemas.openxmlformats.org/officeDocument/2006/relationships/slideLayout" Target="../slideLayouts/slideLayout33.xml"/><Relationship Id="rId5" Type="http://schemas.openxmlformats.org/officeDocument/2006/relationships/slideLayout" Target="../slideLayouts/slideLayout27.xml"/><Relationship Id="rId10" Type="http://schemas.openxmlformats.org/officeDocument/2006/relationships/slideLayout" Target="../slideLayouts/slideLayout32.xml"/><Relationship Id="rId4" Type="http://schemas.openxmlformats.org/officeDocument/2006/relationships/slideLayout" Target="../slideLayouts/slideLayout26.xml"/><Relationship Id="rId9" Type="http://schemas.openxmlformats.org/officeDocument/2006/relationships/slideLayout" Target="../slideLayouts/slideLayout31.xml"/></Relationships>
</file>

<file path=ppt/slideMasters/_rels/slideMaster30.xml.rels><?xml version="1.0" encoding="UTF-8" standalone="yes"?>
<Relationships xmlns="http://schemas.openxmlformats.org/package/2006/relationships"><Relationship Id="rId8" Type="http://schemas.openxmlformats.org/officeDocument/2006/relationships/slideLayout" Target="../slideLayouts/slideLayout323.xml"/><Relationship Id="rId13" Type="http://schemas.openxmlformats.org/officeDocument/2006/relationships/image" Target="../media/image1.jpg"/><Relationship Id="rId3" Type="http://schemas.openxmlformats.org/officeDocument/2006/relationships/slideLayout" Target="../slideLayouts/slideLayout318.xml"/><Relationship Id="rId7" Type="http://schemas.openxmlformats.org/officeDocument/2006/relationships/slideLayout" Target="../slideLayouts/slideLayout322.xml"/><Relationship Id="rId12" Type="http://schemas.openxmlformats.org/officeDocument/2006/relationships/theme" Target="../theme/theme30.xml"/><Relationship Id="rId2" Type="http://schemas.openxmlformats.org/officeDocument/2006/relationships/slideLayout" Target="../slideLayouts/slideLayout317.xml"/><Relationship Id="rId1" Type="http://schemas.openxmlformats.org/officeDocument/2006/relationships/slideLayout" Target="../slideLayouts/slideLayout316.xml"/><Relationship Id="rId6" Type="http://schemas.openxmlformats.org/officeDocument/2006/relationships/slideLayout" Target="../slideLayouts/slideLayout321.xml"/><Relationship Id="rId11" Type="http://schemas.openxmlformats.org/officeDocument/2006/relationships/slideLayout" Target="../slideLayouts/slideLayout326.xml"/><Relationship Id="rId5" Type="http://schemas.openxmlformats.org/officeDocument/2006/relationships/slideLayout" Target="../slideLayouts/slideLayout320.xml"/><Relationship Id="rId10" Type="http://schemas.openxmlformats.org/officeDocument/2006/relationships/slideLayout" Target="../slideLayouts/slideLayout325.xml"/><Relationship Id="rId4" Type="http://schemas.openxmlformats.org/officeDocument/2006/relationships/slideLayout" Target="../slideLayouts/slideLayout319.xml"/><Relationship Id="rId9" Type="http://schemas.openxmlformats.org/officeDocument/2006/relationships/slideLayout" Target="../slideLayouts/slideLayout324.xml"/></Relationships>
</file>

<file path=ppt/slideMasters/_rels/slideMaster31.xml.rels><?xml version="1.0" encoding="UTF-8" standalone="yes"?>
<Relationships xmlns="http://schemas.openxmlformats.org/package/2006/relationships"><Relationship Id="rId8" Type="http://schemas.openxmlformats.org/officeDocument/2006/relationships/slideLayout" Target="../slideLayouts/slideLayout334.xml"/><Relationship Id="rId13" Type="http://schemas.openxmlformats.org/officeDocument/2006/relationships/image" Target="../media/image1.jpg"/><Relationship Id="rId3" Type="http://schemas.openxmlformats.org/officeDocument/2006/relationships/slideLayout" Target="../slideLayouts/slideLayout329.xml"/><Relationship Id="rId7" Type="http://schemas.openxmlformats.org/officeDocument/2006/relationships/slideLayout" Target="../slideLayouts/slideLayout333.xml"/><Relationship Id="rId12" Type="http://schemas.openxmlformats.org/officeDocument/2006/relationships/theme" Target="../theme/theme31.xml"/><Relationship Id="rId2" Type="http://schemas.openxmlformats.org/officeDocument/2006/relationships/slideLayout" Target="../slideLayouts/slideLayout328.xml"/><Relationship Id="rId1" Type="http://schemas.openxmlformats.org/officeDocument/2006/relationships/slideLayout" Target="../slideLayouts/slideLayout327.xml"/><Relationship Id="rId6" Type="http://schemas.openxmlformats.org/officeDocument/2006/relationships/slideLayout" Target="../slideLayouts/slideLayout332.xml"/><Relationship Id="rId11" Type="http://schemas.openxmlformats.org/officeDocument/2006/relationships/slideLayout" Target="../slideLayouts/slideLayout337.xml"/><Relationship Id="rId5" Type="http://schemas.openxmlformats.org/officeDocument/2006/relationships/slideLayout" Target="../slideLayouts/slideLayout331.xml"/><Relationship Id="rId10" Type="http://schemas.openxmlformats.org/officeDocument/2006/relationships/slideLayout" Target="../slideLayouts/slideLayout336.xml"/><Relationship Id="rId4" Type="http://schemas.openxmlformats.org/officeDocument/2006/relationships/slideLayout" Target="../slideLayouts/slideLayout330.xml"/><Relationship Id="rId9" Type="http://schemas.openxmlformats.org/officeDocument/2006/relationships/slideLayout" Target="../slideLayouts/slideLayout335.xml"/></Relationships>
</file>

<file path=ppt/slideMasters/_rels/slideMaster32.xml.rels><?xml version="1.0" encoding="UTF-8" standalone="yes"?>
<Relationships xmlns="http://schemas.openxmlformats.org/package/2006/relationships"><Relationship Id="rId8" Type="http://schemas.openxmlformats.org/officeDocument/2006/relationships/slideLayout" Target="../slideLayouts/slideLayout345.xml"/><Relationship Id="rId13" Type="http://schemas.openxmlformats.org/officeDocument/2006/relationships/image" Target="../media/image1.jpg"/><Relationship Id="rId3" Type="http://schemas.openxmlformats.org/officeDocument/2006/relationships/slideLayout" Target="../slideLayouts/slideLayout340.xml"/><Relationship Id="rId7" Type="http://schemas.openxmlformats.org/officeDocument/2006/relationships/slideLayout" Target="../slideLayouts/slideLayout344.xml"/><Relationship Id="rId12" Type="http://schemas.openxmlformats.org/officeDocument/2006/relationships/theme" Target="../theme/theme32.xml"/><Relationship Id="rId2" Type="http://schemas.openxmlformats.org/officeDocument/2006/relationships/slideLayout" Target="../slideLayouts/slideLayout339.xml"/><Relationship Id="rId1" Type="http://schemas.openxmlformats.org/officeDocument/2006/relationships/slideLayout" Target="../slideLayouts/slideLayout338.xml"/><Relationship Id="rId6" Type="http://schemas.openxmlformats.org/officeDocument/2006/relationships/slideLayout" Target="../slideLayouts/slideLayout343.xml"/><Relationship Id="rId11" Type="http://schemas.openxmlformats.org/officeDocument/2006/relationships/slideLayout" Target="../slideLayouts/slideLayout348.xml"/><Relationship Id="rId5" Type="http://schemas.openxmlformats.org/officeDocument/2006/relationships/slideLayout" Target="../slideLayouts/slideLayout342.xml"/><Relationship Id="rId10" Type="http://schemas.openxmlformats.org/officeDocument/2006/relationships/slideLayout" Target="../slideLayouts/slideLayout347.xml"/><Relationship Id="rId4" Type="http://schemas.openxmlformats.org/officeDocument/2006/relationships/slideLayout" Target="../slideLayouts/slideLayout341.xml"/><Relationship Id="rId9" Type="http://schemas.openxmlformats.org/officeDocument/2006/relationships/slideLayout" Target="../slideLayouts/slideLayout346.xml"/></Relationships>
</file>

<file path=ppt/slideMasters/_rels/slideMaster33.xml.rels><?xml version="1.0" encoding="UTF-8" standalone="yes"?>
<Relationships xmlns="http://schemas.openxmlformats.org/package/2006/relationships"><Relationship Id="rId8" Type="http://schemas.openxmlformats.org/officeDocument/2006/relationships/slideLayout" Target="../slideLayouts/slideLayout356.xml"/><Relationship Id="rId13" Type="http://schemas.openxmlformats.org/officeDocument/2006/relationships/image" Target="../media/image1.jpg"/><Relationship Id="rId3" Type="http://schemas.openxmlformats.org/officeDocument/2006/relationships/slideLayout" Target="../slideLayouts/slideLayout351.xml"/><Relationship Id="rId7" Type="http://schemas.openxmlformats.org/officeDocument/2006/relationships/slideLayout" Target="../slideLayouts/slideLayout355.xml"/><Relationship Id="rId12" Type="http://schemas.openxmlformats.org/officeDocument/2006/relationships/theme" Target="../theme/theme33.xml"/><Relationship Id="rId2" Type="http://schemas.openxmlformats.org/officeDocument/2006/relationships/slideLayout" Target="../slideLayouts/slideLayout350.xml"/><Relationship Id="rId1" Type="http://schemas.openxmlformats.org/officeDocument/2006/relationships/slideLayout" Target="../slideLayouts/slideLayout349.xml"/><Relationship Id="rId6" Type="http://schemas.openxmlformats.org/officeDocument/2006/relationships/slideLayout" Target="../slideLayouts/slideLayout354.xml"/><Relationship Id="rId11" Type="http://schemas.openxmlformats.org/officeDocument/2006/relationships/slideLayout" Target="../slideLayouts/slideLayout359.xml"/><Relationship Id="rId5" Type="http://schemas.openxmlformats.org/officeDocument/2006/relationships/slideLayout" Target="../slideLayouts/slideLayout353.xml"/><Relationship Id="rId10" Type="http://schemas.openxmlformats.org/officeDocument/2006/relationships/slideLayout" Target="../slideLayouts/slideLayout358.xml"/><Relationship Id="rId4" Type="http://schemas.openxmlformats.org/officeDocument/2006/relationships/slideLayout" Target="../slideLayouts/slideLayout352.xml"/><Relationship Id="rId9" Type="http://schemas.openxmlformats.org/officeDocument/2006/relationships/slideLayout" Target="../slideLayouts/slideLayout357.xml"/></Relationships>
</file>

<file path=ppt/slideMasters/_rels/slideMaster34.xml.rels><?xml version="1.0" encoding="UTF-8" standalone="yes"?>
<Relationships xmlns="http://schemas.openxmlformats.org/package/2006/relationships"><Relationship Id="rId8" Type="http://schemas.openxmlformats.org/officeDocument/2006/relationships/slideLayout" Target="../slideLayouts/slideLayout367.xml"/><Relationship Id="rId13" Type="http://schemas.openxmlformats.org/officeDocument/2006/relationships/image" Target="../media/image1.jpg"/><Relationship Id="rId3" Type="http://schemas.openxmlformats.org/officeDocument/2006/relationships/slideLayout" Target="../slideLayouts/slideLayout362.xml"/><Relationship Id="rId7" Type="http://schemas.openxmlformats.org/officeDocument/2006/relationships/slideLayout" Target="../slideLayouts/slideLayout366.xml"/><Relationship Id="rId12" Type="http://schemas.openxmlformats.org/officeDocument/2006/relationships/theme" Target="../theme/theme34.xml"/><Relationship Id="rId2" Type="http://schemas.openxmlformats.org/officeDocument/2006/relationships/slideLayout" Target="../slideLayouts/slideLayout361.xml"/><Relationship Id="rId1" Type="http://schemas.openxmlformats.org/officeDocument/2006/relationships/slideLayout" Target="../slideLayouts/slideLayout360.xml"/><Relationship Id="rId6" Type="http://schemas.openxmlformats.org/officeDocument/2006/relationships/slideLayout" Target="../slideLayouts/slideLayout365.xml"/><Relationship Id="rId11" Type="http://schemas.openxmlformats.org/officeDocument/2006/relationships/slideLayout" Target="../slideLayouts/slideLayout370.xml"/><Relationship Id="rId5" Type="http://schemas.openxmlformats.org/officeDocument/2006/relationships/slideLayout" Target="../slideLayouts/slideLayout364.xml"/><Relationship Id="rId10" Type="http://schemas.openxmlformats.org/officeDocument/2006/relationships/slideLayout" Target="../slideLayouts/slideLayout369.xml"/><Relationship Id="rId4" Type="http://schemas.openxmlformats.org/officeDocument/2006/relationships/slideLayout" Target="../slideLayouts/slideLayout363.xml"/><Relationship Id="rId9" Type="http://schemas.openxmlformats.org/officeDocument/2006/relationships/slideLayout" Target="../slideLayouts/slideLayout368.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1.xml"/><Relationship Id="rId13" Type="http://schemas.openxmlformats.org/officeDocument/2006/relationships/image" Target="../media/image1.jpg"/><Relationship Id="rId3" Type="http://schemas.openxmlformats.org/officeDocument/2006/relationships/slideLayout" Target="../slideLayouts/slideLayout36.xml"/><Relationship Id="rId7" Type="http://schemas.openxmlformats.org/officeDocument/2006/relationships/slideLayout" Target="../slideLayouts/slideLayout40.xml"/><Relationship Id="rId12" Type="http://schemas.openxmlformats.org/officeDocument/2006/relationships/theme" Target="../theme/theme4.xml"/><Relationship Id="rId2" Type="http://schemas.openxmlformats.org/officeDocument/2006/relationships/slideLayout" Target="../slideLayouts/slideLayout35.xml"/><Relationship Id="rId1" Type="http://schemas.openxmlformats.org/officeDocument/2006/relationships/slideLayout" Target="../slideLayouts/slideLayout34.xml"/><Relationship Id="rId6" Type="http://schemas.openxmlformats.org/officeDocument/2006/relationships/slideLayout" Target="../slideLayouts/slideLayout39.xml"/><Relationship Id="rId11" Type="http://schemas.openxmlformats.org/officeDocument/2006/relationships/slideLayout" Target="../slideLayouts/slideLayout44.xml"/><Relationship Id="rId5" Type="http://schemas.openxmlformats.org/officeDocument/2006/relationships/slideLayout" Target="../slideLayouts/slideLayout38.xml"/><Relationship Id="rId10" Type="http://schemas.openxmlformats.org/officeDocument/2006/relationships/slideLayout" Target="../slideLayouts/slideLayout43.xml"/><Relationship Id="rId4" Type="http://schemas.openxmlformats.org/officeDocument/2006/relationships/slideLayout" Target="../slideLayouts/slideLayout37.xml"/><Relationship Id="rId9" Type="http://schemas.openxmlformats.org/officeDocument/2006/relationships/slideLayout" Target="../slideLayouts/slideLayout42.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2.xml"/><Relationship Id="rId13" Type="http://schemas.openxmlformats.org/officeDocument/2006/relationships/image" Target="../media/image1.jpg"/><Relationship Id="rId3" Type="http://schemas.openxmlformats.org/officeDocument/2006/relationships/slideLayout" Target="../slideLayouts/slideLayout47.xml"/><Relationship Id="rId7" Type="http://schemas.openxmlformats.org/officeDocument/2006/relationships/slideLayout" Target="../slideLayouts/slideLayout51.xml"/><Relationship Id="rId12" Type="http://schemas.openxmlformats.org/officeDocument/2006/relationships/theme" Target="../theme/theme5.xml"/><Relationship Id="rId2" Type="http://schemas.openxmlformats.org/officeDocument/2006/relationships/slideLayout" Target="../slideLayouts/slideLayout46.xml"/><Relationship Id="rId1" Type="http://schemas.openxmlformats.org/officeDocument/2006/relationships/slideLayout" Target="../slideLayouts/slideLayout45.xml"/><Relationship Id="rId6" Type="http://schemas.openxmlformats.org/officeDocument/2006/relationships/slideLayout" Target="../slideLayouts/slideLayout50.xml"/><Relationship Id="rId11" Type="http://schemas.openxmlformats.org/officeDocument/2006/relationships/slideLayout" Target="../slideLayouts/slideLayout55.xml"/><Relationship Id="rId5" Type="http://schemas.openxmlformats.org/officeDocument/2006/relationships/slideLayout" Target="../slideLayouts/slideLayout49.xml"/><Relationship Id="rId10" Type="http://schemas.openxmlformats.org/officeDocument/2006/relationships/slideLayout" Target="../slideLayouts/slideLayout54.xml"/><Relationship Id="rId4" Type="http://schemas.openxmlformats.org/officeDocument/2006/relationships/slideLayout" Target="../slideLayouts/slideLayout48.xml"/><Relationship Id="rId9" Type="http://schemas.openxmlformats.org/officeDocument/2006/relationships/slideLayout" Target="../slideLayouts/slideLayout53.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3.xml"/><Relationship Id="rId13" Type="http://schemas.openxmlformats.org/officeDocument/2006/relationships/image" Target="../media/image2.jpg"/><Relationship Id="rId3" Type="http://schemas.openxmlformats.org/officeDocument/2006/relationships/slideLayout" Target="../slideLayouts/slideLayout58.xml"/><Relationship Id="rId7" Type="http://schemas.openxmlformats.org/officeDocument/2006/relationships/slideLayout" Target="../slideLayouts/slideLayout62.xml"/><Relationship Id="rId12" Type="http://schemas.openxmlformats.org/officeDocument/2006/relationships/theme" Target="../theme/theme6.xml"/><Relationship Id="rId2" Type="http://schemas.openxmlformats.org/officeDocument/2006/relationships/slideLayout" Target="../slideLayouts/slideLayout57.xml"/><Relationship Id="rId1" Type="http://schemas.openxmlformats.org/officeDocument/2006/relationships/slideLayout" Target="../slideLayouts/slideLayout56.xml"/><Relationship Id="rId6" Type="http://schemas.openxmlformats.org/officeDocument/2006/relationships/slideLayout" Target="../slideLayouts/slideLayout61.xml"/><Relationship Id="rId11" Type="http://schemas.openxmlformats.org/officeDocument/2006/relationships/slideLayout" Target="../slideLayouts/slideLayout66.xml"/><Relationship Id="rId5" Type="http://schemas.openxmlformats.org/officeDocument/2006/relationships/slideLayout" Target="../slideLayouts/slideLayout60.xml"/><Relationship Id="rId10" Type="http://schemas.openxmlformats.org/officeDocument/2006/relationships/slideLayout" Target="../slideLayouts/slideLayout65.xml"/><Relationship Id="rId4" Type="http://schemas.openxmlformats.org/officeDocument/2006/relationships/slideLayout" Target="../slideLayouts/slideLayout59.xml"/><Relationship Id="rId9" Type="http://schemas.openxmlformats.org/officeDocument/2006/relationships/slideLayout" Target="../slideLayouts/slideLayout64.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4.xml"/><Relationship Id="rId13" Type="http://schemas.openxmlformats.org/officeDocument/2006/relationships/image" Target="../media/image3.jpg"/><Relationship Id="rId3" Type="http://schemas.openxmlformats.org/officeDocument/2006/relationships/slideLayout" Target="../slideLayouts/slideLayout69.xml"/><Relationship Id="rId7" Type="http://schemas.openxmlformats.org/officeDocument/2006/relationships/slideLayout" Target="../slideLayouts/slideLayout73.xml"/><Relationship Id="rId12" Type="http://schemas.openxmlformats.org/officeDocument/2006/relationships/theme" Target="../theme/theme7.xml"/><Relationship Id="rId2" Type="http://schemas.openxmlformats.org/officeDocument/2006/relationships/slideLayout" Target="../slideLayouts/slideLayout68.xml"/><Relationship Id="rId1" Type="http://schemas.openxmlformats.org/officeDocument/2006/relationships/slideLayout" Target="../slideLayouts/slideLayout67.xml"/><Relationship Id="rId6" Type="http://schemas.openxmlformats.org/officeDocument/2006/relationships/slideLayout" Target="../slideLayouts/slideLayout72.xml"/><Relationship Id="rId11" Type="http://schemas.openxmlformats.org/officeDocument/2006/relationships/slideLayout" Target="../slideLayouts/slideLayout77.xml"/><Relationship Id="rId5" Type="http://schemas.openxmlformats.org/officeDocument/2006/relationships/slideLayout" Target="../slideLayouts/slideLayout71.xml"/><Relationship Id="rId10" Type="http://schemas.openxmlformats.org/officeDocument/2006/relationships/slideLayout" Target="../slideLayouts/slideLayout76.xml"/><Relationship Id="rId4" Type="http://schemas.openxmlformats.org/officeDocument/2006/relationships/slideLayout" Target="../slideLayouts/slideLayout70.xml"/><Relationship Id="rId9" Type="http://schemas.openxmlformats.org/officeDocument/2006/relationships/slideLayout" Target="../slideLayouts/slideLayout75.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5.xml"/><Relationship Id="rId13" Type="http://schemas.openxmlformats.org/officeDocument/2006/relationships/image" Target="../media/image1.jpg"/><Relationship Id="rId3" Type="http://schemas.openxmlformats.org/officeDocument/2006/relationships/slideLayout" Target="../slideLayouts/slideLayout80.xml"/><Relationship Id="rId7" Type="http://schemas.openxmlformats.org/officeDocument/2006/relationships/slideLayout" Target="../slideLayouts/slideLayout84.xml"/><Relationship Id="rId12" Type="http://schemas.openxmlformats.org/officeDocument/2006/relationships/theme" Target="../theme/theme8.xml"/><Relationship Id="rId2" Type="http://schemas.openxmlformats.org/officeDocument/2006/relationships/slideLayout" Target="../slideLayouts/slideLayout79.xml"/><Relationship Id="rId1" Type="http://schemas.openxmlformats.org/officeDocument/2006/relationships/slideLayout" Target="../slideLayouts/slideLayout78.xml"/><Relationship Id="rId6" Type="http://schemas.openxmlformats.org/officeDocument/2006/relationships/slideLayout" Target="../slideLayouts/slideLayout83.xml"/><Relationship Id="rId11" Type="http://schemas.openxmlformats.org/officeDocument/2006/relationships/slideLayout" Target="../slideLayouts/slideLayout88.xml"/><Relationship Id="rId5" Type="http://schemas.openxmlformats.org/officeDocument/2006/relationships/slideLayout" Target="../slideLayouts/slideLayout82.xml"/><Relationship Id="rId10" Type="http://schemas.openxmlformats.org/officeDocument/2006/relationships/slideLayout" Target="../slideLayouts/slideLayout87.xml"/><Relationship Id="rId4" Type="http://schemas.openxmlformats.org/officeDocument/2006/relationships/slideLayout" Target="../slideLayouts/slideLayout81.xml"/><Relationship Id="rId9" Type="http://schemas.openxmlformats.org/officeDocument/2006/relationships/slideLayout" Target="../slideLayouts/slideLayout86.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6.xml"/><Relationship Id="rId13" Type="http://schemas.openxmlformats.org/officeDocument/2006/relationships/image" Target="../media/image1.jpg"/><Relationship Id="rId3" Type="http://schemas.openxmlformats.org/officeDocument/2006/relationships/slideLayout" Target="../slideLayouts/slideLayout91.xml"/><Relationship Id="rId7" Type="http://schemas.openxmlformats.org/officeDocument/2006/relationships/slideLayout" Target="../slideLayouts/slideLayout95.xml"/><Relationship Id="rId12" Type="http://schemas.openxmlformats.org/officeDocument/2006/relationships/theme" Target="../theme/theme9.xml"/><Relationship Id="rId2" Type="http://schemas.openxmlformats.org/officeDocument/2006/relationships/slideLayout" Target="../slideLayouts/slideLayout90.xml"/><Relationship Id="rId1" Type="http://schemas.openxmlformats.org/officeDocument/2006/relationships/slideLayout" Target="../slideLayouts/slideLayout89.xml"/><Relationship Id="rId6" Type="http://schemas.openxmlformats.org/officeDocument/2006/relationships/slideLayout" Target="../slideLayouts/slideLayout94.xml"/><Relationship Id="rId11" Type="http://schemas.openxmlformats.org/officeDocument/2006/relationships/slideLayout" Target="../slideLayouts/slideLayout99.xml"/><Relationship Id="rId5" Type="http://schemas.openxmlformats.org/officeDocument/2006/relationships/slideLayout" Target="../slideLayouts/slideLayout93.xml"/><Relationship Id="rId10" Type="http://schemas.openxmlformats.org/officeDocument/2006/relationships/slideLayout" Target="../slideLayouts/slideLayout98.xml"/><Relationship Id="rId4" Type="http://schemas.openxmlformats.org/officeDocument/2006/relationships/slideLayout" Target="../slideLayouts/slideLayout92.xml"/><Relationship Id="rId9" Type="http://schemas.openxmlformats.org/officeDocument/2006/relationships/slideLayout" Target="../slideLayouts/slideLayout97.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t>6/9/2023</a:t>
            </a:fld>
            <a:endParaRPr lang="en-US"/>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t>‹#›</a:t>
            </a:fld>
            <a:endParaRPr lang="en-US"/>
          </a:p>
        </p:txBody>
      </p:sp>
    </p:spTree>
    <p:extLst>
      <p:ext uri="{BB962C8B-B14F-4D97-AF65-F5344CB8AC3E}">
        <p14:creationId xmlns:p14="http://schemas.microsoft.com/office/powerpoint/2010/main" val="999573384"/>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346495309"/>
      </p:ext>
    </p:extLst>
  </p:cSld>
  <p:clrMap bg1="lt1" tx1="dk1" bg2="lt2" tx2="dk2" accent1="accent1" accent2="accent2" accent3="accent3" accent4="accent4" accent5="accent5" accent6="accent6" hlink="hlink" folHlink="folHlink"/>
  <p:sldLayoutIdLst>
    <p:sldLayoutId id="2147484357" r:id="rId1"/>
    <p:sldLayoutId id="2147484358" r:id="rId2"/>
    <p:sldLayoutId id="2147484359" r:id="rId3"/>
    <p:sldLayoutId id="2147484360" r:id="rId4"/>
    <p:sldLayoutId id="2147484361" r:id="rId5"/>
    <p:sldLayoutId id="2147484362" r:id="rId6"/>
    <p:sldLayoutId id="2147484363" r:id="rId7"/>
    <p:sldLayoutId id="2147484364" r:id="rId8"/>
    <p:sldLayoutId id="2147484365" r:id="rId9"/>
    <p:sldLayoutId id="2147484366" r:id="rId10"/>
    <p:sldLayoutId id="21474843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364074954"/>
      </p:ext>
    </p:extLst>
  </p:cSld>
  <p:clrMap bg1="lt1" tx1="dk1" bg2="lt2" tx2="dk2" accent1="accent1" accent2="accent2" accent3="accent3" accent4="accent4" accent5="accent5" accent6="accent6" hlink="hlink" folHlink="folHlink"/>
  <p:sldLayoutIdLst>
    <p:sldLayoutId id="2147484369" r:id="rId1"/>
    <p:sldLayoutId id="2147484370" r:id="rId2"/>
    <p:sldLayoutId id="2147484371" r:id="rId3"/>
    <p:sldLayoutId id="2147484372" r:id="rId4"/>
    <p:sldLayoutId id="2147484373" r:id="rId5"/>
    <p:sldLayoutId id="2147484374" r:id="rId6"/>
    <p:sldLayoutId id="2147484375" r:id="rId7"/>
    <p:sldLayoutId id="2147484376" r:id="rId8"/>
    <p:sldLayoutId id="2147484377" r:id="rId9"/>
    <p:sldLayoutId id="2147484378" r:id="rId10"/>
    <p:sldLayoutId id="214748437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15840175"/>
      </p:ext>
    </p:extLst>
  </p:cSld>
  <p:clrMap bg1="lt1" tx1="dk1" bg2="lt2" tx2="dk2" accent1="accent1" accent2="accent2" accent3="accent3" accent4="accent4" accent5="accent5" accent6="accent6" hlink="hlink" folHlink="folHlink"/>
  <p:sldLayoutIdLst>
    <p:sldLayoutId id="2147484381" r:id="rId1"/>
    <p:sldLayoutId id="2147484382" r:id="rId2"/>
    <p:sldLayoutId id="2147484383" r:id="rId3"/>
    <p:sldLayoutId id="2147484384" r:id="rId4"/>
    <p:sldLayoutId id="2147484385" r:id="rId5"/>
    <p:sldLayoutId id="2147484386" r:id="rId6"/>
    <p:sldLayoutId id="2147484387" r:id="rId7"/>
    <p:sldLayoutId id="2147484388" r:id="rId8"/>
    <p:sldLayoutId id="2147484389" r:id="rId9"/>
    <p:sldLayoutId id="2147484390" r:id="rId10"/>
    <p:sldLayoutId id="21474843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766176643"/>
      </p:ext>
    </p:extLst>
  </p:cSld>
  <p:clrMap bg1="lt1" tx1="dk1" bg2="lt2" tx2="dk2" accent1="accent1" accent2="accent2" accent3="accent3" accent4="accent4" accent5="accent5" accent6="accent6" hlink="hlink" folHlink="folHlink"/>
  <p:sldLayoutIdLst>
    <p:sldLayoutId id="2147484393" r:id="rId1"/>
    <p:sldLayoutId id="2147484394" r:id="rId2"/>
    <p:sldLayoutId id="2147484395" r:id="rId3"/>
    <p:sldLayoutId id="2147484396" r:id="rId4"/>
    <p:sldLayoutId id="2147484397" r:id="rId5"/>
    <p:sldLayoutId id="2147484398" r:id="rId6"/>
    <p:sldLayoutId id="2147484399" r:id="rId7"/>
    <p:sldLayoutId id="2147484400" r:id="rId8"/>
    <p:sldLayoutId id="2147484401" r:id="rId9"/>
    <p:sldLayoutId id="2147484402" r:id="rId10"/>
    <p:sldLayoutId id="21474844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419831557"/>
      </p:ext>
    </p:extLst>
  </p:cSld>
  <p:clrMap bg1="lt1" tx1="dk1" bg2="lt2" tx2="dk2" accent1="accent1" accent2="accent2" accent3="accent3" accent4="accent4" accent5="accent5" accent6="accent6" hlink="hlink" folHlink="folHlink"/>
  <p:sldLayoutIdLst>
    <p:sldLayoutId id="2147484405" r:id="rId1"/>
    <p:sldLayoutId id="2147484406" r:id="rId2"/>
    <p:sldLayoutId id="2147484407" r:id="rId3"/>
    <p:sldLayoutId id="2147484408" r:id="rId4"/>
    <p:sldLayoutId id="2147484409" r:id="rId5"/>
    <p:sldLayoutId id="2147484410" r:id="rId6"/>
    <p:sldLayoutId id="2147484411" r:id="rId7"/>
    <p:sldLayoutId id="2147484412" r:id="rId8"/>
    <p:sldLayoutId id="2147484413" r:id="rId9"/>
    <p:sldLayoutId id="2147484414" r:id="rId10"/>
    <p:sldLayoutId id="21474844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728522424"/>
      </p:ext>
    </p:extLst>
  </p:cSld>
  <p:clrMap bg1="lt1" tx1="dk1" bg2="lt2" tx2="dk2" accent1="accent1" accent2="accent2" accent3="accent3" accent4="accent4" accent5="accent5" accent6="accent6" hlink="hlink" folHlink="folHlink"/>
  <p:sldLayoutIdLst>
    <p:sldLayoutId id="2147484429" r:id="rId1"/>
    <p:sldLayoutId id="2147484430" r:id="rId2"/>
    <p:sldLayoutId id="2147484431" r:id="rId3"/>
    <p:sldLayoutId id="2147484432" r:id="rId4"/>
    <p:sldLayoutId id="2147484433" r:id="rId5"/>
    <p:sldLayoutId id="2147484434" r:id="rId6"/>
    <p:sldLayoutId id="2147484435" r:id="rId7"/>
    <p:sldLayoutId id="2147484436" r:id="rId8"/>
    <p:sldLayoutId id="2147484437" r:id="rId9"/>
    <p:sldLayoutId id="2147484438" r:id="rId10"/>
    <p:sldLayoutId id="21474844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6.xml><?xml version="1.0" encoding="utf-8"?>
<p:sldMaster xmlns:a="http://schemas.openxmlformats.org/drawingml/2006/main" xmlns:r="http://schemas.openxmlformats.org/officeDocument/2006/relationships" xmlns:p="http://schemas.openxmlformats.org/presentationml/2006/main">
  <p:cSld>
    <p:bg>
      <p:bgPr>
        <a:blipFill dpi="0" rotWithShape="1">
          <a:blip r:embed="rId9">
            <a:lum/>
          </a:blip>
          <a:srcRect/>
          <a:stretch>
            <a:fillRect/>
          </a:stretch>
        </a:blipFill>
        <a:effectLst/>
      </p:bgPr>
    </p:bg>
    <p:spTree>
      <p:nvGrpSpPr>
        <p:cNvPr id="1" name=""/>
        <p:cNvGrpSpPr/>
        <p:nvPr/>
      </p:nvGrpSpPr>
      <p:grpSpPr>
        <a:xfrm>
          <a:off x="0" y="0"/>
          <a:ext cx="0" cy="0"/>
          <a:chOff x="0" y="0"/>
          <a:chExt cx="0" cy="0"/>
        </a:xfrm>
      </p:grpSpPr>
      <p:sp>
        <p:nvSpPr>
          <p:cNvPr id="6146" name="Rectangle 2"/>
          <p:cNvSpPr>
            <a:spLocks noGrp="1" noChangeArrowheads="1"/>
          </p:cNvSpPr>
          <p:nvPr>
            <p:ph type="title"/>
          </p:nvPr>
        </p:nvSpPr>
        <p:spPr bwMode="auto">
          <a:xfrm>
            <a:off x="457200" y="205979"/>
            <a:ext cx="8229600" cy="857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ctr" anchorCtr="0" compatLnSpc="1">
            <a:prstTxWarp prst="textNoShape">
              <a:avLst/>
            </a:prstTxWarp>
          </a:bodyPr>
          <a:lstStyle/>
          <a:p>
            <a:pPr lvl="0"/>
            <a:r>
              <a:rPr lang="en-US"/>
              <a:t>Click to edit Master title style</a:t>
            </a:r>
          </a:p>
        </p:txBody>
      </p:sp>
      <p:sp>
        <p:nvSpPr>
          <p:cNvPr id="6147" name="Rectangle 3"/>
          <p:cNvSpPr>
            <a:spLocks noGrp="1" noChangeArrowheads="1"/>
          </p:cNvSpPr>
          <p:nvPr>
            <p:ph type="body" idx="1"/>
          </p:nvPr>
        </p:nvSpPr>
        <p:spPr bwMode="auto">
          <a:xfrm>
            <a:off x="457200" y="1200151"/>
            <a:ext cx="8229600" cy="339447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Rectangle 4"/>
          <p:cNvSpPr>
            <a:spLocks noGrp="1" noChangeArrowheads="1"/>
          </p:cNvSpPr>
          <p:nvPr>
            <p:ph type="dt" sz="half" idx="2"/>
          </p:nvPr>
        </p:nvSpPr>
        <p:spPr bwMode="auto">
          <a:xfrm>
            <a:off x="457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l"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8" name="Rectangle 5"/>
          <p:cNvSpPr>
            <a:spLocks noGrp="1" noChangeArrowheads="1"/>
          </p:cNvSpPr>
          <p:nvPr>
            <p:ph type="ftr" sz="quarter" idx="3"/>
          </p:nvPr>
        </p:nvSpPr>
        <p:spPr bwMode="auto">
          <a:xfrm>
            <a:off x="3124200" y="4683919"/>
            <a:ext cx="2895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ctr" eaLnBrk="1" fontAlgn="auto" hangingPunct="1">
              <a:lnSpc>
                <a:spcPct val="100000"/>
              </a:lnSpc>
              <a:spcBef>
                <a:spcPts val="0"/>
              </a:spcBef>
              <a:spcAft>
                <a:spcPts val="0"/>
              </a:spcAft>
              <a:defRPr sz="1400" b="0">
                <a:solidFill>
                  <a:srgbClr val="000000"/>
                </a:solidFill>
                <a:latin typeface="+mn-lt"/>
                <a:cs typeface="+mn-cs"/>
              </a:defRPr>
            </a:lvl1pPr>
          </a:lstStyle>
          <a:p>
            <a:pPr>
              <a:defRPr/>
            </a:pPr>
            <a:endParaRPr lang="en-US"/>
          </a:p>
        </p:txBody>
      </p:sp>
      <p:sp>
        <p:nvSpPr>
          <p:cNvPr id="9" name="Rectangle 6"/>
          <p:cNvSpPr>
            <a:spLocks noGrp="1" noChangeArrowheads="1"/>
          </p:cNvSpPr>
          <p:nvPr>
            <p:ph type="sldNum" sz="quarter" idx="4"/>
          </p:nvPr>
        </p:nvSpPr>
        <p:spPr bwMode="auto">
          <a:xfrm>
            <a:off x="6553200" y="4683919"/>
            <a:ext cx="2133600" cy="357188"/>
          </a:xfrm>
          <a:prstGeom prst="rect">
            <a:avLst/>
          </a:prstGeom>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1440" tIns="45720" rIns="91440" bIns="45720" numCol="1" anchor="t" anchorCtr="0" compatLnSpc="1">
            <a:prstTxWarp prst="textNoShape">
              <a:avLst/>
            </a:prstTxWarp>
          </a:bodyPr>
          <a:lstStyle>
            <a:lvl1pPr algn="r" eaLnBrk="1" hangingPunct="1">
              <a:lnSpc>
                <a:spcPct val="100000"/>
              </a:lnSpc>
              <a:defRPr sz="1400" b="0">
                <a:solidFill>
                  <a:srgbClr val="000000"/>
                </a:solidFill>
                <a:latin typeface="Arial" panose="020B0604020202020204" pitchFamily="34" charset="0"/>
              </a:defRPr>
            </a:lvl1pPr>
          </a:lstStyle>
          <a:p>
            <a:pPr fontAlgn="base">
              <a:spcBef>
                <a:spcPct val="0"/>
              </a:spcBef>
              <a:spcAft>
                <a:spcPct val="0"/>
              </a:spcAft>
              <a:defRPr/>
            </a:pPr>
            <a:fld id="{0363BCF7-B196-4513-AC8D-3A0C7964A06D}" type="slidenum">
              <a:rPr lang="en-US">
                <a:cs typeface="Arial" panose="020B0604020202020204" pitchFamily="34" charset="0"/>
              </a:rPr>
              <a:pPr fontAlgn="base">
                <a:spcBef>
                  <a:spcPct val="0"/>
                </a:spcBef>
                <a:spcAft>
                  <a:spcPct val="0"/>
                </a:spcAft>
                <a:defRPr/>
              </a:pPr>
              <a:t>‹#›</a:t>
            </a:fld>
            <a:endParaRPr lang="en-US">
              <a:cs typeface="Arial" panose="020B0604020202020204" pitchFamily="34" charset="0"/>
            </a:endParaRPr>
          </a:p>
        </p:txBody>
      </p:sp>
    </p:spTree>
    <p:extLst>
      <p:ext uri="{BB962C8B-B14F-4D97-AF65-F5344CB8AC3E}">
        <p14:creationId xmlns:p14="http://schemas.microsoft.com/office/powerpoint/2010/main" val="3702212667"/>
      </p:ext>
    </p:extLst>
  </p:cSld>
  <p:clrMap bg1="lt1" tx1="dk1" bg2="lt2" tx2="dk2" accent1="accent1" accent2="accent2" accent3="accent3" accent4="accent4" accent5="accent5" accent6="accent6" hlink="hlink" folHlink="folHlink"/>
  <p:sldLayoutIdLst>
    <p:sldLayoutId id="2147484453" r:id="rId1"/>
    <p:sldLayoutId id="2147484454" r:id="rId2"/>
    <p:sldLayoutId id="2147484455" r:id="rId3"/>
    <p:sldLayoutId id="2147484456" r:id="rId4"/>
    <p:sldLayoutId id="2147484457" r:id="rId5"/>
    <p:sldLayoutId id="2147484458" r:id="rId6"/>
    <p:sldLayoutId id="2147484459" r:id="rId7"/>
  </p:sldLayoutIdLst>
  <mc:AlternateContent xmlns:mc="http://schemas.openxmlformats.org/markup-compatibility/2006" xmlns:p14="http://schemas.microsoft.com/office/powerpoint/2010/main">
    <mc:Choice Requires="p14">
      <p:transition p14:dur="10" advClick="0"/>
    </mc:Choice>
    <mc:Fallback xmlns="">
      <p:transition advClick="0"/>
    </mc:Fallback>
  </mc:AlternateContent>
  <p:txStyles>
    <p:titleStyle>
      <a:lvl1pPr algn="ctr" rtl="0" eaLnBrk="0" fontAlgn="base" hangingPunct="0">
        <a:spcBef>
          <a:spcPct val="0"/>
        </a:spcBef>
        <a:spcAft>
          <a:spcPct val="0"/>
        </a:spcAft>
        <a:defRPr sz="4400">
          <a:solidFill>
            <a:schemeClr val="tx2"/>
          </a:solidFill>
          <a:latin typeface="Arial" panose="020B0604020202020204" pitchFamily="34" charset="0"/>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Arial" panose="020B0604020202020204" pitchFamily="34" charset="0"/>
          <a:ea typeface="+mn-ea"/>
          <a:cs typeface="+mn-cs"/>
        </a:defRPr>
      </a:lvl1pPr>
      <a:lvl2pPr marL="742950" indent="-285750" algn="l" rtl="0" eaLnBrk="0" fontAlgn="base" hangingPunct="0">
        <a:spcBef>
          <a:spcPct val="20000"/>
        </a:spcBef>
        <a:spcAft>
          <a:spcPct val="0"/>
        </a:spcAft>
        <a:buChar char="–"/>
        <a:defRPr sz="2800">
          <a:solidFill>
            <a:schemeClr val="tx1"/>
          </a:solidFill>
          <a:latin typeface="Arial" panose="020B0604020202020204" pitchFamily="34" charset="0"/>
        </a:defRPr>
      </a:lvl2pPr>
      <a:lvl3pPr marL="1143000" indent="-228600" algn="l" rtl="0" eaLnBrk="0" fontAlgn="base" hangingPunct="0">
        <a:spcBef>
          <a:spcPct val="20000"/>
        </a:spcBef>
        <a:spcAft>
          <a:spcPct val="0"/>
        </a:spcAft>
        <a:buChar char="•"/>
        <a:defRPr sz="2400">
          <a:solidFill>
            <a:schemeClr val="tx1"/>
          </a:solidFill>
          <a:latin typeface="Arial" panose="020B0604020202020204" pitchFamily="34" charset="0"/>
        </a:defRPr>
      </a:lvl3pPr>
      <a:lvl4pPr marL="1600200" indent="-228600" algn="l" rtl="0" eaLnBrk="0" fontAlgn="base" hangingPunct="0">
        <a:spcBef>
          <a:spcPct val="20000"/>
        </a:spcBef>
        <a:spcAft>
          <a:spcPct val="0"/>
        </a:spcAft>
        <a:buChar char="–"/>
        <a:defRPr sz="2000">
          <a:solidFill>
            <a:schemeClr val="tx1"/>
          </a:solidFill>
          <a:latin typeface="Arial" panose="020B0604020202020204" pitchFamily="34" charset="0"/>
        </a:defRPr>
      </a:lvl4pPr>
      <a:lvl5pPr marL="2057400" indent="-228600" algn="l" rtl="0" eaLnBrk="0" fontAlgn="base" hangingPunct="0">
        <a:spcBef>
          <a:spcPct val="20000"/>
        </a:spcBef>
        <a:spcAft>
          <a:spcPct val="0"/>
        </a:spcAft>
        <a:buChar char="»"/>
        <a:defRPr sz="2000">
          <a:solidFill>
            <a:schemeClr val="tx1"/>
          </a:solidFill>
          <a:latin typeface="Arial" panose="020B0604020202020204" pitchFamily="34" charset="0"/>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46984944"/>
      </p:ext>
    </p:extLst>
  </p:cSld>
  <p:clrMap bg1="lt1" tx1="dk1" bg2="lt2" tx2="dk2" accent1="accent1" accent2="accent2" accent3="accent3" accent4="accent4" accent5="accent5" accent6="accent6" hlink="hlink" folHlink="folHlink"/>
  <p:sldLayoutIdLst>
    <p:sldLayoutId id="2147484461" r:id="rId1"/>
    <p:sldLayoutId id="2147484462" r:id="rId2"/>
    <p:sldLayoutId id="2147484463" r:id="rId3"/>
    <p:sldLayoutId id="2147484464" r:id="rId4"/>
    <p:sldLayoutId id="2147484465" r:id="rId5"/>
    <p:sldLayoutId id="2147484466" r:id="rId6"/>
    <p:sldLayoutId id="2147484467" r:id="rId7"/>
    <p:sldLayoutId id="2147484468" r:id="rId8"/>
    <p:sldLayoutId id="2147484469" r:id="rId9"/>
    <p:sldLayoutId id="2147484470" r:id="rId10"/>
    <p:sldLayoutId id="214748447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25328089"/>
      </p:ext>
    </p:extLst>
  </p:cSld>
  <p:clrMap bg1="lt1" tx1="dk1" bg2="lt2" tx2="dk2" accent1="accent1" accent2="accent2" accent3="accent3" accent4="accent4" accent5="accent5" accent6="accent6" hlink="hlink" folHlink="folHlink"/>
  <p:sldLayoutIdLst>
    <p:sldLayoutId id="2147484473" r:id="rId1"/>
    <p:sldLayoutId id="2147484474" r:id="rId2"/>
    <p:sldLayoutId id="2147484475" r:id="rId3"/>
    <p:sldLayoutId id="2147484476" r:id="rId4"/>
    <p:sldLayoutId id="2147484477" r:id="rId5"/>
    <p:sldLayoutId id="2147484478" r:id="rId6"/>
    <p:sldLayoutId id="2147484479" r:id="rId7"/>
    <p:sldLayoutId id="2147484480" r:id="rId8"/>
    <p:sldLayoutId id="2147484481" r:id="rId9"/>
    <p:sldLayoutId id="2147484482" r:id="rId10"/>
    <p:sldLayoutId id="214748448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1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453296215"/>
      </p:ext>
    </p:extLst>
  </p:cSld>
  <p:clrMap bg1="lt1" tx1="dk1" bg2="lt2" tx2="dk2" accent1="accent1" accent2="accent2" accent3="accent3" accent4="accent4" accent5="accent5" accent6="accent6" hlink="hlink" folHlink="folHlink"/>
  <p:sldLayoutIdLst>
    <p:sldLayoutId id="2147484485" r:id="rId1"/>
    <p:sldLayoutId id="2147484486" r:id="rId2"/>
    <p:sldLayoutId id="2147484487" r:id="rId3"/>
    <p:sldLayoutId id="2147484488" r:id="rId4"/>
    <p:sldLayoutId id="2147484489" r:id="rId5"/>
    <p:sldLayoutId id="2147484490" r:id="rId6"/>
    <p:sldLayoutId id="2147484491" r:id="rId7"/>
    <p:sldLayoutId id="2147484492" r:id="rId8"/>
    <p:sldLayoutId id="2147484493" r:id="rId9"/>
    <p:sldLayoutId id="2147484494" r:id="rId10"/>
    <p:sldLayoutId id="21474844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solidFill>
                  <a:srgbClr val="000000"/>
                </a:solidFill>
                <a:latin typeface="Arial" charset="0"/>
              </a:defRPr>
            </a:lvl1pPr>
          </a:lstStyle>
          <a:p>
            <a:pPr fontAlgn="base">
              <a:spcBef>
                <a:spcPct val="0"/>
              </a:spcBef>
              <a:spcAft>
                <a:spcPct val="0"/>
              </a:spcAft>
              <a:defRPr/>
            </a:pPr>
            <a:endParaRPr lang="en-US"/>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solidFill>
                  <a:srgbClr val="000000"/>
                </a:solidFill>
                <a:latin typeface="Arial" charset="0"/>
              </a:defRPr>
            </a:lvl1pPr>
          </a:lstStyle>
          <a:p>
            <a:pPr fontAlgn="base">
              <a:spcBef>
                <a:spcPct val="0"/>
              </a:spcBef>
              <a:spcAft>
                <a:spcPct val="0"/>
              </a:spcAft>
              <a:defRPr/>
            </a:pPr>
            <a:endParaRPr lang="en-US"/>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solidFill>
                  <a:srgbClr val="000000"/>
                </a:solidFill>
                <a:latin typeface="Arial" charset="0"/>
              </a:defRPr>
            </a:lvl1pPr>
          </a:lstStyle>
          <a:p>
            <a:pPr fontAlgn="base">
              <a:spcBef>
                <a:spcPct val="0"/>
              </a:spcBef>
              <a:spcAft>
                <a:spcPct val="0"/>
              </a:spcAft>
              <a:defRPr/>
            </a:pPr>
            <a:fld id="{6920FF92-1B1F-48BE-9D4E-4C3E53628F42}" type="slidenum">
              <a:rPr lang="en-US"/>
              <a:pPr fontAlgn="base">
                <a:spcBef>
                  <a:spcPct val="0"/>
                </a:spcBef>
                <a:spcAft>
                  <a:spcPct val="0"/>
                </a:spcAft>
                <a:defRPr/>
              </a:pPr>
              <a:t>‹#›</a:t>
            </a:fld>
            <a:endParaRPr lang="en-US"/>
          </a:p>
        </p:txBody>
      </p:sp>
    </p:spTree>
    <p:extLst>
      <p:ext uri="{BB962C8B-B14F-4D97-AF65-F5344CB8AC3E}">
        <p14:creationId xmlns:p14="http://schemas.microsoft.com/office/powerpoint/2010/main" val="458355682"/>
      </p:ext>
    </p:extLst>
  </p:cSld>
  <p:clrMap bg1="lt1" tx1="dk1" bg2="lt2" tx2="dk2" accent1="accent1" accent2="accent2" accent3="accent3" accent4="accent4" accent5="accent5" accent6="accent6" hlink="hlink" folHlink="folHlink"/>
  <p:sldLayoutIdLst>
    <p:sldLayoutId id="2147483777" r:id="rId1"/>
    <p:sldLayoutId id="2147483778" r:id="rId2"/>
    <p:sldLayoutId id="2147483779" r:id="rId3"/>
    <p:sldLayoutId id="2147483780" r:id="rId4"/>
    <p:sldLayoutId id="2147483781" r:id="rId5"/>
    <p:sldLayoutId id="2147483782" r:id="rId6"/>
    <p:sldLayoutId id="2147483783" r:id="rId7"/>
    <p:sldLayoutId id="2147483784" r:id="rId8"/>
    <p:sldLayoutId id="2147483785" r:id="rId9"/>
    <p:sldLayoutId id="2147483786" r:id="rId10"/>
    <p:sldLayoutId id="2147483787"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213177892"/>
      </p:ext>
    </p:extLst>
  </p:cSld>
  <p:clrMap bg1="lt1" tx1="dk1" bg2="lt2" tx2="dk2" accent1="accent1" accent2="accent2" accent3="accent3" accent4="accent4" accent5="accent5" accent6="accent6" hlink="hlink" folHlink="folHlink"/>
  <p:sldLayoutIdLst>
    <p:sldLayoutId id="2147484497" r:id="rId1"/>
    <p:sldLayoutId id="2147484498" r:id="rId2"/>
    <p:sldLayoutId id="2147484499" r:id="rId3"/>
    <p:sldLayoutId id="2147484500" r:id="rId4"/>
    <p:sldLayoutId id="2147484501" r:id="rId5"/>
    <p:sldLayoutId id="2147484502" r:id="rId6"/>
    <p:sldLayoutId id="2147484503" r:id="rId7"/>
    <p:sldLayoutId id="2147484504" r:id="rId8"/>
    <p:sldLayoutId id="2147484505" r:id="rId9"/>
    <p:sldLayoutId id="2147484506" r:id="rId10"/>
    <p:sldLayoutId id="214748450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081116214"/>
      </p:ext>
    </p:extLst>
  </p:cSld>
  <p:clrMap bg1="lt1" tx1="dk1" bg2="lt2" tx2="dk2" accent1="accent1" accent2="accent2" accent3="accent3" accent4="accent4" accent5="accent5" accent6="accent6" hlink="hlink" folHlink="folHlink"/>
  <p:sldLayoutIdLst>
    <p:sldLayoutId id="2147484509" r:id="rId1"/>
    <p:sldLayoutId id="2147484510" r:id="rId2"/>
    <p:sldLayoutId id="2147484511" r:id="rId3"/>
    <p:sldLayoutId id="2147484512" r:id="rId4"/>
    <p:sldLayoutId id="2147484513" r:id="rId5"/>
    <p:sldLayoutId id="2147484514" r:id="rId6"/>
    <p:sldLayoutId id="2147484515" r:id="rId7"/>
    <p:sldLayoutId id="2147484516" r:id="rId8"/>
    <p:sldLayoutId id="2147484517" r:id="rId9"/>
    <p:sldLayoutId id="2147484518" r:id="rId10"/>
    <p:sldLayoutId id="214748451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842554542"/>
      </p:ext>
    </p:extLst>
  </p:cSld>
  <p:clrMap bg1="lt1" tx1="dk1" bg2="lt2" tx2="dk2" accent1="accent1" accent2="accent2" accent3="accent3" accent4="accent4" accent5="accent5" accent6="accent6" hlink="hlink" folHlink="folHlink"/>
  <p:sldLayoutIdLst>
    <p:sldLayoutId id="2147484545" r:id="rId1"/>
    <p:sldLayoutId id="2147484546" r:id="rId2"/>
    <p:sldLayoutId id="2147484547" r:id="rId3"/>
    <p:sldLayoutId id="2147484548" r:id="rId4"/>
    <p:sldLayoutId id="2147484549" r:id="rId5"/>
    <p:sldLayoutId id="2147484550" r:id="rId6"/>
    <p:sldLayoutId id="2147484551" r:id="rId7"/>
    <p:sldLayoutId id="2147484552" r:id="rId8"/>
    <p:sldLayoutId id="2147484553" r:id="rId9"/>
    <p:sldLayoutId id="2147484554" r:id="rId10"/>
    <p:sldLayoutId id="214748455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061851715"/>
      </p:ext>
    </p:extLst>
  </p:cSld>
  <p:clrMap bg1="lt1" tx1="dk1" bg2="lt2" tx2="dk2" accent1="accent1" accent2="accent2" accent3="accent3" accent4="accent4" accent5="accent5" accent6="accent6" hlink="hlink" folHlink="folHlink"/>
  <p:sldLayoutIdLst>
    <p:sldLayoutId id="2147484557" r:id="rId1"/>
    <p:sldLayoutId id="2147484558" r:id="rId2"/>
    <p:sldLayoutId id="2147484559" r:id="rId3"/>
    <p:sldLayoutId id="2147484560" r:id="rId4"/>
    <p:sldLayoutId id="2147484561" r:id="rId5"/>
    <p:sldLayoutId id="2147484562" r:id="rId6"/>
    <p:sldLayoutId id="2147484563" r:id="rId7"/>
    <p:sldLayoutId id="2147484564" r:id="rId8"/>
    <p:sldLayoutId id="2147484565" r:id="rId9"/>
    <p:sldLayoutId id="2147484566" r:id="rId10"/>
    <p:sldLayoutId id="214748456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61678803"/>
      </p:ext>
    </p:extLst>
  </p:cSld>
  <p:clrMap bg1="lt1" tx1="dk1" bg2="lt2" tx2="dk2" accent1="accent1" accent2="accent2" accent3="accent3" accent4="accent4" accent5="accent5" accent6="accent6" hlink="hlink" folHlink="folHlink"/>
  <p:sldLayoutIdLst>
    <p:sldLayoutId id="2147484581" r:id="rId1"/>
    <p:sldLayoutId id="2147484582" r:id="rId2"/>
    <p:sldLayoutId id="2147484583" r:id="rId3"/>
    <p:sldLayoutId id="2147484584" r:id="rId4"/>
    <p:sldLayoutId id="2147484585" r:id="rId5"/>
    <p:sldLayoutId id="2147484586" r:id="rId6"/>
    <p:sldLayoutId id="2147484587" r:id="rId7"/>
    <p:sldLayoutId id="2147484588" r:id="rId8"/>
    <p:sldLayoutId id="2147484589" r:id="rId9"/>
    <p:sldLayoutId id="2147484590" r:id="rId10"/>
    <p:sldLayoutId id="214748459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11076373"/>
      </p:ext>
    </p:extLst>
  </p:cSld>
  <p:clrMap bg1="lt1" tx1="dk1" bg2="lt2" tx2="dk2" accent1="accent1" accent2="accent2" accent3="accent3" accent4="accent4" accent5="accent5" accent6="accent6" hlink="hlink" folHlink="folHlink"/>
  <p:sldLayoutIdLst>
    <p:sldLayoutId id="2147484593" r:id="rId1"/>
    <p:sldLayoutId id="2147484594" r:id="rId2"/>
    <p:sldLayoutId id="2147484595" r:id="rId3"/>
    <p:sldLayoutId id="2147484596" r:id="rId4"/>
    <p:sldLayoutId id="2147484597" r:id="rId5"/>
    <p:sldLayoutId id="2147484598" r:id="rId6"/>
    <p:sldLayoutId id="2147484599" r:id="rId7"/>
    <p:sldLayoutId id="2147484600" r:id="rId8"/>
    <p:sldLayoutId id="2147484601" r:id="rId9"/>
    <p:sldLayoutId id="2147484602" r:id="rId10"/>
    <p:sldLayoutId id="214748460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653308561"/>
      </p:ext>
    </p:extLst>
  </p:cSld>
  <p:clrMap bg1="lt1" tx1="dk1" bg2="lt2" tx2="dk2" accent1="accent1" accent2="accent2" accent3="accent3" accent4="accent4" accent5="accent5" accent6="accent6" hlink="hlink" folHlink="folHlink"/>
  <p:sldLayoutIdLst>
    <p:sldLayoutId id="2147484605" r:id="rId1"/>
    <p:sldLayoutId id="2147484606" r:id="rId2"/>
    <p:sldLayoutId id="2147484607" r:id="rId3"/>
    <p:sldLayoutId id="2147484608" r:id="rId4"/>
    <p:sldLayoutId id="2147484609" r:id="rId5"/>
    <p:sldLayoutId id="2147484610" r:id="rId6"/>
    <p:sldLayoutId id="2147484611" r:id="rId7"/>
    <p:sldLayoutId id="2147484612" r:id="rId8"/>
    <p:sldLayoutId id="2147484613" r:id="rId9"/>
    <p:sldLayoutId id="2147484614" r:id="rId10"/>
    <p:sldLayoutId id="214748461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97770462"/>
      </p:ext>
    </p:extLst>
  </p:cSld>
  <p:clrMap bg1="lt1" tx1="dk1" bg2="lt2" tx2="dk2" accent1="accent1" accent2="accent2" accent3="accent3" accent4="accent4" accent5="accent5" accent6="accent6" hlink="hlink" folHlink="folHlink"/>
  <p:sldLayoutIdLst>
    <p:sldLayoutId id="2147484617" r:id="rId1"/>
    <p:sldLayoutId id="2147484618" r:id="rId2"/>
    <p:sldLayoutId id="2147484619" r:id="rId3"/>
    <p:sldLayoutId id="2147484620" r:id="rId4"/>
    <p:sldLayoutId id="2147484621" r:id="rId5"/>
    <p:sldLayoutId id="2147484622" r:id="rId6"/>
    <p:sldLayoutId id="2147484623" r:id="rId7"/>
    <p:sldLayoutId id="2147484624" r:id="rId8"/>
    <p:sldLayoutId id="2147484625" r:id="rId9"/>
    <p:sldLayoutId id="2147484626" r:id="rId10"/>
    <p:sldLayoutId id="21474846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890160808"/>
      </p:ext>
    </p:extLst>
  </p:cSld>
  <p:clrMap bg1="lt1" tx1="dk1" bg2="lt2" tx2="dk2" accent1="accent1" accent2="accent2" accent3="accent3" accent4="accent4" accent5="accent5" accent6="accent6" hlink="hlink" folHlink="folHlink"/>
  <p:sldLayoutIdLst>
    <p:sldLayoutId id="2147484629" r:id="rId1"/>
    <p:sldLayoutId id="2147484630" r:id="rId2"/>
    <p:sldLayoutId id="2147484631" r:id="rId3"/>
    <p:sldLayoutId id="2147484632" r:id="rId4"/>
    <p:sldLayoutId id="2147484633" r:id="rId5"/>
    <p:sldLayoutId id="2147484634" r:id="rId6"/>
    <p:sldLayoutId id="2147484635" r:id="rId7"/>
    <p:sldLayoutId id="2147484636" r:id="rId8"/>
    <p:sldLayoutId id="2147484637" r:id="rId9"/>
    <p:sldLayoutId id="2147484638" r:id="rId10"/>
    <p:sldLayoutId id="214748463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288183750"/>
      </p:ext>
    </p:extLst>
  </p:cSld>
  <p:clrMap bg1="lt1" tx1="dk1" bg2="lt2" tx2="dk2" accent1="accent1" accent2="accent2" accent3="accent3" accent4="accent4" accent5="accent5" accent6="accent6" hlink="hlink" folHlink="folHlink"/>
  <p:sldLayoutIdLst>
    <p:sldLayoutId id="2147484641" r:id="rId1"/>
    <p:sldLayoutId id="2147484642" r:id="rId2"/>
    <p:sldLayoutId id="2147484643" r:id="rId3"/>
    <p:sldLayoutId id="2147484644" r:id="rId4"/>
    <p:sldLayoutId id="2147484645" r:id="rId5"/>
    <p:sldLayoutId id="2147484646" r:id="rId6"/>
    <p:sldLayoutId id="2147484647" r:id="rId7"/>
    <p:sldLayoutId id="2147484648" r:id="rId8"/>
    <p:sldLayoutId id="2147484649" r:id="rId9"/>
    <p:sldLayoutId id="2147484650" r:id="rId10"/>
    <p:sldLayoutId id="214748465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1026" name="Rectangle 2"/>
          <p:cNvSpPr>
            <a:spLocks noGrp="1" noChangeArrowheads="1"/>
          </p:cNvSpPr>
          <p:nvPr>
            <p:ph type="title"/>
          </p:nvPr>
        </p:nvSpPr>
        <p:spPr bwMode="auto">
          <a:xfrm>
            <a:off x="457200" y="206375"/>
            <a:ext cx="8229600" cy="8572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1027" name="Rectangle 3"/>
          <p:cNvSpPr>
            <a:spLocks noGrp="1" noChangeArrowheads="1"/>
          </p:cNvSpPr>
          <p:nvPr>
            <p:ph type="body" idx="1"/>
          </p:nvPr>
        </p:nvSpPr>
        <p:spPr bwMode="auto">
          <a:xfrm>
            <a:off x="457200" y="1200150"/>
            <a:ext cx="8229600" cy="33940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atin typeface="Arial" charset="0"/>
              </a:defRPr>
            </a:lvl1pPr>
          </a:lstStyle>
          <a:p>
            <a:pPr fontAlgn="base">
              <a:spcBef>
                <a:spcPct val="0"/>
              </a:spcBef>
              <a:spcAft>
                <a:spcPct val="0"/>
              </a:spcAft>
              <a:defRPr/>
            </a:pPr>
            <a:endParaRPr lang="en-US">
              <a:solidFill>
                <a:srgbClr val="000000"/>
              </a:solidFill>
            </a:endParaRPr>
          </a:p>
        </p:txBody>
      </p:sp>
      <p:sp>
        <p:nvSpPr>
          <p:cNvPr id="1029" name="Rectangle 5"/>
          <p:cNvSpPr>
            <a:spLocks noGrp="1" noChangeArrowheads="1"/>
          </p:cNvSpPr>
          <p:nvPr>
            <p:ph type="ftr" sz="quarter" idx="3"/>
          </p:nvPr>
        </p:nvSpPr>
        <p:spPr bwMode="auto">
          <a:xfrm>
            <a:off x="3124200" y="4684713"/>
            <a:ext cx="2895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400">
                <a:latin typeface="Arial" charset="0"/>
              </a:defRPr>
            </a:lvl1pPr>
          </a:lstStyle>
          <a:p>
            <a:pPr fontAlgn="base">
              <a:spcBef>
                <a:spcPct val="0"/>
              </a:spcBef>
              <a:spcAft>
                <a:spcPct val="0"/>
              </a:spcAft>
              <a:defRPr/>
            </a:pPr>
            <a:endParaRPr lang="en-US">
              <a:solidFill>
                <a:srgbClr val="000000"/>
              </a:solidFill>
            </a:endParaRPr>
          </a:p>
        </p:txBody>
      </p:sp>
      <p:sp>
        <p:nvSpPr>
          <p:cNvPr id="1030" name="Rectangle 6"/>
          <p:cNvSpPr>
            <a:spLocks noGrp="1" noChangeArrowheads="1"/>
          </p:cNvSpPr>
          <p:nvPr>
            <p:ph type="sldNum" sz="quarter" idx="4"/>
          </p:nvPr>
        </p:nvSpPr>
        <p:spPr bwMode="auto">
          <a:xfrm>
            <a:off x="6553200" y="4684713"/>
            <a:ext cx="2133600" cy="357187"/>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r">
              <a:defRPr sz="1400">
                <a:latin typeface="Arial" charset="0"/>
              </a:defRPr>
            </a:lvl1pPr>
          </a:lstStyle>
          <a:p>
            <a:pPr fontAlgn="base">
              <a:spcBef>
                <a:spcPct val="0"/>
              </a:spcBef>
              <a:spcAft>
                <a:spcPct val="0"/>
              </a:spcAft>
              <a:defRPr/>
            </a:pPr>
            <a:fld id="{37D50B8C-64E8-41A6-B64A-4BC22EE566DF}" type="slidenum">
              <a:rPr lang="en-US">
                <a:solidFill>
                  <a:srgbClr val="000000"/>
                </a:solidFill>
              </a:rPr>
              <a:pPr fontAlgn="base">
                <a:spcBef>
                  <a:spcPct val="0"/>
                </a:spcBef>
                <a:spcAft>
                  <a:spcPct val="0"/>
                </a:spcAft>
                <a:defRPr/>
              </a:pPr>
              <a:t>‹#›</a:t>
            </a:fld>
            <a:endParaRPr lang="en-US">
              <a:solidFill>
                <a:srgbClr val="000000"/>
              </a:solidFill>
            </a:endParaRPr>
          </a:p>
        </p:txBody>
      </p:sp>
    </p:spTree>
    <p:extLst>
      <p:ext uri="{BB962C8B-B14F-4D97-AF65-F5344CB8AC3E}">
        <p14:creationId xmlns:p14="http://schemas.microsoft.com/office/powerpoint/2010/main" val="4099789748"/>
      </p:ext>
    </p:extLst>
  </p:cSld>
  <p:clrMap bg1="lt1" tx1="dk1" bg2="lt2" tx2="dk2" accent1="accent1" accent2="accent2" accent3="accent3" accent4="accent4" accent5="accent5" accent6="accent6" hlink="hlink" folHlink="folHlink"/>
  <p:sldLayoutIdLst>
    <p:sldLayoutId id="2147483789" r:id="rId1"/>
    <p:sldLayoutId id="2147483790" r:id="rId2"/>
    <p:sldLayoutId id="2147483791" r:id="rId3"/>
    <p:sldLayoutId id="2147483792" r:id="rId4"/>
    <p:sldLayoutId id="2147483793" r:id="rId5"/>
    <p:sldLayoutId id="2147483794" r:id="rId6"/>
    <p:sldLayoutId id="2147483795" r:id="rId7"/>
    <p:sldLayoutId id="2147483796" r:id="rId8"/>
    <p:sldLayoutId id="2147483797" r:id="rId9"/>
    <p:sldLayoutId id="2147483798" r:id="rId10"/>
    <p:sldLayoutId id="2147483799" r:id="rId11"/>
  </p:sldLayoutIdLst>
  <p:txStyles>
    <p:titleStyle>
      <a:lvl1pPr algn="ctr" rtl="0" eaLnBrk="0" fontAlgn="base" hangingPunct="0">
        <a:spcBef>
          <a:spcPct val="0"/>
        </a:spcBef>
        <a:spcAft>
          <a:spcPct val="0"/>
        </a:spcAft>
        <a:defRPr sz="4400">
          <a:solidFill>
            <a:schemeClr val="tx2"/>
          </a:solidFill>
          <a:latin typeface="+mj-lt"/>
          <a:ea typeface="+mj-ea"/>
          <a:cs typeface="+mj-cs"/>
        </a:defRPr>
      </a:lvl1pPr>
      <a:lvl2pPr algn="ctr" rtl="0" eaLnBrk="0" fontAlgn="base" hangingPunct="0">
        <a:spcBef>
          <a:spcPct val="0"/>
        </a:spcBef>
        <a:spcAft>
          <a:spcPct val="0"/>
        </a:spcAft>
        <a:defRPr sz="4400">
          <a:solidFill>
            <a:schemeClr val="tx2"/>
          </a:solidFill>
          <a:latin typeface="Arial" charset="0"/>
        </a:defRPr>
      </a:lvl2pPr>
      <a:lvl3pPr algn="ctr" rtl="0" eaLnBrk="0" fontAlgn="base" hangingPunct="0">
        <a:spcBef>
          <a:spcPct val="0"/>
        </a:spcBef>
        <a:spcAft>
          <a:spcPct val="0"/>
        </a:spcAft>
        <a:defRPr sz="4400">
          <a:solidFill>
            <a:schemeClr val="tx2"/>
          </a:solidFill>
          <a:latin typeface="Arial" charset="0"/>
        </a:defRPr>
      </a:lvl3pPr>
      <a:lvl4pPr algn="ctr" rtl="0" eaLnBrk="0" fontAlgn="base" hangingPunct="0">
        <a:spcBef>
          <a:spcPct val="0"/>
        </a:spcBef>
        <a:spcAft>
          <a:spcPct val="0"/>
        </a:spcAft>
        <a:defRPr sz="4400">
          <a:solidFill>
            <a:schemeClr val="tx2"/>
          </a:solidFill>
          <a:latin typeface="Arial" charset="0"/>
        </a:defRPr>
      </a:lvl4pPr>
      <a:lvl5pPr algn="ctr" rtl="0" eaLnBrk="0" fontAlgn="base" hangingPunct="0">
        <a:spcBef>
          <a:spcPct val="0"/>
        </a:spcBef>
        <a:spcAft>
          <a:spcPct val="0"/>
        </a:spcAft>
        <a:defRPr sz="4400">
          <a:solidFill>
            <a:schemeClr val="tx2"/>
          </a:solidFill>
          <a:latin typeface="Arial" charset="0"/>
        </a:defRPr>
      </a:lvl5pPr>
      <a:lvl6pPr marL="457200" algn="ctr" rtl="0" fontAlgn="base">
        <a:spcBef>
          <a:spcPct val="0"/>
        </a:spcBef>
        <a:spcAft>
          <a:spcPct val="0"/>
        </a:spcAft>
        <a:defRPr sz="4400">
          <a:solidFill>
            <a:schemeClr val="tx2"/>
          </a:solidFill>
          <a:latin typeface="Arial" charset="0"/>
        </a:defRPr>
      </a:lvl6pPr>
      <a:lvl7pPr marL="914400" algn="ctr" rtl="0" fontAlgn="base">
        <a:spcBef>
          <a:spcPct val="0"/>
        </a:spcBef>
        <a:spcAft>
          <a:spcPct val="0"/>
        </a:spcAft>
        <a:defRPr sz="4400">
          <a:solidFill>
            <a:schemeClr val="tx2"/>
          </a:solidFill>
          <a:latin typeface="Arial" charset="0"/>
        </a:defRPr>
      </a:lvl7pPr>
      <a:lvl8pPr marL="1371600" algn="ctr" rtl="0" fontAlgn="base">
        <a:spcBef>
          <a:spcPct val="0"/>
        </a:spcBef>
        <a:spcAft>
          <a:spcPct val="0"/>
        </a:spcAft>
        <a:defRPr sz="4400">
          <a:solidFill>
            <a:schemeClr val="tx2"/>
          </a:solidFill>
          <a:latin typeface="Arial" charset="0"/>
        </a:defRPr>
      </a:lvl8pPr>
      <a:lvl9pPr marL="1828800" algn="ctr" rtl="0" fontAlgn="base">
        <a:spcBef>
          <a:spcPct val="0"/>
        </a:spcBef>
        <a:spcAft>
          <a:spcPct val="0"/>
        </a:spcAft>
        <a:defRPr sz="4400">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a:solidFill>
            <a:schemeClr val="tx1"/>
          </a:solidFill>
          <a:latin typeface="+mn-lt"/>
        </a:defRPr>
      </a:lvl2pPr>
      <a:lvl3pPr marL="1143000" indent="-228600" algn="l" rtl="0" eaLnBrk="0" fontAlgn="base" hangingPunct="0">
        <a:spcBef>
          <a:spcPct val="20000"/>
        </a:spcBef>
        <a:spcAft>
          <a:spcPct val="0"/>
        </a:spcAft>
        <a:buChar char="•"/>
        <a:defRPr sz="2400">
          <a:solidFill>
            <a:schemeClr val="tx1"/>
          </a:solidFill>
          <a:latin typeface="+mn-lt"/>
        </a:defRPr>
      </a:lvl3pPr>
      <a:lvl4pPr marL="1600200" indent="-228600" algn="l" rtl="0" eaLnBrk="0" fontAlgn="base" hangingPunct="0">
        <a:spcBef>
          <a:spcPct val="20000"/>
        </a:spcBef>
        <a:spcAft>
          <a:spcPct val="0"/>
        </a:spcAft>
        <a:buChar char="–"/>
        <a:defRPr sz="2000">
          <a:solidFill>
            <a:schemeClr val="tx1"/>
          </a:solidFill>
          <a:latin typeface="+mn-lt"/>
        </a:defRPr>
      </a:lvl4pPr>
      <a:lvl5pPr marL="2057400" indent="-228600" algn="l" rtl="0" eaLnBrk="0" fontAlgn="base" hangingPunct="0">
        <a:spcBef>
          <a:spcPct val="20000"/>
        </a:spcBef>
        <a:spcAft>
          <a:spcPct val="0"/>
        </a:spcAft>
        <a:buChar char="»"/>
        <a:defRPr sz="2000">
          <a:solidFill>
            <a:schemeClr val="tx1"/>
          </a:solidFill>
          <a:latin typeface="+mn-lt"/>
        </a:defRPr>
      </a:lvl5pPr>
      <a:lvl6pPr marL="2514600" indent="-228600" algn="l" rtl="0" fontAlgn="base">
        <a:spcBef>
          <a:spcPct val="20000"/>
        </a:spcBef>
        <a:spcAft>
          <a:spcPct val="0"/>
        </a:spcAft>
        <a:buChar char="»"/>
        <a:defRPr sz="2000">
          <a:solidFill>
            <a:schemeClr val="tx1"/>
          </a:solidFill>
          <a:latin typeface="+mn-lt"/>
        </a:defRPr>
      </a:lvl6pPr>
      <a:lvl7pPr marL="2971800" indent="-228600" algn="l" rtl="0" fontAlgn="base">
        <a:spcBef>
          <a:spcPct val="20000"/>
        </a:spcBef>
        <a:spcAft>
          <a:spcPct val="0"/>
        </a:spcAft>
        <a:buChar char="»"/>
        <a:defRPr sz="2000">
          <a:solidFill>
            <a:schemeClr val="tx1"/>
          </a:solidFill>
          <a:latin typeface="+mn-lt"/>
        </a:defRPr>
      </a:lvl7pPr>
      <a:lvl8pPr marL="3429000" indent="-228600" algn="l" rtl="0" fontAlgn="base">
        <a:spcBef>
          <a:spcPct val="20000"/>
        </a:spcBef>
        <a:spcAft>
          <a:spcPct val="0"/>
        </a:spcAft>
        <a:buChar char="»"/>
        <a:defRPr sz="2000">
          <a:solidFill>
            <a:schemeClr val="tx1"/>
          </a:solidFill>
          <a:latin typeface="+mn-lt"/>
        </a:defRPr>
      </a:lvl8pPr>
      <a:lvl9pPr marL="3886200" indent="-228600" algn="l" rtl="0" fontAlgn="base">
        <a:spcBef>
          <a:spcPct val="20000"/>
        </a:spcBef>
        <a:spcAft>
          <a:spcPct val="0"/>
        </a:spcAft>
        <a:buChar char="»"/>
        <a:defRPr sz="20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0.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511798065"/>
      </p:ext>
    </p:extLst>
  </p:cSld>
  <p:clrMap bg1="lt1" tx1="dk1" bg2="lt2" tx2="dk2" accent1="accent1" accent2="accent2" accent3="accent3" accent4="accent4" accent5="accent5" accent6="accent6" hlink="hlink" folHlink="folHlink"/>
  <p:sldLayoutIdLst>
    <p:sldLayoutId id="2147484653" r:id="rId1"/>
    <p:sldLayoutId id="2147484654" r:id="rId2"/>
    <p:sldLayoutId id="2147484655" r:id="rId3"/>
    <p:sldLayoutId id="2147484656" r:id="rId4"/>
    <p:sldLayoutId id="2147484657" r:id="rId5"/>
    <p:sldLayoutId id="2147484658" r:id="rId6"/>
    <p:sldLayoutId id="2147484659" r:id="rId7"/>
    <p:sldLayoutId id="2147484660" r:id="rId8"/>
    <p:sldLayoutId id="2147484661" r:id="rId9"/>
    <p:sldLayoutId id="2147484662" r:id="rId10"/>
    <p:sldLayoutId id="214748466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998535342"/>
      </p:ext>
    </p:extLst>
  </p:cSld>
  <p:clrMap bg1="lt1" tx1="dk1" bg2="lt2" tx2="dk2" accent1="accent1" accent2="accent2" accent3="accent3" accent4="accent4" accent5="accent5" accent6="accent6" hlink="hlink" folHlink="folHlink"/>
  <p:sldLayoutIdLst>
    <p:sldLayoutId id="2147484701" r:id="rId1"/>
    <p:sldLayoutId id="2147484702" r:id="rId2"/>
    <p:sldLayoutId id="2147484703" r:id="rId3"/>
    <p:sldLayoutId id="2147484704" r:id="rId4"/>
    <p:sldLayoutId id="2147484705" r:id="rId5"/>
    <p:sldLayoutId id="2147484706" r:id="rId6"/>
    <p:sldLayoutId id="2147484707" r:id="rId7"/>
    <p:sldLayoutId id="2147484708" r:id="rId8"/>
    <p:sldLayoutId id="2147484709" r:id="rId9"/>
    <p:sldLayoutId id="2147484710" r:id="rId10"/>
    <p:sldLayoutId id="2147484711"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2.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25648"/>
      </p:ext>
    </p:extLst>
  </p:cSld>
  <p:clrMap bg1="lt1" tx1="dk1" bg2="lt2" tx2="dk2" accent1="accent1" accent2="accent2" accent3="accent3" accent4="accent4" accent5="accent5" accent6="accent6" hlink="hlink" folHlink="folHlink"/>
  <p:sldLayoutIdLst>
    <p:sldLayoutId id="2147484713" r:id="rId1"/>
    <p:sldLayoutId id="2147484714" r:id="rId2"/>
    <p:sldLayoutId id="2147484715" r:id="rId3"/>
    <p:sldLayoutId id="2147484716" r:id="rId4"/>
    <p:sldLayoutId id="2147484717" r:id="rId5"/>
    <p:sldLayoutId id="2147484718" r:id="rId6"/>
    <p:sldLayoutId id="2147484719" r:id="rId7"/>
    <p:sldLayoutId id="2147484720" r:id="rId8"/>
    <p:sldLayoutId id="2147484721" r:id="rId9"/>
    <p:sldLayoutId id="2147484722" r:id="rId10"/>
    <p:sldLayoutId id="214748472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3.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25648"/>
      </p:ext>
    </p:extLst>
  </p:cSld>
  <p:clrMap bg1="lt1" tx1="dk1" bg2="lt2" tx2="dk2" accent1="accent1" accent2="accent2" accent3="accent3" accent4="accent4" accent5="accent5" accent6="accent6" hlink="hlink" folHlink="folHlink"/>
  <p:sldLayoutIdLst>
    <p:sldLayoutId id="2147484725" r:id="rId1"/>
    <p:sldLayoutId id="2147484726" r:id="rId2"/>
    <p:sldLayoutId id="2147484727" r:id="rId3"/>
    <p:sldLayoutId id="2147484728" r:id="rId4"/>
    <p:sldLayoutId id="2147484729" r:id="rId5"/>
    <p:sldLayoutId id="2147484730" r:id="rId6"/>
    <p:sldLayoutId id="2147484731" r:id="rId7"/>
    <p:sldLayoutId id="2147484732" r:id="rId8"/>
    <p:sldLayoutId id="2147484733" r:id="rId9"/>
    <p:sldLayoutId id="2147484734" r:id="rId10"/>
    <p:sldLayoutId id="214748473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040925648"/>
      </p:ext>
    </p:extLst>
  </p:cSld>
  <p:clrMap bg1="lt1" tx1="dk1" bg2="lt2" tx2="dk2" accent1="accent1" accent2="accent2" accent3="accent3" accent4="accent4" accent5="accent5" accent6="accent6" hlink="hlink" folHlink="folHlink"/>
  <p:sldLayoutIdLst>
    <p:sldLayoutId id="2147484737" r:id="rId1"/>
    <p:sldLayoutId id="2147484738" r:id="rId2"/>
    <p:sldLayoutId id="2147484739" r:id="rId3"/>
    <p:sldLayoutId id="2147484740" r:id="rId4"/>
    <p:sldLayoutId id="2147484741" r:id="rId5"/>
    <p:sldLayoutId id="2147484742" r:id="rId6"/>
    <p:sldLayoutId id="2147484743" r:id="rId7"/>
    <p:sldLayoutId id="2147484744" r:id="rId8"/>
    <p:sldLayoutId id="2147484745" r:id="rId9"/>
    <p:sldLayoutId id="2147484746" r:id="rId10"/>
    <p:sldLayoutId id="214748474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426785852"/>
      </p:ext>
    </p:extLst>
  </p:cSld>
  <p:clrMap bg1="lt1" tx1="dk1" bg2="lt2" tx2="dk2" accent1="accent1" accent2="accent2" accent3="accent3" accent4="accent4" accent5="accent5" accent6="accent6" hlink="hlink" folHlink="folHlink"/>
  <p:sldLayoutIdLst>
    <p:sldLayoutId id="2147483833" r:id="rId1"/>
    <p:sldLayoutId id="2147483834" r:id="rId2"/>
    <p:sldLayoutId id="2147483835" r:id="rId3"/>
    <p:sldLayoutId id="2147483836" r:id="rId4"/>
    <p:sldLayoutId id="2147483837" r:id="rId5"/>
    <p:sldLayoutId id="2147483838" r:id="rId6"/>
    <p:sldLayoutId id="2147483839" r:id="rId7"/>
    <p:sldLayoutId id="2147483840" r:id="rId8"/>
    <p:sldLayoutId id="2147483841" r:id="rId9"/>
    <p:sldLayoutId id="2147483842" r:id="rId10"/>
    <p:sldLayoutId id="2147483843"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3853867995"/>
      </p:ext>
    </p:extLst>
  </p:cSld>
  <p:clrMap bg1="lt1" tx1="dk1" bg2="lt2" tx2="dk2" accent1="accent1" accent2="accent2" accent3="accent3" accent4="accent4" accent5="accent5" accent6="accent6" hlink="hlink" folHlink="folHlink"/>
  <p:sldLayoutIdLst>
    <p:sldLayoutId id="2147483917" r:id="rId1"/>
    <p:sldLayoutId id="2147483918" r:id="rId2"/>
    <p:sldLayoutId id="2147483919" r:id="rId3"/>
    <p:sldLayoutId id="2147483920" r:id="rId4"/>
    <p:sldLayoutId id="2147483921" r:id="rId5"/>
    <p:sldLayoutId id="2147483922" r:id="rId6"/>
    <p:sldLayoutId id="2147483923" r:id="rId7"/>
    <p:sldLayoutId id="2147483924" r:id="rId8"/>
    <p:sldLayoutId id="2147483925" r:id="rId9"/>
    <p:sldLayoutId id="2147483926" r:id="rId10"/>
    <p:sldLayoutId id="2147483927"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4"/>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0839A25E-7F15-44F1-94F4-2A12B1BB4C41}"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4"/>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4"/>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78E1B59D-EAE0-479E-86E9-837E6345171E}"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0363707"/>
      </p:ext>
    </p:extLst>
  </p:cSld>
  <p:clrMap bg1="lt1" tx1="dk1" bg2="lt2" tx2="dk2" accent1="accent1" accent2="accent2" accent3="accent3" accent4="accent4" accent5="accent5" accent6="accent6" hlink="hlink" folHlink="folHlink"/>
  <p:sldLayoutIdLst>
    <p:sldLayoutId id="2147483929" r:id="rId1"/>
    <p:sldLayoutId id="2147483930" r:id="rId2"/>
    <p:sldLayoutId id="2147483931" r:id="rId3"/>
    <p:sldLayoutId id="2147483932" r:id="rId4"/>
    <p:sldLayoutId id="2147483933" r:id="rId5"/>
    <p:sldLayoutId id="2147483934" r:id="rId6"/>
    <p:sldLayoutId id="2147483935" r:id="rId7"/>
    <p:sldLayoutId id="2147483936" r:id="rId8"/>
    <p:sldLayoutId id="2147483937" r:id="rId9"/>
    <p:sldLayoutId id="2147483938" r:id="rId10"/>
    <p:sldLayoutId id="2147483939" r:id="rId11"/>
  </p:sldLayoutIdLst>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793187042"/>
      </p:ext>
    </p:extLst>
  </p:cSld>
  <p:clrMap bg1="lt1" tx1="dk1" bg2="lt2" tx2="dk2" accent1="accent1" accent2="accent2" accent3="accent3" accent4="accent4" accent5="accent5" accent6="accent6" hlink="hlink" folHlink="folHlink"/>
  <p:sldLayoutIdLst>
    <p:sldLayoutId id="2147483961" r:id="rId1"/>
    <p:sldLayoutId id="2147483962" r:id="rId2"/>
    <p:sldLayoutId id="2147483963" r:id="rId3"/>
    <p:sldLayoutId id="2147483964" r:id="rId4"/>
    <p:sldLayoutId id="2147483965" r:id="rId5"/>
    <p:sldLayoutId id="2147483966" r:id="rId6"/>
    <p:sldLayoutId id="2147483967" r:id="rId7"/>
    <p:sldLayoutId id="2147483968" r:id="rId8"/>
    <p:sldLayoutId id="2147483969" r:id="rId9"/>
    <p:sldLayoutId id="2147483970" r:id="rId10"/>
    <p:sldLayoutId id="2147483971" r:id="rId11"/>
  </p:sldLayoutIdLst>
  <mc:AlternateContent xmlns:mc="http://schemas.openxmlformats.org/markup-compatibility/2006" xmlns:p14="http://schemas.microsoft.com/office/powerpoint/2010/main">
    <mc:Choice Requires="p14">
      <p:transition spd="slow" p14:dur="2000"/>
    </mc:Choice>
    <mc:Fallback xmlns="">
      <p:transition spd="slow"/>
    </mc:Fallback>
  </mc:AlternateConten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627927736"/>
      </p:ext>
    </p:extLst>
  </p:cSld>
  <p:clrMap bg1="lt1" tx1="dk1" bg2="lt2" tx2="dk2" accent1="accent1" accent2="accent2" accent3="accent3" accent4="accent4" accent5="accent5" accent6="accent6" hlink="hlink" folHlink="folHlink"/>
  <p:sldLayoutIdLst>
    <p:sldLayoutId id="2147484165" r:id="rId1"/>
    <p:sldLayoutId id="2147484166" r:id="rId2"/>
    <p:sldLayoutId id="2147484167" r:id="rId3"/>
    <p:sldLayoutId id="2147484168" r:id="rId4"/>
    <p:sldLayoutId id="2147484169" r:id="rId5"/>
    <p:sldLayoutId id="2147484170" r:id="rId6"/>
    <p:sldLayoutId id="2147484171" r:id="rId7"/>
    <p:sldLayoutId id="2147484172" r:id="rId8"/>
    <p:sldLayoutId id="2147484173" r:id="rId9"/>
    <p:sldLayoutId id="2147484174" r:id="rId10"/>
    <p:sldLayoutId id="214748417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05979"/>
            <a:ext cx="8229600" cy="857250"/>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200">
                <a:solidFill>
                  <a:schemeClr val="tx1">
                    <a:tint val="75000"/>
                  </a:schemeClr>
                </a:solidFill>
              </a:defRPr>
            </a:lvl1pPr>
          </a:lstStyle>
          <a:p>
            <a:fld id="{E8CA3318-CD7F-4429-B228-68E731F393B3}" type="datetimeFigureOut">
              <a:rPr lang="en-US" smtClean="0">
                <a:solidFill>
                  <a:prstClr val="black">
                    <a:tint val="75000"/>
                  </a:prstClr>
                </a:solidFill>
              </a:rPr>
              <a:pPr/>
              <a:t>6/9/2023</a:t>
            </a:fld>
            <a:endParaRPr lang="en-US">
              <a:solidFill>
                <a:prstClr val="black">
                  <a:tint val="75000"/>
                </a:prstClr>
              </a:solidFill>
            </a:endParaRPr>
          </a:p>
        </p:txBody>
      </p:sp>
      <p:sp>
        <p:nvSpPr>
          <p:cNvPr id="5" name="Footer Placeholder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solidFill>
                <a:prstClr val="black">
                  <a:tint val="75000"/>
                </a:prstClr>
              </a:solidFill>
            </a:endParaRPr>
          </a:p>
        </p:txBody>
      </p:sp>
      <p:sp>
        <p:nvSpPr>
          <p:cNvPr id="6" name="Slide Number Placeholder 5"/>
          <p:cNvSpPr>
            <a:spLocks noGrp="1"/>
          </p:cNvSpPr>
          <p:nvPr>
            <p:ph type="sldNum" sz="quarter" idx="4"/>
          </p:nvPr>
        </p:nvSpPr>
        <p:spPr>
          <a:xfrm>
            <a:off x="6553200" y="4767263"/>
            <a:ext cx="2133600" cy="273844"/>
          </a:xfrm>
          <a:prstGeom prst="rect">
            <a:avLst/>
          </a:prstGeom>
        </p:spPr>
        <p:txBody>
          <a:bodyPr vert="horz" lIns="91440" tIns="45720" rIns="91440" bIns="45720" rtlCol="0" anchor="ctr"/>
          <a:lstStyle>
            <a:lvl1pPr algn="r">
              <a:defRPr sz="1200">
                <a:solidFill>
                  <a:schemeClr val="tx1">
                    <a:tint val="75000"/>
                  </a:schemeClr>
                </a:solidFill>
              </a:defRPr>
            </a:lvl1pPr>
          </a:lstStyle>
          <a:p>
            <a:fld id="{FE0FACC7-18D8-454B-9C92-E00093DDE167}" type="slidenum">
              <a:rPr lang="en-US" smtClean="0">
                <a:solidFill>
                  <a:prstClr val="black">
                    <a:tint val="75000"/>
                  </a:prstClr>
                </a:solidFill>
              </a:rPr>
              <a:pPr/>
              <a:t>‹#›</a:t>
            </a:fld>
            <a:endParaRPr lang="en-US">
              <a:solidFill>
                <a:prstClr val="black">
                  <a:tint val="75000"/>
                </a:prstClr>
              </a:solidFill>
            </a:endParaRPr>
          </a:p>
        </p:txBody>
      </p:sp>
    </p:spTree>
    <p:extLst>
      <p:ext uri="{BB962C8B-B14F-4D97-AF65-F5344CB8AC3E}">
        <p14:creationId xmlns:p14="http://schemas.microsoft.com/office/powerpoint/2010/main" val="1551326256"/>
      </p:ext>
    </p:extLst>
  </p:cSld>
  <p:clrMap bg1="lt1" tx1="dk1" bg2="lt2" tx2="dk2" accent1="accent1" accent2="accent2" accent3="accent3" accent4="accent4" accent5="accent5" accent6="accent6" hlink="hlink" folHlink="folHlink"/>
  <p:sldLayoutIdLst>
    <p:sldLayoutId id="2147484285" r:id="rId1"/>
    <p:sldLayoutId id="2147484286" r:id="rId2"/>
    <p:sldLayoutId id="2147484287" r:id="rId3"/>
    <p:sldLayoutId id="2147484288" r:id="rId4"/>
    <p:sldLayoutId id="2147484289" r:id="rId5"/>
    <p:sldLayoutId id="2147484290" r:id="rId6"/>
    <p:sldLayoutId id="2147484291" r:id="rId7"/>
    <p:sldLayoutId id="2147484292" r:id="rId8"/>
    <p:sldLayoutId id="2147484293" r:id="rId9"/>
    <p:sldLayoutId id="2147484294" r:id="rId10"/>
    <p:sldLayoutId id="2147484295"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3.xml"/></Relationships>
</file>

<file path=ppt/slides/_rels/slide1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34.xml"/></Relationships>
</file>

<file path=ppt/slides/_rels/slide1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1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1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66.xml"/></Relationships>
</file>

<file path=ppt/slides/_rels/slide1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1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2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1.xml"/></Relationships>
</file>

<file path=ppt/slides/_rels/slide22.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45.xml"/></Relationships>
</file>

<file path=ppt/slides/_rels/slide2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2.xml"/></Relationships>
</file>

<file path=ppt/slides/_rels/slide2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4.xml"/></Relationships>
</file>

<file path=ppt/slides/_rels/slide2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44.xml"/></Relationships>
</file>

<file path=ppt/slides/_rels/slide2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5.xml"/></Relationships>
</file>

<file path=ppt/slides/_rels/slide2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55.xml"/></Relationships>
</file>

<file path=ppt/slides/_rels/slide3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16.xml"/></Relationships>
</file>

<file path=ppt/slides/_rels/slide33.xml.rels><?xml version="1.0" encoding="UTF-8" standalone="yes"?>
<Relationships xmlns="http://schemas.openxmlformats.org/package/2006/relationships"><Relationship Id="rId3" Type="http://schemas.openxmlformats.org/officeDocument/2006/relationships/image" Target="../media/image8.jpg"/><Relationship Id="rId2" Type="http://schemas.openxmlformats.org/officeDocument/2006/relationships/image" Target="../media/image5.jpg"/><Relationship Id="rId1" Type="http://schemas.openxmlformats.org/officeDocument/2006/relationships/slideLayout" Target="../slideLayouts/slideLayout1.xml"/></Relationships>
</file>

<file path=ppt/slides/_rels/slide3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xml"/></Relationships>
</file>

<file path=ppt/slides/_rels/slide35.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1.xml"/></Relationships>
</file>

<file path=ppt/slides/_rels/slide36.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37.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5.jpg"/><Relationship Id="rId1" Type="http://schemas.openxmlformats.org/officeDocument/2006/relationships/slideLayout" Target="../slideLayouts/slideLayout67.xml"/><Relationship Id="rId4" Type="http://schemas.openxmlformats.org/officeDocument/2006/relationships/image" Target="../media/image11.png"/></Relationships>
</file>

<file path=ppt/slides/_rels/slide3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9.xml"/></Relationships>
</file>

<file path=ppt/slides/_rels/slide4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74.xml"/></Relationships>
</file>

<file path=ppt/slides/_rels/slide4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85.xml"/></Relationships>
</file>

<file path=ppt/slides/_rels/slide4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4.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38.xml"/></Relationships>
</file>

<file path=ppt/slides/_rels/slide4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90.xml"/></Relationships>
</file>

<file path=ppt/slides/_rels/slide4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96.xml"/></Relationships>
</file>

<file path=ppt/slides/_rels/slide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07.xml"/></Relationships>
</file>

<file path=ppt/slides/_rels/slide5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49.xml"/></Relationships>
</file>

<file path=ppt/slides/_rels/slide54.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5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34.xml"/></Relationships>
</file>

<file path=ppt/slides/_rels/slide5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23.xml"/></Relationships>
</file>

<file path=ppt/slides/_rels/slide5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45.xml"/></Relationships>
</file>

<file path=ppt/slides/_rels/slide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01.xml"/></Relationships>
</file>

<file path=ppt/slides/_rels/slide6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2.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3.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56.xml"/></Relationships>
</file>

<file path=ppt/slides/_rels/slide64.xml.rels><?xml version="1.0" encoding="UTF-8" standalone="yes"?>
<Relationships xmlns="http://schemas.openxmlformats.org/package/2006/relationships"><Relationship Id="rId3" Type="http://schemas.openxmlformats.org/officeDocument/2006/relationships/image" Target="../media/image9.jpeg"/><Relationship Id="rId2" Type="http://schemas.openxmlformats.org/officeDocument/2006/relationships/image" Target="../media/image5.jpg"/><Relationship Id="rId1" Type="http://schemas.openxmlformats.org/officeDocument/2006/relationships/slideLayout" Target="../slideLayouts/slideLayout56.xml"/></Relationships>
</file>

<file path=ppt/slides/_rels/slide65.xml.rels><?xml version="1.0" encoding="UTF-8" standalone="yes"?>
<Relationships xmlns="http://schemas.openxmlformats.org/package/2006/relationships"><Relationship Id="rId3" Type="http://schemas.openxmlformats.org/officeDocument/2006/relationships/image" Target="../media/image6.jpg"/><Relationship Id="rId2" Type="http://schemas.openxmlformats.org/officeDocument/2006/relationships/image" Target="../media/image5.jpg"/><Relationship Id="rId1" Type="http://schemas.openxmlformats.org/officeDocument/2006/relationships/slideLayout" Target="../slideLayouts/slideLayout360.xml"/></Relationships>
</file>

<file path=ppt/slides/_rels/slide66.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62.xml"/></Relationships>
</file>

<file path=ppt/slides/_rels/slide6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78.xml"/></Relationships>
</file>

<file path=ppt/slides/_rels/slide6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6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7.xml"/></Relationships>
</file>

<file path=ppt/slides/_rels/slide7.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_rels/slide70.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89.xml"/></Relationships>
</file>

<file path=ppt/slides/_rels/slide71.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300.xml"/></Relationships>
</file>

<file path=ppt/slides/_rels/slide72.xml.rels><?xml version="1.0" encoding="UTF-8" standalone="yes"?>
<Relationships xmlns="http://schemas.openxmlformats.org/package/2006/relationships"><Relationship Id="rId2" Type="http://schemas.openxmlformats.org/officeDocument/2006/relationships/image" Target="../media/image7.jpeg"/><Relationship Id="rId1" Type="http://schemas.openxmlformats.org/officeDocument/2006/relationships/slideLayout" Target="../slideLayouts/slideLayout327.xml"/></Relationships>
</file>

<file path=ppt/slides/_rels/slide8.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112.xml"/></Relationships>
</file>

<file path=ppt/slides/_rels/slide9.xml.rels><?xml version="1.0" encoding="UTF-8" standalone="yes"?>
<Relationships xmlns="http://schemas.openxmlformats.org/package/2006/relationships"><Relationship Id="rId2" Type="http://schemas.openxmlformats.org/officeDocument/2006/relationships/image" Target="../media/image5.jp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9166402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 </a:t>
            </a:r>
            <a:r>
              <a:rPr lang="en-US" sz="5400" b="1" dirty="0" smtClean="0">
                <a:solidFill>
                  <a:srgbClr val="002060"/>
                </a:solidFill>
                <a:effectLst/>
                <a:latin typeface="+mj-lt"/>
              </a:rPr>
              <a:t>Hai </a:t>
            </a:r>
            <a:r>
              <a:rPr lang="en-US" sz="5400" b="1" dirty="0" err="1">
                <a:solidFill>
                  <a:srgbClr val="002060"/>
                </a:solidFill>
                <a:effectLst/>
                <a:latin typeface="+mj-lt"/>
              </a:rPr>
              <a:t>mươi</a:t>
            </a:r>
            <a:r>
              <a:rPr lang="en-US" sz="5400" b="1" dirty="0">
                <a:solidFill>
                  <a:srgbClr val="002060"/>
                </a:solidFill>
                <a:effectLst/>
                <a:latin typeface="+mj-lt"/>
              </a:rPr>
              <a:t> </a:t>
            </a:r>
            <a:r>
              <a:rPr lang="en-US" sz="5400" b="1" dirty="0" err="1">
                <a:solidFill>
                  <a:srgbClr val="002060"/>
                </a:solidFill>
                <a:effectLst/>
                <a:latin typeface="+mj-lt"/>
              </a:rPr>
              <a:t>lăm</a:t>
            </a:r>
            <a:r>
              <a:rPr lang="en-US" sz="5400" b="1" dirty="0">
                <a:solidFill>
                  <a:srgbClr val="002060"/>
                </a:solidFill>
                <a:effectLst/>
                <a:latin typeface="+mj-lt"/>
              </a:rPr>
              <a:t> </a:t>
            </a:r>
            <a:r>
              <a:rPr lang="en-US" sz="5400" b="1" dirty="0" err="1">
                <a:solidFill>
                  <a:srgbClr val="002060"/>
                </a:solidFill>
                <a:effectLst/>
                <a:latin typeface="+mj-lt"/>
              </a:rPr>
              <a:t>năm</a:t>
            </a:r>
            <a:r>
              <a:rPr lang="en-US" sz="5400" b="1" dirty="0">
                <a:solidFill>
                  <a:srgbClr val="002060"/>
                </a:solidFill>
                <a:effectLst/>
                <a:latin typeface="+mj-lt"/>
              </a:rPr>
              <a:t> </a:t>
            </a:r>
            <a:r>
              <a:rPr lang="en-US" sz="5400" b="1" dirty="0" err="1">
                <a:solidFill>
                  <a:srgbClr val="002060"/>
                </a:solidFill>
                <a:effectLst/>
                <a:latin typeface="+mj-lt"/>
              </a:rPr>
              <a:t>cuộc</a:t>
            </a:r>
            <a:r>
              <a:rPr lang="en-US" sz="5400" b="1" dirty="0">
                <a:solidFill>
                  <a:srgbClr val="002060"/>
                </a:solidFill>
                <a:effectLst/>
                <a:latin typeface="+mj-lt"/>
              </a:rPr>
              <a:t> </a:t>
            </a:r>
            <a:r>
              <a:rPr lang="en-US" sz="5400" b="1" dirty="0" err="1">
                <a:solidFill>
                  <a:srgbClr val="002060"/>
                </a:solidFill>
                <a:effectLst/>
                <a:latin typeface="+mj-lt"/>
              </a:rPr>
              <a:t>đời</a:t>
            </a:r>
            <a:r>
              <a:rPr lang="en-US" sz="5400" b="1" dirty="0">
                <a:solidFill>
                  <a:srgbClr val="002060"/>
                </a:solidFill>
                <a:effectLst/>
                <a:latin typeface="+mj-lt"/>
              </a:rPr>
              <a:t> </a:t>
            </a:r>
            <a:r>
              <a:rPr lang="en-US" sz="5400" b="1" dirty="0" err="1">
                <a:solidFill>
                  <a:srgbClr val="002060"/>
                </a:solidFill>
                <a:effectLst/>
                <a:latin typeface="+mj-lt"/>
              </a:rPr>
              <a:t>hiến</a:t>
            </a:r>
            <a:r>
              <a:rPr lang="en-US" sz="5400" b="1" dirty="0">
                <a:solidFill>
                  <a:srgbClr val="002060"/>
                </a:solidFill>
                <a:effectLst/>
                <a:latin typeface="+mj-lt"/>
              </a:rPr>
              <a:t> </a:t>
            </a:r>
            <a:r>
              <a:rPr lang="en-US" sz="5400" b="1" dirty="0" err="1" smtClean="0">
                <a:solidFill>
                  <a:srgbClr val="002060"/>
                </a:solidFill>
                <a:effectLst/>
                <a:latin typeface="+mj-lt"/>
              </a:rPr>
              <a:t>dâng</a:t>
            </a:r>
            <a:r>
              <a:rPr lang="en-US" sz="5400" b="1" dirty="0" smtClean="0">
                <a:solidFill>
                  <a:srgbClr val="002060"/>
                </a:solidFill>
                <a:effectLst/>
                <a:latin typeface="+mj-lt"/>
              </a:rPr>
              <a:t>. Hai </a:t>
            </a:r>
            <a:r>
              <a:rPr lang="en-US" sz="5400" b="1" dirty="0" err="1" smtClean="0">
                <a:solidFill>
                  <a:srgbClr val="002060"/>
                </a:solidFill>
                <a:effectLst/>
                <a:latin typeface="+mj-lt"/>
              </a:rPr>
              <a:t>mươi</a:t>
            </a:r>
            <a:r>
              <a:rPr lang="en-US" sz="5400" b="1" dirty="0" smtClean="0">
                <a:solidFill>
                  <a:srgbClr val="002060"/>
                </a:solidFill>
                <a:effectLst/>
                <a:latin typeface="+mj-lt"/>
              </a:rPr>
              <a:t> </a:t>
            </a:r>
            <a:r>
              <a:rPr lang="en-US" sz="5400" b="1" dirty="0" err="1" smtClean="0">
                <a:solidFill>
                  <a:srgbClr val="002060"/>
                </a:solidFill>
                <a:effectLst/>
                <a:latin typeface="+mj-lt"/>
              </a:rPr>
              <a:t>lăm</a:t>
            </a:r>
            <a:r>
              <a:rPr lang="en-US" sz="5400" b="1" dirty="0" smtClean="0">
                <a:solidFill>
                  <a:srgbClr val="002060"/>
                </a:solidFill>
                <a:effectLst/>
                <a:latin typeface="+mj-lt"/>
              </a:rPr>
              <a:t> </a:t>
            </a:r>
            <a:r>
              <a:rPr lang="en-US" sz="5400" b="1" dirty="0" err="1" smtClean="0">
                <a:solidFill>
                  <a:srgbClr val="002060"/>
                </a:solidFill>
                <a:effectLst/>
                <a:latin typeface="+mj-lt"/>
              </a:rPr>
              <a:t>năm</a:t>
            </a:r>
            <a:r>
              <a:rPr lang="en-US" sz="5400" b="1" dirty="0" smtClean="0">
                <a:solidFill>
                  <a:srgbClr val="002060"/>
                </a:solidFill>
                <a:effectLst/>
                <a:latin typeface="+mj-lt"/>
              </a:rPr>
              <a:t> </a:t>
            </a:r>
            <a:r>
              <a:rPr lang="en-US" sz="5400" b="1" dirty="0" err="1" smtClean="0">
                <a:solidFill>
                  <a:srgbClr val="002060"/>
                </a:solidFill>
                <a:effectLst/>
                <a:latin typeface="+mj-lt"/>
              </a:rPr>
              <a:t>bước</a:t>
            </a:r>
            <a:r>
              <a:rPr lang="en-US" sz="5400" b="1" dirty="0" smtClean="0">
                <a:solidFill>
                  <a:srgbClr val="002060"/>
                </a:solidFill>
                <a:effectLst/>
                <a:latin typeface="+mj-lt"/>
              </a:rPr>
              <a:t> </a:t>
            </a:r>
            <a:r>
              <a:rPr lang="en-US" sz="5400" b="1" dirty="0" err="1" smtClean="0">
                <a:solidFill>
                  <a:srgbClr val="002060"/>
                </a:solidFill>
                <a:effectLst/>
                <a:latin typeface="+mj-lt"/>
              </a:rPr>
              <a:t>đường</a:t>
            </a:r>
            <a:r>
              <a:rPr lang="en-US" sz="5400" b="1" dirty="0" smtClean="0">
                <a:solidFill>
                  <a:srgbClr val="002060"/>
                </a:solidFill>
                <a:effectLst/>
                <a:latin typeface="+mj-lt"/>
              </a:rPr>
              <a:t> </a:t>
            </a:r>
            <a:r>
              <a:rPr lang="en-US" sz="5400" b="1" dirty="0" err="1" smtClean="0">
                <a:solidFill>
                  <a:srgbClr val="002060"/>
                </a:solidFill>
                <a:effectLst/>
                <a:latin typeface="+mj-lt"/>
              </a:rPr>
              <a:t>dấn</a:t>
            </a:r>
            <a:r>
              <a:rPr lang="en-US" sz="5400" b="1" dirty="0" smtClean="0">
                <a:solidFill>
                  <a:srgbClr val="002060"/>
                </a:solidFill>
                <a:effectLst/>
                <a:latin typeface="+mj-lt"/>
              </a:rPr>
              <a:t> </a:t>
            </a:r>
            <a:r>
              <a:rPr lang="en-US" sz="5400" b="1" dirty="0" err="1" smtClean="0">
                <a:solidFill>
                  <a:srgbClr val="002060"/>
                </a:solidFill>
                <a:effectLst/>
                <a:latin typeface="+mj-lt"/>
              </a:rPr>
              <a:t>thân</a:t>
            </a:r>
            <a:r>
              <a:rPr lang="en-US" sz="5400" b="1" dirty="0" smtClean="0">
                <a:solidFill>
                  <a:srgbClr val="002060"/>
                </a:solidFill>
                <a:effectLst/>
                <a:latin typeface="+mj-lt"/>
              </a:rPr>
              <a:t>, con </a:t>
            </a:r>
            <a:r>
              <a:rPr lang="en-US" sz="5400" b="1" dirty="0" err="1" smtClean="0">
                <a:solidFill>
                  <a:srgbClr val="002060"/>
                </a:solidFill>
                <a:effectLst/>
                <a:latin typeface="+mj-lt"/>
              </a:rPr>
              <a:t>đã</a:t>
            </a:r>
            <a:r>
              <a:rPr lang="en-US" sz="5400" b="1" dirty="0" smtClean="0">
                <a:solidFill>
                  <a:srgbClr val="002060"/>
                </a:solidFill>
                <a:effectLst/>
                <a:latin typeface="+mj-lt"/>
              </a:rPr>
              <a:t> </a:t>
            </a:r>
            <a:r>
              <a:rPr lang="en-US" sz="5400" b="1" dirty="0" err="1" smtClean="0">
                <a:solidFill>
                  <a:srgbClr val="002060"/>
                </a:solidFill>
                <a:effectLst/>
                <a:latin typeface="+mj-lt"/>
              </a:rPr>
              <a:t>nguyện</a:t>
            </a:r>
            <a:r>
              <a:rPr lang="en-US" sz="5400" b="1" dirty="0" smtClean="0">
                <a:solidFill>
                  <a:srgbClr val="002060"/>
                </a:solidFill>
                <a:effectLst/>
                <a:latin typeface="+mj-lt"/>
              </a:rPr>
              <a:t> </a:t>
            </a:r>
            <a:r>
              <a:rPr lang="en-US" sz="5400" b="1" dirty="0" err="1" smtClean="0">
                <a:solidFill>
                  <a:srgbClr val="002060"/>
                </a:solidFill>
                <a:effectLst/>
                <a:latin typeface="+mj-lt"/>
              </a:rPr>
              <a:t>thề</a:t>
            </a:r>
            <a:r>
              <a:rPr lang="en-US" sz="5400" b="1" dirty="0" smtClean="0">
                <a:solidFill>
                  <a:srgbClr val="002060"/>
                </a:solidFill>
                <a:effectLst/>
                <a:latin typeface="+mj-lt"/>
              </a:rPr>
              <a:t> con </a:t>
            </a:r>
            <a:r>
              <a:rPr lang="en-US" sz="5400" b="1" dirty="0" err="1" smtClean="0">
                <a:solidFill>
                  <a:srgbClr val="002060"/>
                </a:solidFill>
                <a:effectLst/>
                <a:latin typeface="+mj-lt"/>
              </a:rPr>
              <a:t>yêu</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con </a:t>
            </a:r>
            <a:r>
              <a:rPr lang="en-US" sz="5400" b="1" dirty="0" err="1" smtClean="0">
                <a:solidFill>
                  <a:srgbClr val="002060"/>
                </a:solidFill>
                <a:effectLst/>
                <a:latin typeface="+mj-lt"/>
              </a:rPr>
              <a:t>phụng</a:t>
            </a:r>
            <a:r>
              <a:rPr lang="en-US" sz="5400" b="1" dirty="0" smtClean="0">
                <a:solidFill>
                  <a:srgbClr val="002060"/>
                </a:solidFill>
                <a:effectLst/>
                <a:latin typeface="+mj-lt"/>
              </a:rPr>
              <a:t> </a:t>
            </a:r>
            <a:r>
              <a:rPr lang="en-US" sz="5400" b="1" dirty="0" err="1" smtClean="0">
                <a:solidFill>
                  <a:srgbClr val="002060"/>
                </a:solidFill>
                <a:effectLst/>
                <a:latin typeface="+mj-lt"/>
              </a:rPr>
              <a:t>sự</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a:t>
            </a:r>
            <a:r>
              <a:rPr lang="en-US" sz="5400" b="1" dirty="0" err="1" smtClean="0">
                <a:solidFill>
                  <a:srgbClr val="002060"/>
                </a:solidFill>
                <a:effectLst/>
                <a:latin typeface="+mj-lt"/>
              </a:rPr>
              <a:t>thôi</a:t>
            </a:r>
            <a:r>
              <a:rPr lang="en-US" sz="5400" b="1" dirty="0" smtClean="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1486375055"/>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57150"/>
            <a:ext cx="9144000" cy="5143500"/>
          </a:xfrm>
        </p:spPr>
        <p:txBody>
          <a:bodyPr>
            <a:noAutofit/>
          </a:bodyPr>
          <a:lstStyle/>
          <a:p>
            <a:pPr marL="27432" indent="0" algn="just">
              <a:buNone/>
            </a:pPr>
            <a:r>
              <a:rPr lang="en-US" sz="4800" b="1" dirty="0" smtClean="0">
                <a:solidFill>
                  <a:srgbClr val="FF0000"/>
                </a:solidFill>
                <a:effectLst/>
                <a:latin typeface="+mj-lt"/>
                <a:ea typeface="Tahoma" pitchFamily="34" charset="0"/>
                <a:cs typeface="Times New Roman" pitchFamily="18" charset="0"/>
              </a:rPr>
              <a:t>3.</a:t>
            </a:r>
            <a:r>
              <a:rPr lang="en-US" sz="4800" b="1" dirty="0" smtClean="0">
                <a:solidFill>
                  <a:srgbClr val="003399"/>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Đây</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là</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dòng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dõi</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những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ai</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kiếm</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tìm</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Nhan</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Chúa</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quyết</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sống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vâng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lời</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sạch</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trong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giữ</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đức</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khó</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nghèo</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không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màng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lợi</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danh</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không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cho</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mây</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đời</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vương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vấn</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chỉ</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mong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một</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điều</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được</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luôn</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sống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trong</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Tình</a:t>
            </a:r>
            <a:r>
              <a:rPr lang="en-US" sz="4800" b="1" dirty="0" smtClean="0">
                <a:solidFill>
                  <a:srgbClr val="002060"/>
                </a:solidFill>
                <a:effectLst/>
                <a:latin typeface="+mj-lt"/>
                <a:ea typeface="Tahoma" pitchFamily="34" charset="0"/>
                <a:cs typeface="Times New Roman" pitchFamily="18" charset="0"/>
              </a:rPr>
              <a:t> </a:t>
            </a:r>
            <a:r>
              <a:rPr lang="en-US" sz="4800" b="1" dirty="0" err="1" smtClean="0">
                <a:solidFill>
                  <a:srgbClr val="002060"/>
                </a:solidFill>
                <a:effectLst/>
                <a:latin typeface="+mj-lt"/>
                <a:ea typeface="Tahoma" pitchFamily="34" charset="0"/>
                <a:cs typeface="Times New Roman" pitchFamily="18" charset="0"/>
              </a:rPr>
              <a:t>yêu</a:t>
            </a:r>
            <a:r>
              <a:rPr lang="en-US" sz="4800" b="1" dirty="0" smtClean="0">
                <a:solidFill>
                  <a:srgbClr val="002060"/>
                </a:solidFill>
                <a:effectLst/>
                <a:latin typeface="+mj-lt"/>
                <a:ea typeface="Tahoma" pitchFamily="34" charset="0"/>
                <a:cs typeface="Times New Roman" pitchFamily="18" charset="0"/>
              </a:rPr>
              <a:t>.</a:t>
            </a:r>
            <a:endParaRPr lang="en-US" sz="48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43946572"/>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dirty="0" smtClean="0">
                <a:solidFill>
                  <a:srgbClr val="FF0000"/>
                </a:solidFill>
                <a:effectLst/>
                <a:latin typeface="+mj-lt"/>
                <a:ea typeface="Tahoma" pitchFamily="34" charset="0"/>
                <a:cs typeface="Times New Roman" pitchFamily="18" charset="0"/>
              </a:rPr>
              <a:t>ĐK:</a:t>
            </a:r>
            <a:r>
              <a:rPr lang="en-US" sz="5600" b="1" dirty="0">
                <a:effectLst/>
                <a:latin typeface="+mj-lt"/>
              </a:rPr>
              <a:t> </a:t>
            </a:r>
            <a:r>
              <a:rPr lang="en-US" sz="5600" b="1" dirty="0">
                <a:solidFill>
                  <a:srgbClr val="002060"/>
                </a:solidFill>
                <a:effectLst/>
                <a:latin typeface="+mj-lt"/>
              </a:rPr>
              <a:t>H</a:t>
            </a:r>
            <a:r>
              <a:rPr lang="en-US" sz="5600" b="1" dirty="0" smtClean="0">
                <a:solidFill>
                  <a:srgbClr val="002060"/>
                </a:solidFill>
                <a:effectLst/>
                <a:latin typeface="+mj-lt"/>
              </a:rPr>
              <a:t>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a:solidFill>
                  <a:srgbClr val="002060"/>
                </a:solidFill>
                <a:effectLst/>
                <a:latin typeface="+mj-lt"/>
              </a:rPr>
              <a:t>l</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a:solidFill>
                  <a:srgbClr val="002060"/>
                </a:solidFill>
                <a:effectLst/>
                <a:latin typeface="+mj-lt"/>
              </a:rPr>
              <a:t>n</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Hai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smtClean="0">
                <a:solidFill>
                  <a:srgbClr val="002060"/>
                </a:solidFill>
                <a:effectLst/>
                <a:latin typeface="+mj-lt"/>
              </a:rPr>
              <a:t>lăm</a:t>
            </a:r>
            <a:r>
              <a:rPr lang="en-US" sz="5600" b="1" dirty="0" smtClean="0">
                <a:solidFill>
                  <a:srgbClr val="002060"/>
                </a:solidFill>
                <a:effectLst/>
                <a:latin typeface="+mj-lt"/>
              </a:rPr>
              <a:t> </a:t>
            </a:r>
            <a:r>
              <a:rPr lang="en-US" sz="5600" b="1" dirty="0" err="1" smtClean="0">
                <a:solidFill>
                  <a:srgbClr val="002060"/>
                </a:solidFill>
                <a:effectLst/>
                <a:latin typeface="+mj-lt"/>
              </a:rPr>
              <a:t>năm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hồng</a:t>
            </a:r>
            <a:r>
              <a:rPr lang="en-US" sz="5600" b="1" dirty="0" smtClean="0">
                <a:solidFill>
                  <a:srgbClr val="002060"/>
                </a:solidFill>
                <a:effectLst/>
                <a:latin typeface="+mj-lt"/>
              </a:rPr>
              <a:t> </a:t>
            </a:r>
            <a:r>
              <a:rPr lang="en-US" sz="5600" b="1" dirty="0" err="1" smtClean="0">
                <a:solidFill>
                  <a:srgbClr val="002060"/>
                </a:solidFill>
                <a:effectLst/>
                <a:latin typeface="+mj-lt"/>
              </a:rPr>
              <a:t>ân</a:t>
            </a:r>
            <a:r>
              <a:rPr lang="en-US" sz="5600" b="1" dirty="0" smtClean="0">
                <a:solidFill>
                  <a:srgbClr val="002060"/>
                </a:solidFill>
                <a:effectLst/>
                <a:latin typeface="+mj-lt"/>
              </a:rPr>
              <a:t> </a:t>
            </a:r>
            <a:r>
              <a:rPr lang="en-US" sz="5600" b="1" dirty="0" err="1" smtClean="0">
                <a:solidFill>
                  <a:srgbClr val="002060"/>
                </a:solidFill>
                <a:effectLst/>
                <a:latin typeface="+mj-lt"/>
              </a:rPr>
              <a:t>Chúa</a:t>
            </a:r>
            <a:r>
              <a:rPr lang="en-US" sz="5600" b="1" dirty="0" smtClean="0">
                <a:solidFill>
                  <a:srgbClr val="002060"/>
                </a:solidFill>
                <a:effectLst/>
                <a:latin typeface="+mj-lt"/>
              </a:rPr>
              <a:t> ban. </a:t>
            </a:r>
            <a:endParaRPr lang="vi-VN" sz="5600" b="1" dirty="0">
              <a:solidFill>
                <a:srgbClr val="002060"/>
              </a:solidFill>
              <a:effectLst/>
              <a:latin typeface="+mj-lt"/>
            </a:endParaRPr>
          </a:p>
        </p:txBody>
      </p:sp>
    </p:spTree>
    <p:extLst>
      <p:ext uri="{BB962C8B-B14F-4D97-AF65-F5344CB8AC3E}">
        <p14:creationId xmlns:p14="http://schemas.microsoft.com/office/powerpoint/2010/main" val="198761230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 </a:t>
            </a:r>
            <a:r>
              <a:rPr lang="en-US" sz="5400" b="1" dirty="0" smtClean="0">
                <a:solidFill>
                  <a:srgbClr val="002060"/>
                </a:solidFill>
                <a:effectLst/>
                <a:latin typeface="+mj-lt"/>
              </a:rPr>
              <a:t>Hai </a:t>
            </a:r>
            <a:r>
              <a:rPr lang="en-US" sz="5400" b="1" dirty="0" err="1">
                <a:solidFill>
                  <a:srgbClr val="002060"/>
                </a:solidFill>
                <a:effectLst/>
                <a:latin typeface="+mj-lt"/>
              </a:rPr>
              <a:t>mươi</a:t>
            </a:r>
            <a:r>
              <a:rPr lang="en-US" sz="5400" b="1" dirty="0">
                <a:solidFill>
                  <a:srgbClr val="002060"/>
                </a:solidFill>
                <a:effectLst/>
                <a:latin typeface="+mj-lt"/>
              </a:rPr>
              <a:t> </a:t>
            </a:r>
            <a:r>
              <a:rPr lang="en-US" sz="5400" b="1" dirty="0" err="1">
                <a:solidFill>
                  <a:srgbClr val="002060"/>
                </a:solidFill>
                <a:effectLst/>
                <a:latin typeface="+mj-lt"/>
              </a:rPr>
              <a:t>lăm</a:t>
            </a:r>
            <a:r>
              <a:rPr lang="en-US" sz="5400" b="1" dirty="0">
                <a:solidFill>
                  <a:srgbClr val="002060"/>
                </a:solidFill>
                <a:effectLst/>
                <a:latin typeface="+mj-lt"/>
              </a:rPr>
              <a:t> </a:t>
            </a:r>
            <a:r>
              <a:rPr lang="en-US" sz="5400" b="1" dirty="0" err="1">
                <a:solidFill>
                  <a:srgbClr val="002060"/>
                </a:solidFill>
                <a:effectLst/>
                <a:latin typeface="+mj-lt"/>
              </a:rPr>
              <a:t>năm</a:t>
            </a:r>
            <a:r>
              <a:rPr lang="en-US" sz="5400" b="1" dirty="0">
                <a:solidFill>
                  <a:srgbClr val="002060"/>
                </a:solidFill>
                <a:effectLst/>
                <a:latin typeface="+mj-lt"/>
              </a:rPr>
              <a:t> </a:t>
            </a:r>
            <a:r>
              <a:rPr lang="en-US" sz="5400" b="1" dirty="0" err="1">
                <a:solidFill>
                  <a:srgbClr val="002060"/>
                </a:solidFill>
                <a:effectLst/>
                <a:latin typeface="+mj-lt"/>
              </a:rPr>
              <a:t>cuộc</a:t>
            </a:r>
            <a:r>
              <a:rPr lang="en-US" sz="5400" b="1" dirty="0">
                <a:solidFill>
                  <a:srgbClr val="002060"/>
                </a:solidFill>
                <a:effectLst/>
                <a:latin typeface="+mj-lt"/>
              </a:rPr>
              <a:t> </a:t>
            </a:r>
            <a:r>
              <a:rPr lang="en-US" sz="5400" b="1" dirty="0" err="1">
                <a:solidFill>
                  <a:srgbClr val="002060"/>
                </a:solidFill>
                <a:effectLst/>
                <a:latin typeface="+mj-lt"/>
              </a:rPr>
              <a:t>đời</a:t>
            </a:r>
            <a:r>
              <a:rPr lang="en-US" sz="5400" b="1" dirty="0">
                <a:solidFill>
                  <a:srgbClr val="002060"/>
                </a:solidFill>
                <a:effectLst/>
                <a:latin typeface="+mj-lt"/>
              </a:rPr>
              <a:t> </a:t>
            </a:r>
            <a:r>
              <a:rPr lang="en-US" sz="5400" b="1" dirty="0" err="1">
                <a:solidFill>
                  <a:srgbClr val="002060"/>
                </a:solidFill>
                <a:effectLst/>
                <a:latin typeface="+mj-lt"/>
              </a:rPr>
              <a:t>hiến</a:t>
            </a:r>
            <a:r>
              <a:rPr lang="en-US" sz="5400" b="1" dirty="0">
                <a:solidFill>
                  <a:srgbClr val="002060"/>
                </a:solidFill>
                <a:effectLst/>
                <a:latin typeface="+mj-lt"/>
              </a:rPr>
              <a:t> </a:t>
            </a:r>
            <a:r>
              <a:rPr lang="en-US" sz="5400" b="1" dirty="0" err="1" smtClean="0">
                <a:solidFill>
                  <a:srgbClr val="002060"/>
                </a:solidFill>
                <a:effectLst/>
                <a:latin typeface="+mj-lt"/>
              </a:rPr>
              <a:t>dâng</a:t>
            </a:r>
            <a:r>
              <a:rPr lang="en-US" sz="5400" b="1" dirty="0" smtClean="0">
                <a:solidFill>
                  <a:srgbClr val="002060"/>
                </a:solidFill>
                <a:effectLst/>
                <a:latin typeface="+mj-lt"/>
              </a:rPr>
              <a:t>. Hai </a:t>
            </a:r>
            <a:r>
              <a:rPr lang="en-US" sz="5400" b="1" dirty="0" err="1" smtClean="0">
                <a:solidFill>
                  <a:srgbClr val="002060"/>
                </a:solidFill>
                <a:effectLst/>
                <a:latin typeface="+mj-lt"/>
              </a:rPr>
              <a:t>mươi</a:t>
            </a:r>
            <a:r>
              <a:rPr lang="en-US" sz="5400" b="1" dirty="0" smtClean="0">
                <a:solidFill>
                  <a:srgbClr val="002060"/>
                </a:solidFill>
                <a:effectLst/>
                <a:latin typeface="+mj-lt"/>
              </a:rPr>
              <a:t> </a:t>
            </a:r>
            <a:r>
              <a:rPr lang="en-US" sz="5400" b="1" dirty="0" err="1" smtClean="0">
                <a:solidFill>
                  <a:srgbClr val="002060"/>
                </a:solidFill>
                <a:effectLst/>
                <a:latin typeface="+mj-lt"/>
              </a:rPr>
              <a:t>lăm</a:t>
            </a:r>
            <a:r>
              <a:rPr lang="en-US" sz="5400" b="1" dirty="0" smtClean="0">
                <a:solidFill>
                  <a:srgbClr val="002060"/>
                </a:solidFill>
                <a:effectLst/>
                <a:latin typeface="+mj-lt"/>
              </a:rPr>
              <a:t> </a:t>
            </a:r>
            <a:r>
              <a:rPr lang="en-US" sz="5400" b="1" dirty="0" err="1" smtClean="0">
                <a:solidFill>
                  <a:srgbClr val="002060"/>
                </a:solidFill>
                <a:effectLst/>
                <a:latin typeface="+mj-lt"/>
              </a:rPr>
              <a:t>năm</a:t>
            </a:r>
            <a:r>
              <a:rPr lang="en-US" sz="5400" b="1" dirty="0" smtClean="0">
                <a:solidFill>
                  <a:srgbClr val="002060"/>
                </a:solidFill>
                <a:effectLst/>
                <a:latin typeface="+mj-lt"/>
              </a:rPr>
              <a:t> </a:t>
            </a:r>
            <a:r>
              <a:rPr lang="en-US" sz="5400" b="1" dirty="0" err="1" smtClean="0">
                <a:solidFill>
                  <a:srgbClr val="002060"/>
                </a:solidFill>
                <a:effectLst/>
                <a:latin typeface="+mj-lt"/>
              </a:rPr>
              <a:t>bước</a:t>
            </a:r>
            <a:r>
              <a:rPr lang="en-US" sz="5400" b="1" dirty="0" smtClean="0">
                <a:solidFill>
                  <a:srgbClr val="002060"/>
                </a:solidFill>
                <a:effectLst/>
                <a:latin typeface="+mj-lt"/>
              </a:rPr>
              <a:t> </a:t>
            </a:r>
            <a:r>
              <a:rPr lang="en-US" sz="5400" b="1" dirty="0" err="1" smtClean="0">
                <a:solidFill>
                  <a:srgbClr val="002060"/>
                </a:solidFill>
                <a:effectLst/>
                <a:latin typeface="+mj-lt"/>
              </a:rPr>
              <a:t>đường</a:t>
            </a:r>
            <a:r>
              <a:rPr lang="en-US" sz="5400" b="1" dirty="0" smtClean="0">
                <a:solidFill>
                  <a:srgbClr val="002060"/>
                </a:solidFill>
                <a:effectLst/>
                <a:latin typeface="+mj-lt"/>
              </a:rPr>
              <a:t> </a:t>
            </a:r>
            <a:r>
              <a:rPr lang="en-US" sz="5400" b="1" dirty="0" err="1" smtClean="0">
                <a:solidFill>
                  <a:srgbClr val="002060"/>
                </a:solidFill>
                <a:effectLst/>
                <a:latin typeface="+mj-lt"/>
              </a:rPr>
              <a:t>dấn</a:t>
            </a:r>
            <a:r>
              <a:rPr lang="en-US" sz="5400" b="1" dirty="0" smtClean="0">
                <a:solidFill>
                  <a:srgbClr val="002060"/>
                </a:solidFill>
                <a:effectLst/>
                <a:latin typeface="+mj-lt"/>
              </a:rPr>
              <a:t> </a:t>
            </a:r>
            <a:r>
              <a:rPr lang="en-US" sz="5400" b="1" dirty="0" err="1" smtClean="0">
                <a:solidFill>
                  <a:srgbClr val="002060"/>
                </a:solidFill>
                <a:effectLst/>
                <a:latin typeface="+mj-lt"/>
              </a:rPr>
              <a:t>thân</a:t>
            </a:r>
            <a:r>
              <a:rPr lang="en-US" sz="5400" b="1" dirty="0" smtClean="0">
                <a:solidFill>
                  <a:srgbClr val="002060"/>
                </a:solidFill>
                <a:effectLst/>
                <a:latin typeface="+mj-lt"/>
              </a:rPr>
              <a:t>, con </a:t>
            </a:r>
            <a:r>
              <a:rPr lang="en-US" sz="5400" b="1" dirty="0" err="1" smtClean="0">
                <a:solidFill>
                  <a:srgbClr val="002060"/>
                </a:solidFill>
                <a:effectLst/>
                <a:latin typeface="+mj-lt"/>
              </a:rPr>
              <a:t>đã</a:t>
            </a:r>
            <a:r>
              <a:rPr lang="en-US" sz="5400" b="1" dirty="0" smtClean="0">
                <a:solidFill>
                  <a:srgbClr val="002060"/>
                </a:solidFill>
                <a:effectLst/>
                <a:latin typeface="+mj-lt"/>
              </a:rPr>
              <a:t> </a:t>
            </a:r>
            <a:r>
              <a:rPr lang="en-US" sz="5400" b="1" dirty="0" err="1" smtClean="0">
                <a:solidFill>
                  <a:srgbClr val="002060"/>
                </a:solidFill>
                <a:effectLst/>
                <a:latin typeface="+mj-lt"/>
              </a:rPr>
              <a:t>nguyện</a:t>
            </a:r>
            <a:r>
              <a:rPr lang="en-US" sz="5400" b="1" dirty="0" smtClean="0">
                <a:solidFill>
                  <a:srgbClr val="002060"/>
                </a:solidFill>
                <a:effectLst/>
                <a:latin typeface="+mj-lt"/>
              </a:rPr>
              <a:t> </a:t>
            </a:r>
            <a:r>
              <a:rPr lang="en-US" sz="5400" b="1" dirty="0" err="1" smtClean="0">
                <a:solidFill>
                  <a:srgbClr val="002060"/>
                </a:solidFill>
                <a:effectLst/>
                <a:latin typeface="+mj-lt"/>
              </a:rPr>
              <a:t>thề</a:t>
            </a:r>
            <a:r>
              <a:rPr lang="en-US" sz="5400" b="1" dirty="0" smtClean="0">
                <a:solidFill>
                  <a:srgbClr val="002060"/>
                </a:solidFill>
                <a:effectLst/>
                <a:latin typeface="+mj-lt"/>
              </a:rPr>
              <a:t> con </a:t>
            </a:r>
            <a:r>
              <a:rPr lang="en-US" sz="5400" b="1" dirty="0" err="1" smtClean="0">
                <a:solidFill>
                  <a:srgbClr val="002060"/>
                </a:solidFill>
                <a:effectLst/>
                <a:latin typeface="+mj-lt"/>
              </a:rPr>
              <a:t>yêu</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con </a:t>
            </a:r>
            <a:r>
              <a:rPr lang="en-US" sz="5400" b="1" dirty="0" err="1" smtClean="0">
                <a:solidFill>
                  <a:srgbClr val="002060"/>
                </a:solidFill>
                <a:effectLst/>
                <a:latin typeface="+mj-lt"/>
              </a:rPr>
              <a:t>phụng</a:t>
            </a:r>
            <a:r>
              <a:rPr lang="en-US" sz="5400" b="1" dirty="0" smtClean="0">
                <a:solidFill>
                  <a:srgbClr val="002060"/>
                </a:solidFill>
                <a:effectLst/>
                <a:latin typeface="+mj-lt"/>
              </a:rPr>
              <a:t> </a:t>
            </a:r>
            <a:r>
              <a:rPr lang="en-US" sz="5400" b="1" dirty="0" err="1" smtClean="0">
                <a:solidFill>
                  <a:srgbClr val="002060"/>
                </a:solidFill>
                <a:effectLst/>
                <a:latin typeface="+mj-lt"/>
              </a:rPr>
              <a:t>sự</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a:t>
            </a:r>
            <a:r>
              <a:rPr lang="en-US" sz="5400" b="1" dirty="0" err="1" smtClean="0">
                <a:solidFill>
                  <a:srgbClr val="002060"/>
                </a:solidFill>
                <a:effectLst/>
                <a:latin typeface="+mj-lt"/>
              </a:rPr>
              <a:t>thôi</a:t>
            </a:r>
            <a:r>
              <a:rPr lang="en-US" sz="5400" b="1" dirty="0" smtClean="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2613759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27516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1">
                <a:solidFill>
                  <a:srgbClr val="003399"/>
                </a:solidFill>
                <a:effectLst/>
                <a:latin typeface="+mj-lt"/>
              </a:rPr>
              <a:t/>
            </a:r>
            <a:br>
              <a:rPr lang="en-US" b="1">
                <a:solidFill>
                  <a:srgbClr val="003399"/>
                </a:solidFill>
                <a:effectLst/>
                <a:latin typeface="+mj-lt"/>
              </a:rPr>
            </a:br>
            <a:endParaRPr lang="en-US" b="1">
              <a:solidFill>
                <a:srgbClr val="003399"/>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eaLnBrk="1" hangingPunct="1">
              <a:lnSpc>
                <a:spcPct val="150000"/>
              </a:lnSpc>
            </a:pPr>
            <a:endParaRPr lang="en-US" sz="3600" b="1">
              <a:solidFill>
                <a:srgbClr val="FF0000"/>
              </a:solidFill>
              <a:effectLst/>
              <a:latin typeface="+mj-lt"/>
              <a:cs typeface="Times New Roman" panose="02020603050405020304" pitchFamily="18" charset="0"/>
            </a:endParaRPr>
          </a:p>
          <a:p>
            <a:pPr eaLnBrk="1" hangingPunct="1">
              <a:lnSpc>
                <a:spcPct val="150000"/>
              </a:lnSpc>
            </a:pPr>
            <a:r>
              <a:rPr lang="en-US" sz="7200" b="1" i="1">
                <a:solidFill>
                  <a:srgbClr val="FF0000"/>
                </a:solidFill>
                <a:effectLst/>
                <a:latin typeface="+mj-lt"/>
                <a:cs typeface="Times New Roman" panose="02020603050405020304" pitchFamily="18" charset="0"/>
              </a:rPr>
              <a:t>KINH VINH </a:t>
            </a:r>
            <a:r>
              <a:rPr lang="en-US" sz="7200" b="1" i="1" smtClean="0">
                <a:solidFill>
                  <a:srgbClr val="FF0000"/>
                </a:solidFill>
                <a:effectLst/>
                <a:latin typeface="+mj-lt"/>
                <a:cs typeface="Times New Roman" panose="02020603050405020304" pitchFamily="18" charset="0"/>
              </a:rPr>
              <a:t>DANH</a:t>
            </a:r>
          </a:p>
          <a:p>
            <a:pPr eaLnBrk="1" hangingPunct="1">
              <a:lnSpc>
                <a:spcPct val="150000"/>
              </a:lnSpc>
            </a:pPr>
            <a:r>
              <a:rPr lang="en-US" sz="7200" b="1" i="1" smtClean="0">
                <a:solidFill>
                  <a:srgbClr val="FF0000"/>
                </a:solidFill>
                <a:effectLst/>
                <a:latin typeface="+mj-lt"/>
                <a:cs typeface="Times New Roman" panose="02020603050405020304" pitchFamily="18" charset="0"/>
              </a:rPr>
              <a:t>Ca Lên Đi 2</a:t>
            </a:r>
            <a:endParaRPr lang="vi-VN" sz="7200" b="1" i="1">
              <a:solidFill>
                <a:srgbClr val="FF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6454582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78850" name="Rectangle 2"/>
          <p:cNvSpPr>
            <a:spLocks noGrp="1" noChangeArrowheads="1"/>
          </p:cNvSpPr>
          <p:nvPr>
            <p:ph type="ctrTitle"/>
          </p:nvPr>
        </p:nvSpPr>
        <p:spPr/>
        <p:txBody>
          <a:bodyPr/>
          <a:lstStyle/>
          <a:p>
            <a:pPr eaLnBrk="1" hangingPunct="1"/>
            <a:r>
              <a:rPr lang="en-US" b="1">
                <a:solidFill>
                  <a:srgbClr val="002060"/>
                </a:solidFill>
                <a:effectLst/>
                <a:latin typeface="+mj-lt"/>
              </a:rPr>
              <a:t/>
            </a:r>
            <a:br>
              <a:rPr lang="en-US" b="1">
                <a:solidFill>
                  <a:srgbClr val="002060"/>
                </a:solidFill>
                <a:effectLst/>
                <a:latin typeface="+mj-lt"/>
              </a:rPr>
            </a:br>
            <a:endParaRPr lang="en-US" b="1">
              <a:solidFill>
                <a:srgbClr val="002060"/>
              </a:solidFill>
              <a:effectLst/>
              <a:latin typeface="+mj-lt"/>
            </a:endParaRPr>
          </a:p>
        </p:txBody>
      </p:sp>
      <p:sp>
        <p:nvSpPr>
          <p:cNvPr id="78851" name="Rectangle 3"/>
          <p:cNvSpPr>
            <a:spLocks noGrp="1" noChangeArrowheads="1"/>
          </p:cNvSpPr>
          <p:nvPr>
            <p:ph type="subTitle" idx="1"/>
          </p:nvPr>
        </p:nvSpPr>
        <p:spPr>
          <a:xfrm>
            <a:off x="0" y="0"/>
            <a:ext cx="9144000" cy="5143500"/>
          </a:xfrm>
        </p:spPr>
        <p:txBody>
          <a:bodyPr/>
          <a:lstStyle/>
          <a:p>
            <a:pPr algn="just" eaLnBrk="1" hangingPunct="1">
              <a:lnSpc>
                <a:spcPct val="150000"/>
              </a:lnSpc>
            </a:pPr>
            <a:r>
              <a:rPr lang="vi-VN" sz="5400" b="1" i="1" u="sng">
                <a:solidFill>
                  <a:srgbClr val="C00000"/>
                </a:solidFill>
                <a:effectLst/>
                <a:latin typeface="+mj-lt"/>
                <a:cs typeface="Times New Roman" panose="02020603050405020304" pitchFamily="18" charset="0"/>
              </a:rPr>
              <a:t>Chủ tế: </a:t>
            </a:r>
            <a:r>
              <a:rPr lang="vi-VN" sz="5400" b="1" i="1">
                <a:solidFill>
                  <a:srgbClr val="C00000"/>
                </a:solidFill>
                <a:effectLst/>
                <a:latin typeface="+mj-lt"/>
                <a:cs typeface="Times New Roman" panose="02020603050405020304" pitchFamily="18" charset="0"/>
              </a:rPr>
              <a:t>Vinh danh Thiên Chúa trên các tầng trời. </a:t>
            </a:r>
            <a:r>
              <a:rPr lang="vi-VN" sz="5400" b="1" smtClean="0">
                <a:solidFill>
                  <a:srgbClr val="002060"/>
                </a:solidFill>
                <a:effectLst/>
                <a:latin typeface="+mj-lt"/>
                <a:cs typeface="Times New Roman" panose="02020603050405020304" pitchFamily="18" charset="0"/>
              </a:rPr>
              <a:t>Và </a:t>
            </a:r>
            <a:r>
              <a:rPr lang="vi-VN" sz="5400" b="1">
                <a:solidFill>
                  <a:srgbClr val="002060"/>
                </a:solidFill>
                <a:effectLst/>
                <a:latin typeface="+mj-lt"/>
                <a:cs typeface="Times New Roman" panose="02020603050405020304" pitchFamily="18" charset="0"/>
              </a:rPr>
              <a:t>bình an dưới thế, bình an dưới thế cho người thiện tâm. </a:t>
            </a:r>
            <a:endParaRPr lang="vi-VN" sz="7200" b="1">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201208371"/>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0898" name="Rectangle 2"/>
          <p:cNvSpPr>
            <a:spLocks noGrp="1" noChangeArrowheads="1"/>
          </p:cNvSpPr>
          <p:nvPr>
            <p:ph type="ctrTitle"/>
          </p:nvPr>
        </p:nvSpPr>
        <p:spPr/>
        <p:txBody>
          <a:bodyPr/>
          <a:lstStyle/>
          <a:p>
            <a:pPr eaLnBrk="1" hangingPunct="1"/>
            <a:r>
              <a:rPr lang="en-US" b="1">
                <a:solidFill>
                  <a:srgbClr val="002060"/>
                </a:solidFill>
                <a:effectLst/>
                <a:latin typeface="+mj-lt"/>
              </a:rPr>
              <a:t/>
            </a:r>
            <a:br>
              <a:rPr lang="en-US" b="1">
                <a:solidFill>
                  <a:srgbClr val="002060"/>
                </a:solidFill>
                <a:effectLst/>
                <a:latin typeface="+mj-lt"/>
              </a:rPr>
            </a:br>
            <a:endParaRPr lang="en-US" b="1">
              <a:solidFill>
                <a:srgbClr val="002060"/>
              </a:solidFill>
              <a:effectLst/>
              <a:latin typeface="+mj-lt"/>
            </a:endParaRPr>
          </a:p>
        </p:txBody>
      </p:sp>
      <p:sp>
        <p:nvSpPr>
          <p:cNvPr id="80899" name="Rectangle 3"/>
          <p:cNvSpPr>
            <a:spLocks noGrp="1" noChangeArrowheads="1"/>
          </p:cNvSpPr>
          <p:nvPr>
            <p:ph type="subTitle" idx="1"/>
          </p:nvPr>
        </p:nvSpPr>
        <p:spPr>
          <a:xfrm>
            <a:off x="0" y="0"/>
            <a:ext cx="9144000" cy="5143500"/>
          </a:xfrm>
        </p:spPr>
        <p:txBody>
          <a:bodyPr/>
          <a:lstStyle/>
          <a:p>
            <a:pPr algn="just" eaLnBrk="1" hangingPunct="1">
              <a:lnSpc>
                <a:spcPct val="140000"/>
              </a:lnSpc>
            </a:pPr>
            <a:r>
              <a:rPr lang="en-US" sz="4800" b="1">
                <a:solidFill>
                  <a:srgbClr val="002060"/>
                </a:solidFill>
                <a:effectLst/>
                <a:latin typeface="+mj-lt"/>
                <a:cs typeface="Times New Roman" panose="02020603050405020304" pitchFamily="18" charset="0"/>
              </a:rPr>
              <a:t>Chúng con ca ngợi Chúa. Chúng con chúc tụng Chúa. Chúng con thờ lạy Chúa. Chúng con tôn vinh Chúa. Chúng con cảm tạ Chúa vì vinh quang cao cả Chúa. </a:t>
            </a:r>
          </a:p>
        </p:txBody>
      </p:sp>
    </p:spTree>
    <p:extLst>
      <p:ext uri="{BB962C8B-B14F-4D97-AF65-F5344CB8AC3E}">
        <p14:creationId xmlns:p14="http://schemas.microsoft.com/office/powerpoint/2010/main" val="36508461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2946" name="Rectangle 2"/>
          <p:cNvSpPr>
            <a:spLocks noGrp="1" noChangeArrowheads="1"/>
          </p:cNvSpPr>
          <p:nvPr>
            <p:ph type="title"/>
          </p:nvPr>
        </p:nvSpPr>
        <p:spPr/>
        <p:txBody>
          <a:bodyPr/>
          <a:lstStyle/>
          <a:p>
            <a:pPr eaLnBrk="1" hangingPunct="1"/>
            <a:r>
              <a:rPr lang="en-US" sz="4000" b="1">
                <a:solidFill>
                  <a:srgbClr val="002060"/>
                </a:solidFill>
                <a:effectLst/>
                <a:latin typeface="+mj-lt"/>
              </a:rPr>
              <a:t/>
            </a:r>
            <a:br>
              <a:rPr lang="en-US" sz="4000" b="1">
                <a:solidFill>
                  <a:srgbClr val="002060"/>
                </a:solidFill>
                <a:effectLst/>
                <a:latin typeface="+mj-lt"/>
              </a:rPr>
            </a:br>
            <a:endParaRPr lang="en-US" sz="4000" b="1">
              <a:solidFill>
                <a:srgbClr val="002060"/>
              </a:solidFill>
              <a:effectLst/>
              <a:latin typeface="+mj-lt"/>
            </a:endParaRPr>
          </a:p>
        </p:txBody>
      </p:sp>
      <p:sp>
        <p:nvSpPr>
          <p:cNvPr id="82947" name="Rectangle 3"/>
          <p:cNvSpPr>
            <a:spLocks noGrp="1" noChangeArrowheads="1"/>
          </p:cNvSpPr>
          <p:nvPr>
            <p:ph type="body" idx="1"/>
          </p:nvPr>
        </p:nvSpPr>
        <p:spPr>
          <a:xfrm>
            <a:off x="0" y="0"/>
            <a:ext cx="9144000" cy="5143500"/>
          </a:xfrm>
        </p:spPr>
        <p:txBody>
          <a:bodyPr/>
          <a:lstStyle/>
          <a:p>
            <a:pPr marL="0" indent="0" algn="just" eaLnBrk="1" hangingPunct="1">
              <a:lnSpc>
                <a:spcPct val="140000"/>
              </a:lnSpc>
              <a:buFontTx/>
              <a:buNone/>
            </a:pPr>
            <a:r>
              <a:rPr lang="vi-VN" sz="5400" b="1">
                <a:solidFill>
                  <a:srgbClr val="002060"/>
                </a:solidFill>
                <a:effectLst/>
                <a:latin typeface="+mj-lt"/>
                <a:cs typeface="Times New Roman" panose="02020603050405020304" pitchFamily="18" charset="0"/>
              </a:rPr>
              <a:t>Lạy Chúa là Thiên Chúa, là Vua trên trời, là Chúa Cha toàn năng. Lạy Con Một Thiên Chúa, </a:t>
            </a:r>
            <a:r>
              <a:rPr lang="vi-VN" sz="5400" b="1">
                <a:solidFill>
                  <a:srgbClr val="C00000"/>
                </a:solidFill>
                <a:effectLst/>
                <a:latin typeface="+mj-lt"/>
                <a:cs typeface="Times New Roman" panose="02020603050405020304" pitchFamily="18" charset="0"/>
              </a:rPr>
              <a:t>Chúa Giê-su Ki-tô. </a:t>
            </a:r>
          </a:p>
        </p:txBody>
      </p:sp>
    </p:spTree>
    <p:extLst>
      <p:ext uri="{BB962C8B-B14F-4D97-AF65-F5344CB8AC3E}">
        <p14:creationId xmlns:p14="http://schemas.microsoft.com/office/powerpoint/2010/main" val="3263056034"/>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4994" name="Rectangle 2"/>
          <p:cNvSpPr>
            <a:spLocks noGrp="1" noChangeArrowheads="1"/>
          </p:cNvSpPr>
          <p:nvPr>
            <p:ph type="title"/>
          </p:nvPr>
        </p:nvSpPr>
        <p:spPr/>
        <p:txBody>
          <a:bodyPr/>
          <a:lstStyle/>
          <a:p>
            <a:pPr eaLnBrk="1" hangingPunct="1"/>
            <a:r>
              <a:rPr lang="en-US" sz="4000" b="1">
                <a:solidFill>
                  <a:srgbClr val="002060"/>
                </a:solidFill>
                <a:effectLst/>
                <a:latin typeface="+mj-lt"/>
              </a:rPr>
              <a:t/>
            </a:r>
            <a:br>
              <a:rPr lang="en-US" sz="4000" b="1">
                <a:solidFill>
                  <a:srgbClr val="002060"/>
                </a:solidFill>
                <a:effectLst/>
                <a:latin typeface="+mj-lt"/>
              </a:rPr>
            </a:br>
            <a:endParaRPr lang="en-US" sz="4000" b="1">
              <a:solidFill>
                <a:srgbClr val="002060"/>
              </a:solidFill>
              <a:effectLst/>
              <a:latin typeface="+mj-lt"/>
            </a:endParaRPr>
          </a:p>
        </p:txBody>
      </p:sp>
      <p:sp>
        <p:nvSpPr>
          <p:cNvPr id="84995" name="Rectangle 3"/>
          <p:cNvSpPr>
            <a:spLocks noGrp="1" noChangeArrowheads="1"/>
          </p:cNvSpPr>
          <p:nvPr>
            <p:ph type="body" idx="1"/>
          </p:nvPr>
        </p:nvSpPr>
        <p:spPr>
          <a:xfrm>
            <a:off x="0" y="-247650"/>
            <a:ext cx="9144000" cy="5391150"/>
          </a:xfrm>
        </p:spPr>
        <p:txBody>
          <a:bodyPr/>
          <a:lstStyle/>
          <a:p>
            <a:pPr marL="0" indent="0" algn="just" eaLnBrk="1" hangingPunct="1">
              <a:lnSpc>
                <a:spcPct val="145000"/>
              </a:lnSpc>
              <a:buFontTx/>
              <a:buNone/>
            </a:pPr>
            <a:r>
              <a:rPr lang="vi-VN" sz="4800" b="1">
                <a:solidFill>
                  <a:srgbClr val="002060"/>
                </a:solidFill>
                <a:effectLst/>
                <a:latin typeface="+mj-lt"/>
                <a:cs typeface="Times New Roman" panose="02020603050405020304" pitchFamily="18" charset="0"/>
              </a:rPr>
              <a:t>Lạy Chúa là Thiên Chúa, là Chiên Thiên Chúa, là Con Đức Chúa Cha. Chúa xoá tội trần gian, xin thương, xin thương, xin thương xót chúng con.</a:t>
            </a:r>
          </a:p>
        </p:txBody>
      </p:sp>
    </p:spTree>
    <p:extLst>
      <p:ext uri="{BB962C8B-B14F-4D97-AF65-F5344CB8AC3E}">
        <p14:creationId xmlns:p14="http://schemas.microsoft.com/office/powerpoint/2010/main" val="22136288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438150"/>
            <a:ext cx="9144000" cy="3943350"/>
          </a:xfrm>
        </p:spPr>
        <p:txBody>
          <a:bodyPr>
            <a:normAutofit lnSpcReduction="10000"/>
          </a:bodyPr>
          <a:lstStyle/>
          <a:p>
            <a:pPr marL="27432" indent="0" algn="ctr">
              <a:lnSpc>
                <a:spcPct val="120000"/>
              </a:lnSpc>
              <a:buNone/>
            </a:pPr>
            <a:r>
              <a:rPr lang="en-US" sz="7200" b="1" u="sng" dirty="0">
                <a:solidFill>
                  <a:srgbClr val="FF0000"/>
                </a:solidFill>
                <a:effectLst/>
                <a:latin typeface="+mj-lt"/>
                <a:ea typeface="Tahoma" pitchFamily="34" charset="0"/>
                <a:cs typeface="Times New Roman" pitchFamily="18" charset="0"/>
              </a:rPr>
              <a:t>Ca </a:t>
            </a:r>
            <a:r>
              <a:rPr lang="en-US" sz="7200" b="1" u="sng" dirty="0" err="1">
                <a:solidFill>
                  <a:srgbClr val="FF0000"/>
                </a:solidFill>
                <a:effectLst/>
                <a:latin typeface="+mj-lt"/>
                <a:ea typeface="Tahoma" pitchFamily="34" charset="0"/>
                <a:cs typeface="Times New Roman" pitchFamily="18" charset="0"/>
              </a:rPr>
              <a:t>nhập</a:t>
            </a:r>
            <a:r>
              <a:rPr lang="en-US" sz="7200" b="1" u="sng" dirty="0">
                <a:solidFill>
                  <a:srgbClr val="FF0000"/>
                </a:solidFill>
                <a:effectLst/>
                <a:latin typeface="+mj-lt"/>
                <a:ea typeface="Tahoma" pitchFamily="34" charset="0"/>
                <a:cs typeface="Times New Roman" pitchFamily="18" charset="0"/>
              </a:rPr>
              <a:t> </a:t>
            </a:r>
            <a:r>
              <a:rPr lang="en-US" sz="7200" b="1" u="sng" dirty="0" err="1">
                <a:solidFill>
                  <a:srgbClr val="FF0000"/>
                </a:solidFill>
                <a:effectLst/>
                <a:latin typeface="+mj-lt"/>
                <a:ea typeface="Tahoma" pitchFamily="34" charset="0"/>
                <a:cs typeface="Times New Roman" pitchFamily="18" charset="0"/>
              </a:rPr>
              <a:t>lễ</a:t>
            </a:r>
            <a:r>
              <a:rPr lang="en-US" sz="72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6500" b="1" dirty="0" smtClean="0">
                <a:solidFill>
                  <a:srgbClr val="FF0000"/>
                </a:solidFill>
                <a:effectLst/>
                <a:latin typeface="+mj-lt"/>
                <a:ea typeface="Tahoma" pitchFamily="34" charset="0"/>
                <a:cs typeface="Times New Roman" pitchFamily="18" charset="0"/>
              </a:rPr>
              <a:t>BIẾT BAO ÂN TÌNH</a:t>
            </a:r>
            <a:endParaRPr lang="en-US" sz="65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5400" b="1" i="1" dirty="0" err="1" smtClean="0">
                <a:solidFill>
                  <a:srgbClr val="003399"/>
                </a:solidFill>
                <a:effectLst/>
                <a:latin typeface="+mj-lt"/>
                <a:ea typeface="Tahoma" pitchFamily="34" charset="0"/>
                <a:cs typeface="Times New Roman" pitchFamily="18" charset="0"/>
              </a:rPr>
              <a:t>Lm.Nguyễn</a:t>
            </a:r>
            <a:r>
              <a:rPr lang="en-US" sz="5400" b="1" i="1" dirty="0" smtClean="0">
                <a:solidFill>
                  <a:srgbClr val="003399"/>
                </a:solidFill>
                <a:effectLst/>
                <a:latin typeface="+mj-lt"/>
                <a:ea typeface="Tahoma" pitchFamily="34" charset="0"/>
                <a:cs typeface="Times New Roman" pitchFamily="18" charset="0"/>
              </a:rPr>
              <a:t> </a:t>
            </a:r>
            <a:r>
              <a:rPr lang="en-US" sz="5400" b="1" i="1" dirty="0" err="1" smtClean="0">
                <a:solidFill>
                  <a:srgbClr val="003399"/>
                </a:solidFill>
                <a:effectLst/>
                <a:latin typeface="+mj-lt"/>
                <a:ea typeface="Tahoma" pitchFamily="34" charset="0"/>
                <a:cs typeface="Times New Roman" pitchFamily="18" charset="0"/>
              </a:rPr>
              <a:t>Duy</a:t>
            </a:r>
            <a:endParaRPr lang="en-US" sz="40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632137789"/>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7042" name="Rectangle 2"/>
          <p:cNvSpPr>
            <a:spLocks noGrp="1" noChangeArrowheads="1"/>
          </p:cNvSpPr>
          <p:nvPr>
            <p:ph type="title"/>
          </p:nvPr>
        </p:nvSpPr>
        <p:spPr/>
        <p:txBody>
          <a:bodyPr/>
          <a:lstStyle/>
          <a:p>
            <a:pPr eaLnBrk="1" hangingPunct="1"/>
            <a:r>
              <a:rPr lang="en-US" sz="4000" b="1">
                <a:solidFill>
                  <a:srgbClr val="002060"/>
                </a:solidFill>
                <a:effectLst/>
                <a:latin typeface="+mj-lt"/>
              </a:rPr>
              <a:t/>
            </a:r>
            <a:br>
              <a:rPr lang="en-US" sz="4000" b="1">
                <a:solidFill>
                  <a:srgbClr val="002060"/>
                </a:solidFill>
                <a:effectLst/>
                <a:latin typeface="+mj-lt"/>
              </a:rPr>
            </a:br>
            <a:endParaRPr lang="en-US" sz="4000" b="1">
              <a:solidFill>
                <a:srgbClr val="002060"/>
              </a:solidFill>
              <a:effectLst/>
              <a:latin typeface="+mj-lt"/>
            </a:endParaRPr>
          </a:p>
        </p:txBody>
      </p:sp>
      <p:sp>
        <p:nvSpPr>
          <p:cNvPr id="87043" name="Rectangle 3"/>
          <p:cNvSpPr>
            <a:spLocks noGrp="1" noChangeArrowheads="1"/>
          </p:cNvSpPr>
          <p:nvPr>
            <p:ph type="body" idx="1"/>
          </p:nvPr>
        </p:nvSpPr>
        <p:spPr>
          <a:xfrm>
            <a:off x="0" y="-171450"/>
            <a:ext cx="9144000" cy="5314950"/>
          </a:xfrm>
        </p:spPr>
        <p:txBody>
          <a:bodyPr/>
          <a:lstStyle/>
          <a:p>
            <a:pPr marL="0" indent="0" algn="just" eaLnBrk="1" hangingPunct="1">
              <a:lnSpc>
                <a:spcPct val="145000"/>
              </a:lnSpc>
              <a:buFontTx/>
              <a:buNone/>
            </a:pPr>
            <a:r>
              <a:rPr lang="vi-VN" sz="4800" b="1" dirty="0">
                <a:solidFill>
                  <a:srgbClr val="002060"/>
                </a:solidFill>
                <a:effectLst/>
                <a:latin typeface="+mj-lt"/>
                <a:cs typeface="Times New Roman" panose="02020603050405020304" pitchFamily="18" charset="0"/>
              </a:rPr>
              <a:t>Chúa xoá tội trần gian, </a:t>
            </a:r>
            <a:r>
              <a:rPr lang="en-US" sz="4800" b="1" dirty="0" smtClean="0">
                <a:solidFill>
                  <a:srgbClr val="002060"/>
                </a:solidFill>
                <a:effectLst/>
                <a:latin typeface="+mj-lt"/>
                <a:cs typeface="Times New Roman" panose="02020603050405020304" pitchFamily="18" charset="0"/>
              </a:rPr>
              <a:t>x</a:t>
            </a:r>
            <a:r>
              <a:rPr lang="vi-VN" sz="4800" b="1" dirty="0" smtClean="0">
                <a:solidFill>
                  <a:srgbClr val="002060"/>
                </a:solidFill>
                <a:effectLst/>
                <a:latin typeface="+mj-lt"/>
                <a:cs typeface="Times New Roman" panose="02020603050405020304" pitchFamily="18" charset="0"/>
              </a:rPr>
              <a:t>in </a:t>
            </a:r>
            <a:r>
              <a:rPr lang="vi-VN" sz="4800" b="1" dirty="0">
                <a:solidFill>
                  <a:srgbClr val="002060"/>
                </a:solidFill>
                <a:effectLst/>
                <a:latin typeface="+mj-lt"/>
                <a:cs typeface="Times New Roman" panose="02020603050405020304" pitchFamily="18" charset="0"/>
              </a:rPr>
              <a:t>nhận lời chúng con cầu khẩn. Chúa ngự bên hữu Đức Chúa Cha, xin thương, xin thương, xin thương xót chúng con.</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59801063"/>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89090" name="Rectangle 2"/>
          <p:cNvSpPr>
            <a:spLocks noGrp="1" noChangeArrowheads="1"/>
          </p:cNvSpPr>
          <p:nvPr>
            <p:ph type="title"/>
          </p:nvPr>
        </p:nvSpPr>
        <p:spPr/>
        <p:txBody>
          <a:bodyPr/>
          <a:lstStyle/>
          <a:p>
            <a:pPr eaLnBrk="1" hangingPunct="1"/>
            <a:r>
              <a:rPr lang="en-US" sz="4000" b="1">
                <a:solidFill>
                  <a:srgbClr val="002060"/>
                </a:solidFill>
                <a:effectLst/>
                <a:latin typeface="+mj-lt"/>
              </a:rPr>
              <a:t/>
            </a:r>
            <a:br>
              <a:rPr lang="en-US" sz="4000" b="1">
                <a:solidFill>
                  <a:srgbClr val="002060"/>
                </a:solidFill>
                <a:effectLst/>
                <a:latin typeface="+mj-lt"/>
              </a:rPr>
            </a:br>
            <a:endParaRPr lang="en-US" sz="4000" b="1">
              <a:solidFill>
                <a:srgbClr val="002060"/>
              </a:solidFill>
              <a:effectLst/>
              <a:latin typeface="+mj-lt"/>
            </a:endParaRPr>
          </a:p>
        </p:txBody>
      </p:sp>
      <p:sp>
        <p:nvSpPr>
          <p:cNvPr id="89091" name="Rectangle 3"/>
          <p:cNvSpPr>
            <a:spLocks noGrp="1" noChangeArrowheads="1"/>
          </p:cNvSpPr>
          <p:nvPr>
            <p:ph type="body" idx="1"/>
          </p:nvPr>
        </p:nvSpPr>
        <p:spPr>
          <a:xfrm>
            <a:off x="0" y="0"/>
            <a:ext cx="9144000" cy="5143500"/>
          </a:xfrm>
        </p:spPr>
        <p:txBody>
          <a:bodyPr/>
          <a:lstStyle/>
          <a:p>
            <a:pPr marL="0" indent="0" algn="just" eaLnBrk="1" hangingPunct="1">
              <a:lnSpc>
                <a:spcPct val="150000"/>
              </a:lnSpc>
              <a:buFontTx/>
              <a:buNone/>
            </a:pPr>
            <a:r>
              <a:rPr lang="en-US" sz="4400" b="1">
                <a:solidFill>
                  <a:srgbClr val="C00000"/>
                </a:solidFill>
                <a:effectLst/>
                <a:latin typeface="+mj-lt"/>
                <a:cs typeface="Times New Roman" panose="02020603050405020304" pitchFamily="18" charset="0"/>
              </a:rPr>
              <a:t>Vì lạy Chúa Giê-su Ki-tô, </a:t>
            </a:r>
            <a:r>
              <a:rPr lang="en-US" sz="4400" b="1">
                <a:solidFill>
                  <a:srgbClr val="002060"/>
                </a:solidFill>
                <a:effectLst/>
                <a:latin typeface="+mj-lt"/>
                <a:cs typeface="Times New Roman" panose="02020603050405020304" pitchFamily="18" charset="0"/>
              </a:rPr>
              <a:t>chỉ có Chúa là Đấng Thánh, chỉ có Chúa là Chúa, chỉ có Chúa là Đấng Tối Cao, cùng Đức Chúa Thánh Thần trong vinh quang Đức Chúa Cha. </a:t>
            </a:r>
            <a:r>
              <a:rPr lang="en-US" sz="4400" b="1" u="sng">
                <a:solidFill>
                  <a:srgbClr val="C00000"/>
                </a:solidFill>
                <a:effectLst/>
                <a:latin typeface="+mj-lt"/>
                <a:cs typeface="Times New Roman" panose="02020603050405020304" pitchFamily="18" charset="0"/>
              </a:rPr>
              <a:t>A-men. A-men. </a:t>
            </a:r>
            <a:endParaRPr lang="vi-VN" sz="4400" b="1" u="sng">
              <a:solidFill>
                <a:srgbClr val="C0000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0875379"/>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243840" y="971550"/>
            <a:ext cx="7848600" cy="1077218"/>
          </a:xfrm>
          <a:prstGeom prst="rect">
            <a:avLst/>
          </a:prstGeom>
        </p:spPr>
        <p:txBody>
          <a:bodyPr wrap="square">
            <a:spAutoFit/>
          </a:bodyPr>
          <a:lstStyle/>
          <a:p>
            <a:r>
              <a:rPr lang="en-US" sz="3200" smtClean="0">
                <a:solidFill>
                  <a:srgbClr val="FFFF00"/>
                </a:solidFill>
              </a:rPr>
              <a:t>Thánh vịnh 15</a:t>
            </a:r>
          </a:p>
          <a:p>
            <a:r>
              <a:rPr lang="vi-VN" sz="3200" smtClean="0">
                <a:solidFill>
                  <a:srgbClr val="FFFF00"/>
                </a:solidFill>
              </a:rPr>
              <a:t>Lạy </a:t>
            </a:r>
            <a:r>
              <a:rPr lang="vi-VN" sz="3200">
                <a:solidFill>
                  <a:srgbClr val="FFFF00"/>
                </a:solidFill>
              </a:rPr>
              <a:t>Chúa! Chúa là phần gia </a:t>
            </a:r>
            <a:r>
              <a:rPr lang="vi-VN" sz="3200" smtClean="0">
                <a:solidFill>
                  <a:srgbClr val="FFFF00"/>
                </a:solidFill>
              </a:rPr>
              <a:t>nghiệp</a:t>
            </a:r>
            <a:r>
              <a:rPr lang="en-US" sz="3200" smtClean="0">
                <a:solidFill>
                  <a:srgbClr val="FFFF00"/>
                </a:solidFill>
              </a:rPr>
              <a:t> </a:t>
            </a:r>
            <a:r>
              <a:rPr lang="vi-VN" sz="3200" smtClean="0">
                <a:solidFill>
                  <a:srgbClr val="FFFF00"/>
                </a:solidFill>
              </a:rPr>
              <a:t>đời </a:t>
            </a:r>
            <a:r>
              <a:rPr lang="vi-VN" sz="3200">
                <a:solidFill>
                  <a:srgbClr val="FFFF00"/>
                </a:solidFill>
              </a:rPr>
              <a:t>con.</a:t>
            </a:r>
            <a:endParaRPr lang="en-US" sz="3200">
              <a:solidFill>
                <a:srgbClr val="FFFF00"/>
              </a:solidFill>
            </a:endParaRPr>
          </a:p>
        </p:txBody>
      </p:sp>
    </p:spTree>
    <p:extLst>
      <p:ext uri="{BB962C8B-B14F-4D97-AF65-F5344CB8AC3E}">
        <p14:creationId xmlns:p14="http://schemas.microsoft.com/office/powerpoint/2010/main" val="3707224789"/>
      </p:ext>
    </p:extLst>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074" name="Rectangle 2"/>
          <p:cNvSpPr>
            <a:spLocks noGrp="1" noChangeArrowheads="1"/>
          </p:cNvSpPr>
          <p:nvPr>
            <p:ph type="ctrTitle"/>
          </p:nvPr>
        </p:nvSpPr>
        <p:spPr>
          <a:xfrm>
            <a:off x="685800" y="1598613"/>
            <a:ext cx="7772400" cy="1101725"/>
          </a:xfrm>
        </p:spPr>
        <p:txBody>
          <a:bodyPr/>
          <a:lstStyle/>
          <a:p>
            <a:pPr eaLnBrk="1" hangingPunct="1">
              <a:defRPr/>
            </a:pPr>
            <a:r>
              <a:rPr lang="en-US" b="1" smtClean="0">
                <a:effectLst/>
                <a:latin typeface="+mj-lt"/>
              </a:rPr>
              <a:t/>
            </a:r>
            <a:br>
              <a:rPr lang="en-US" b="1" smtClean="0">
                <a:effectLst/>
                <a:latin typeface="+mj-lt"/>
              </a:rPr>
            </a:br>
            <a:endParaRPr lang="en-US" b="1" smtClean="0">
              <a:effectLst/>
              <a:latin typeface="+mj-lt"/>
            </a:endParaRPr>
          </a:p>
        </p:txBody>
      </p:sp>
      <p:sp>
        <p:nvSpPr>
          <p:cNvPr id="3075" name="Rectangle 3"/>
          <p:cNvSpPr>
            <a:spLocks noGrp="1" noChangeArrowheads="1"/>
          </p:cNvSpPr>
          <p:nvPr>
            <p:ph type="subTitle" idx="1"/>
          </p:nvPr>
        </p:nvSpPr>
        <p:spPr>
          <a:xfrm>
            <a:off x="0" y="247650"/>
            <a:ext cx="9144000" cy="4152900"/>
          </a:xfrm>
        </p:spPr>
        <p:txBody>
          <a:bodyPr/>
          <a:lstStyle/>
          <a:p>
            <a:pPr eaLnBrk="1" hangingPunct="1">
              <a:lnSpc>
                <a:spcPct val="105000"/>
              </a:lnSpc>
              <a:defRPr/>
            </a:pPr>
            <a:r>
              <a:rPr lang="en-US" sz="4800" b="1" dirty="0" err="1" smtClean="0">
                <a:solidFill>
                  <a:srgbClr val="FF0000"/>
                </a:solidFill>
                <a:effectLst/>
                <a:latin typeface="+mj-lt"/>
                <a:cs typeface="Tahoma" pitchFamily="34" charset="0"/>
              </a:rPr>
              <a:t>Đáp</a:t>
            </a:r>
            <a:r>
              <a:rPr lang="en-US" sz="4800" b="1" dirty="0" smtClean="0">
                <a:solidFill>
                  <a:srgbClr val="FF0000"/>
                </a:solidFill>
                <a:effectLst/>
                <a:latin typeface="+mj-lt"/>
                <a:cs typeface="Tahoma" pitchFamily="34" charset="0"/>
              </a:rPr>
              <a:t> Ca</a:t>
            </a:r>
          </a:p>
          <a:p>
            <a:pPr eaLnBrk="1" hangingPunct="1">
              <a:lnSpc>
                <a:spcPct val="105000"/>
              </a:lnSpc>
              <a:defRPr/>
            </a:pPr>
            <a:r>
              <a:rPr lang="en-US" sz="6000" b="1" dirty="0" smtClean="0">
                <a:solidFill>
                  <a:srgbClr val="FF0000"/>
                </a:solidFill>
                <a:effectLst/>
                <a:latin typeface="+mj-lt"/>
                <a:cs typeface="Tahoma" pitchFamily="34" charset="0"/>
              </a:rPr>
              <a:t>CHÚA LÀ PHẦN GIA NGHIỆP </a:t>
            </a:r>
          </a:p>
          <a:p>
            <a:pPr eaLnBrk="1" hangingPunct="1">
              <a:lnSpc>
                <a:spcPct val="105000"/>
              </a:lnSpc>
              <a:defRPr/>
            </a:pPr>
            <a:r>
              <a:rPr lang="vi-VN" sz="4800" b="1" i="1" dirty="0" smtClean="0">
                <a:solidFill>
                  <a:srgbClr val="002060"/>
                </a:solidFill>
                <a:effectLst/>
                <a:latin typeface="+mj-lt"/>
                <a:cs typeface="Tahoma" pitchFamily="34" charset="0"/>
              </a:rPr>
              <a:t>Tườ</a:t>
            </a:r>
            <a:r>
              <a:rPr lang="en-US" sz="4800" b="1" i="1" dirty="0" smtClean="0">
                <a:solidFill>
                  <a:srgbClr val="002060"/>
                </a:solidFill>
                <a:effectLst/>
                <a:latin typeface="+mj-lt"/>
                <a:cs typeface="Tahoma" pitchFamily="34" charset="0"/>
              </a:rPr>
              <a:t>ng </a:t>
            </a:r>
            <a:r>
              <a:rPr lang="en-US" sz="4800" b="1" i="1" dirty="0" err="1" smtClean="0">
                <a:solidFill>
                  <a:srgbClr val="002060"/>
                </a:solidFill>
                <a:effectLst/>
                <a:latin typeface="+mj-lt"/>
                <a:cs typeface="Tahoma" pitchFamily="34" charset="0"/>
              </a:rPr>
              <a:t>Ân</a:t>
            </a:r>
            <a:endParaRPr lang="en-US" sz="4800" b="1" i="1" dirty="0" smtClean="0">
              <a:solidFill>
                <a:srgbClr val="002060"/>
              </a:solidFill>
              <a:effectLst/>
              <a:latin typeface="+mj-lt"/>
              <a:cs typeface="Tahoma" pitchFamily="34" charset="0"/>
            </a:endParaRPr>
          </a:p>
          <a:p>
            <a:pPr eaLnBrk="1" hangingPunct="1">
              <a:lnSpc>
                <a:spcPct val="105000"/>
              </a:lnSpc>
              <a:defRPr/>
            </a:pPr>
            <a:r>
              <a:rPr lang="en-US" sz="4800" b="1" i="1" dirty="0" smtClean="0">
                <a:solidFill>
                  <a:srgbClr val="002060"/>
                </a:solidFill>
                <a:effectLst/>
                <a:latin typeface="+mj-lt"/>
                <a:cs typeface="Tahoma" pitchFamily="34" charset="0"/>
              </a:rPr>
              <a:t>(04 </a:t>
            </a:r>
            <a:r>
              <a:rPr lang="en-US" sz="4800" b="1" i="1" dirty="0" err="1" smtClean="0">
                <a:solidFill>
                  <a:srgbClr val="002060"/>
                </a:solidFill>
                <a:effectLst/>
                <a:latin typeface="+mj-lt"/>
                <a:cs typeface="Tahoma" pitchFamily="34" charset="0"/>
              </a:rPr>
              <a:t>câu</a:t>
            </a:r>
            <a:r>
              <a:rPr lang="en-US" sz="4800" b="1" i="1" dirty="0" smtClean="0">
                <a:solidFill>
                  <a:srgbClr val="002060"/>
                </a:solidFill>
                <a:effectLst/>
                <a:latin typeface="+mj-lt"/>
                <a:cs typeface="Tahoma" pitchFamily="34" charset="0"/>
              </a:rPr>
              <a:t>)</a:t>
            </a:r>
            <a:endParaRPr lang="en-US" sz="4400" b="1" i="1" dirty="0" smtClean="0">
              <a:solidFill>
                <a:srgbClr val="002060"/>
              </a:solidFill>
              <a:effectLst/>
              <a:latin typeface="+mj-lt"/>
              <a:cs typeface="Tahoma" pitchFamily="34" charset="0"/>
            </a:endParaRPr>
          </a:p>
        </p:txBody>
      </p:sp>
      <p:sp>
        <p:nvSpPr>
          <p:cNvPr id="307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3682898206"/>
      </p:ext>
    </p:extLst>
  </p:cSld>
  <p:clrMapOvr>
    <a:masterClrMapping/>
  </p:clrMapOvr>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81550"/>
          </a:xfrm>
        </p:spPr>
        <p:txBody>
          <a:bodyPr>
            <a:noAutofit/>
          </a:bodyPr>
          <a:lstStyle/>
          <a:p>
            <a:pPr algn="just" fontAlgn="base">
              <a:lnSpc>
                <a:spcPct val="130000"/>
              </a:lnSpc>
            </a:pPr>
            <a:r>
              <a:rPr lang="en-US" sz="8000" b="1" dirty="0" smtClean="0">
                <a:solidFill>
                  <a:srgbClr val="FF0000"/>
                </a:solidFill>
                <a:effectLst/>
                <a:latin typeface="+mj-lt"/>
                <a:cs typeface="Times New Roman" pitchFamily="18" charset="0"/>
              </a:rPr>
              <a:t>ĐK:</a:t>
            </a:r>
            <a:r>
              <a:rPr lang="en-US" sz="8000" b="1" dirty="0" smtClean="0">
                <a:solidFill>
                  <a:srgbClr val="003399"/>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Lạy</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là</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phần</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đời</a:t>
            </a:r>
            <a:r>
              <a:rPr lang="en-US" sz="8000" b="1" dirty="0" smtClean="0">
                <a:solidFill>
                  <a:srgbClr val="002060"/>
                </a:solidFill>
                <a:effectLst/>
                <a:latin typeface="+mj-lt"/>
                <a:cs typeface="Times New Roman" pitchFamily="18" charset="0"/>
              </a:rPr>
              <a:t> con.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161469989"/>
      </p:ext>
    </p:extLst>
  </p:cSld>
  <p:clrMapOvr>
    <a:masterClrMapping/>
  </p:clrMapOvr>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r>
              <a:rPr lang="en-US" sz="5200" b="1" dirty="0" smtClean="0">
                <a:solidFill>
                  <a:srgbClr val="FF0000"/>
                </a:solidFill>
                <a:effectLst/>
                <a:latin typeface="+mj-lt"/>
                <a:cs typeface="Times New Roman" pitchFamily="18" charset="0"/>
              </a:rPr>
              <a:t>1</a:t>
            </a:r>
            <a:r>
              <a:rPr lang="en-US" sz="5200" b="1" dirty="0">
                <a:solidFill>
                  <a:srgbClr val="FF0000"/>
                </a:solidFill>
                <a:effectLst/>
                <a:latin typeface="+mj-lt"/>
                <a:cs typeface="Times New Roman" pitchFamily="18" charset="0"/>
              </a:rPr>
              <a:t>.</a:t>
            </a:r>
            <a:r>
              <a:rPr lang="en-US" sz="5200" b="1" dirty="0" smtClean="0">
                <a:solidFill>
                  <a:srgbClr val="FF0000"/>
                </a:solidFill>
                <a:effectLst/>
                <a:latin typeface="+mj-lt"/>
                <a:cs typeface="Times New Roman" pitchFamily="18" charset="0"/>
              </a:rPr>
              <a:t> </a:t>
            </a:r>
            <a:r>
              <a:rPr lang="en-US" sz="5200" b="1" dirty="0" smtClean="0">
                <a:solidFill>
                  <a:srgbClr val="002060"/>
                </a:solidFill>
                <a:effectLst/>
                <a:latin typeface="+mj-lt"/>
              </a:rPr>
              <a:t>Xin </a:t>
            </a:r>
            <a:r>
              <a:rPr lang="en-US" sz="5200" b="1" dirty="0" err="1" smtClean="0">
                <a:solidFill>
                  <a:srgbClr val="002060"/>
                </a:solidFill>
                <a:effectLst/>
                <a:latin typeface="+mj-lt"/>
              </a:rPr>
              <a:t>bảo</a:t>
            </a:r>
            <a:r>
              <a:rPr lang="en-US" sz="5200" b="1" dirty="0" smtClean="0">
                <a:solidFill>
                  <a:srgbClr val="002060"/>
                </a:solidFill>
                <a:effectLst/>
                <a:latin typeface="+mj-lt"/>
              </a:rPr>
              <a:t> </a:t>
            </a:r>
            <a:r>
              <a:rPr lang="en-US" sz="5200" b="1" dirty="0" err="1" smtClean="0">
                <a:solidFill>
                  <a:srgbClr val="002060"/>
                </a:solidFill>
                <a:effectLst/>
                <a:latin typeface="+mj-lt"/>
              </a:rPr>
              <a:t>toàn</a:t>
            </a:r>
            <a:r>
              <a:rPr lang="en-US" sz="5200" b="1" dirty="0" smtClean="0">
                <a:solidFill>
                  <a:srgbClr val="002060"/>
                </a:solidFill>
                <a:effectLst/>
                <a:latin typeface="+mj-lt"/>
              </a:rPr>
              <a:t> con </a:t>
            </a:r>
            <a:r>
              <a:rPr lang="en-US" sz="5200" b="1" dirty="0" err="1" smtClean="0">
                <a:solidFill>
                  <a:srgbClr val="002060"/>
                </a:solidFill>
                <a:effectLst/>
                <a:latin typeface="+mj-lt"/>
              </a:rPr>
              <a:t>ôi</a:t>
            </a:r>
            <a:r>
              <a:rPr lang="en-US" sz="5200" b="1" dirty="0" smtClean="0">
                <a:solidFill>
                  <a:srgbClr val="002060"/>
                </a:solidFill>
                <a:effectLst/>
                <a:latin typeface="+mj-lt"/>
              </a:rPr>
              <a:t> </a:t>
            </a:r>
            <a:r>
              <a:rPr lang="en-US" sz="5200" b="1" dirty="0" err="1" smtClean="0">
                <a:solidFill>
                  <a:srgbClr val="002060"/>
                </a:solidFill>
                <a:effectLst/>
                <a:latin typeface="+mj-lt"/>
              </a:rPr>
              <a:t>lạy</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vì</a:t>
            </a:r>
            <a:r>
              <a:rPr lang="en-US" sz="5200" b="1" dirty="0" smtClean="0">
                <a:solidFill>
                  <a:srgbClr val="002060"/>
                </a:solidFill>
                <a:effectLst/>
                <a:latin typeface="+mj-lt"/>
              </a:rPr>
              <a:t> con </a:t>
            </a:r>
            <a:r>
              <a:rPr lang="en-US" sz="5200" b="1" dirty="0" err="1" smtClean="0">
                <a:solidFill>
                  <a:srgbClr val="002060"/>
                </a:solidFill>
                <a:effectLst/>
                <a:latin typeface="+mj-lt"/>
              </a:rPr>
              <a:t>tìm</a:t>
            </a:r>
            <a:r>
              <a:rPr lang="en-US" sz="5200" b="1" dirty="0" smtClean="0">
                <a:solidFill>
                  <a:srgbClr val="002060"/>
                </a:solidFill>
                <a:effectLst/>
                <a:latin typeface="+mj-lt"/>
              </a:rPr>
              <a:t> </a:t>
            </a:r>
            <a:r>
              <a:rPr lang="en-US" sz="5200" b="1" dirty="0" err="1" smtClean="0">
                <a:solidFill>
                  <a:srgbClr val="002060"/>
                </a:solidFill>
                <a:effectLst/>
                <a:latin typeface="+mj-lt"/>
              </a:rPr>
              <a:t>nương</a:t>
            </a:r>
            <a:r>
              <a:rPr lang="en-US" sz="5200" b="1" dirty="0" smtClean="0">
                <a:solidFill>
                  <a:srgbClr val="002060"/>
                </a:solidFill>
                <a:effectLst/>
                <a:latin typeface="+mj-lt"/>
              </a:rPr>
              <a:t> </a:t>
            </a:r>
            <a:r>
              <a:rPr lang="en-US" sz="5200" b="1" dirty="0" err="1" smtClean="0">
                <a:solidFill>
                  <a:srgbClr val="002060"/>
                </a:solidFill>
                <a:effectLst/>
                <a:latin typeface="+mj-lt"/>
              </a:rPr>
              <a:t>tựa</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con </a:t>
            </a:r>
            <a:r>
              <a:rPr lang="en-US" sz="5200" b="1" dirty="0" err="1" smtClean="0">
                <a:solidFill>
                  <a:srgbClr val="002060"/>
                </a:solidFill>
                <a:effectLst/>
                <a:latin typeface="+mj-lt"/>
              </a:rPr>
              <a:t>thưa</a:t>
            </a:r>
            <a:r>
              <a:rPr lang="en-US" sz="5200" b="1" dirty="0" smtClean="0">
                <a:solidFill>
                  <a:srgbClr val="002060"/>
                </a:solidFill>
                <a:effectLst/>
                <a:latin typeface="+mj-lt"/>
              </a:rPr>
              <a:t> </a:t>
            </a:r>
            <a:r>
              <a:rPr lang="en-US" sz="5200" b="1" dirty="0" err="1" smtClean="0">
                <a:solidFill>
                  <a:srgbClr val="002060"/>
                </a:solidFill>
                <a:effectLst/>
                <a:latin typeface="+mj-lt"/>
              </a:rPr>
              <a:t>cùng</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chính</a:t>
            </a:r>
            <a:r>
              <a:rPr lang="en-US" sz="5200" b="1" dirty="0" smtClean="0">
                <a:solidFill>
                  <a:srgbClr val="002060"/>
                </a:solidFill>
                <a:effectLst/>
                <a:latin typeface="+mj-lt"/>
              </a:rPr>
              <a:t> </a:t>
            </a:r>
            <a:r>
              <a:rPr lang="en-US" sz="5200" b="1" dirty="0" err="1" smtClean="0">
                <a:solidFill>
                  <a:srgbClr val="002060"/>
                </a:solidFill>
                <a:effectLst/>
                <a:latin typeface="+mj-lt"/>
              </a:rPr>
              <a:t>là</a:t>
            </a:r>
            <a:r>
              <a:rPr lang="en-US" sz="5200" b="1" dirty="0" smtClean="0">
                <a:solidFill>
                  <a:srgbClr val="002060"/>
                </a:solidFill>
                <a:effectLst/>
                <a:latin typeface="+mj-lt"/>
              </a:rPr>
              <a:t> </a:t>
            </a:r>
            <a:r>
              <a:rPr lang="en-US" sz="5200" b="1" dirty="0" err="1" smtClean="0">
                <a:solidFill>
                  <a:srgbClr val="002060"/>
                </a:solidFill>
                <a:effectLst/>
                <a:latin typeface="+mj-lt"/>
              </a:rPr>
              <a:t>gia</a:t>
            </a:r>
            <a:r>
              <a:rPr lang="en-US" sz="5200" b="1" dirty="0" smtClean="0">
                <a:solidFill>
                  <a:srgbClr val="002060"/>
                </a:solidFill>
                <a:effectLst/>
                <a:latin typeface="+mj-lt"/>
              </a:rPr>
              <a:t> </a:t>
            </a:r>
            <a:r>
              <a:rPr lang="en-US" sz="5200" b="1" dirty="0" err="1" smtClean="0">
                <a:solidFill>
                  <a:srgbClr val="002060"/>
                </a:solidFill>
                <a:effectLst/>
                <a:latin typeface="+mj-lt"/>
              </a:rPr>
              <a:t>nghiệp</a:t>
            </a:r>
            <a:r>
              <a:rPr lang="en-US" sz="5200" b="1" dirty="0" smtClean="0">
                <a:solidFill>
                  <a:srgbClr val="002060"/>
                </a:solidFill>
                <a:effectLst/>
                <a:latin typeface="+mj-lt"/>
              </a:rPr>
              <a:t> </a:t>
            </a:r>
            <a:r>
              <a:rPr lang="en-US" sz="5200" b="1" dirty="0" err="1" smtClean="0">
                <a:solidFill>
                  <a:srgbClr val="002060"/>
                </a:solidFill>
                <a:effectLst/>
                <a:latin typeface="+mj-lt"/>
              </a:rPr>
              <a:t>đời</a:t>
            </a:r>
            <a:r>
              <a:rPr lang="en-US" sz="5200" b="1" dirty="0" smtClean="0">
                <a:solidFill>
                  <a:srgbClr val="002060"/>
                </a:solidFill>
                <a:effectLst/>
                <a:latin typeface="+mj-lt"/>
              </a:rPr>
              <a:t> con,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chính</a:t>
            </a:r>
            <a:r>
              <a:rPr lang="en-US" sz="5200" b="1" dirty="0" smtClean="0">
                <a:solidFill>
                  <a:srgbClr val="002060"/>
                </a:solidFill>
                <a:effectLst/>
                <a:latin typeface="+mj-lt"/>
              </a:rPr>
              <a:t> </a:t>
            </a:r>
            <a:r>
              <a:rPr lang="en-US" sz="5200" b="1" dirty="0" err="1" smtClean="0">
                <a:solidFill>
                  <a:srgbClr val="002060"/>
                </a:solidFill>
                <a:effectLst/>
                <a:latin typeface="+mj-lt"/>
              </a:rPr>
              <a:t>là</a:t>
            </a:r>
            <a:r>
              <a:rPr lang="en-US" sz="5200" b="1" dirty="0" smtClean="0">
                <a:solidFill>
                  <a:srgbClr val="002060"/>
                </a:solidFill>
                <a:effectLst/>
                <a:latin typeface="+mj-lt"/>
              </a:rPr>
              <a:t> </a:t>
            </a:r>
            <a:r>
              <a:rPr lang="en-US" sz="5200" b="1" dirty="0" err="1" smtClean="0">
                <a:solidFill>
                  <a:srgbClr val="002060"/>
                </a:solidFill>
                <a:effectLst/>
                <a:latin typeface="+mj-lt"/>
              </a:rPr>
              <a:t>phần</a:t>
            </a:r>
            <a:r>
              <a:rPr lang="en-US" sz="5200" b="1" dirty="0" smtClean="0">
                <a:solidFill>
                  <a:srgbClr val="002060"/>
                </a:solidFill>
                <a:effectLst/>
                <a:latin typeface="+mj-lt"/>
              </a:rPr>
              <a:t> </a:t>
            </a:r>
            <a:r>
              <a:rPr lang="en-US" sz="5200" b="1" dirty="0" err="1" smtClean="0">
                <a:solidFill>
                  <a:srgbClr val="002060"/>
                </a:solidFill>
                <a:effectLst/>
                <a:latin typeface="+mj-lt"/>
              </a:rPr>
              <a:t>chén</a:t>
            </a:r>
            <a:r>
              <a:rPr lang="en-US" sz="5200" b="1" dirty="0" smtClean="0">
                <a:solidFill>
                  <a:srgbClr val="002060"/>
                </a:solidFill>
                <a:effectLst/>
                <a:latin typeface="+mj-lt"/>
              </a:rPr>
              <a:t> </a:t>
            </a:r>
            <a:r>
              <a:rPr lang="en-US" sz="5200" b="1" dirty="0" err="1" smtClean="0">
                <a:solidFill>
                  <a:srgbClr val="002060"/>
                </a:solidFill>
                <a:effectLst/>
                <a:latin typeface="+mj-lt"/>
              </a:rPr>
              <a:t>đời</a:t>
            </a:r>
            <a:r>
              <a:rPr lang="en-US" sz="5200" b="1" dirty="0" smtClean="0">
                <a:solidFill>
                  <a:srgbClr val="002060"/>
                </a:solidFill>
                <a:effectLst/>
                <a:latin typeface="+mj-lt"/>
              </a:rPr>
              <a:t> con, </a:t>
            </a:r>
            <a:r>
              <a:rPr lang="en-US" sz="5200" b="1" dirty="0" err="1" smtClean="0">
                <a:solidFill>
                  <a:srgbClr val="002060"/>
                </a:solidFill>
                <a:effectLst/>
                <a:latin typeface="+mj-lt"/>
              </a:rPr>
              <a:t>vận</a:t>
            </a:r>
            <a:r>
              <a:rPr lang="en-US" sz="5200" b="1" dirty="0" smtClean="0">
                <a:solidFill>
                  <a:srgbClr val="002060"/>
                </a:solidFill>
                <a:effectLst/>
                <a:latin typeface="+mj-lt"/>
              </a:rPr>
              <a:t> </a:t>
            </a:r>
            <a:r>
              <a:rPr lang="en-US" sz="5200" b="1" dirty="0" err="1" smtClean="0">
                <a:solidFill>
                  <a:srgbClr val="002060"/>
                </a:solidFill>
                <a:effectLst/>
                <a:latin typeface="+mj-lt"/>
              </a:rPr>
              <a:t>mạng</a:t>
            </a:r>
            <a:r>
              <a:rPr lang="en-US" sz="5200" b="1" dirty="0" smtClean="0">
                <a:solidFill>
                  <a:srgbClr val="002060"/>
                </a:solidFill>
                <a:effectLst/>
                <a:latin typeface="+mj-lt"/>
              </a:rPr>
              <a:t> </a:t>
            </a:r>
            <a:r>
              <a:rPr lang="en-US" sz="5200" b="1" dirty="0" err="1" smtClean="0">
                <a:solidFill>
                  <a:srgbClr val="002060"/>
                </a:solidFill>
                <a:effectLst/>
                <a:latin typeface="+mj-lt"/>
              </a:rPr>
              <a:t>của</a:t>
            </a:r>
            <a:r>
              <a:rPr lang="en-US" sz="5200" b="1" dirty="0" smtClean="0">
                <a:solidFill>
                  <a:srgbClr val="002060"/>
                </a:solidFill>
                <a:effectLst/>
                <a:latin typeface="+mj-lt"/>
              </a:rPr>
              <a:t> con ở </a:t>
            </a:r>
            <a:r>
              <a:rPr lang="en-US" sz="5200" b="1" dirty="0" err="1" smtClean="0">
                <a:solidFill>
                  <a:srgbClr val="002060"/>
                </a:solidFill>
                <a:effectLst/>
                <a:latin typeface="+mj-lt"/>
              </a:rPr>
              <a:t>trong</a:t>
            </a:r>
            <a:r>
              <a:rPr lang="en-US" sz="5200" b="1" dirty="0" smtClean="0">
                <a:solidFill>
                  <a:srgbClr val="002060"/>
                </a:solidFill>
                <a:effectLst/>
                <a:latin typeface="+mj-lt"/>
              </a:rPr>
              <a:t> </a:t>
            </a:r>
            <a:r>
              <a:rPr lang="en-US" sz="5200" b="1" dirty="0" err="1" smtClean="0">
                <a:solidFill>
                  <a:srgbClr val="002060"/>
                </a:solidFill>
                <a:effectLst/>
                <a:latin typeface="+mj-lt"/>
              </a:rPr>
              <a:t>tay</a:t>
            </a:r>
            <a:r>
              <a:rPr lang="en-US" sz="5200" b="1" dirty="0" smtClean="0">
                <a:solidFill>
                  <a:srgbClr val="002060"/>
                </a:solidFill>
                <a:effectLst/>
                <a:latin typeface="+mj-lt"/>
              </a:rPr>
              <a:t> </a:t>
            </a:r>
            <a:r>
              <a:rPr lang="en-US" sz="5200" b="1" dirty="0" err="1" smtClean="0">
                <a:solidFill>
                  <a:srgbClr val="002060"/>
                </a:solidFill>
                <a:effectLst/>
                <a:latin typeface="+mj-lt"/>
              </a:rPr>
              <a:t>Ngài</a:t>
            </a:r>
            <a:r>
              <a:rPr lang="en-US" sz="5200" b="1" dirty="0" smtClean="0">
                <a:solidFill>
                  <a:srgbClr val="002060"/>
                </a:solidFill>
                <a:effectLst/>
                <a:latin typeface="+mj-lt"/>
              </a:rPr>
              <a:t>.</a:t>
            </a:r>
            <a:endParaRPr lang="en-US" sz="5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13398210"/>
      </p:ext>
    </p:extLst>
  </p:cSld>
  <p:clrMapOvr>
    <a:masterClrMapping/>
  </p:clrMapOvr>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81550"/>
          </a:xfrm>
        </p:spPr>
        <p:txBody>
          <a:bodyPr>
            <a:noAutofit/>
          </a:bodyPr>
          <a:lstStyle/>
          <a:p>
            <a:pPr algn="just" fontAlgn="base">
              <a:lnSpc>
                <a:spcPct val="130000"/>
              </a:lnSpc>
            </a:pPr>
            <a:r>
              <a:rPr lang="en-US" sz="8000" b="1" dirty="0" smtClean="0">
                <a:solidFill>
                  <a:srgbClr val="FF0000"/>
                </a:solidFill>
                <a:effectLst/>
                <a:latin typeface="+mj-lt"/>
                <a:cs typeface="Times New Roman" pitchFamily="18" charset="0"/>
              </a:rPr>
              <a:t>ĐK:</a:t>
            </a:r>
            <a:r>
              <a:rPr lang="en-US" sz="8000" b="1" dirty="0" smtClean="0">
                <a:solidFill>
                  <a:srgbClr val="003399"/>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Lạy</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là</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phần</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đời</a:t>
            </a:r>
            <a:r>
              <a:rPr lang="en-US" sz="8000" b="1" dirty="0" smtClean="0">
                <a:solidFill>
                  <a:srgbClr val="002060"/>
                </a:solidFill>
                <a:effectLst/>
                <a:latin typeface="+mj-lt"/>
                <a:cs typeface="Times New Roman" pitchFamily="18" charset="0"/>
              </a:rPr>
              <a:t> con.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584469694"/>
      </p:ext>
    </p:extLst>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5143499"/>
          </a:xfrm>
        </p:spPr>
        <p:txBody>
          <a:bodyPr>
            <a:noAutofit/>
          </a:bodyPr>
          <a:lstStyle/>
          <a:p>
            <a:pPr algn="just">
              <a:lnSpc>
                <a:spcPct val="110000"/>
              </a:lnSpc>
            </a:pPr>
            <a:r>
              <a:rPr lang="en-US" sz="5200" b="1" dirty="0">
                <a:solidFill>
                  <a:srgbClr val="FF0000"/>
                </a:solidFill>
                <a:effectLst/>
                <a:latin typeface="+mj-lt"/>
                <a:cs typeface="Times New Roman" pitchFamily="18" charset="0"/>
              </a:rPr>
              <a:t>2</a:t>
            </a:r>
            <a:r>
              <a:rPr lang="en-US" sz="5200" b="1" dirty="0" smtClean="0">
                <a:solidFill>
                  <a:srgbClr val="FF0000"/>
                </a:solidFill>
                <a:effectLst/>
                <a:latin typeface="+mj-lt"/>
                <a:cs typeface="Times New Roman" pitchFamily="18" charset="0"/>
              </a:rPr>
              <a:t>. </a:t>
            </a:r>
            <a:r>
              <a:rPr lang="en-US" sz="5200" b="1" dirty="0" smtClean="0">
                <a:solidFill>
                  <a:srgbClr val="002060"/>
                </a:solidFill>
                <a:effectLst/>
                <a:latin typeface="+mj-lt"/>
              </a:rPr>
              <a:t>Xin </a:t>
            </a:r>
            <a:r>
              <a:rPr lang="en-US" sz="5200" b="1" dirty="0" err="1" smtClean="0">
                <a:solidFill>
                  <a:srgbClr val="002060"/>
                </a:solidFill>
                <a:effectLst/>
                <a:latin typeface="+mj-lt"/>
              </a:rPr>
              <a:t>cảm</a:t>
            </a:r>
            <a:r>
              <a:rPr lang="en-US" sz="5200" b="1" dirty="0" smtClean="0">
                <a:solidFill>
                  <a:srgbClr val="002060"/>
                </a:solidFill>
                <a:effectLst/>
                <a:latin typeface="+mj-lt"/>
              </a:rPr>
              <a:t> </a:t>
            </a:r>
            <a:r>
              <a:rPr lang="en-US" sz="5200" b="1" dirty="0" err="1" smtClean="0">
                <a:solidFill>
                  <a:srgbClr val="002060"/>
                </a:solidFill>
                <a:effectLst/>
                <a:latin typeface="+mj-lt"/>
              </a:rPr>
              <a:t>tạ</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đã</a:t>
            </a:r>
            <a:r>
              <a:rPr lang="en-US" sz="5200" b="1" dirty="0" smtClean="0">
                <a:solidFill>
                  <a:srgbClr val="002060"/>
                </a:solidFill>
                <a:effectLst/>
                <a:latin typeface="+mj-lt"/>
              </a:rPr>
              <a:t> </a:t>
            </a:r>
            <a:r>
              <a:rPr lang="en-US" sz="5200" b="1" dirty="0" err="1" smtClean="0">
                <a:solidFill>
                  <a:srgbClr val="002060"/>
                </a:solidFill>
                <a:effectLst/>
                <a:latin typeface="+mj-lt"/>
              </a:rPr>
              <a:t>dạy</a:t>
            </a:r>
            <a:r>
              <a:rPr lang="en-US" sz="5200" b="1" dirty="0" smtClean="0">
                <a:solidFill>
                  <a:srgbClr val="002060"/>
                </a:solidFill>
                <a:effectLst/>
                <a:latin typeface="+mj-lt"/>
              </a:rPr>
              <a:t> con, </a:t>
            </a:r>
            <a:r>
              <a:rPr lang="en-US" sz="5200" b="1" dirty="0" err="1" smtClean="0">
                <a:solidFill>
                  <a:srgbClr val="002060"/>
                </a:solidFill>
                <a:effectLst/>
                <a:latin typeface="+mj-lt"/>
              </a:rPr>
              <a:t>lòng</a:t>
            </a:r>
            <a:r>
              <a:rPr lang="en-US" sz="5200" b="1" dirty="0" smtClean="0">
                <a:solidFill>
                  <a:srgbClr val="002060"/>
                </a:solidFill>
                <a:effectLst/>
                <a:latin typeface="+mj-lt"/>
              </a:rPr>
              <a:t> con </a:t>
            </a:r>
            <a:r>
              <a:rPr lang="en-US" sz="5200" b="1" dirty="0" err="1" smtClean="0">
                <a:solidFill>
                  <a:srgbClr val="002060"/>
                </a:solidFill>
                <a:effectLst/>
                <a:latin typeface="+mj-lt"/>
              </a:rPr>
              <a:t>từng</a:t>
            </a:r>
            <a:r>
              <a:rPr lang="en-US" sz="5200" b="1" dirty="0" smtClean="0">
                <a:solidFill>
                  <a:srgbClr val="002060"/>
                </a:solidFill>
                <a:effectLst/>
                <a:latin typeface="+mj-lt"/>
              </a:rPr>
              <a:t> </a:t>
            </a:r>
            <a:r>
              <a:rPr lang="en-US" sz="5200" b="1" dirty="0" err="1" smtClean="0">
                <a:solidFill>
                  <a:srgbClr val="002060"/>
                </a:solidFill>
                <a:effectLst/>
                <a:latin typeface="+mj-lt"/>
              </a:rPr>
              <a:t>đêm</a:t>
            </a:r>
            <a:r>
              <a:rPr lang="en-US" sz="5200" b="1" dirty="0" smtClean="0">
                <a:solidFill>
                  <a:srgbClr val="002060"/>
                </a:solidFill>
                <a:effectLst/>
                <a:latin typeface="+mj-lt"/>
              </a:rPr>
              <a:t> </a:t>
            </a:r>
            <a:r>
              <a:rPr lang="en-US" sz="5200" b="1" dirty="0" err="1" smtClean="0">
                <a:solidFill>
                  <a:srgbClr val="002060"/>
                </a:solidFill>
                <a:effectLst/>
                <a:latin typeface="+mj-lt"/>
              </a:rPr>
              <a:t>tự</a:t>
            </a:r>
            <a:r>
              <a:rPr lang="en-US" sz="5200" b="1" dirty="0" smtClean="0">
                <a:solidFill>
                  <a:srgbClr val="002060"/>
                </a:solidFill>
                <a:effectLst/>
                <a:latin typeface="+mj-lt"/>
              </a:rPr>
              <a:t> </a:t>
            </a:r>
            <a:r>
              <a:rPr lang="en-US" sz="5200" b="1" dirty="0" err="1" smtClean="0">
                <a:solidFill>
                  <a:srgbClr val="002060"/>
                </a:solidFill>
                <a:effectLst/>
                <a:latin typeface="+mj-lt"/>
              </a:rPr>
              <a:t>nhắc</a:t>
            </a:r>
            <a:r>
              <a:rPr lang="en-US" sz="5200" b="1" dirty="0" smtClean="0">
                <a:solidFill>
                  <a:srgbClr val="002060"/>
                </a:solidFill>
                <a:effectLst/>
                <a:latin typeface="+mj-lt"/>
              </a:rPr>
              <a:t>. Con </a:t>
            </a:r>
            <a:r>
              <a:rPr lang="en-US" sz="5200" b="1" dirty="0" err="1" smtClean="0">
                <a:solidFill>
                  <a:srgbClr val="002060"/>
                </a:solidFill>
                <a:effectLst/>
                <a:latin typeface="+mj-lt"/>
              </a:rPr>
              <a:t>luôn</a:t>
            </a:r>
            <a:r>
              <a:rPr lang="en-US" sz="5200" b="1" dirty="0" smtClean="0">
                <a:solidFill>
                  <a:srgbClr val="002060"/>
                </a:solidFill>
                <a:effectLst/>
                <a:latin typeface="+mj-lt"/>
              </a:rPr>
              <a:t> </a:t>
            </a:r>
            <a:r>
              <a:rPr lang="en-US" sz="5200" b="1" dirty="0" err="1" smtClean="0">
                <a:solidFill>
                  <a:srgbClr val="002060"/>
                </a:solidFill>
                <a:effectLst/>
                <a:latin typeface="+mj-lt"/>
              </a:rPr>
              <a:t>đặt</a:t>
            </a:r>
            <a:r>
              <a:rPr lang="en-US" sz="5200" b="1" dirty="0" smtClean="0">
                <a:solidFill>
                  <a:srgbClr val="002060"/>
                </a:solidFill>
                <a:effectLst/>
                <a:latin typeface="+mj-lt"/>
              </a:rPr>
              <a:t>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trước</a:t>
            </a:r>
            <a:r>
              <a:rPr lang="en-US" sz="5200" b="1" dirty="0" smtClean="0">
                <a:solidFill>
                  <a:srgbClr val="002060"/>
                </a:solidFill>
                <a:effectLst/>
                <a:latin typeface="+mj-lt"/>
              </a:rPr>
              <a:t> </a:t>
            </a:r>
            <a:r>
              <a:rPr lang="en-US" sz="5200" b="1" dirty="0" err="1" smtClean="0">
                <a:solidFill>
                  <a:srgbClr val="002060"/>
                </a:solidFill>
                <a:effectLst/>
                <a:latin typeface="+mj-lt"/>
              </a:rPr>
              <a:t>hết</a:t>
            </a:r>
            <a:r>
              <a:rPr lang="en-US" sz="5200" b="1" dirty="0" smtClean="0">
                <a:solidFill>
                  <a:srgbClr val="002060"/>
                </a:solidFill>
                <a:effectLst/>
                <a:latin typeface="+mj-lt"/>
              </a:rPr>
              <a:t> </a:t>
            </a:r>
            <a:r>
              <a:rPr lang="en-US" sz="5200" b="1" dirty="0" err="1" smtClean="0">
                <a:solidFill>
                  <a:srgbClr val="002060"/>
                </a:solidFill>
                <a:effectLst/>
                <a:latin typeface="+mj-lt"/>
              </a:rPr>
              <a:t>mọi</a:t>
            </a:r>
            <a:r>
              <a:rPr lang="en-US" sz="5200" b="1" dirty="0" smtClean="0">
                <a:solidFill>
                  <a:srgbClr val="002060"/>
                </a:solidFill>
                <a:effectLst/>
                <a:latin typeface="+mj-lt"/>
              </a:rPr>
              <a:t> </a:t>
            </a:r>
            <a:r>
              <a:rPr lang="en-US" sz="5200" b="1" dirty="0" err="1" smtClean="0">
                <a:solidFill>
                  <a:srgbClr val="002060"/>
                </a:solidFill>
                <a:effectLst/>
                <a:latin typeface="+mj-lt"/>
              </a:rPr>
              <a:t>công</a:t>
            </a:r>
            <a:r>
              <a:rPr lang="en-US" sz="5200" b="1" dirty="0" smtClean="0">
                <a:solidFill>
                  <a:srgbClr val="002060"/>
                </a:solidFill>
                <a:effectLst/>
                <a:latin typeface="+mj-lt"/>
              </a:rPr>
              <a:t> </a:t>
            </a:r>
            <a:r>
              <a:rPr lang="en-US" sz="5200" b="1" dirty="0" err="1" smtClean="0">
                <a:solidFill>
                  <a:srgbClr val="002060"/>
                </a:solidFill>
                <a:effectLst/>
                <a:latin typeface="+mj-lt"/>
              </a:rPr>
              <a:t>cuộc</a:t>
            </a:r>
            <a:r>
              <a:rPr lang="en-US" sz="5200" b="1" dirty="0" smtClean="0">
                <a:solidFill>
                  <a:srgbClr val="002060"/>
                </a:solidFill>
                <a:effectLst/>
                <a:latin typeface="+mj-lt"/>
              </a:rPr>
              <a:t> </a:t>
            </a:r>
            <a:r>
              <a:rPr lang="en-US" sz="5200" b="1" dirty="0" err="1" smtClean="0">
                <a:solidFill>
                  <a:srgbClr val="002060"/>
                </a:solidFill>
                <a:effectLst/>
                <a:latin typeface="+mj-lt"/>
              </a:rPr>
              <a:t>của</a:t>
            </a:r>
            <a:r>
              <a:rPr lang="en-US" sz="5200" b="1" dirty="0" smtClean="0">
                <a:solidFill>
                  <a:srgbClr val="002060"/>
                </a:solidFill>
                <a:effectLst/>
                <a:latin typeface="+mj-lt"/>
              </a:rPr>
              <a:t> con, </a:t>
            </a:r>
            <a:r>
              <a:rPr lang="en-US" sz="5200" b="1" dirty="0" err="1" smtClean="0">
                <a:solidFill>
                  <a:srgbClr val="002060"/>
                </a:solidFill>
                <a:effectLst/>
                <a:latin typeface="+mj-lt"/>
              </a:rPr>
              <a:t>Chúa</a:t>
            </a:r>
            <a:r>
              <a:rPr lang="en-US" sz="5200" b="1" dirty="0" smtClean="0">
                <a:solidFill>
                  <a:srgbClr val="002060"/>
                </a:solidFill>
                <a:effectLst/>
                <a:latin typeface="+mj-lt"/>
              </a:rPr>
              <a:t> </a:t>
            </a:r>
            <a:r>
              <a:rPr lang="en-US" sz="5200" b="1" dirty="0" err="1" smtClean="0">
                <a:solidFill>
                  <a:srgbClr val="002060"/>
                </a:solidFill>
                <a:effectLst/>
                <a:latin typeface="+mj-lt"/>
              </a:rPr>
              <a:t>luôn</a:t>
            </a:r>
            <a:r>
              <a:rPr lang="en-US" sz="5200" b="1" dirty="0" smtClean="0">
                <a:solidFill>
                  <a:srgbClr val="002060"/>
                </a:solidFill>
                <a:effectLst/>
                <a:latin typeface="+mj-lt"/>
              </a:rPr>
              <a:t> </a:t>
            </a:r>
            <a:r>
              <a:rPr lang="en-US" sz="5200" b="1" dirty="0" err="1" smtClean="0">
                <a:solidFill>
                  <a:srgbClr val="002060"/>
                </a:solidFill>
                <a:effectLst/>
                <a:latin typeface="+mj-lt"/>
              </a:rPr>
              <a:t>hằng</a:t>
            </a:r>
            <a:r>
              <a:rPr lang="en-US" sz="5200" b="1" dirty="0" smtClean="0">
                <a:solidFill>
                  <a:srgbClr val="002060"/>
                </a:solidFill>
                <a:effectLst/>
                <a:latin typeface="+mj-lt"/>
              </a:rPr>
              <a:t> ở </a:t>
            </a:r>
            <a:r>
              <a:rPr lang="en-US" sz="5200" b="1" dirty="0" err="1" smtClean="0">
                <a:solidFill>
                  <a:srgbClr val="002060"/>
                </a:solidFill>
                <a:effectLst/>
                <a:latin typeface="+mj-lt"/>
              </a:rPr>
              <a:t>sát</a:t>
            </a:r>
            <a:r>
              <a:rPr lang="en-US" sz="5200" b="1" dirty="0" smtClean="0">
                <a:solidFill>
                  <a:srgbClr val="002060"/>
                </a:solidFill>
                <a:effectLst/>
                <a:latin typeface="+mj-lt"/>
              </a:rPr>
              <a:t> </a:t>
            </a:r>
            <a:r>
              <a:rPr lang="en-US" sz="5200" b="1" dirty="0" err="1" smtClean="0">
                <a:solidFill>
                  <a:srgbClr val="002060"/>
                </a:solidFill>
                <a:effectLst/>
                <a:latin typeface="+mj-lt"/>
              </a:rPr>
              <a:t>gần</a:t>
            </a:r>
            <a:r>
              <a:rPr lang="en-US" sz="5200" b="1" dirty="0" smtClean="0">
                <a:solidFill>
                  <a:srgbClr val="002060"/>
                </a:solidFill>
                <a:effectLst/>
                <a:latin typeface="+mj-lt"/>
              </a:rPr>
              <a:t> con </a:t>
            </a:r>
            <a:r>
              <a:rPr lang="en-US" sz="5200" b="1" dirty="0" err="1" smtClean="0">
                <a:solidFill>
                  <a:srgbClr val="002060"/>
                </a:solidFill>
                <a:effectLst/>
                <a:latin typeface="+mj-lt"/>
              </a:rPr>
              <a:t>thì</a:t>
            </a:r>
            <a:r>
              <a:rPr lang="en-US" sz="5200" b="1" dirty="0" smtClean="0">
                <a:solidFill>
                  <a:srgbClr val="002060"/>
                </a:solidFill>
                <a:effectLst/>
                <a:latin typeface="+mj-lt"/>
              </a:rPr>
              <a:t> </a:t>
            </a:r>
            <a:r>
              <a:rPr lang="en-US" sz="5200" b="1" dirty="0" err="1" smtClean="0">
                <a:solidFill>
                  <a:srgbClr val="002060"/>
                </a:solidFill>
                <a:effectLst/>
                <a:latin typeface="+mj-lt"/>
              </a:rPr>
              <a:t>lòng</a:t>
            </a:r>
            <a:r>
              <a:rPr lang="en-US" sz="5200" b="1" dirty="0" smtClean="0">
                <a:solidFill>
                  <a:srgbClr val="002060"/>
                </a:solidFill>
                <a:effectLst/>
                <a:latin typeface="+mj-lt"/>
              </a:rPr>
              <a:t> </a:t>
            </a:r>
            <a:r>
              <a:rPr lang="en-US" sz="5200" b="1" dirty="0" err="1" smtClean="0">
                <a:solidFill>
                  <a:srgbClr val="002060"/>
                </a:solidFill>
                <a:effectLst/>
                <a:latin typeface="+mj-lt"/>
              </a:rPr>
              <a:t>của</a:t>
            </a:r>
            <a:r>
              <a:rPr lang="en-US" sz="5200" b="1" dirty="0" smtClean="0">
                <a:solidFill>
                  <a:srgbClr val="002060"/>
                </a:solidFill>
                <a:effectLst/>
                <a:latin typeface="+mj-lt"/>
              </a:rPr>
              <a:t> con </a:t>
            </a:r>
            <a:r>
              <a:rPr lang="en-US" sz="5200" b="1" dirty="0" err="1" smtClean="0">
                <a:solidFill>
                  <a:srgbClr val="002060"/>
                </a:solidFill>
                <a:effectLst/>
                <a:latin typeface="+mj-lt"/>
              </a:rPr>
              <a:t>sẽ</a:t>
            </a:r>
            <a:r>
              <a:rPr lang="en-US" sz="5200" b="1" dirty="0" smtClean="0">
                <a:solidFill>
                  <a:srgbClr val="002060"/>
                </a:solidFill>
                <a:effectLst/>
                <a:latin typeface="+mj-lt"/>
              </a:rPr>
              <a:t> </a:t>
            </a:r>
            <a:r>
              <a:rPr lang="en-US" sz="5200" b="1" dirty="0" err="1" smtClean="0">
                <a:solidFill>
                  <a:srgbClr val="002060"/>
                </a:solidFill>
                <a:effectLst/>
                <a:latin typeface="+mj-lt"/>
              </a:rPr>
              <a:t>không</a:t>
            </a:r>
            <a:r>
              <a:rPr lang="en-US" sz="5200" b="1" dirty="0" smtClean="0">
                <a:solidFill>
                  <a:srgbClr val="002060"/>
                </a:solidFill>
                <a:effectLst/>
                <a:latin typeface="+mj-lt"/>
              </a:rPr>
              <a:t> lo </a:t>
            </a:r>
            <a:r>
              <a:rPr lang="en-US" sz="5200" b="1" dirty="0" err="1" smtClean="0">
                <a:solidFill>
                  <a:srgbClr val="002060"/>
                </a:solidFill>
                <a:effectLst/>
                <a:latin typeface="+mj-lt"/>
              </a:rPr>
              <a:t>gì</a:t>
            </a:r>
            <a:r>
              <a:rPr lang="en-US" sz="5200" b="1" dirty="0" smtClean="0">
                <a:solidFill>
                  <a:srgbClr val="002060"/>
                </a:solidFill>
                <a:effectLst/>
                <a:latin typeface="+mj-lt"/>
              </a:rPr>
              <a:t>.</a:t>
            </a:r>
            <a:endParaRPr lang="en-US" sz="52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4015862645"/>
      </p:ext>
    </p:extLst>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81550"/>
          </a:xfrm>
        </p:spPr>
        <p:txBody>
          <a:bodyPr>
            <a:noAutofit/>
          </a:bodyPr>
          <a:lstStyle/>
          <a:p>
            <a:pPr algn="just" fontAlgn="base">
              <a:lnSpc>
                <a:spcPct val="130000"/>
              </a:lnSpc>
            </a:pPr>
            <a:r>
              <a:rPr lang="en-US" sz="8000" b="1" dirty="0" smtClean="0">
                <a:solidFill>
                  <a:srgbClr val="FF0000"/>
                </a:solidFill>
                <a:effectLst/>
                <a:latin typeface="+mj-lt"/>
                <a:cs typeface="Times New Roman" pitchFamily="18" charset="0"/>
              </a:rPr>
              <a:t>ĐK:</a:t>
            </a:r>
            <a:r>
              <a:rPr lang="en-US" sz="8000" b="1" dirty="0" smtClean="0">
                <a:solidFill>
                  <a:srgbClr val="003399"/>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Lạy</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là</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phần</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đời</a:t>
            </a:r>
            <a:r>
              <a:rPr lang="en-US" sz="8000" b="1" dirty="0" smtClean="0">
                <a:solidFill>
                  <a:srgbClr val="002060"/>
                </a:solidFill>
                <a:effectLst/>
                <a:latin typeface="+mj-lt"/>
                <a:cs typeface="Times New Roman" pitchFamily="18" charset="0"/>
              </a:rPr>
              <a:t> con.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605206702"/>
      </p:ext>
    </p:extLst>
  </p:cSld>
  <p:clrMapOvr>
    <a:masterClrMapping/>
  </p:clrMapOvr>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lnSpc>
                <a:spcPct val="110000"/>
              </a:lnSpc>
            </a:pPr>
            <a:r>
              <a:rPr lang="en-US" sz="5100" b="1" dirty="0" smtClean="0">
                <a:solidFill>
                  <a:srgbClr val="FF0000"/>
                </a:solidFill>
                <a:effectLst/>
                <a:latin typeface="+mj-lt"/>
                <a:cs typeface="Times New Roman" pitchFamily="18" charset="0"/>
              </a:rPr>
              <a:t>3. </a:t>
            </a:r>
            <a:r>
              <a:rPr lang="en-US" sz="5100" b="1" dirty="0" err="1" smtClean="0">
                <a:solidFill>
                  <a:srgbClr val="002060"/>
                </a:solidFill>
                <a:effectLst/>
                <a:latin typeface="+mj-lt"/>
              </a:rPr>
              <a:t>Đây</a:t>
            </a:r>
            <a:r>
              <a:rPr lang="en-US" sz="5100" b="1" dirty="0" smtClean="0">
                <a:solidFill>
                  <a:srgbClr val="002060"/>
                </a:solidFill>
                <a:effectLst/>
                <a:latin typeface="+mj-lt"/>
              </a:rPr>
              <a:t> </a:t>
            </a:r>
            <a:r>
              <a:rPr lang="en-US" sz="5100" b="1" dirty="0" err="1" smtClean="0">
                <a:solidFill>
                  <a:srgbClr val="002060"/>
                </a:solidFill>
                <a:effectLst/>
                <a:latin typeface="+mj-lt"/>
              </a:rPr>
              <a:t>linh</a:t>
            </a:r>
            <a:r>
              <a:rPr lang="en-US" sz="5100" b="1" dirty="0" smtClean="0">
                <a:solidFill>
                  <a:srgbClr val="002060"/>
                </a:solidFill>
                <a:effectLst/>
                <a:latin typeface="+mj-lt"/>
              </a:rPr>
              <a:t> </a:t>
            </a:r>
            <a:r>
              <a:rPr lang="en-US" sz="5100" b="1" dirty="0" err="1" smtClean="0">
                <a:solidFill>
                  <a:srgbClr val="002060"/>
                </a:solidFill>
                <a:effectLst/>
                <a:latin typeface="+mj-lt"/>
              </a:rPr>
              <a:t>hồn</a:t>
            </a:r>
            <a:r>
              <a:rPr lang="en-US" sz="5100" b="1" dirty="0" smtClean="0">
                <a:solidFill>
                  <a:srgbClr val="002060"/>
                </a:solidFill>
                <a:effectLst/>
                <a:latin typeface="+mj-lt"/>
              </a:rPr>
              <a:t> con </a:t>
            </a:r>
            <a:r>
              <a:rPr lang="en-US" sz="5100" b="1" dirty="0" err="1" smtClean="0">
                <a:solidFill>
                  <a:srgbClr val="002060"/>
                </a:solidFill>
                <a:effectLst/>
                <a:latin typeface="+mj-lt"/>
              </a:rPr>
              <a:t>luôn</a:t>
            </a:r>
            <a:r>
              <a:rPr lang="en-US" sz="5100" b="1" dirty="0" smtClean="0">
                <a:solidFill>
                  <a:srgbClr val="002060"/>
                </a:solidFill>
                <a:effectLst/>
                <a:latin typeface="+mj-lt"/>
              </a:rPr>
              <a:t> </a:t>
            </a:r>
            <a:r>
              <a:rPr lang="en-US" sz="5100" b="1" dirty="0" err="1" smtClean="0">
                <a:solidFill>
                  <a:srgbClr val="002060"/>
                </a:solidFill>
                <a:effectLst/>
                <a:latin typeface="+mj-lt"/>
              </a:rPr>
              <a:t>hỉ</a:t>
            </a:r>
            <a:r>
              <a:rPr lang="en-US" sz="5100" b="1" dirty="0" smtClean="0">
                <a:solidFill>
                  <a:srgbClr val="002060"/>
                </a:solidFill>
                <a:effectLst/>
                <a:latin typeface="+mj-lt"/>
              </a:rPr>
              <a:t> </a:t>
            </a:r>
            <a:r>
              <a:rPr lang="en-US" sz="5100" b="1" dirty="0" err="1" smtClean="0">
                <a:solidFill>
                  <a:srgbClr val="002060"/>
                </a:solidFill>
                <a:effectLst/>
                <a:latin typeface="+mj-lt"/>
              </a:rPr>
              <a:t>hoan</a:t>
            </a:r>
            <a:r>
              <a:rPr lang="en-US" sz="5100" b="1" dirty="0">
                <a:solidFill>
                  <a:srgbClr val="002060"/>
                </a:solidFill>
                <a:effectLst/>
                <a:latin typeface="+mj-lt"/>
              </a:rPr>
              <a:t> </a:t>
            </a:r>
            <a:r>
              <a:rPr lang="en-US" sz="5100" b="1" dirty="0" err="1" smtClean="0">
                <a:solidFill>
                  <a:srgbClr val="002060"/>
                </a:solidFill>
                <a:effectLst/>
                <a:latin typeface="+mj-lt"/>
              </a:rPr>
              <a:t>nghỉ</a:t>
            </a:r>
            <a:r>
              <a:rPr lang="en-US" sz="5100" b="1" dirty="0" smtClean="0">
                <a:solidFill>
                  <a:srgbClr val="002060"/>
                </a:solidFill>
                <a:effectLst/>
                <a:latin typeface="+mj-lt"/>
              </a:rPr>
              <a:t> </a:t>
            </a:r>
            <a:r>
              <a:rPr lang="en-US" sz="5100" b="1" dirty="0" err="1" smtClean="0">
                <a:solidFill>
                  <a:srgbClr val="002060"/>
                </a:solidFill>
                <a:effectLst/>
                <a:latin typeface="+mj-lt"/>
              </a:rPr>
              <a:t>yên</a:t>
            </a:r>
            <a:r>
              <a:rPr lang="en-US" sz="5100" b="1" dirty="0" smtClean="0">
                <a:solidFill>
                  <a:srgbClr val="002060"/>
                </a:solidFill>
                <a:effectLst/>
                <a:latin typeface="+mj-lt"/>
              </a:rPr>
              <a:t> </a:t>
            </a:r>
            <a:r>
              <a:rPr lang="en-US" sz="5100" b="1" dirty="0" err="1" smtClean="0">
                <a:solidFill>
                  <a:srgbClr val="002060"/>
                </a:solidFill>
                <a:effectLst/>
                <a:latin typeface="+mj-lt"/>
              </a:rPr>
              <a:t>tựa</a:t>
            </a:r>
            <a:r>
              <a:rPr lang="en-US" sz="5100" b="1" dirty="0" smtClean="0">
                <a:solidFill>
                  <a:srgbClr val="002060"/>
                </a:solidFill>
                <a:effectLst/>
                <a:latin typeface="+mj-lt"/>
              </a:rPr>
              <a:t> </a:t>
            </a:r>
            <a:r>
              <a:rPr lang="en-US" sz="5100" b="1" dirty="0" err="1" smtClean="0">
                <a:solidFill>
                  <a:srgbClr val="002060"/>
                </a:solidFill>
                <a:effectLst/>
                <a:latin typeface="+mj-lt"/>
              </a:rPr>
              <a:t>bên</a:t>
            </a:r>
            <a:r>
              <a:rPr lang="en-US" sz="5100" b="1" dirty="0" smtClean="0">
                <a:solidFill>
                  <a:srgbClr val="002060"/>
                </a:solidFill>
                <a:effectLst/>
                <a:latin typeface="+mj-lt"/>
              </a:rPr>
              <a:t> </a:t>
            </a:r>
            <a:r>
              <a:rPr lang="en-US" sz="5100" b="1" dirty="0" err="1" smtClean="0">
                <a:solidFill>
                  <a:srgbClr val="002060"/>
                </a:solidFill>
                <a:effectLst/>
                <a:latin typeface="+mj-lt"/>
              </a:rPr>
              <a:t>lòng</a:t>
            </a:r>
            <a:r>
              <a:rPr lang="en-US" sz="5100" b="1" dirty="0" smtClean="0">
                <a:solidFill>
                  <a:srgbClr val="002060"/>
                </a:solidFill>
                <a:effectLst/>
                <a:latin typeface="+mj-lt"/>
              </a:rPr>
              <a:t> </a:t>
            </a:r>
            <a:r>
              <a:rPr lang="en-US" sz="5100" b="1" dirty="0" err="1" smtClean="0">
                <a:solidFill>
                  <a:srgbClr val="002060"/>
                </a:solidFill>
                <a:effectLst/>
                <a:latin typeface="+mj-lt"/>
              </a:rPr>
              <a:t>Chúa</a:t>
            </a:r>
            <a:r>
              <a:rPr lang="en-US" sz="5100" b="1" dirty="0" smtClean="0">
                <a:solidFill>
                  <a:srgbClr val="002060"/>
                </a:solidFill>
                <a:effectLst/>
                <a:latin typeface="+mj-lt"/>
              </a:rPr>
              <a:t>. </a:t>
            </a:r>
            <a:r>
              <a:rPr lang="en-US" sz="5100" b="1" dirty="0" err="1" smtClean="0">
                <a:solidFill>
                  <a:srgbClr val="002060"/>
                </a:solidFill>
                <a:effectLst/>
                <a:latin typeface="+mj-lt"/>
              </a:rPr>
              <a:t>Chúa</a:t>
            </a:r>
            <a:r>
              <a:rPr lang="en-US" sz="5100" b="1" dirty="0" smtClean="0">
                <a:solidFill>
                  <a:srgbClr val="002060"/>
                </a:solidFill>
                <a:effectLst/>
                <a:latin typeface="+mj-lt"/>
              </a:rPr>
              <a:t> </a:t>
            </a:r>
            <a:r>
              <a:rPr lang="en-US" sz="5100" b="1" dirty="0" err="1" smtClean="0">
                <a:solidFill>
                  <a:srgbClr val="002060"/>
                </a:solidFill>
                <a:effectLst/>
                <a:latin typeface="+mj-lt"/>
              </a:rPr>
              <a:t>không</a:t>
            </a:r>
            <a:r>
              <a:rPr lang="en-US" sz="5100" b="1" dirty="0" smtClean="0">
                <a:solidFill>
                  <a:srgbClr val="002060"/>
                </a:solidFill>
                <a:effectLst/>
                <a:latin typeface="+mj-lt"/>
              </a:rPr>
              <a:t> </a:t>
            </a:r>
            <a:r>
              <a:rPr lang="en-US" sz="5100" b="1" dirty="0" err="1" smtClean="0">
                <a:solidFill>
                  <a:srgbClr val="002060"/>
                </a:solidFill>
                <a:effectLst/>
                <a:latin typeface="+mj-lt"/>
              </a:rPr>
              <a:t>bỏ</a:t>
            </a:r>
            <a:r>
              <a:rPr lang="en-US" sz="5100" b="1" dirty="0" smtClean="0">
                <a:solidFill>
                  <a:srgbClr val="002060"/>
                </a:solidFill>
                <a:effectLst/>
                <a:latin typeface="+mj-lt"/>
              </a:rPr>
              <a:t> </a:t>
            </a:r>
            <a:r>
              <a:rPr lang="en-US" sz="5100" b="1" dirty="0" err="1" smtClean="0">
                <a:solidFill>
                  <a:srgbClr val="002060"/>
                </a:solidFill>
                <a:effectLst/>
                <a:latin typeface="+mj-lt"/>
              </a:rPr>
              <a:t>sót</a:t>
            </a:r>
            <a:r>
              <a:rPr lang="en-US" sz="5100" b="1" dirty="0" smtClean="0">
                <a:solidFill>
                  <a:srgbClr val="002060"/>
                </a:solidFill>
                <a:effectLst/>
                <a:latin typeface="+mj-lt"/>
              </a:rPr>
              <a:t> </a:t>
            </a:r>
            <a:r>
              <a:rPr lang="en-US" sz="5100" b="1" dirty="0" err="1" smtClean="0">
                <a:solidFill>
                  <a:srgbClr val="002060"/>
                </a:solidFill>
                <a:effectLst/>
                <a:latin typeface="+mj-lt"/>
              </a:rPr>
              <a:t>tấm</a:t>
            </a:r>
            <a:r>
              <a:rPr lang="en-US" sz="5100" b="1" dirty="0" smtClean="0">
                <a:solidFill>
                  <a:srgbClr val="002060"/>
                </a:solidFill>
                <a:effectLst/>
                <a:latin typeface="+mj-lt"/>
              </a:rPr>
              <a:t> </a:t>
            </a:r>
            <a:r>
              <a:rPr lang="en-US" sz="5100" b="1" dirty="0" err="1" smtClean="0">
                <a:solidFill>
                  <a:srgbClr val="002060"/>
                </a:solidFill>
                <a:effectLst/>
                <a:latin typeface="+mj-lt"/>
              </a:rPr>
              <a:t>linh</a:t>
            </a:r>
            <a:r>
              <a:rPr lang="en-US" sz="5100" b="1" dirty="0" smtClean="0">
                <a:solidFill>
                  <a:srgbClr val="002060"/>
                </a:solidFill>
                <a:effectLst/>
                <a:latin typeface="+mj-lt"/>
              </a:rPr>
              <a:t> </a:t>
            </a:r>
            <a:r>
              <a:rPr lang="en-US" sz="5100" b="1" dirty="0" err="1" smtClean="0">
                <a:solidFill>
                  <a:srgbClr val="002060"/>
                </a:solidFill>
                <a:effectLst/>
                <a:latin typeface="+mj-lt"/>
              </a:rPr>
              <a:t>hồn</a:t>
            </a:r>
            <a:r>
              <a:rPr lang="en-US" sz="5100" b="1" dirty="0" smtClean="0">
                <a:solidFill>
                  <a:srgbClr val="002060"/>
                </a:solidFill>
                <a:effectLst/>
                <a:latin typeface="+mj-lt"/>
              </a:rPr>
              <a:t> </a:t>
            </a:r>
            <a:r>
              <a:rPr lang="en-US" sz="5100" b="1" dirty="0" err="1" smtClean="0">
                <a:solidFill>
                  <a:srgbClr val="002060"/>
                </a:solidFill>
                <a:effectLst/>
                <a:latin typeface="+mj-lt"/>
              </a:rPr>
              <a:t>chôn</a:t>
            </a:r>
            <a:r>
              <a:rPr lang="en-US" sz="5100" b="1" dirty="0" smtClean="0">
                <a:solidFill>
                  <a:srgbClr val="002060"/>
                </a:solidFill>
                <a:effectLst/>
                <a:latin typeface="+mj-lt"/>
              </a:rPr>
              <a:t> </a:t>
            </a:r>
            <a:r>
              <a:rPr lang="en-US" sz="5100" b="1" dirty="0" err="1" smtClean="0">
                <a:solidFill>
                  <a:srgbClr val="002060"/>
                </a:solidFill>
                <a:effectLst/>
                <a:latin typeface="+mj-lt"/>
              </a:rPr>
              <a:t>vùi</a:t>
            </a:r>
            <a:r>
              <a:rPr lang="en-US" sz="5100" b="1" dirty="0" smtClean="0">
                <a:solidFill>
                  <a:srgbClr val="002060"/>
                </a:solidFill>
                <a:effectLst/>
                <a:latin typeface="+mj-lt"/>
              </a:rPr>
              <a:t> </a:t>
            </a:r>
            <a:r>
              <a:rPr lang="en-US" sz="5100" b="1" dirty="0" err="1" smtClean="0">
                <a:solidFill>
                  <a:srgbClr val="002060"/>
                </a:solidFill>
                <a:effectLst/>
                <a:latin typeface="+mj-lt"/>
              </a:rPr>
              <a:t>thẳm</a:t>
            </a:r>
            <a:r>
              <a:rPr lang="en-US" sz="5100" b="1" dirty="0" smtClean="0">
                <a:solidFill>
                  <a:srgbClr val="002060"/>
                </a:solidFill>
                <a:effectLst/>
                <a:latin typeface="+mj-lt"/>
              </a:rPr>
              <a:t> </a:t>
            </a:r>
            <a:r>
              <a:rPr lang="en-US" sz="5100" b="1" dirty="0" err="1" smtClean="0">
                <a:solidFill>
                  <a:srgbClr val="002060"/>
                </a:solidFill>
                <a:effectLst/>
                <a:latin typeface="+mj-lt"/>
              </a:rPr>
              <a:t>sâu</a:t>
            </a:r>
            <a:r>
              <a:rPr lang="en-US" sz="5100" b="1" dirty="0">
                <a:solidFill>
                  <a:srgbClr val="002060"/>
                </a:solidFill>
                <a:effectLst/>
                <a:latin typeface="+mj-lt"/>
              </a:rPr>
              <a:t> </a:t>
            </a:r>
            <a:r>
              <a:rPr lang="en-US" sz="5100" b="1" dirty="0" err="1" smtClean="0">
                <a:solidFill>
                  <a:srgbClr val="002060"/>
                </a:solidFill>
                <a:effectLst/>
                <a:latin typeface="+mj-lt"/>
              </a:rPr>
              <a:t>dưới</a:t>
            </a:r>
            <a:r>
              <a:rPr lang="en-US" sz="5100" b="1" dirty="0" smtClean="0">
                <a:solidFill>
                  <a:srgbClr val="002060"/>
                </a:solidFill>
                <a:effectLst/>
                <a:latin typeface="+mj-lt"/>
              </a:rPr>
              <a:t> </a:t>
            </a:r>
            <a:r>
              <a:rPr lang="en-US" sz="5100" b="1" dirty="0" err="1" smtClean="0">
                <a:solidFill>
                  <a:srgbClr val="002060"/>
                </a:solidFill>
                <a:effectLst/>
                <a:latin typeface="+mj-lt"/>
              </a:rPr>
              <a:t>âm</a:t>
            </a:r>
            <a:r>
              <a:rPr lang="en-US" sz="5100" b="1" dirty="0" smtClean="0">
                <a:solidFill>
                  <a:srgbClr val="002060"/>
                </a:solidFill>
                <a:effectLst/>
                <a:latin typeface="+mj-lt"/>
              </a:rPr>
              <a:t> </a:t>
            </a:r>
            <a:r>
              <a:rPr lang="en-US" sz="5100" b="1" dirty="0" err="1" smtClean="0">
                <a:solidFill>
                  <a:srgbClr val="002060"/>
                </a:solidFill>
                <a:effectLst/>
                <a:latin typeface="+mj-lt"/>
              </a:rPr>
              <a:t>phủ</a:t>
            </a:r>
            <a:r>
              <a:rPr lang="en-US" sz="5100" b="1" dirty="0" smtClean="0">
                <a:solidFill>
                  <a:srgbClr val="002060"/>
                </a:solidFill>
                <a:effectLst/>
                <a:latin typeface="+mj-lt"/>
              </a:rPr>
              <a:t> </a:t>
            </a:r>
            <a:r>
              <a:rPr lang="en-US" sz="5100" b="1" dirty="0" err="1" smtClean="0">
                <a:solidFill>
                  <a:srgbClr val="002060"/>
                </a:solidFill>
                <a:effectLst/>
                <a:latin typeface="+mj-lt"/>
              </a:rPr>
              <a:t>phải</a:t>
            </a:r>
            <a:r>
              <a:rPr lang="en-US" sz="5100" b="1" dirty="0" smtClean="0">
                <a:solidFill>
                  <a:srgbClr val="002060"/>
                </a:solidFill>
                <a:effectLst/>
                <a:latin typeface="+mj-lt"/>
              </a:rPr>
              <a:t> </a:t>
            </a:r>
            <a:r>
              <a:rPr lang="en-US" sz="5100" b="1" dirty="0" err="1" smtClean="0">
                <a:solidFill>
                  <a:srgbClr val="002060"/>
                </a:solidFill>
                <a:effectLst/>
                <a:latin typeface="+mj-lt"/>
              </a:rPr>
              <a:t>chết</a:t>
            </a:r>
            <a:r>
              <a:rPr lang="en-US" sz="5100" b="1" dirty="0" smtClean="0">
                <a:solidFill>
                  <a:srgbClr val="002060"/>
                </a:solidFill>
                <a:effectLst/>
                <a:latin typeface="+mj-lt"/>
              </a:rPr>
              <a:t> </a:t>
            </a:r>
            <a:r>
              <a:rPr lang="en-US" sz="5100" b="1" dirty="0" err="1" smtClean="0">
                <a:solidFill>
                  <a:srgbClr val="002060"/>
                </a:solidFill>
                <a:effectLst/>
                <a:latin typeface="+mj-lt"/>
              </a:rPr>
              <a:t>khổ</a:t>
            </a:r>
            <a:r>
              <a:rPr lang="en-US" sz="5100" b="1" dirty="0" smtClean="0">
                <a:solidFill>
                  <a:srgbClr val="002060"/>
                </a:solidFill>
                <a:effectLst/>
                <a:latin typeface="+mj-lt"/>
              </a:rPr>
              <a:t> </a:t>
            </a:r>
            <a:r>
              <a:rPr lang="en-US" sz="5100" b="1" dirty="0" err="1" smtClean="0">
                <a:solidFill>
                  <a:srgbClr val="002060"/>
                </a:solidFill>
                <a:effectLst/>
                <a:latin typeface="+mj-lt"/>
              </a:rPr>
              <a:t>đau</a:t>
            </a:r>
            <a:r>
              <a:rPr lang="en-US" sz="5100" b="1" dirty="0" smtClean="0">
                <a:solidFill>
                  <a:srgbClr val="002060"/>
                </a:solidFill>
                <a:effectLst/>
                <a:latin typeface="+mj-lt"/>
              </a:rPr>
              <a:t>, </a:t>
            </a:r>
            <a:r>
              <a:rPr lang="en-US" sz="5100" b="1" dirty="0" err="1" smtClean="0">
                <a:solidFill>
                  <a:srgbClr val="002060"/>
                </a:solidFill>
                <a:effectLst/>
                <a:latin typeface="+mj-lt"/>
              </a:rPr>
              <a:t>chẳng</a:t>
            </a:r>
            <a:r>
              <a:rPr lang="en-US" sz="5100" b="1" dirty="0" smtClean="0">
                <a:solidFill>
                  <a:srgbClr val="002060"/>
                </a:solidFill>
                <a:effectLst/>
                <a:latin typeface="+mj-lt"/>
              </a:rPr>
              <a:t> </a:t>
            </a:r>
            <a:r>
              <a:rPr lang="en-US" sz="5100" b="1" dirty="0" err="1" smtClean="0">
                <a:solidFill>
                  <a:srgbClr val="002060"/>
                </a:solidFill>
                <a:effectLst/>
                <a:latin typeface="+mj-lt"/>
              </a:rPr>
              <a:t>để</a:t>
            </a:r>
            <a:r>
              <a:rPr lang="en-US" sz="5100" b="1" dirty="0" smtClean="0">
                <a:solidFill>
                  <a:srgbClr val="002060"/>
                </a:solidFill>
                <a:effectLst/>
                <a:latin typeface="+mj-lt"/>
              </a:rPr>
              <a:t> </a:t>
            </a:r>
            <a:r>
              <a:rPr lang="en-US" sz="5100" b="1" dirty="0" err="1" smtClean="0">
                <a:solidFill>
                  <a:srgbClr val="002060"/>
                </a:solidFill>
                <a:effectLst/>
                <a:latin typeface="+mj-lt"/>
              </a:rPr>
              <a:t>thánh</a:t>
            </a:r>
            <a:r>
              <a:rPr lang="en-US" sz="5100" b="1" dirty="0" smtClean="0">
                <a:solidFill>
                  <a:srgbClr val="002060"/>
                </a:solidFill>
                <a:effectLst/>
                <a:latin typeface="+mj-lt"/>
              </a:rPr>
              <a:t> </a:t>
            </a:r>
            <a:r>
              <a:rPr lang="en-US" sz="5100" b="1" dirty="0" err="1" smtClean="0">
                <a:solidFill>
                  <a:srgbClr val="002060"/>
                </a:solidFill>
                <a:effectLst/>
                <a:latin typeface="+mj-lt"/>
              </a:rPr>
              <a:t>nhân</a:t>
            </a:r>
            <a:r>
              <a:rPr lang="en-US" sz="5100" b="1" dirty="0" smtClean="0">
                <a:solidFill>
                  <a:srgbClr val="002060"/>
                </a:solidFill>
                <a:effectLst/>
                <a:latin typeface="+mj-lt"/>
              </a:rPr>
              <a:t> </a:t>
            </a:r>
            <a:r>
              <a:rPr lang="en-US" sz="5100" b="1" dirty="0" err="1" smtClean="0">
                <a:solidFill>
                  <a:srgbClr val="002060"/>
                </a:solidFill>
                <a:effectLst/>
                <a:latin typeface="+mj-lt"/>
              </a:rPr>
              <a:t>khóc</a:t>
            </a:r>
            <a:r>
              <a:rPr lang="en-US" sz="5100" b="1" dirty="0" smtClean="0">
                <a:solidFill>
                  <a:srgbClr val="002060"/>
                </a:solidFill>
                <a:effectLst/>
                <a:latin typeface="+mj-lt"/>
              </a:rPr>
              <a:t> than </a:t>
            </a:r>
            <a:r>
              <a:rPr lang="en-US" sz="5100" b="1" dirty="0" err="1" smtClean="0">
                <a:solidFill>
                  <a:srgbClr val="002060"/>
                </a:solidFill>
                <a:effectLst/>
                <a:latin typeface="+mj-lt"/>
              </a:rPr>
              <a:t>kêu</a:t>
            </a:r>
            <a:r>
              <a:rPr lang="en-US" sz="5100" b="1" dirty="0" smtClean="0">
                <a:solidFill>
                  <a:srgbClr val="002060"/>
                </a:solidFill>
                <a:effectLst/>
                <a:latin typeface="+mj-lt"/>
              </a:rPr>
              <a:t> </a:t>
            </a:r>
            <a:r>
              <a:rPr lang="en-US" sz="5100" b="1" dirty="0" err="1" smtClean="0">
                <a:solidFill>
                  <a:srgbClr val="002060"/>
                </a:solidFill>
                <a:effectLst/>
                <a:latin typeface="+mj-lt"/>
              </a:rPr>
              <a:t>cầu</a:t>
            </a:r>
            <a:r>
              <a:rPr lang="en-US" sz="5100" b="1" dirty="0" smtClean="0">
                <a:solidFill>
                  <a:srgbClr val="002060"/>
                </a:solidFill>
                <a:effectLst/>
                <a:latin typeface="+mj-lt"/>
              </a:rPr>
              <a:t>.</a:t>
            </a:r>
            <a:endParaRPr lang="en-US" sz="51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229361247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dirty="0" smtClean="0">
                <a:solidFill>
                  <a:srgbClr val="FF0000"/>
                </a:solidFill>
                <a:effectLst/>
                <a:latin typeface="+mj-lt"/>
                <a:ea typeface="Tahoma" pitchFamily="34" charset="0"/>
                <a:cs typeface="Times New Roman" pitchFamily="18" charset="0"/>
              </a:rPr>
              <a:t>ĐK:</a:t>
            </a:r>
            <a:r>
              <a:rPr lang="en-US" sz="5600" b="1" dirty="0">
                <a:effectLst/>
                <a:latin typeface="+mj-lt"/>
              </a:rPr>
              <a:t> </a:t>
            </a:r>
            <a:r>
              <a:rPr lang="en-US" sz="5600" b="1" dirty="0">
                <a:solidFill>
                  <a:srgbClr val="002060"/>
                </a:solidFill>
                <a:effectLst/>
                <a:latin typeface="+mj-lt"/>
              </a:rPr>
              <a:t>H</a:t>
            </a:r>
            <a:r>
              <a:rPr lang="en-US" sz="5600" b="1" dirty="0" smtClean="0">
                <a:solidFill>
                  <a:srgbClr val="002060"/>
                </a:solidFill>
                <a:effectLst/>
                <a:latin typeface="+mj-lt"/>
              </a:rPr>
              <a:t>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a:solidFill>
                  <a:srgbClr val="002060"/>
                </a:solidFill>
                <a:effectLst/>
                <a:latin typeface="+mj-lt"/>
              </a:rPr>
              <a:t>l</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a:solidFill>
                  <a:srgbClr val="002060"/>
                </a:solidFill>
                <a:effectLst/>
                <a:latin typeface="+mj-lt"/>
              </a:rPr>
              <a:t>n</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Hai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smtClean="0">
                <a:solidFill>
                  <a:srgbClr val="002060"/>
                </a:solidFill>
                <a:effectLst/>
                <a:latin typeface="+mj-lt"/>
              </a:rPr>
              <a:t>lăm</a:t>
            </a:r>
            <a:r>
              <a:rPr lang="en-US" sz="5600" b="1" dirty="0" smtClean="0">
                <a:solidFill>
                  <a:srgbClr val="002060"/>
                </a:solidFill>
                <a:effectLst/>
                <a:latin typeface="+mj-lt"/>
              </a:rPr>
              <a:t> </a:t>
            </a:r>
            <a:r>
              <a:rPr lang="en-US" sz="5600" b="1" dirty="0" err="1" smtClean="0">
                <a:solidFill>
                  <a:srgbClr val="002060"/>
                </a:solidFill>
                <a:effectLst/>
                <a:latin typeface="+mj-lt"/>
              </a:rPr>
              <a:t>năm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hồng</a:t>
            </a:r>
            <a:r>
              <a:rPr lang="en-US" sz="5600" b="1" dirty="0" smtClean="0">
                <a:solidFill>
                  <a:srgbClr val="002060"/>
                </a:solidFill>
                <a:effectLst/>
                <a:latin typeface="+mj-lt"/>
              </a:rPr>
              <a:t> </a:t>
            </a:r>
            <a:r>
              <a:rPr lang="en-US" sz="5600" b="1" dirty="0" err="1" smtClean="0">
                <a:solidFill>
                  <a:srgbClr val="002060"/>
                </a:solidFill>
                <a:effectLst/>
                <a:latin typeface="+mj-lt"/>
              </a:rPr>
              <a:t>ân</a:t>
            </a:r>
            <a:r>
              <a:rPr lang="en-US" sz="5600" b="1" dirty="0" smtClean="0">
                <a:solidFill>
                  <a:srgbClr val="002060"/>
                </a:solidFill>
                <a:effectLst/>
                <a:latin typeface="+mj-lt"/>
              </a:rPr>
              <a:t> </a:t>
            </a:r>
            <a:r>
              <a:rPr lang="en-US" sz="5600" b="1" dirty="0" err="1" smtClean="0">
                <a:solidFill>
                  <a:srgbClr val="002060"/>
                </a:solidFill>
                <a:effectLst/>
                <a:latin typeface="+mj-lt"/>
              </a:rPr>
              <a:t>Chúa</a:t>
            </a:r>
            <a:r>
              <a:rPr lang="en-US" sz="5600" b="1" dirty="0" smtClean="0">
                <a:solidFill>
                  <a:srgbClr val="002060"/>
                </a:solidFill>
                <a:effectLst/>
                <a:latin typeface="+mj-lt"/>
              </a:rPr>
              <a:t> ban. </a:t>
            </a:r>
            <a:endParaRPr lang="vi-VN" sz="5600" b="1" dirty="0">
              <a:solidFill>
                <a:srgbClr val="002060"/>
              </a:solidFill>
              <a:effectLst/>
              <a:latin typeface="+mj-lt"/>
            </a:endParaRPr>
          </a:p>
        </p:txBody>
      </p:sp>
    </p:spTree>
    <p:extLst>
      <p:ext uri="{BB962C8B-B14F-4D97-AF65-F5344CB8AC3E}">
        <p14:creationId xmlns:p14="http://schemas.microsoft.com/office/powerpoint/2010/main" val="198897436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81550"/>
          </a:xfrm>
        </p:spPr>
        <p:txBody>
          <a:bodyPr>
            <a:noAutofit/>
          </a:bodyPr>
          <a:lstStyle/>
          <a:p>
            <a:pPr algn="just" fontAlgn="base">
              <a:lnSpc>
                <a:spcPct val="130000"/>
              </a:lnSpc>
            </a:pPr>
            <a:r>
              <a:rPr lang="en-US" sz="8000" b="1" dirty="0" smtClean="0">
                <a:solidFill>
                  <a:srgbClr val="FF0000"/>
                </a:solidFill>
                <a:effectLst/>
                <a:latin typeface="+mj-lt"/>
                <a:cs typeface="Times New Roman" pitchFamily="18" charset="0"/>
              </a:rPr>
              <a:t>ĐK:</a:t>
            </a:r>
            <a:r>
              <a:rPr lang="en-US" sz="8000" b="1" dirty="0" smtClean="0">
                <a:solidFill>
                  <a:srgbClr val="003399"/>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Lạy</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là</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phần</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đời</a:t>
            </a:r>
            <a:r>
              <a:rPr lang="en-US" sz="8000" b="1" dirty="0" smtClean="0">
                <a:solidFill>
                  <a:srgbClr val="002060"/>
                </a:solidFill>
                <a:effectLst/>
                <a:latin typeface="+mj-lt"/>
                <a:cs typeface="Times New Roman" pitchFamily="18" charset="0"/>
              </a:rPr>
              <a:t> con.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554130834"/>
      </p:ext>
    </p:extLst>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19051"/>
            <a:ext cx="9144000" cy="5143499"/>
          </a:xfrm>
        </p:spPr>
        <p:txBody>
          <a:bodyPr>
            <a:noAutofit/>
          </a:bodyPr>
          <a:lstStyle/>
          <a:p>
            <a:pPr algn="just"/>
            <a:r>
              <a:rPr lang="en-US" sz="4900" b="1" dirty="0">
                <a:solidFill>
                  <a:srgbClr val="FF0000"/>
                </a:solidFill>
                <a:effectLst/>
                <a:latin typeface="+mj-lt"/>
                <a:cs typeface="Times New Roman" pitchFamily="18" charset="0"/>
              </a:rPr>
              <a:t>4</a:t>
            </a:r>
            <a:r>
              <a:rPr lang="en-US" sz="4900" b="1" dirty="0" smtClean="0">
                <a:solidFill>
                  <a:srgbClr val="FF0000"/>
                </a:solidFill>
                <a:effectLst/>
                <a:latin typeface="+mj-lt"/>
                <a:cs typeface="Times New Roman" pitchFamily="18" charset="0"/>
              </a:rPr>
              <a:t>. </a:t>
            </a:r>
            <a:r>
              <a:rPr lang="en-US" sz="4900" b="1" dirty="0" err="1" smtClean="0">
                <a:solidFill>
                  <a:srgbClr val="002060"/>
                </a:solidFill>
                <a:effectLst/>
                <a:latin typeface="+mj-lt"/>
              </a:rPr>
              <a:t>Chúa</a:t>
            </a:r>
            <a:r>
              <a:rPr lang="en-US" sz="4900" b="1" dirty="0" smtClean="0">
                <a:solidFill>
                  <a:srgbClr val="002060"/>
                </a:solidFill>
                <a:effectLst/>
                <a:latin typeface="+mj-lt"/>
              </a:rPr>
              <a:t> </a:t>
            </a:r>
            <a:r>
              <a:rPr lang="en-US" sz="4900" b="1" dirty="0" err="1" smtClean="0">
                <a:solidFill>
                  <a:srgbClr val="002060"/>
                </a:solidFill>
                <a:effectLst/>
                <a:latin typeface="+mj-lt"/>
              </a:rPr>
              <a:t>luôn</a:t>
            </a:r>
            <a:r>
              <a:rPr lang="en-US" sz="4900" b="1" dirty="0" smtClean="0">
                <a:solidFill>
                  <a:srgbClr val="002060"/>
                </a:solidFill>
                <a:effectLst/>
                <a:latin typeface="+mj-lt"/>
              </a:rPr>
              <a:t> </a:t>
            </a:r>
            <a:r>
              <a:rPr lang="en-US" sz="4900" b="1" dirty="0" err="1" smtClean="0">
                <a:solidFill>
                  <a:srgbClr val="002060"/>
                </a:solidFill>
                <a:effectLst/>
                <a:latin typeface="+mj-lt"/>
              </a:rPr>
              <a:t>dạy</a:t>
            </a:r>
            <a:r>
              <a:rPr lang="en-US" sz="4900" b="1" dirty="0" smtClean="0">
                <a:solidFill>
                  <a:srgbClr val="002060"/>
                </a:solidFill>
                <a:effectLst/>
                <a:latin typeface="+mj-lt"/>
              </a:rPr>
              <a:t> con </a:t>
            </a:r>
            <a:r>
              <a:rPr lang="en-US" sz="4900" b="1" dirty="0" err="1" smtClean="0">
                <a:solidFill>
                  <a:srgbClr val="002060"/>
                </a:solidFill>
                <a:effectLst/>
                <a:latin typeface="+mj-lt"/>
              </a:rPr>
              <a:t>theo</a:t>
            </a:r>
            <a:r>
              <a:rPr lang="en-US" sz="4900" b="1" dirty="0" smtClean="0">
                <a:solidFill>
                  <a:srgbClr val="002060"/>
                </a:solidFill>
                <a:effectLst/>
                <a:latin typeface="+mj-lt"/>
              </a:rPr>
              <a:t> </a:t>
            </a:r>
            <a:r>
              <a:rPr lang="en-US" sz="4900" b="1" dirty="0" err="1" smtClean="0">
                <a:solidFill>
                  <a:srgbClr val="002060"/>
                </a:solidFill>
                <a:effectLst/>
                <a:latin typeface="+mj-lt"/>
              </a:rPr>
              <a:t>đường</a:t>
            </a:r>
            <a:r>
              <a:rPr lang="en-US" sz="4900" b="1" dirty="0" smtClean="0">
                <a:solidFill>
                  <a:srgbClr val="002060"/>
                </a:solidFill>
                <a:effectLst/>
                <a:latin typeface="+mj-lt"/>
              </a:rPr>
              <a:t> </a:t>
            </a:r>
            <a:r>
              <a:rPr lang="en-US" sz="4900" b="1" dirty="0" err="1" smtClean="0">
                <a:solidFill>
                  <a:srgbClr val="002060"/>
                </a:solidFill>
                <a:effectLst/>
                <a:latin typeface="+mj-lt"/>
              </a:rPr>
              <a:t>lối</a:t>
            </a:r>
            <a:r>
              <a:rPr lang="en-US" sz="4900" b="1" dirty="0" smtClean="0">
                <a:solidFill>
                  <a:srgbClr val="002060"/>
                </a:solidFill>
                <a:effectLst/>
                <a:latin typeface="+mj-lt"/>
              </a:rPr>
              <a:t>, </a:t>
            </a:r>
            <a:r>
              <a:rPr lang="en-US" sz="4900" b="1" dirty="0" err="1" smtClean="0">
                <a:solidFill>
                  <a:srgbClr val="002060"/>
                </a:solidFill>
                <a:effectLst/>
                <a:latin typeface="+mj-lt"/>
              </a:rPr>
              <a:t>đường</a:t>
            </a:r>
            <a:r>
              <a:rPr lang="en-US" sz="4900" b="1" dirty="0" smtClean="0">
                <a:solidFill>
                  <a:srgbClr val="002060"/>
                </a:solidFill>
                <a:effectLst/>
                <a:latin typeface="+mj-lt"/>
              </a:rPr>
              <a:t> </a:t>
            </a:r>
            <a:r>
              <a:rPr lang="en-US" sz="4900" b="1" dirty="0" err="1" smtClean="0">
                <a:solidFill>
                  <a:srgbClr val="002060"/>
                </a:solidFill>
                <a:effectLst/>
                <a:latin typeface="+mj-lt"/>
              </a:rPr>
              <a:t>đi</a:t>
            </a:r>
            <a:r>
              <a:rPr lang="en-US" sz="4900" b="1" dirty="0" smtClean="0">
                <a:solidFill>
                  <a:srgbClr val="002060"/>
                </a:solidFill>
                <a:effectLst/>
                <a:latin typeface="+mj-lt"/>
              </a:rPr>
              <a:t> </a:t>
            </a:r>
            <a:r>
              <a:rPr lang="en-US" sz="4900" b="1" dirty="0" err="1" smtClean="0">
                <a:solidFill>
                  <a:srgbClr val="002060"/>
                </a:solidFill>
                <a:effectLst/>
                <a:latin typeface="+mj-lt"/>
              </a:rPr>
              <a:t>về</a:t>
            </a:r>
            <a:r>
              <a:rPr lang="en-US" sz="4900" b="1" dirty="0" smtClean="0">
                <a:solidFill>
                  <a:srgbClr val="002060"/>
                </a:solidFill>
                <a:effectLst/>
                <a:latin typeface="+mj-lt"/>
              </a:rPr>
              <a:t> </a:t>
            </a:r>
            <a:r>
              <a:rPr lang="en-US" sz="4900" b="1" dirty="0" err="1" smtClean="0">
                <a:solidFill>
                  <a:srgbClr val="002060"/>
                </a:solidFill>
                <a:effectLst/>
                <a:latin typeface="+mj-lt"/>
              </a:rPr>
              <a:t>nơi</a:t>
            </a:r>
            <a:r>
              <a:rPr lang="en-US" sz="4900" b="1" dirty="0" smtClean="0">
                <a:solidFill>
                  <a:srgbClr val="002060"/>
                </a:solidFill>
                <a:effectLst/>
                <a:latin typeface="+mj-lt"/>
              </a:rPr>
              <a:t> </a:t>
            </a:r>
            <a:r>
              <a:rPr lang="en-US" sz="4900" b="1" dirty="0" err="1" smtClean="0">
                <a:solidFill>
                  <a:srgbClr val="002060"/>
                </a:solidFill>
                <a:effectLst/>
                <a:latin typeface="+mj-lt"/>
              </a:rPr>
              <a:t>hằng</a:t>
            </a:r>
            <a:r>
              <a:rPr lang="en-US" sz="4900" b="1" dirty="0" smtClean="0">
                <a:solidFill>
                  <a:srgbClr val="002060"/>
                </a:solidFill>
                <a:effectLst/>
                <a:latin typeface="+mj-lt"/>
              </a:rPr>
              <a:t> </a:t>
            </a:r>
            <a:r>
              <a:rPr lang="en-US" sz="4900" b="1" dirty="0" err="1" smtClean="0">
                <a:solidFill>
                  <a:srgbClr val="002060"/>
                </a:solidFill>
                <a:effectLst/>
                <a:latin typeface="+mj-lt"/>
              </a:rPr>
              <a:t>sống</a:t>
            </a:r>
            <a:r>
              <a:rPr lang="en-US" sz="4900" b="1" dirty="0" smtClean="0">
                <a:solidFill>
                  <a:srgbClr val="002060"/>
                </a:solidFill>
                <a:effectLst/>
                <a:latin typeface="+mj-lt"/>
              </a:rPr>
              <a:t>, </a:t>
            </a:r>
            <a:r>
              <a:rPr lang="en-US" sz="4900" b="1" dirty="0" err="1" smtClean="0">
                <a:solidFill>
                  <a:srgbClr val="002060"/>
                </a:solidFill>
                <a:effectLst/>
                <a:latin typeface="+mj-lt"/>
              </a:rPr>
              <a:t>để</a:t>
            </a:r>
            <a:r>
              <a:rPr lang="en-US" sz="4900" b="1" dirty="0" smtClean="0">
                <a:solidFill>
                  <a:srgbClr val="002060"/>
                </a:solidFill>
                <a:effectLst/>
                <a:latin typeface="+mj-lt"/>
              </a:rPr>
              <a:t> </a:t>
            </a:r>
            <a:r>
              <a:rPr lang="en-US" sz="4900" b="1" dirty="0" err="1" smtClean="0">
                <a:solidFill>
                  <a:srgbClr val="002060"/>
                </a:solidFill>
                <a:effectLst/>
                <a:latin typeface="+mj-lt"/>
              </a:rPr>
              <a:t>muôn</a:t>
            </a:r>
            <a:r>
              <a:rPr lang="en-US" sz="4900" b="1" dirty="0" smtClean="0">
                <a:solidFill>
                  <a:srgbClr val="002060"/>
                </a:solidFill>
                <a:effectLst/>
                <a:latin typeface="+mj-lt"/>
              </a:rPr>
              <a:t> </a:t>
            </a:r>
            <a:r>
              <a:rPr lang="en-US" sz="4900" b="1" dirty="0" err="1" smtClean="0">
                <a:solidFill>
                  <a:srgbClr val="002060"/>
                </a:solidFill>
                <a:effectLst/>
                <a:latin typeface="+mj-lt"/>
              </a:rPr>
              <a:t>hồng</a:t>
            </a:r>
            <a:r>
              <a:rPr lang="en-US" sz="4900" b="1" dirty="0" smtClean="0">
                <a:solidFill>
                  <a:srgbClr val="002060"/>
                </a:solidFill>
                <a:effectLst/>
                <a:latin typeface="+mj-lt"/>
              </a:rPr>
              <a:t> </a:t>
            </a:r>
            <a:r>
              <a:rPr lang="en-US" sz="4900" b="1" dirty="0" err="1" smtClean="0">
                <a:solidFill>
                  <a:srgbClr val="002060"/>
                </a:solidFill>
                <a:effectLst/>
                <a:latin typeface="+mj-lt"/>
              </a:rPr>
              <a:t>phúc</a:t>
            </a:r>
            <a:r>
              <a:rPr lang="en-US" sz="4900" b="1" dirty="0" smtClean="0">
                <a:solidFill>
                  <a:srgbClr val="002060"/>
                </a:solidFill>
                <a:effectLst/>
                <a:latin typeface="+mj-lt"/>
              </a:rPr>
              <a:t> </a:t>
            </a:r>
            <a:r>
              <a:rPr lang="en-US" sz="4900" b="1" dirty="0" err="1" smtClean="0">
                <a:solidFill>
                  <a:srgbClr val="002060"/>
                </a:solidFill>
                <a:effectLst/>
                <a:latin typeface="+mj-lt"/>
              </a:rPr>
              <a:t>Chúa</a:t>
            </a:r>
            <a:r>
              <a:rPr lang="en-US" sz="4900" b="1" dirty="0" smtClean="0">
                <a:solidFill>
                  <a:srgbClr val="002060"/>
                </a:solidFill>
                <a:effectLst/>
                <a:latin typeface="+mj-lt"/>
              </a:rPr>
              <a:t> </a:t>
            </a:r>
            <a:r>
              <a:rPr lang="en-US" sz="4900" b="1" dirty="0" err="1" smtClean="0">
                <a:solidFill>
                  <a:srgbClr val="002060"/>
                </a:solidFill>
                <a:effectLst/>
                <a:latin typeface="+mj-lt"/>
              </a:rPr>
              <a:t>tuôn</a:t>
            </a:r>
            <a:r>
              <a:rPr lang="en-US" sz="4900" b="1" dirty="0" smtClean="0">
                <a:solidFill>
                  <a:srgbClr val="002060"/>
                </a:solidFill>
                <a:effectLst/>
                <a:latin typeface="+mj-lt"/>
              </a:rPr>
              <a:t> </a:t>
            </a:r>
            <a:r>
              <a:rPr lang="en-US" sz="4900" b="1" dirty="0" err="1" smtClean="0">
                <a:solidFill>
                  <a:srgbClr val="002060"/>
                </a:solidFill>
                <a:effectLst/>
                <a:latin typeface="+mj-lt"/>
              </a:rPr>
              <a:t>tràn</a:t>
            </a:r>
            <a:r>
              <a:rPr lang="en-US" sz="4900" b="1" dirty="0" smtClean="0">
                <a:solidFill>
                  <a:srgbClr val="002060"/>
                </a:solidFill>
                <a:effectLst/>
                <a:latin typeface="+mj-lt"/>
              </a:rPr>
              <a:t> </a:t>
            </a:r>
            <a:r>
              <a:rPr lang="en-US" sz="4900" b="1" dirty="0" err="1" smtClean="0">
                <a:solidFill>
                  <a:srgbClr val="002060"/>
                </a:solidFill>
                <a:effectLst/>
                <a:latin typeface="+mj-lt"/>
              </a:rPr>
              <a:t>xuống</a:t>
            </a:r>
            <a:r>
              <a:rPr lang="en-US" sz="4900" b="1" dirty="0" smtClean="0">
                <a:solidFill>
                  <a:srgbClr val="002060"/>
                </a:solidFill>
                <a:effectLst/>
                <a:latin typeface="+mj-lt"/>
              </a:rPr>
              <a:t> </a:t>
            </a:r>
            <a:r>
              <a:rPr lang="en-US" sz="4900" b="1" dirty="0" err="1" smtClean="0">
                <a:solidFill>
                  <a:srgbClr val="002060"/>
                </a:solidFill>
                <a:effectLst/>
                <a:latin typeface="+mj-lt"/>
              </a:rPr>
              <a:t>ngập</a:t>
            </a:r>
            <a:r>
              <a:rPr lang="en-US" sz="4900" b="1" dirty="0" smtClean="0">
                <a:solidFill>
                  <a:srgbClr val="002060"/>
                </a:solidFill>
                <a:effectLst/>
                <a:latin typeface="+mj-lt"/>
              </a:rPr>
              <a:t> </a:t>
            </a:r>
            <a:r>
              <a:rPr lang="en-US" sz="4900" b="1" dirty="0" err="1" smtClean="0">
                <a:solidFill>
                  <a:srgbClr val="002060"/>
                </a:solidFill>
                <a:effectLst/>
                <a:latin typeface="+mj-lt"/>
              </a:rPr>
              <a:t>hồn</a:t>
            </a:r>
            <a:r>
              <a:rPr lang="en-US" sz="4900" b="1" dirty="0" smtClean="0">
                <a:solidFill>
                  <a:srgbClr val="002060"/>
                </a:solidFill>
                <a:effectLst/>
                <a:latin typeface="+mj-lt"/>
              </a:rPr>
              <a:t> con, </a:t>
            </a:r>
            <a:r>
              <a:rPr lang="en-US" sz="4900" b="1" dirty="0" err="1" smtClean="0">
                <a:solidFill>
                  <a:srgbClr val="002060"/>
                </a:solidFill>
                <a:effectLst/>
                <a:latin typeface="+mj-lt"/>
              </a:rPr>
              <a:t>trước</a:t>
            </a:r>
            <a:r>
              <a:rPr lang="en-US" sz="4900" b="1" dirty="0" smtClean="0">
                <a:solidFill>
                  <a:srgbClr val="002060"/>
                </a:solidFill>
                <a:effectLst/>
                <a:latin typeface="+mj-lt"/>
              </a:rPr>
              <a:t> </a:t>
            </a:r>
            <a:r>
              <a:rPr lang="en-US" sz="4900" b="1" dirty="0" err="1" smtClean="0">
                <a:solidFill>
                  <a:srgbClr val="002060"/>
                </a:solidFill>
                <a:effectLst/>
                <a:latin typeface="+mj-lt"/>
              </a:rPr>
              <a:t>nhan</a:t>
            </a:r>
            <a:r>
              <a:rPr lang="en-US" sz="4900" b="1" dirty="0" smtClean="0">
                <a:solidFill>
                  <a:srgbClr val="002060"/>
                </a:solidFill>
                <a:effectLst/>
                <a:latin typeface="+mj-lt"/>
              </a:rPr>
              <a:t> </a:t>
            </a:r>
            <a:r>
              <a:rPr lang="en-US" sz="4900" b="1" dirty="0" err="1" smtClean="0">
                <a:solidFill>
                  <a:srgbClr val="002060"/>
                </a:solidFill>
                <a:effectLst/>
                <a:latin typeface="+mj-lt"/>
              </a:rPr>
              <a:t>Ngài</a:t>
            </a:r>
            <a:r>
              <a:rPr lang="en-US" sz="4900" b="1" dirty="0" smtClean="0">
                <a:solidFill>
                  <a:srgbClr val="002060"/>
                </a:solidFill>
                <a:effectLst/>
                <a:latin typeface="+mj-lt"/>
              </a:rPr>
              <a:t> </a:t>
            </a:r>
            <a:r>
              <a:rPr lang="en-US" sz="4900" b="1" dirty="0" err="1" smtClean="0">
                <a:solidFill>
                  <a:srgbClr val="002060"/>
                </a:solidFill>
                <a:effectLst/>
                <a:latin typeface="+mj-lt"/>
              </a:rPr>
              <a:t>thỏa</a:t>
            </a:r>
            <a:r>
              <a:rPr lang="en-US" sz="4900" b="1" dirty="0" smtClean="0">
                <a:solidFill>
                  <a:srgbClr val="002060"/>
                </a:solidFill>
                <a:effectLst/>
                <a:latin typeface="+mj-lt"/>
              </a:rPr>
              <a:t> </a:t>
            </a:r>
            <a:r>
              <a:rPr lang="en-US" sz="4900" b="1" dirty="0" err="1" smtClean="0">
                <a:solidFill>
                  <a:srgbClr val="002060"/>
                </a:solidFill>
                <a:effectLst/>
                <a:latin typeface="+mj-lt"/>
              </a:rPr>
              <a:t>tấm</a:t>
            </a:r>
            <a:r>
              <a:rPr lang="en-US" sz="4900" b="1" dirty="0" smtClean="0">
                <a:solidFill>
                  <a:srgbClr val="002060"/>
                </a:solidFill>
                <a:effectLst/>
                <a:latin typeface="+mj-lt"/>
              </a:rPr>
              <a:t> </a:t>
            </a:r>
            <a:r>
              <a:rPr lang="en-US" sz="4900" b="1" dirty="0" err="1" smtClean="0">
                <a:solidFill>
                  <a:srgbClr val="002060"/>
                </a:solidFill>
                <a:effectLst/>
                <a:latin typeface="+mj-lt"/>
              </a:rPr>
              <a:t>lòng</a:t>
            </a:r>
            <a:r>
              <a:rPr lang="en-US" sz="4900" b="1" dirty="0" smtClean="0">
                <a:solidFill>
                  <a:srgbClr val="002060"/>
                </a:solidFill>
                <a:effectLst/>
                <a:latin typeface="+mj-lt"/>
              </a:rPr>
              <a:t> son, </a:t>
            </a:r>
            <a:r>
              <a:rPr lang="en-US" sz="4900" b="1" dirty="0" err="1" smtClean="0">
                <a:solidFill>
                  <a:srgbClr val="002060"/>
                </a:solidFill>
                <a:effectLst/>
                <a:latin typeface="+mj-lt"/>
              </a:rPr>
              <a:t>nguồn</a:t>
            </a:r>
            <a:r>
              <a:rPr lang="en-US" sz="4900" b="1" dirty="0" smtClean="0">
                <a:solidFill>
                  <a:srgbClr val="002060"/>
                </a:solidFill>
                <a:effectLst/>
                <a:latin typeface="+mj-lt"/>
              </a:rPr>
              <a:t> </a:t>
            </a:r>
            <a:r>
              <a:rPr lang="en-US" sz="4900" b="1" dirty="0" err="1" smtClean="0">
                <a:solidFill>
                  <a:srgbClr val="002060"/>
                </a:solidFill>
                <a:effectLst/>
                <a:latin typeface="+mj-lt"/>
              </a:rPr>
              <a:t>mạch</a:t>
            </a:r>
            <a:r>
              <a:rPr lang="en-US" sz="4900" b="1" dirty="0" smtClean="0">
                <a:solidFill>
                  <a:srgbClr val="002060"/>
                </a:solidFill>
                <a:effectLst/>
                <a:latin typeface="+mj-lt"/>
              </a:rPr>
              <a:t> </a:t>
            </a:r>
            <a:r>
              <a:rPr lang="en-US" sz="4900" b="1" dirty="0" err="1" smtClean="0">
                <a:solidFill>
                  <a:srgbClr val="002060"/>
                </a:solidFill>
                <a:effectLst/>
                <a:latin typeface="+mj-lt"/>
              </a:rPr>
              <a:t>thánh</a:t>
            </a:r>
            <a:r>
              <a:rPr lang="en-US" sz="4900" b="1" dirty="0" smtClean="0">
                <a:solidFill>
                  <a:srgbClr val="002060"/>
                </a:solidFill>
                <a:effectLst/>
                <a:latin typeface="+mj-lt"/>
              </a:rPr>
              <a:t> </a:t>
            </a:r>
            <a:r>
              <a:rPr lang="en-US" sz="4900" b="1" dirty="0" err="1" smtClean="0">
                <a:solidFill>
                  <a:srgbClr val="002060"/>
                </a:solidFill>
                <a:effectLst/>
                <a:latin typeface="+mj-lt"/>
              </a:rPr>
              <a:t>ân</a:t>
            </a:r>
            <a:r>
              <a:rPr lang="en-US" sz="4900" b="1" dirty="0" smtClean="0">
                <a:solidFill>
                  <a:srgbClr val="002060"/>
                </a:solidFill>
                <a:effectLst/>
                <a:latin typeface="+mj-lt"/>
              </a:rPr>
              <a:t> </a:t>
            </a:r>
            <a:r>
              <a:rPr lang="en-US" sz="4900" b="1" dirty="0" err="1" smtClean="0">
                <a:solidFill>
                  <a:srgbClr val="002060"/>
                </a:solidFill>
                <a:effectLst/>
                <a:latin typeface="+mj-lt"/>
              </a:rPr>
              <a:t>mãi</a:t>
            </a:r>
            <a:r>
              <a:rPr lang="en-US" sz="4900" b="1" dirty="0" smtClean="0">
                <a:solidFill>
                  <a:srgbClr val="002060"/>
                </a:solidFill>
                <a:effectLst/>
                <a:latin typeface="+mj-lt"/>
              </a:rPr>
              <a:t> </a:t>
            </a:r>
            <a:r>
              <a:rPr lang="en-US" sz="4900" b="1" dirty="0" err="1" smtClean="0">
                <a:solidFill>
                  <a:srgbClr val="002060"/>
                </a:solidFill>
                <a:effectLst/>
                <a:latin typeface="+mj-lt"/>
              </a:rPr>
              <a:t>không</a:t>
            </a:r>
            <a:r>
              <a:rPr lang="en-US" sz="4900" b="1" dirty="0" smtClean="0">
                <a:solidFill>
                  <a:srgbClr val="002060"/>
                </a:solidFill>
                <a:effectLst/>
                <a:latin typeface="+mj-lt"/>
              </a:rPr>
              <a:t> </a:t>
            </a:r>
            <a:r>
              <a:rPr lang="en-US" sz="4900" b="1" dirty="0" err="1" smtClean="0">
                <a:solidFill>
                  <a:srgbClr val="002060"/>
                </a:solidFill>
                <a:effectLst/>
                <a:latin typeface="+mj-lt"/>
              </a:rPr>
              <a:t>hao</a:t>
            </a:r>
            <a:r>
              <a:rPr lang="en-US" sz="4900" b="1" dirty="0" smtClean="0">
                <a:solidFill>
                  <a:srgbClr val="002060"/>
                </a:solidFill>
                <a:effectLst/>
                <a:latin typeface="+mj-lt"/>
              </a:rPr>
              <a:t> </a:t>
            </a:r>
            <a:r>
              <a:rPr lang="en-US" sz="4900" b="1" dirty="0" err="1" smtClean="0">
                <a:solidFill>
                  <a:srgbClr val="002060"/>
                </a:solidFill>
                <a:effectLst/>
                <a:latin typeface="+mj-lt"/>
              </a:rPr>
              <a:t>mòn</a:t>
            </a:r>
            <a:r>
              <a:rPr lang="en-US" sz="4900" b="1" dirty="0" smtClean="0">
                <a:solidFill>
                  <a:srgbClr val="002060"/>
                </a:solidFill>
                <a:effectLst/>
                <a:latin typeface="+mj-lt"/>
              </a:rPr>
              <a:t>.</a:t>
            </a:r>
            <a:endParaRPr lang="en-US" sz="49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3929680068"/>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0" y="0"/>
            <a:ext cx="9144000" cy="4781550"/>
          </a:xfrm>
        </p:spPr>
        <p:txBody>
          <a:bodyPr>
            <a:noAutofit/>
          </a:bodyPr>
          <a:lstStyle/>
          <a:p>
            <a:pPr algn="just" fontAlgn="base">
              <a:lnSpc>
                <a:spcPct val="130000"/>
              </a:lnSpc>
            </a:pPr>
            <a:r>
              <a:rPr lang="en-US" sz="8000" b="1" dirty="0" smtClean="0">
                <a:solidFill>
                  <a:srgbClr val="FF0000"/>
                </a:solidFill>
                <a:effectLst/>
                <a:latin typeface="+mj-lt"/>
                <a:cs typeface="Times New Roman" pitchFamily="18" charset="0"/>
              </a:rPr>
              <a:t>ĐK:</a:t>
            </a:r>
            <a:r>
              <a:rPr lang="en-US" sz="8000" b="1" dirty="0" smtClean="0">
                <a:solidFill>
                  <a:srgbClr val="003399"/>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Lạy</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Chúa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là</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phần</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gia</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nghiệp</a:t>
            </a:r>
            <a:r>
              <a:rPr lang="en-US" sz="8000" b="1" dirty="0" smtClean="0">
                <a:solidFill>
                  <a:srgbClr val="002060"/>
                </a:solidFill>
                <a:effectLst/>
                <a:latin typeface="+mj-lt"/>
                <a:cs typeface="Times New Roman" pitchFamily="18" charset="0"/>
              </a:rPr>
              <a:t> </a:t>
            </a:r>
            <a:r>
              <a:rPr lang="en-US" sz="8000" b="1" dirty="0" err="1" smtClean="0">
                <a:solidFill>
                  <a:srgbClr val="002060"/>
                </a:solidFill>
                <a:effectLst/>
                <a:latin typeface="+mj-lt"/>
                <a:cs typeface="Times New Roman" pitchFamily="18" charset="0"/>
              </a:rPr>
              <a:t>đời</a:t>
            </a:r>
            <a:r>
              <a:rPr lang="en-US" sz="8000" b="1" dirty="0" smtClean="0">
                <a:solidFill>
                  <a:srgbClr val="002060"/>
                </a:solidFill>
                <a:effectLst/>
                <a:latin typeface="+mj-lt"/>
                <a:cs typeface="Times New Roman" pitchFamily="18" charset="0"/>
              </a:rPr>
              <a:t> con.</a:t>
            </a:r>
            <a:endParaRPr lang="en-US" sz="8000" b="1" dirty="0">
              <a:solidFill>
                <a:srgbClr val="002060"/>
              </a:solidFill>
              <a:effectLst/>
              <a:latin typeface="+mj-lt"/>
              <a:cs typeface="Times New Roman" pitchFamily="18" charset="0"/>
            </a:endParaRPr>
          </a:p>
        </p:txBody>
      </p:sp>
    </p:spTree>
    <p:extLst>
      <p:ext uri="{BB962C8B-B14F-4D97-AF65-F5344CB8AC3E}">
        <p14:creationId xmlns:p14="http://schemas.microsoft.com/office/powerpoint/2010/main" val="1120102457"/>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7" name="Picture 6"/>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
        <p:nvSpPr>
          <p:cNvPr id="2" name="Rectangle 1"/>
          <p:cNvSpPr/>
          <p:nvPr/>
        </p:nvSpPr>
        <p:spPr>
          <a:xfrm>
            <a:off x="304800" y="438150"/>
            <a:ext cx="6477000" cy="1077218"/>
          </a:xfrm>
          <a:prstGeom prst="rect">
            <a:avLst/>
          </a:prstGeom>
        </p:spPr>
        <p:txBody>
          <a:bodyPr wrap="square">
            <a:spAutoFit/>
          </a:bodyPr>
          <a:lstStyle/>
          <a:p>
            <a:r>
              <a:rPr lang="en-US" sz="3200" smtClean="0">
                <a:solidFill>
                  <a:srgbClr val="FFFF00"/>
                </a:solidFill>
              </a:rPr>
              <a:t>Tình Yêu Chúa Kitô thúc bách tôi.</a:t>
            </a:r>
          </a:p>
          <a:p>
            <a:r>
              <a:rPr lang="en-US" sz="3200">
                <a:solidFill>
                  <a:srgbClr val="FFFF00"/>
                </a:solidFill>
              </a:rPr>
              <a:t> </a:t>
            </a:r>
            <a:r>
              <a:rPr lang="en-US" sz="3200" smtClean="0">
                <a:solidFill>
                  <a:srgbClr val="FFFF00"/>
                </a:solidFill>
              </a:rPr>
              <a:t>                                  </a:t>
            </a:r>
            <a:r>
              <a:rPr lang="en-US" sz="3200">
                <a:solidFill>
                  <a:srgbClr val="FFFF00"/>
                </a:solidFill>
              </a:rPr>
              <a:t>2Cr. 5 : 14</a:t>
            </a:r>
            <a:endParaRPr lang="en-US" sz="3200" smtClean="0">
              <a:solidFill>
                <a:srgbClr val="FFFF00"/>
              </a:solidFill>
            </a:endParaRPr>
          </a:p>
        </p:txBody>
      </p:sp>
    </p:spTree>
    <p:extLst>
      <p:ext uri="{BB962C8B-B14F-4D97-AF65-F5344CB8AC3E}">
        <p14:creationId xmlns:p14="http://schemas.microsoft.com/office/powerpoint/2010/main" val="3316720389"/>
      </p:ext>
    </p:extLst>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6386" name="Rectangle 2"/>
          <p:cNvSpPr>
            <a:spLocks noGrp="1" noChangeArrowheads="1"/>
          </p:cNvSpPr>
          <p:nvPr>
            <p:ph type="ctrTitle"/>
          </p:nvPr>
        </p:nvSpPr>
        <p:spPr>
          <a:xfrm>
            <a:off x="685800" y="1598613"/>
            <a:ext cx="7772400" cy="1101725"/>
          </a:xfrm>
        </p:spPr>
        <p:txBody>
          <a:bodyPr/>
          <a:lstStyle/>
          <a:p>
            <a:pPr eaLnBrk="1" hangingPunct="1">
              <a:defRPr/>
            </a:pPr>
            <a:r>
              <a:rPr lang="en-US" b="1" smtClean="0">
                <a:effectLst/>
                <a:latin typeface="+mj-lt"/>
              </a:rPr>
              <a:t/>
            </a:r>
            <a:br>
              <a:rPr lang="en-US" b="1" smtClean="0">
                <a:effectLst/>
                <a:latin typeface="+mj-lt"/>
              </a:rPr>
            </a:br>
            <a:endParaRPr lang="en-US" b="1" smtClean="0">
              <a:effectLst/>
              <a:latin typeface="+mj-lt"/>
            </a:endParaRPr>
          </a:p>
        </p:txBody>
      </p:sp>
      <p:sp>
        <p:nvSpPr>
          <p:cNvPr id="16387" name="Rectangle 3"/>
          <p:cNvSpPr>
            <a:spLocks noGrp="1" noChangeArrowheads="1"/>
          </p:cNvSpPr>
          <p:nvPr>
            <p:ph type="subTitle" idx="1"/>
          </p:nvPr>
        </p:nvSpPr>
        <p:spPr>
          <a:xfrm>
            <a:off x="0" y="-95250"/>
            <a:ext cx="9144000" cy="5143500"/>
          </a:xfrm>
        </p:spPr>
        <p:txBody>
          <a:bodyPr/>
          <a:lstStyle/>
          <a:p>
            <a:pPr algn="just" eaLnBrk="1" hangingPunct="1">
              <a:lnSpc>
                <a:spcPct val="105000"/>
              </a:lnSpc>
              <a:defRPr/>
            </a:pPr>
            <a:r>
              <a:rPr lang="en-US" sz="5200" b="1" u="sng" dirty="0" smtClean="0">
                <a:solidFill>
                  <a:srgbClr val="FF0000"/>
                </a:solidFill>
                <a:effectLst/>
                <a:latin typeface="+mj-lt"/>
                <a:cs typeface="Times New Roman" pitchFamily="18" charset="0"/>
              </a:rPr>
              <a:t>Alleluia-alleluia:</a:t>
            </a:r>
            <a:r>
              <a:rPr lang="en-US" sz="5200" b="1" dirty="0" smtClean="0">
                <a:solidFill>
                  <a:srgbClr val="0000CC"/>
                </a:solidFill>
                <a:effectLst/>
                <a:latin typeface="+mj-lt"/>
                <a:cs typeface="Times New Roman" pitchFamily="18" charset="0"/>
              </a:rPr>
              <a:t> </a:t>
            </a:r>
          </a:p>
          <a:p>
            <a:pPr algn="just" eaLnBrk="1" hangingPunct="1">
              <a:lnSpc>
                <a:spcPct val="105000"/>
              </a:lnSpc>
              <a:defRPr/>
            </a:pPr>
            <a:r>
              <a:rPr lang="en-US" sz="5200" b="1" dirty="0" err="1" smtClean="0">
                <a:solidFill>
                  <a:srgbClr val="002060"/>
                </a:solidFill>
                <a:effectLst/>
                <a:latin typeface="+mj-lt"/>
                <a:cs typeface="Times New Roman" pitchFamily="18" charset="0"/>
              </a:rPr>
              <a:t>Chúa</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phán</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Thầy</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gọi</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anh</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em</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là</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bạn</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hữu</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vì</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tất</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cả</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những</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gì</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Thầy</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nghe</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được</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nơi</a:t>
            </a:r>
            <a:r>
              <a:rPr lang="en-US" sz="5200" b="1" dirty="0" smtClean="0">
                <a:solidFill>
                  <a:srgbClr val="002060"/>
                </a:solidFill>
                <a:effectLst/>
                <a:latin typeface="+mj-lt"/>
                <a:cs typeface="Times New Roman" pitchFamily="18" charset="0"/>
              </a:rPr>
              <a:t> Cha </a:t>
            </a:r>
            <a:r>
              <a:rPr lang="en-US" sz="5200" b="1" dirty="0" err="1" smtClean="0">
                <a:solidFill>
                  <a:srgbClr val="002060"/>
                </a:solidFill>
                <a:effectLst/>
                <a:latin typeface="+mj-lt"/>
                <a:cs typeface="Times New Roman" pitchFamily="18" charset="0"/>
              </a:rPr>
              <a:t>Thầy</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Thầy</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đã</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cho</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anh</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em</a:t>
            </a:r>
            <a:r>
              <a:rPr lang="en-US" sz="5200" b="1" dirty="0" smtClean="0">
                <a:solidFill>
                  <a:srgbClr val="002060"/>
                </a:solidFill>
                <a:effectLst/>
                <a:latin typeface="+mj-lt"/>
                <a:cs typeface="Times New Roman" pitchFamily="18" charset="0"/>
              </a:rPr>
              <a:t> </a:t>
            </a:r>
            <a:r>
              <a:rPr lang="en-US" sz="5200" b="1" dirty="0" err="1" smtClean="0">
                <a:solidFill>
                  <a:srgbClr val="002060"/>
                </a:solidFill>
                <a:effectLst/>
                <a:latin typeface="+mj-lt"/>
                <a:cs typeface="Times New Roman" pitchFamily="18" charset="0"/>
              </a:rPr>
              <a:t>biết</a:t>
            </a:r>
            <a:r>
              <a:rPr lang="en-US" sz="5200" b="1" dirty="0" smtClean="0">
                <a:solidFill>
                  <a:srgbClr val="002060"/>
                </a:solidFill>
                <a:effectLst/>
                <a:latin typeface="+mj-lt"/>
                <a:cs typeface="Times New Roman" pitchFamily="18" charset="0"/>
              </a:rPr>
              <a:t>”.</a:t>
            </a:r>
          </a:p>
          <a:p>
            <a:pPr algn="just" eaLnBrk="1" hangingPunct="1">
              <a:lnSpc>
                <a:spcPct val="105000"/>
              </a:lnSpc>
              <a:defRPr/>
            </a:pPr>
            <a:r>
              <a:rPr lang="en-US" sz="5200" b="1" dirty="0" smtClean="0">
                <a:solidFill>
                  <a:srgbClr val="003296"/>
                </a:solidFill>
                <a:effectLst/>
                <a:latin typeface="+mj-lt"/>
                <a:cs typeface="Times New Roman" pitchFamily="18" charset="0"/>
              </a:rPr>
              <a:t>                             </a:t>
            </a:r>
            <a:r>
              <a:rPr lang="en-US" sz="5200" b="1" u="sng" dirty="0" smtClean="0">
                <a:solidFill>
                  <a:srgbClr val="FF0000"/>
                </a:solidFill>
                <a:effectLst/>
                <a:latin typeface="+mj-lt"/>
                <a:cs typeface="Times New Roman" pitchFamily="18" charset="0"/>
              </a:rPr>
              <a:t>Alleluia.</a:t>
            </a:r>
          </a:p>
        </p:txBody>
      </p:sp>
      <p:sp>
        <p:nvSpPr>
          <p:cNvPr id="18436" name="Rectangle 4"/>
          <p:cNvSpPr>
            <a:spLocks noChangeArrowheads="1"/>
          </p:cNvSpPr>
          <p:nvPr/>
        </p:nvSpPr>
        <p:spPr bwMode="auto">
          <a:xfrm>
            <a:off x="3524250" y="17463"/>
            <a:ext cx="312738" cy="3683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p>
            <a:pPr fontAlgn="base">
              <a:spcBef>
                <a:spcPct val="0"/>
              </a:spcBef>
              <a:spcAft>
                <a:spcPct val="0"/>
              </a:spcAft>
            </a:pPr>
            <a:r>
              <a:rPr lang="en-US" smtClean="0">
                <a:solidFill>
                  <a:srgbClr val="000000"/>
                </a:solidFill>
              </a:rPr>
              <a:t>  </a:t>
            </a:r>
          </a:p>
        </p:txBody>
      </p:sp>
    </p:spTree>
    <p:extLst>
      <p:ext uri="{BB962C8B-B14F-4D97-AF65-F5344CB8AC3E}">
        <p14:creationId xmlns:p14="http://schemas.microsoft.com/office/powerpoint/2010/main" val="560167075"/>
      </p:ext>
    </p:extLst>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52275161"/>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2673042526"/>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133600" y="685800"/>
            <a:ext cx="7010400" cy="3181350"/>
          </a:xfrm>
        </p:spPr>
        <p:txBody>
          <a:bodyPr>
            <a:normAutofit fontScale="90000"/>
          </a:bodyPr>
          <a:lstStyle/>
          <a:p>
            <a:r>
              <a:rPr lang="en-US" sz="5600" b="1" dirty="0" smtClean="0">
                <a:solidFill>
                  <a:srgbClr val="003399"/>
                </a:solidFill>
                <a:effectLst/>
                <a:latin typeface="+mj-lt"/>
                <a:cs typeface="Times New Roman" pitchFamily="18" charset="0"/>
              </a:rPr>
              <a:t>Ca </a:t>
            </a:r>
            <a:r>
              <a:rPr lang="en-US" sz="5600" b="1" dirty="0" err="1" smtClean="0">
                <a:solidFill>
                  <a:srgbClr val="003399"/>
                </a:solidFill>
                <a:effectLst/>
                <a:latin typeface="+mj-lt"/>
                <a:cs typeface="Times New Roman" pitchFamily="18" charset="0"/>
              </a:rPr>
              <a:t>Dâng</a:t>
            </a:r>
            <a:r>
              <a:rPr lang="en-US" sz="5600" b="1" dirty="0" smtClean="0">
                <a:solidFill>
                  <a:srgbClr val="003399"/>
                </a:solidFill>
                <a:effectLst/>
                <a:latin typeface="+mj-lt"/>
                <a:cs typeface="Times New Roman" pitchFamily="18" charset="0"/>
              </a:rPr>
              <a:t> </a:t>
            </a:r>
            <a:r>
              <a:rPr lang="en-US" sz="5600" b="1" dirty="0" err="1">
                <a:solidFill>
                  <a:srgbClr val="003399"/>
                </a:solidFill>
                <a:effectLst/>
                <a:latin typeface="+mj-lt"/>
                <a:cs typeface="Times New Roman" pitchFamily="18" charset="0"/>
              </a:rPr>
              <a:t>Lễ</a:t>
            </a:r>
            <a:r>
              <a:rPr lang="en-US" sz="5600" b="1" dirty="0">
                <a:solidFill>
                  <a:srgbClr val="003399"/>
                </a:solidFill>
                <a:effectLst/>
                <a:latin typeface="+mj-lt"/>
                <a:cs typeface="Times New Roman" pitchFamily="18" charset="0"/>
              </a:rPr>
              <a:t/>
            </a:r>
            <a:br>
              <a:rPr lang="en-US" sz="5600" b="1" dirty="0">
                <a:solidFill>
                  <a:srgbClr val="003399"/>
                </a:solidFill>
                <a:effectLst/>
                <a:latin typeface="+mj-lt"/>
                <a:cs typeface="Times New Roman" pitchFamily="18" charset="0"/>
              </a:rPr>
            </a:br>
            <a:r>
              <a:rPr lang="en-US" sz="6100" b="1" dirty="0" smtClean="0">
                <a:solidFill>
                  <a:srgbClr val="FF0000"/>
                </a:solidFill>
                <a:effectLst/>
                <a:latin typeface="+mj-lt"/>
                <a:cs typeface="Times New Roman" pitchFamily="18" charset="0"/>
              </a:rPr>
              <a:t>LỄ VẬT TẠ ƠN </a:t>
            </a:r>
            <a:br>
              <a:rPr lang="en-US" sz="6100" b="1" dirty="0" smtClean="0">
                <a:solidFill>
                  <a:srgbClr val="FF0000"/>
                </a:solidFill>
                <a:effectLst/>
                <a:latin typeface="+mj-lt"/>
                <a:cs typeface="Times New Roman" pitchFamily="18" charset="0"/>
              </a:rPr>
            </a:br>
            <a:r>
              <a:rPr lang="en-US" sz="6100" b="1" dirty="0" smtClean="0">
                <a:solidFill>
                  <a:srgbClr val="FF0000"/>
                </a:solidFill>
                <a:effectLst/>
                <a:latin typeface="+mj-lt"/>
                <a:cs typeface="Times New Roman" pitchFamily="18" charset="0"/>
              </a:rPr>
              <a:t>25 NĂM</a:t>
            </a:r>
            <a:br>
              <a:rPr lang="en-US" sz="6100" b="1" dirty="0" smtClean="0">
                <a:solidFill>
                  <a:srgbClr val="FF0000"/>
                </a:solidFill>
                <a:effectLst/>
                <a:latin typeface="+mj-lt"/>
                <a:cs typeface="Times New Roman" pitchFamily="18" charset="0"/>
              </a:rPr>
            </a:br>
            <a:r>
              <a:rPr lang="en-US" sz="5000" b="1" i="1" dirty="0" err="1" smtClean="0">
                <a:solidFill>
                  <a:srgbClr val="003399"/>
                </a:solidFill>
                <a:effectLst/>
                <a:latin typeface="+mj-lt"/>
                <a:cs typeface="Times New Roman" pitchFamily="18" charset="0"/>
              </a:rPr>
              <a:t>Nguyên</a:t>
            </a:r>
            <a:r>
              <a:rPr lang="en-US" sz="5000" b="1" i="1" dirty="0" smtClean="0">
                <a:solidFill>
                  <a:srgbClr val="003399"/>
                </a:solidFill>
                <a:effectLst/>
                <a:latin typeface="+mj-lt"/>
                <a:cs typeface="Times New Roman" pitchFamily="18" charset="0"/>
              </a:rPr>
              <a:t> </a:t>
            </a:r>
            <a:r>
              <a:rPr lang="en-US" sz="5000" b="1" i="1" dirty="0" err="1" smtClean="0">
                <a:solidFill>
                  <a:srgbClr val="003399"/>
                </a:solidFill>
                <a:effectLst/>
                <a:latin typeface="+mj-lt"/>
                <a:cs typeface="Times New Roman" pitchFamily="18" charset="0"/>
              </a:rPr>
              <a:t>Lễ</a:t>
            </a:r>
            <a:r>
              <a:rPr lang="en-US" sz="5400" b="1" dirty="0">
                <a:solidFill>
                  <a:srgbClr val="003399"/>
                </a:solidFill>
                <a:effectLst/>
                <a:latin typeface="+mj-lt"/>
                <a:cs typeface="Times New Roman" pitchFamily="18" charset="0"/>
              </a:rPr>
              <a:t/>
            </a:r>
            <a:br>
              <a:rPr lang="en-US" sz="5400" b="1" dirty="0">
                <a:solidFill>
                  <a:srgbClr val="003399"/>
                </a:solidFill>
                <a:effectLst/>
                <a:latin typeface="+mj-lt"/>
                <a:cs typeface="Times New Roman" pitchFamily="18" charset="0"/>
              </a:rPr>
            </a:br>
            <a:endParaRPr lang="en-US" sz="5400" b="1" dirty="0">
              <a:solidFill>
                <a:srgbClr val="003399"/>
              </a:solidFill>
              <a:effectLst/>
              <a:latin typeface="+mj-lt"/>
              <a:cs typeface="Times New Roman" pitchFamily="18" charset="0"/>
            </a:endParaRPr>
          </a:p>
        </p:txBody>
      </p:sp>
      <p:pic>
        <p:nvPicPr>
          <p:cNvPr id="3" name="Picture 2"/>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228600" y="1314211"/>
            <a:ext cx="3352800" cy="3238739"/>
          </a:xfrm>
          <a:prstGeom prst="rect">
            <a:avLst/>
          </a:prstGeom>
        </p:spPr>
      </p:pic>
      <p:pic>
        <p:nvPicPr>
          <p:cNvPr id="5" name="Picture 4"/>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6970" y="414005"/>
            <a:ext cx="1752601" cy="2729006"/>
          </a:xfrm>
          <a:prstGeom prst="rect">
            <a:avLst/>
          </a:prstGeom>
        </p:spPr>
      </p:pic>
    </p:spTree>
    <p:extLst>
      <p:ext uri="{BB962C8B-B14F-4D97-AF65-F5344CB8AC3E}">
        <p14:creationId xmlns:p14="http://schemas.microsoft.com/office/powerpoint/2010/main" val="2372446662"/>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spd="slow"/>
    </mc:Fallback>
  </mc:AlternateContent>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9050"/>
            <a:ext cx="9144000" cy="5143500"/>
          </a:xfrm>
        </p:spPr>
        <p:txBody>
          <a:bodyPr>
            <a:noAutofit/>
          </a:bodyPr>
          <a:lstStyle/>
          <a:p>
            <a:pPr marL="27385" indent="0" algn="just">
              <a:lnSpc>
                <a:spcPct val="130000"/>
              </a:lnSpc>
              <a:buNone/>
            </a:pPr>
            <a:r>
              <a:rPr lang="en-US" altLang="en-US" sz="5700" b="1" dirty="0" smtClean="0">
                <a:solidFill>
                  <a:srgbClr val="FF0000"/>
                </a:solidFill>
                <a:effectLst/>
                <a:latin typeface="+mj-lt"/>
                <a:ea typeface="Tahoma" panose="020B0604030504040204" pitchFamily="34" charset="0"/>
                <a:cs typeface="Times New Roman" panose="02020603050405020304" pitchFamily="18" charset="0"/>
              </a:rPr>
              <a:t>1.</a:t>
            </a:r>
            <a:r>
              <a:rPr lang="en-US" altLang="en-US" sz="57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Xin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dâng</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lễ</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vật</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tạ</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ơn</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cùng</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muôn</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rượu</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ngon</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bánh</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thơm</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xin</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dâng</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về</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trước</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thiên</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tòa</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trong</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niềm</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tin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yêu</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thiết</a:t>
            </a:r>
            <a:r>
              <a:rPr lang="en-US" altLang="en-US" sz="57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700" b="1" dirty="0" err="1" smtClean="0">
                <a:solidFill>
                  <a:srgbClr val="002060"/>
                </a:solidFill>
                <a:effectLst/>
                <a:latin typeface="+mj-lt"/>
                <a:ea typeface="Tahoma" panose="020B0604030504040204" pitchFamily="34" charset="0"/>
                <a:cs typeface="Times New Roman" panose="02020603050405020304" pitchFamily="18" charset="0"/>
              </a:rPr>
              <a:t>tha</a:t>
            </a:r>
            <a:r>
              <a:rPr lang="en-US" altLang="en-US" sz="5700" b="1" dirty="0" smtClean="0">
                <a:solidFill>
                  <a:srgbClr val="003399"/>
                </a:solidFill>
                <a:effectLst/>
                <a:latin typeface="+mj-lt"/>
                <a:ea typeface="Tahoma" panose="020B0604030504040204" pitchFamily="34" charset="0"/>
                <a:cs typeface="Times New Roman" panose="02020603050405020304" pitchFamily="18" charset="0"/>
              </a:rPr>
              <a:t>.</a:t>
            </a:r>
            <a:endParaRPr lang="en-US" altLang="en-US" sz="5700" b="1" u="sng" dirty="0">
              <a:solidFill>
                <a:srgbClr val="003399"/>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155419730"/>
      </p:ext>
    </p:extLst>
  </p:cSld>
  <p:clrMapOvr>
    <a:masterClrMapping/>
  </p:clrMapOvr>
  <p:transition spd="slow"/>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lnSpc>
                <a:spcPct val="130000"/>
              </a:lnSpc>
              <a:buNone/>
            </a:pPr>
            <a:r>
              <a:rPr lang="en-US" altLang="en-US" sz="5300" b="1" dirty="0" smtClean="0">
                <a:solidFill>
                  <a:srgbClr val="FF0000"/>
                </a:solidFill>
                <a:effectLst/>
                <a:latin typeface="+mj-lt"/>
                <a:ea typeface="Tahoma" panose="020B0604030504040204" pitchFamily="34" charset="0"/>
                <a:cs typeface="Times New Roman" panose="02020603050405020304" pitchFamily="18" charset="0"/>
              </a:rPr>
              <a:t>ĐK:</a:t>
            </a:r>
            <a:r>
              <a:rPr lang="en-US" altLang="en-US" sz="53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300" b="1" dirty="0" smtClean="0">
                <a:solidFill>
                  <a:srgbClr val="002060"/>
                </a:solidFill>
                <a:effectLst/>
                <a:latin typeface="+mj-lt"/>
                <a:cs typeface="Times New Roman" panose="02020603050405020304" pitchFamily="18" charset="0"/>
              </a:rPr>
              <a:t>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chặng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đường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đã</a:t>
            </a:r>
            <a:r>
              <a:rPr lang="en-US" altLang="en-US" sz="5300" b="1" dirty="0" smtClean="0">
                <a:solidFill>
                  <a:srgbClr val="002060"/>
                </a:solidFill>
                <a:effectLst/>
                <a:latin typeface="+mj-lt"/>
                <a:cs typeface="Times New Roman" panose="02020603050405020304" pitchFamily="18" charset="0"/>
              </a:rPr>
              <a:t> qua, </a:t>
            </a:r>
            <a:r>
              <a:rPr lang="en-US" altLang="en-US" sz="5300" b="1" dirty="0" err="1" smtClean="0">
                <a:solidFill>
                  <a:srgbClr val="002060"/>
                </a:solidFill>
                <a:effectLst/>
                <a:latin typeface="+mj-lt"/>
                <a:cs typeface="Times New Roman" panose="02020603050405020304" pitchFamily="18" charset="0"/>
              </a:rPr>
              <a:t>hôm</a:t>
            </a:r>
            <a:r>
              <a:rPr lang="en-US" altLang="en-US" sz="5300" b="1" dirty="0" smtClean="0">
                <a:solidFill>
                  <a:srgbClr val="002060"/>
                </a:solidFill>
                <a:effectLst/>
                <a:latin typeface="+mj-lt"/>
                <a:cs typeface="Times New Roman" panose="02020603050405020304" pitchFamily="18" charset="0"/>
              </a:rPr>
              <a:t> nay </a:t>
            </a:r>
            <a:r>
              <a:rPr lang="en-US" altLang="en-US" sz="5300" b="1" dirty="0" err="1" smtClean="0">
                <a:solidFill>
                  <a:srgbClr val="002060"/>
                </a:solidFill>
                <a:effectLst/>
                <a:latin typeface="+mj-lt"/>
                <a:cs typeface="Times New Roman" panose="02020603050405020304" pitchFamily="18" charset="0"/>
              </a:rPr>
              <a:t>nhìn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lại</a:t>
            </a:r>
            <a:r>
              <a:rPr lang="en-US" altLang="en-US" sz="5300" b="1" dirty="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cảm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mến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Cha. 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đầy</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phúc</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lành</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xin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dâng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lên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Ngài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lễ</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vật</a:t>
            </a:r>
            <a:r>
              <a:rPr lang="en-US" altLang="en-US" sz="5300" b="1" dirty="0" smtClean="0">
                <a:solidFill>
                  <a:srgbClr val="002060"/>
                </a:solidFill>
                <a:effectLst/>
                <a:latin typeface="+mj-lt"/>
                <a:cs typeface="Times New Roman" panose="02020603050405020304" pitchFamily="18" charset="0"/>
              </a:rPr>
              <a:t> tri </a:t>
            </a:r>
            <a:r>
              <a:rPr lang="en-US" altLang="en-US" sz="5300" b="1" dirty="0" err="1" smtClean="0">
                <a:solidFill>
                  <a:srgbClr val="002060"/>
                </a:solidFill>
                <a:effectLst/>
                <a:latin typeface="+mj-lt"/>
                <a:cs typeface="Times New Roman" panose="02020603050405020304" pitchFamily="18" charset="0"/>
              </a:rPr>
              <a:t>ân</a:t>
            </a:r>
            <a:r>
              <a:rPr lang="en-US" altLang="en-US" sz="5300" b="1" dirty="0" smtClean="0">
                <a:solidFill>
                  <a:srgbClr val="002060"/>
                </a:solidFill>
                <a:effectLst/>
                <a:latin typeface="+mj-lt"/>
                <a:cs typeface="Times New Roman" panose="02020603050405020304" pitchFamily="18" charset="0"/>
              </a:rPr>
              <a:t>.</a:t>
            </a:r>
            <a:endParaRPr lang="en-US" altLang="en-US" sz="53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915658632"/>
      </p:ext>
    </p:extLst>
  </p:cSld>
  <p:clrMapOvr>
    <a:masterClrMapping/>
  </p:clrMapOvr>
  <p:transition spd="slow"/>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 </a:t>
            </a:r>
            <a:r>
              <a:rPr lang="en-US" sz="5400" b="1" dirty="0" smtClean="0">
                <a:solidFill>
                  <a:srgbClr val="002060"/>
                </a:solidFill>
                <a:effectLst/>
                <a:latin typeface="+mj-lt"/>
              </a:rPr>
              <a:t>Hai </a:t>
            </a:r>
            <a:r>
              <a:rPr lang="en-US" sz="5400" b="1" dirty="0" err="1">
                <a:solidFill>
                  <a:srgbClr val="002060"/>
                </a:solidFill>
                <a:effectLst/>
                <a:latin typeface="+mj-lt"/>
              </a:rPr>
              <a:t>mươi</a:t>
            </a:r>
            <a:r>
              <a:rPr lang="en-US" sz="5400" b="1" dirty="0">
                <a:solidFill>
                  <a:srgbClr val="002060"/>
                </a:solidFill>
                <a:effectLst/>
                <a:latin typeface="+mj-lt"/>
              </a:rPr>
              <a:t> </a:t>
            </a:r>
            <a:r>
              <a:rPr lang="en-US" sz="5400" b="1" dirty="0" err="1">
                <a:solidFill>
                  <a:srgbClr val="002060"/>
                </a:solidFill>
                <a:effectLst/>
                <a:latin typeface="+mj-lt"/>
              </a:rPr>
              <a:t>lăm</a:t>
            </a:r>
            <a:r>
              <a:rPr lang="en-US" sz="5400" b="1" dirty="0">
                <a:solidFill>
                  <a:srgbClr val="002060"/>
                </a:solidFill>
                <a:effectLst/>
                <a:latin typeface="+mj-lt"/>
              </a:rPr>
              <a:t> </a:t>
            </a:r>
            <a:r>
              <a:rPr lang="en-US" sz="5400" b="1" dirty="0" err="1">
                <a:solidFill>
                  <a:srgbClr val="002060"/>
                </a:solidFill>
                <a:effectLst/>
                <a:latin typeface="+mj-lt"/>
              </a:rPr>
              <a:t>năm</a:t>
            </a:r>
            <a:r>
              <a:rPr lang="en-US" sz="5400" b="1" dirty="0">
                <a:solidFill>
                  <a:srgbClr val="002060"/>
                </a:solidFill>
                <a:effectLst/>
                <a:latin typeface="+mj-lt"/>
              </a:rPr>
              <a:t> </a:t>
            </a:r>
            <a:r>
              <a:rPr lang="en-US" sz="5400" b="1" dirty="0" err="1">
                <a:solidFill>
                  <a:srgbClr val="002060"/>
                </a:solidFill>
                <a:effectLst/>
                <a:latin typeface="+mj-lt"/>
              </a:rPr>
              <a:t>cuộc</a:t>
            </a:r>
            <a:r>
              <a:rPr lang="en-US" sz="5400" b="1" dirty="0">
                <a:solidFill>
                  <a:srgbClr val="002060"/>
                </a:solidFill>
                <a:effectLst/>
                <a:latin typeface="+mj-lt"/>
              </a:rPr>
              <a:t> </a:t>
            </a:r>
            <a:r>
              <a:rPr lang="en-US" sz="5400" b="1" dirty="0" err="1">
                <a:solidFill>
                  <a:srgbClr val="002060"/>
                </a:solidFill>
                <a:effectLst/>
                <a:latin typeface="+mj-lt"/>
              </a:rPr>
              <a:t>đời</a:t>
            </a:r>
            <a:r>
              <a:rPr lang="en-US" sz="5400" b="1" dirty="0">
                <a:solidFill>
                  <a:srgbClr val="002060"/>
                </a:solidFill>
                <a:effectLst/>
                <a:latin typeface="+mj-lt"/>
              </a:rPr>
              <a:t> </a:t>
            </a:r>
            <a:r>
              <a:rPr lang="en-US" sz="5400" b="1" dirty="0" err="1">
                <a:solidFill>
                  <a:srgbClr val="002060"/>
                </a:solidFill>
                <a:effectLst/>
                <a:latin typeface="+mj-lt"/>
              </a:rPr>
              <a:t>hiến</a:t>
            </a:r>
            <a:r>
              <a:rPr lang="en-US" sz="5400" b="1" dirty="0">
                <a:solidFill>
                  <a:srgbClr val="002060"/>
                </a:solidFill>
                <a:effectLst/>
                <a:latin typeface="+mj-lt"/>
              </a:rPr>
              <a:t> </a:t>
            </a:r>
            <a:r>
              <a:rPr lang="en-US" sz="5400" b="1" dirty="0" err="1" smtClean="0">
                <a:solidFill>
                  <a:srgbClr val="002060"/>
                </a:solidFill>
                <a:effectLst/>
                <a:latin typeface="+mj-lt"/>
              </a:rPr>
              <a:t>dâng</a:t>
            </a:r>
            <a:r>
              <a:rPr lang="en-US" sz="5400" b="1" dirty="0" smtClean="0">
                <a:solidFill>
                  <a:srgbClr val="002060"/>
                </a:solidFill>
                <a:effectLst/>
                <a:latin typeface="+mj-lt"/>
              </a:rPr>
              <a:t>. Hai </a:t>
            </a:r>
            <a:r>
              <a:rPr lang="en-US" sz="5400" b="1" dirty="0" err="1" smtClean="0">
                <a:solidFill>
                  <a:srgbClr val="002060"/>
                </a:solidFill>
                <a:effectLst/>
                <a:latin typeface="+mj-lt"/>
              </a:rPr>
              <a:t>mươi</a:t>
            </a:r>
            <a:r>
              <a:rPr lang="en-US" sz="5400" b="1" dirty="0" smtClean="0">
                <a:solidFill>
                  <a:srgbClr val="002060"/>
                </a:solidFill>
                <a:effectLst/>
                <a:latin typeface="+mj-lt"/>
              </a:rPr>
              <a:t> </a:t>
            </a:r>
            <a:r>
              <a:rPr lang="en-US" sz="5400" b="1" dirty="0" err="1" smtClean="0">
                <a:solidFill>
                  <a:srgbClr val="002060"/>
                </a:solidFill>
                <a:effectLst/>
                <a:latin typeface="+mj-lt"/>
              </a:rPr>
              <a:t>lăm</a:t>
            </a:r>
            <a:r>
              <a:rPr lang="en-US" sz="5400" b="1" dirty="0" smtClean="0">
                <a:solidFill>
                  <a:srgbClr val="002060"/>
                </a:solidFill>
                <a:effectLst/>
                <a:latin typeface="+mj-lt"/>
              </a:rPr>
              <a:t> </a:t>
            </a:r>
            <a:r>
              <a:rPr lang="en-US" sz="5400" b="1" dirty="0" err="1" smtClean="0">
                <a:solidFill>
                  <a:srgbClr val="002060"/>
                </a:solidFill>
                <a:effectLst/>
                <a:latin typeface="+mj-lt"/>
              </a:rPr>
              <a:t>năm</a:t>
            </a:r>
            <a:r>
              <a:rPr lang="en-US" sz="5400" b="1" dirty="0" smtClean="0">
                <a:solidFill>
                  <a:srgbClr val="002060"/>
                </a:solidFill>
                <a:effectLst/>
                <a:latin typeface="+mj-lt"/>
              </a:rPr>
              <a:t> </a:t>
            </a:r>
            <a:r>
              <a:rPr lang="en-US" sz="5400" b="1" dirty="0" err="1" smtClean="0">
                <a:solidFill>
                  <a:srgbClr val="002060"/>
                </a:solidFill>
                <a:effectLst/>
                <a:latin typeface="+mj-lt"/>
              </a:rPr>
              <a:t>bước</a:t>
            </a:r>
            <a:r>
              <a:rPr lang="en-US" sz="5400" b="1" dirty="0" smtClean="0">
                <a:solidFill>
                  <a:srgbClr val="002060"/>
                </a:solidFill>
                <a:effectLst/>
                <a:latin typeface="+mj-lt"/>
              </a:rPr>
              <a:t> </a:t>
            </a:r>
            <a:r>
              <a:rPr lang="en-US" sz="5400" b="1" dirty="0" err="1" smtClean="0">
                <a:solidFill>
                  <a:srgbClr val="002060"/>
                </a:solidFill>
                <a:effectLst/>
                <a:latin typeface="+mj-lt"/>
              </a:rPr>
              <a:t>đường</a:t>
            </a:r>
            <a:r>
              <a:rPr lang="en-US" sz="5400" b="1" dirty="0" smtClean="0">
                <a:solidFill>
                  <a:srgbClr val="002060"/>
                </a:solidFill>
                <a:effectLst/>
                <a:latin typeface="+mj-lt"/>
              </a:rPr>
              <a:t> </a:t>
            </a:r>
            <a:r>
              <a:rPr lang="en-US" sz="5400" b="1" dirty="0" err="1" smtClean="0">
                <a:solidFill>
                  <a:srgbClr val="002060"/>
                </a:solidFill>
                <a:effectLst/>
                <a:latin typeface="+mj-lt"/>
              </a:rPr>
              <a:t>dấn</a:t>
            </a:r>
            <a:r>
              <a:rPr lang="en-US" sz="5400" b="1" dirty="0" smtClean="0">
                <a:solidFill>
                  <a:srgbClr val="002060"/>
                </a:solidFill>
                <a:effectLst/>
                <a:latin typeface="+mj-lt"/>
              </a:rPr>
              <a:t> </a:t>
            </a:r>
            <a:r>
              <a:rPr lang="en-US" sz="5400" b="1" dirty="0" err="1" smtClean="0">
                <a:solidFill>
                  <a:srgbClr val="002060"/>
                </a:solidFill>
                <a:effectLst/>
                <a:latin typeface="+mj-lt"/>
              </a:rPr>
              <a:t>thân</a:t>
            </a:r>
            <a:r>
              <a:rPr lang="en-US" sz="5400" b="1" dirty="0" smtClean="0">
                <a:solidFill>
                  <a:srgbClr val="002060"/>
                </a:solidFill>
                <a:effectLst/>
                <a:latin typeface="+mj-lt"/>
              </a:rPr>
              <a:t>, con </a:t>
            </a:r>
            <a:r>
              <a:rPr lang="en-US" sz="5400" b="1" dirty="0" err="1" smtClean="0">
                <a:solidFill>
                  <a:srgbClr val="002060"/>
                </a:solidFill>
                <a:effectLst/>
                <a:latin typeface="+mj-lt"/>
              </a:rPr>
              <a:t>đã</a:t>
            </a:r>
            <a:r>
              <a:rPr lang="en-US" sz="5400" b="1" dirty="0" smtClean="0">
                <a:solidFill>
                  <a:srgbClr val="002060"/>
                </a:solidFill>
                <a:effectLst/>
                <a:latin typeface="+mj-lt"/>
              </a:rPr>
              <a:t> </a:t>
            </a:r>
            <a:r>
              <a:rPr lang="en-US" sz="5400" b="1" dirty="0" err="1" smtClean="0">
                <a:solidFill>
                  <a:srgbClr val="002060"/>
                </a:solidFill>
                <a:effectLst/>
                <a:latin typeface="+mj-lt"/>
              </a:rPr>
              <a:t>nguyện</a:t>
            </a:r>
            <a:r>
              <a:rPr lang="en-US" sz="5400" b="1" dirty="0" smtClean="0">
                <a:solidFill>
                  <a:srgbClr val="002060"/>
                </a:solidFill>
                <a:effectLst/>
                <a:latin typeface="+mj-lt"/>
              </a:rPr>
              <a:t> </a:t>
            </a:r>
            <a:r>
              <a:rPr lang="en-US" sz="5400" b="1" dirty="0" err="1" smtClean="0">
                <a:solidFill>
                  <a:srgbClr val="002060"/>
                </a:solidFill>
                <a:effectLst/>
                <a:latin typeface="+mj-lt"/>
              </a:rPr>
              <a:t>thề</a:t>
            </a:r>
            <a:r>
              <a:rPr lang="en-US" sz="5400" b="1" dirty="0" smtClean="0">
                <a:solidFill>
                  <a:srgbClr val="002060"/>
                </a:solidFill>
                <a:effectLst/>
                <a:latin typeface="+mj-lt"/>
              </a:rPr>
              <a:t> con </a:t>
            </a:r>
            <a:r>
              <a:rPr lang="en-US" sz="5400" b="1" dirty="0" err="1" smtClean="0">
                <a:solidFill>
                  <a:srgbClr val="002060"/>
                </a:solidFill>
                <a:effectLst/>
                <a:latin typeface="+mj-lt"/>
              </a:rPr>
              <a:t>yêu</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con </a:t>
            </a:r>
            <a:r>
              <a:rPr lang="en-US" sz="5400" b="1" dirty="0" err="1" smtClean="0">
                <a:solidFill>
                  <a:srgbClr val="002060"/>
                </a:solidFill>
                <a:effectLst/>
                <a:latin typeface="+mj-lt"/>
              </a:rPr>
              <a:t>phụng</a:t>
            </a:r>
            <a:r>
              <a:rPr lang="en-US" sz="5400" b="1" dirty="0" smtClean="0">
                <a:solidFill>
                  <a:srgbClr val="002060"/>
                </a:solidFill>
                <a:effectLst/>
                <a:latin typeface="+mj-lt"/>
              </a:rPr>
              <a:t> </a:t>
            </a:r>
            <a:r>
              <a:rPr lang="en-US" sz="5400" b="1" dirty="0" err="1" smtClean="0">
                <a:solidFill>
                  <a:srgbClr val="002060"/>
                </a:solidFill>
                <a:effectLst/>
                <a:latin typeface="+mj-lt"/>
              </a:rPr>
              <a:t>sự</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a:t>
            </a:r>
            <a:r>
              <a:rPr lang="en-US" sz="5400" b="1" dirty="0" err="1" smtClean="0">
                <a:solidFill>
                  <a:srgbClr val="002060"/>
                </a:solidFill>
                <a:effectLst/>
                <a:latin typeface="+mj-lt"/>
              </a:rPr>
              <a:t>thôi</a:t>
            </a:r>
            <a:r>
              <a:rPr lang="en-US" sz="5400" b="1" dirty="0" smtClean="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2972023954"/>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71450"/>
            <a:ext cx="9144000" cy="5143500"/>
          </a:xfrm>
        </p:spPr>
        <p:txBody>
          <a:bodyPr>
            <a:noAutofit/>
          </a:bodyPr>
          <a:lstStyle/>
          <a:p>
            <a:pPr marL="27385" indent="0" algn="just">
              <a:lnSpc>
                <a:spcPct val="130000"/>
              </a:lnSpc>
              <a:buNone/>
            </a:pPr>
            <a:r>
              <a:rPr lang="en-US" altLang="en-US" sz="5500" b="1" dirty="0" smtClean="0">
                <a:solidFill>
                  <a:srgbClr val="FF0000"/>
                </a:solidFill>
                <a:effectLst/>
                <a:latin typeface="+mj-lt"/>
                <a:ea typeface="Tahoma" panose="020B0604030504040204" pitchFamily="34" charset="0"/>
                <a:cs typeface="Times New Roman" panose="02020603050405020304" pitchFamily="18" charset="0"/>
              </a:rPr>
              <a:t>2.</a:t>
            </a:r>
            <a:r>
              <a:rPr lang="en-US" altLang="en-US" sz="5500" b="1" dirty="0">
                <a:solidFill>
                  <a:srgbClr val="003399"/>
                </a:solidFill>
                <a:effectLst/>
                <a:latin typeface="+mj-lt"/>
                <a:ea typeface="Tahoma" panose="020B0604030504040204" pitchFamily="34" charset="0"/>
                <a:cs typeface="Times New Roman" panose="02020603050405020304" pitchFamily="18" charset="0"/>
              </a:rPr>
              <a:t> </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Xin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dâng</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lễ</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vật</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tình</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yêu</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đời</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con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buồn</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vui</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bấy</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nhiêu</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trong</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tay</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Ngài</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thương</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đưa</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dìu</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con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nguyện</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tin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yêu</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sớm</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500" b="1" dirty="0" err="1" smtClean="0">
                <a:solidFill>
                  <a:srgbClr val="002060"/>
                </a:solidFill>
                <a:effectLst/>
                <a:latin typeface="+mj-lt"/>
                <a:ea typeface="Tahoma" panose="020B0604030504040204" pitchFamily="34" charset="0"/>
                <a:cs typeface="Times New Roman" panose="02020603050405020304" pitchFamily="18" charset="0"/>
              </a:rPr>
              <a:t>chiều</a:t>
            </a:r>
            <a:r>
              <a:rPr lang="en-US" altLang="en-US" sz="5500" b="1" dirty="0" smtClean="0">
                <a:solidFill>
                  <a:srgbClr val="002060"/>
                </a:solidFill>
                <a:effectLst/>
                <a:latin typeface="+mj-lt"/>
                <a:ea typeface="Tahoma" panose="020B0604030504040204" pitchFamily="34" charset="0"/>
                <a:cs typeface="Times New Roman" panose="02020603050405020304" pitchFamily="18" charset="0"/>
              </a:rPr>
              <a:t>.</a:t>
            </a:r>
            <a:endParaRPr lang="en-US" altLang="en-US" sz="55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3480378385"/>
      </p:ext>
    </p:extLst>
  </p:cSld>
  <p:clrMapOvr>
    <a:masterClrMapping/>
  </p:clrMapOvr>
  <p:transition spd="slow"/>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lnSpc>
                <a:spcPct val="130000"/>
              </a:lnSpc>
              <a:buNone/>
            </a:pPr>
            <a:r>
              <a:rPr lang="en-US" altLang="en-US" sz="5300" b="1" dirty="0" smtClean="0">
                <a:solidFill>
                  <a:srgbClr val="FF0000"/>
                </a:solidFill>
                <a:effectLst/>
                <a:latin typeface="+mj-lt"/>
                <a:ea typeface="Tahoma" panose="020B0604030504040204" pitchFamily="34" charset="0"/>
                <a:cs typeface="Times New Roman" panose="02020603050405020304" pitchFamily="18" charset="0"/>
              </a:rPr>
              <a:t>ĐK:</a:t>
            </a:r>
            <a:r>
              <a:rPr lang="en-US" altLang="en-US" sz="53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300" b="1" dirty="0" smtClean="0">
                <a:solidFill>
                  <a:srgbClr val="002060"/>
                </a:solidFill>
                <a:effectLst/>
                <a:latin typeface="+mj-lt"/>
                <a:cs typeface="Times New Roman" panose="02020603050405020304" pitchFamily="18" charset="0"/>
              </a:rPr>
              <a:t>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chặng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đường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đã</a:t>
            </a:r>
            <a:r>
              <a:rPr lang="en-US" altLang="en-US" sz="5300" b="1" dirty="0" smtClean="0">
                <a:solidFill>
                  <a:srgbClr val="002060"/>
                </a:solidFill>
                <a:effectLst/>
                <a:latin typeface="+mj-lt"/>
                <a:cs typeface="Times New Roman" panose="02020603050405020304" pitchFamily="18" charset="0"/>
              </a:rPr>
              <a:t> qua, </a:t>
            </a:r>
            <a:r>
              <a:rPr lang="en-US" altLang="en-US" sz="5300" b="1" dirty="0" err="1" smtClean="0">
                <a:solidFill>
                  <a:srgbClr val="002060"/>
                </a:solidFill>
                <a:effectLst/>
                <a:latin typeface="+mj-lt"/>
                <a:cs typeface="Times New Roman" panose="02020603050405020304" pitchFamily="18" charset="0"/>
              </a:rPr>
              <a:t>hôm</a:t>
            </a:r>
            <a:r>
              <a:rPr lang="en-US" altLang="en-US" sz="5300" b="1" dirty="0" smtClean="0">
                <a:solidFill>
                  <a:srgbClr val="002060"/>
                </a:solidFill>
                <a:effectLst/>
                <a:latin typeface="+mj-lt"/>
                <a:cs typeface="Times New Roman" panose="02020603050405020304" pitchFamily="18" charset="0"/>
              </a:rPr>
              <a:t> nay </a:t>
            </a:r>
            <a:r>
              <a:rPr lang="en-US" altLang="en-US" sz="5300" b="1" dirty="0" err="1" smtClean="0">
                <a:solidFill>
                  <a:srgbClr val="002060"/>
                </a:solidFill>
                <a:effectLst/>
                <a:latin typeface="+mj-lt"/>
                <a:cs typeface="Times New Roman" panose="02020603050405020304" pitchFamily="18" charset="0"/>
              </a:rPr>
              <a:t>nhìn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lại</a:t>
            </a:r>
            <a:r>
              <a:rPr lang="en-US" altLang="en-US" sz="5300" b="1" dirty="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cảm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mến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Cha. 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đầy</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phúc</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lành</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xin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dâng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lên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Ngài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lễ</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vật</a:t>
            </a:r>
            <a:r>
              <a:rPr lang="en-US" altLang="en-US" sz="5300" b="1" dirty="0" smtClean="0">
                <a:solidFill>
                  <a:srgbClr val="002060"/>
                </a:solidFill>
                <a:effectLst/>
                <a:latin typeface="+mj-lt"/>
                <a:cs typeface="Times New Roman" panose="02020603050405020304" pitchFamily="18" charset="0"/>
              </a:rPr>
              <a:t> tri </a:t>
            </a:r>
            <a:r>
              <a:rPr lang="en-US" altLang="en-US" sz="5300" b="1" dirty="0" err="1" smtClean="0">
                <a:solidFill>
                  <a:srgbClr val="002060"/>
                </a:solidFill>
                <a:effectLst/>
                <a:latin typeface="+mj-lt"/>
                <a:cs typeface="Times New Roman" panose="02020603050405020304" pitchFamily="18" charset="0"/>
              </a:rPr>
              <a:t>ân</a:t>
            </a:r>
            <a:r>
              <a:rPr lang="en-US" altLang="en-US" sz="5300" b="1" dirty="0" smtClean="0">
                <a:solidFill>
                  <a:srgbClr val="002060"/>
                </a:solidFill>
                <a:effectLst/>
                <a:latin typeface="+mj-lt"/>
                <a:cs typeface="Times New Roman" panose="02020603050405020304" pitchFamily="18" charset="0"/>
              </a:rPr>
              <a:t>.</a:t>
            </a:r>
            <a:endParaRPr lang="en-US" altLang="en-US" sz="53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982176491"/>
      </p:ext>
    </p:extLst>
  </p:cSld>
  <p:clrMapOvr>
    <a:masterClrMapping/>
  </p:clrMapOvr>
  <p:transition spd="slow"/>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57150"/>
            <a:ext cx="9144000" cy="5143500"/>
          </a:xfrm>
        </p:spPr>
        <p:txBody>
          <a:bodyPr>
            <a:noAutofit/>
          </a:bodyPr>
          <a:lstStyle/>
          <a:p>
            <a:pPr marL="27385" indent="0" algn="just">
              <a:lnSpc>
                <a:spcPct val="130000"/>
              </a:lnSpc>
              <a:buNone/>
            </a:pPr>
            <a:r>
              <a:rPr lang="en-US" altLang="en-US" sz="5800" b="1" dirty="0">
                <a:solidFill>
                  <a:srgbClr val="FF0000"/>
                </a:solidFill>
                <a:effectLst/>
                <a:latin typeface="+mj-lt"/>
                <a:ea typeface="Tahoma" panose="020B0604030504040204" pitchFamily="34" charset="0"/>
                <a:cs typeface="Times New Roman" panose="02020603050405020304" pitchFamily="18" charset="0"/>
              </a:rPr>
              <a:t>3</a:t>
            </a:r>
            <a:r>
              <a:rPr lang="en-US" altLang="en-US" sz="5800" b="1" dirty="0" smtClean="0">
                <a:solidFill>
                  <a:srgbClr val="FF0000"/>
                </a:solidFill>
                <a:effectLst/>
                <a:latin typeface="+mj-lt"/>
                <a:ea typeface="Tahoma" panose="020B0604030504040204" pitchFamily="34" charset="0"/>
                <a:cs typeface="Times New Roman" panose="02020603050405020304" pitchFamily="18" charset="0"/>
              </a:rPr>
              <a:t>.</a:t>
            </a:r>
            <a:r>
              <a:rPr lang="en-US" altLang="en-US" sz="58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Muôn</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dân</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khắp</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nẻo</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gần</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xa</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về</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đây</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hòa</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chung</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tiếng</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ca, tri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ân</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tình</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Chúa</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hải</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hà</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giữ</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gìn</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bao</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năm</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a:t>
            </a:r>
            <a:r>
              <a:rPr lang="en-US" altLang="en-US" sz="5800" b="1" dirty="0" err="1" smtClean="0">
                <a:solidFill>
                  <a:srgbClr val="002060"/>
                </a:solidFill>
                <a:effectLst/>
                <a:latin typeface="+mj-lt"/>
                <a:ea typeface="Tahoma" panose="020B0604030504040204" pitchFamily="34" charset="0"/>
                <a:cs typeface="Times New Roman" panose="02020603050405020304" pitchFamily="18" charset="0"/>
              </a:rPr>
              <a:t>tháng</a:t>
            </a:r>
            <a:r>
              <a:rPr lang="en-US" altLang="en-US" sz="5800" b="1" dirty="0" smtClean="0">
                <a:solidFill>
                  <a:srgbClr val="002060"/>
                </a:solidFill>
                <a:effectLst/>
                <a:latin typeface="+mj-lt"/>
                <a:ea typeface="Tahoma" panose="020B0604030504040204" pitchFamily="34" charset="0"/>
                <a:cs typeface="Times New Roman" panose="02020603050405020304" pitchFamily="18" charset="0"/>
              </a:rPr>
              <a:t> qua.</a:t>
            </a:r>
            <a:endParaRPr lang="en-US" altLang="en-US" sz="58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2014389783"/>
      </p:ext>
    </p:extLst>
  </p:cSld>
  <p:clrMapOvr>
    <a:masterClrMapping/>
  </p:clrMapOvr>
  <p:transition spd="slow"/>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95234" name="Content Placeholder 2">
            <a:extLst>
              <a:ext uri="{FF2B5EF4-FFF2-40B4-BE49-F238E27FC236}">
                <a16:creationId xmlns:a16="http://schemas.microsoft.com/office/drawing/2014/main" xmlns="" id="{6B7DA73B-8E3F-4CC3-A177-C77B30DE89C9}"/>
              </a:ext>
            </a:extLst>
          </p:cNvPr>
          <p:cNvSpPr>
            <a:spLocks noGrp="1" noChangeArrowheads="1"/>
          </p:cNvSpPr>
          <p:nvPr>
            <p:ph idx="1"/>
          </p:nvPr>
        </p:nvSpPr>
        <p:spPr>
          <a:xfrm>
            <a:off x="0" y="-133350"/>
            <a:ext cx="9144000" cy="5143500"/>
          </a:xfrm>
        </p:spPr>
        <p:txBody>
          <a:bodyPr>
            <a:noAutofit/>
          </a:bodyPr>
          <a:lstStyle/>
          <a:p>
            <a:pPr marL="27385" indent="0" algn="just">
              <a:lnSpc>
                <a:spcPct val="130000"/>
              </a:lnSpc>
              <a:buNone/>
            </a:pPr>
            <a:r>
              <a:rPr lang="en-US" altLang="en-US" sz="5300" b="1" dirty="0" smtClean="0">
                <a:solidFill>
                  <a:srgbClr val="FF0000"/>
                </a:solidFill>
                <a:effectLst/>
                <a:latin typeface="+mj-lt"/>
                <a:ea typeface="Tahoma" panose="020B0604030504040204" pitchFamily="34" charset="0"/>
                <a:cs typeface="Times New Roman" panose="02020603050405020304" pitchFamily="18" charset="0"/>
              </a:rPr>
              <a:t>ĐK:</a:t>
            </a:r>
            <a:r>
              <a:rPr lang="en-US" altLang="en-US" sz="5300" b="1" dirty="0" smtClean="0">
                <a:solidFill>
                  <a:srgbClr val="003399"/>
                </a:solidFill>
                <a:effectLst/>
                <a:latin typeface="+mj-lt"/>
                <a:ea typeface="Tahoma" panose="020B0604030504040204" pitchFamily="34" charset="0"/>
                <a:cs typeface="Times New Roman" panose="02020603050405020304" pitchFamily="18" charset="0"/>
              </a:rPr>
              <a:t> </a:t>
            </a:r>
            <a:r>
              <a:rPr lang="en-US" altLang="en-US" sz="5300" b="1" dirty="0" smtClean="0">
                <a:solidFill>
                  <a:srgbClr val="002060"/>
                </a:solidFill>
                <a:effectLst/>
                <a:latin typeface="+mj-lt"/>
                <a:cs typeface="Times New Roman" panose="02020603050405020304" pitchFamily="18" charset="0"/>
              </a:rPr>
              <a:t>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chặng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đường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đã</a:t>
            </a:r>
            <a:r>
              <a:rPr lang="en-US" altLang="en-US" sz="5300" b="1" dirty="0" smtClean="0">
                <a:solidFill>
                  <a:srgbClr val="002060"/>
                </a:solidFill>
                <a:effectLst/>
                <a:latin typeface="+mj-lt"/>
                <a:cs typeface="Times New Roman" panose="02020603050405020304" pitchFamily="18" charset="0"/>
              </a:rPr>
              <a:t> qua, </a:t>
            </a:r>
            <a:r>
              <a:rPr lang="en-US" altLang="en-US" sz="5300" b="1" dirty="0" err="1" smtClean="0">
                <a:solidFill>
                  <a:srgbClr val="002060"/>
                </a:solidFill>
                <a:effectLst/>
                <a:latin typeface="+mj-lt"/>
                <a:cs typeface="Times New Roman" panose="02020603050405020304" pitchFamily="18" charset="0"/>
              </a:rPr>
              <a:t>hôm</a:t>
            </a:r>
            <a:r>
              <a:rPr lang="en-US" altLang="en-US" sz="5300" b="1" dirty="0" smtClean="0">
                <a:solidFill>
                  <a:srgbClr val="002060"/>
                </a:solidFill>
                <a:effectLst/>
                <a:latin typeface="+mj-lt"/>
                <a:cs typeface="Times New Roman" panose="02020603050405020304" pitchFamily="18" charset="0"/>
              </a:rPr>
              <a:t> nay </a:t>
            </a:r>
            <a:r>
              <a:rPr lang="en-US" altLang="en-US" sz="5300" b="1" dirty="0" err="1" smtClean="0">
                <a:solidFill>
                  <a:srgbClr val="002060"/>
                </a:solidFill>
                <a:effectLst/>
                <a:latin typeface="+mj-lt"/>
                <a:cs typeface="Times New Roman" panose="02020603050405020304" pitchFamily="18" charset="0"/>
              </a:rPr>
              <a:t>nhìn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lại</a:t>
            </a:r>
            <a:r>
              <a:rPr lang="en-US" altLang="en-US" sz="5300" b="1" dirty="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cảm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mến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Cha. Hai </a:t>
            </a:r>
            <a:r>
              <a:rPr lang="en-US" altLang="en-US" sz="5300" b="1" dirty="0" err="1" smtClean="0">
                <a:solidFill>
                  <a:srgbClr val="002060"/>
                </a:solidFill>
                <a:effectLst/>
                <a:latin typeface="+mj-lt"/>
                <a:cs typeface="Times New Roman" panose="02020603050405020304" pitchFamily="18" charset="0"/>
              </a:rPr>
              <a:t>mươi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năm</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đầy</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ơn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phúc</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lành</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xin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dâng</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lên</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Ngài</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lễ</a:t>
            </a:r>
            <a:r>
              <a:rPr lang="en-US" altLang="en-US" sz="5300" b="1" dirty="0" smtClean="0">
                <a:solidFill>
                  <a:srgbClr val="002060"/>
                </a:solidFill>
                <a:effectLst/>
                <a:latin typeface="+mj-lt"/>
                <a:cs typeface="Times New Roman" panose="02020603050405020304" pitchFamily="18" charset="0"/>
              </a:rPr>
              <a:t> </a:t>
            </a:r>
            <a:r>
              <a:rPr lang="en-US" altLang="en-US" sz="5300" b="1" dirty="0" err="1" smtClean="0">
                <a:solidFill>
                  <a:srgbClr val="002060"/>
                </a:solidFill>
                <a:effectLst/>
                <a:latin typeface="+mj-lt"/>
                <a:cs typeface="Times New Roman" panose="02020603050405020304" pitchFamily="18" charset="0"/>
              </a:rPr>
              <a:t>vật</a:t>
            </a:r>
            <a:r>
              <a:rPr lang="en-US" altLang="en-US" sz="5300" b="1" dirty="0" smtClean="0">
                <a:solidFill>
                  <a:srgbClr val="002060"/>
                </a:solidFill>
                <a:effectLst/>
                <a:latin typeface="+mj-lt"/>
                <a:cs typeface="Times New Roman" panose="02020603050405020304" pitchFamily="18" charset="0"/>
              </a:rPr>
              <a:t> tri </a:t>
            </a:r>
            <a:r>
              <a:rPr lang="en-US" altLang="en-US" sz="5300" b="1" dirty="0" err="1" smtClean="0">
                <a:solidFill>
                  <a:srgbClr val="002060"/>
                </a:solidFill>
                <a:effectLst/>
                <a:latin typeface="+mj-lt"/>
                <a:cs typeface="Times New Roman" panose="02020603050405020304" pitchFamily="18" charset="0"/>
              </a:rPr>
              <a:t>ân</a:t>
            </a:r>
            <a:r>
              <a:rPr lang="en-US" altLang="en-US" sz="5300" b="1" dirty="0" smtClean="0">
                <a:solidFill>
                  <a:srgbClr val="002060"/>
                </a:solidFill>
                <a:effectLst/>
                <a:latin typeface="+mj-lt"/>
                <a:cs typeface="Times New Roman" panose="02020603050405020304" pitchFamily="18" charset="0"/>
              </a:rPr>
              <a:t>.</a:t>
            </a:r>
            <a:endParaRPr lang="en-US" altLang="en-US" sz="5300" b="1" u="sng" dirty="0">
              <a:solidFill>
                <a:srgbClr val="002060"/>
              </a:solidFill>
              <a:effectLst/>
              <a:latin typeface="+mj-lt"/>
              <a:ea typeface="Tahoma" panose="020B0604030504040204" pitchFamily="34" charset="0"/>
              <a:cs typeface="Times New Roman" panose="02020603050405020304" pitchFamily="18" charset="0"/>
            </a:endParaRPr>
          </a:p>
        </p:txBody>
      </p:sp>
    </p:spTree>
    <p:extLst>
      <p:ext uri="{BB962C8B-B14F-4D97-AF65-F5344CB8AC3E}">
        <p14:creationId xmlns:p14="http://schemas.microsoft.com/office/powerpoint/2010/main" val="1865221674"/>
      </p:ext>
    </p:extLst>
  </p:cSld>
  <p:clrMapOvr>
    <a:masterClrMapping/>
  </p:clrMapOvr>
  <p:transition spd="slow"/>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4863370"/>
      </p:ext>
    </p:extLst>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657850"/>
          </a:xfrm>
        </p:spPr>
        <p:txBody>
          <a:bodyPr>
            <a:noAutofit/>
          </a:bodyPr>
          <a:lstStyle/>
          <a:p>
            <a:pPr marL="27432" indent="0" algn="ctr">
              <a:lnSpc>
                <a:spcPct val="120000"/>
              </a:lnSpc>
              <a:buNone/>
            </a:pPr>
            <a:r>
              <a:rPr lang="en-US" sz="1400" b="1" dirty="0">
                <a:solidFill>
                  <a:srgbClr val="FF0000"/>
                </a:solidFill>
                <a:effectLst/>
                <a:latin typeface="+mj-lt"/>
                <a:ea typeface="Tahoma" pitchFamily="34" charset="0"/>
                <a:cs typeface="Times New Roman" pitchFamily="18" charset="0"/>
              </a:rPr>
              <a:t> </a:t>
            </a:r>
          </a:p>
          <a:p>
            <a:pPr marL="27432" indent="0" algn="ctr">
              <a:lnSpc>
                <a:spcPct val="120000"/>
              </a:lnSpc>
              <a:buNone/>
            </a:pPr>
            <a:r>
              <a:rPr lang="en-US" sz="5600" b="1" dirty="0">
                <a:solidFill>
                  <a:srgbClr val="FF0000"/>
                </a:solidFill>
                <a:effectLst/>
                <a:latin typeface="+mj-lt"/>
                <a:ea typeface="Tahoma" pitchFamily="34" charset="0"/>
                <a:cs typeface="Times New Roman" pitchFamily="18" charset="0"/>
              </a:rPr>
              <a:t>Ca </a:t>
            </a:r>
            <a:r>
              <a:rPr lang="en-US" sz="5600" b="1" dirty="0" err="1" smtClean="0">
                <a:solidFill>
                  <a:srgbClr val="FF0000"/>
                </a:solidFill>
                <a:effectLst/>
                <a:latin typeface="+mj-lt"/>
                <a:ea typeface="Tahoma" pitchFamily="34" charset="0"/>
                <a:cs typeface="Times New Roman" pitchFamily="18" charset="0"/>
              </a:rPr>
              <a:t>nguyện</a:t>
            </a:r>
            <a:r>
              <a:rPr lang="en-US" sz="5600" b="1" dirty="0" smtClean="0">
                <a:solidFill>
                  <a:srgbClr val="FF0000"/>
                </a:solidFill>
                <a:effectLst/>
                <a:latin typeface="+mj-lt"/>
                <a:ea typeface="Tahoma" pitchFamily="34" charset="0"/>
                <a:cs typeface="Times New Roman" pitchFamily="18" charset="0"/>
              </a:rPr>
              <a:t> </a:t>
            </a:r>
            <a:r>
              <a:rPr lang="en-US" sz="5600" b="1" dirty="0" err="1" smtClean="0">
                <a:solidFill>
                  <a:srgbClr val="FF0000"/>
                </a:solidFill>
                <a:effectLst/>
                <a:latin typeface="+mj-lt"/>
                <a:ea typeface="Tahoma" pitchFamily="34" charset="0"/>
                <a:cs typeface="Times New Roman" pitchFamily="18" charset="0"/>
              </a:rPr>
              <a:t>hiệp</a:t>
            </a:r>
            <a:r>
              <a:rPr lang="en-US" sz="5600" b="1" dirty="0" smtClean="0">
                <a:solidFill>
                  <a:srgbClr val="FF0000"/>
                </a:solidFill>
                <a:effectLst/>
                <a:latin typeface="+mj-lt"/>
                <a:ea typeface="Tahoma" pitchFamily="34" charset="0"/>
                <a:cs typeface="Times New Roman" pitchFamily="18" charset="0"/>
              </a:rPr>
              <a:t> </a:t>
            </a:r>
            <a:r>
              <a:rPr lang="en-US" sz="5600" b="1" dirty="0" err="1" smtClean="0">
                <a:solidFill>
                  <a:srgbClr val="FF0000"/>
                </a:solidFill>
                <a:effectLst/>
                <a:latin typeface="+mj-lt"/>
                <a:ea typeface="Tahoma" pitchFamily="34" charset="0"/>
                <a:cs typeface="Times New Roman" pitchFamily="18" charset="0"/>
              </a:rPr>
              <a:t>lễ</a:t>
            </a:r>
            <a:endParaRPr lang="en-US" sz="56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6900" b="1" dirty="0" smtClean="0">
                <a:solidFill>
                  <a:srgbClr val="FF0000"/>
                </a:solidFill>
                <a:effectLst/>
                <a:latin typeface="+mj-lt"/>
                <a:ea typeface="Tahoma" pitchFamily="34" charset="0"/>
                <a:cs typeface="Times New Roman" pitchFamily="18" charset="0"/>
              </a:rPr>
              <a:t>CẢM MẾN HỒNG ÂN</a:t>
            </a:r>
            <a:endParaRPr lang="en-US" sz="6900" b="1" dirty="0">
              <a:solidFill>
                <a:srgbClr val="FF0000"/>
              </a:solidFill>
              <a:effectLst/>
              <a:latin typeface="+mj-lt"/>
              <a:ea typeface="Tahoma" pitchFamily="34" charset="0"/>
              <a:cs typeface="Times New Roman" pitchFamily="18" charset="0"/>
            </a:endParaRPr>
          </a:p>
          <a:p>
            <a:pPr marL="27432" indent="0" algn="ctr">
              <a:lnSpc>
                <a:spcPct val="120000"/>
              </a:lnSpc>
              <a:buNone/>
            </a:pPr>
            <a:r>
              <a:rPr lang="en-US" sz="4400" b="1" i="1" dirty="0" smtClean="0">
                <a:solidFill>
                  <a:srgbClr val="003399"/>
                </a:solidFill>
                <a:effectLst/>
                <a:latin typeface="+mj-lt"/>
                <a:ea typeface="Tahoma" pitchFamily="34" charset="0"/>
                <a:cs typeface="Times New Roman" pitchFamily="18" charset="0"/>
              </a:rPr>
              <a:t>Lm. Kim Long</a:t>
            </a:r>
            <a:endParaRPr lang="en-US" sz="4400" b="1" i="1" dirty="0">
              <a:solidFill>
                <a:srgbClr val="003399"/>
              </a:solidFill>
              <a:effectLst/>
              <a:latin typeface="+mj-lt"/>
              <a:ea typeface="Tahoma" pitchFamily="34" charset="0"/>
              <a:cs typeface="Times New Roman" pitchFamily="18" charset="0"/>
            </a:endParaRPr>
          </a:p>
        </p:txBody>
      </p:sp>
    </p:spTree>
    <p:extLst>
      <p:ext uri="{BB962C8B-B14F-4D97-AF65-F5344CB8AC3E}">
        <p14:creationId xmlns:p14="http://schemas.microsoft.com/office/powerpoint/2010/main" val="2785921620"/>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76200" y="19050"/>
            <a:ext cx="9144000" cy="5143500"/>
          </a:xfrm>
        </p:spPr>
        <p:txBody>
          <a:bodyPr>
            <a:noAutofit/>
          </a:bodyPr>
          <a:lstStyle/>
          <a:p>
            <a:pPr marL="27432" indent="0" algn="just">
              <a:lnSpc>
                <a:spcPct val="130000"/>
              </a:lnSpc>
              <a:buNone/>
            </a:pPr>
            <a:r>
              <a:rPr lang="en-US" sz="5000" b="1" dirty="0" smtClean="0">
                <a:solidFill>
                  <a:srgbClr val="FF0000"/>
                </a:solidFill>
                <a:effectLst/>
                <a:latin typeface="+mj-lt"/>
                <a:ea typeface="Tahoma" pitchFamily="34" charset="0"/>
                <a:cs typeface="Times New Roman" pitchFamily="18" charset="0"/>
              </a:rPr>
              <a:t>ĐK:</a:t>
            </a:r>
            <a:r>
              <a:rPr lang="en-US" sz="5000" b="1" dirty="0" smtClean="0">
                <a:solidFill>
                  <a:srgbClr val="003399"/>
                </a:solidFill>
                <a:effectLst/>
                <a:latin typeface="+mj-lt"/>
                <a:ea typeface="Tahoma" pitchFamily="34" charset="0"/>
                <a:cs typeface="Times New Roman" pitchFamily="18" charset="0"/>
              </a:rPr>
              <a:t> </a:t>
            </a:r>
            <a:r>
              <a:rPr lang="en-US" sz="5000" b="1" dirty="0" smtClean="0">
                <a:solidFill>
                  <a:srgbClr val="002060"/>
                </a:solidFill>
                <a:effectLst/>
                <a:latin typeface="+mj-lt"/>
                <a:cs typeface="Times New Roman" panose="02020603050405020304" pitchFamily="18" charset="0"/>
              </a:rPr>
              <a:t>(Con </a:t>
            </a:r>
            <a:r>
              <a:rPr lang="en-US" sz="5000" b="1" dirty="0" err="1" smtClean="0">
                <a:solidFill>
                  <a:srgbClr val="002060"/>
                </a:solidFill>
                <a:effectLst/>
                <a:latin typeface="+mj-lt"/>
                <a:cs typeface="Times New Roman" panose="02020603050405020304" pitchFamily="18" charset="0"/>
              </a:rPr>
              <a:t>biết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lấy</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gì</a:t>
            </a:r>
            <a:r>
              <a:rPr lang="en-US" sz="5000" b="1" dirty="0" smtClean="0">
                <a:solidFill>
                  <a:srgbClr val="002060"/>
                </a:solidFill>
                <a:effectLst/>
                <a:latin typeface="+mj-lt"/>
                <a:cs typeface="Times New Roman" panose="02020603050405020304" pitchFamily="18" charset="0"/>
              </a:rPr>
              <a:t>) Con </a:t>
            </a:r>
            <a:r>
              <a:rPr lang="en-US" sz="5000" b="1" dirty="0" err="1" smtClean="0">
                <a:solidFill>
                  <a:srgbClr val="002060"/>
                </a:solidFill>
                <a:effectLst/>
                <a:latin typeface="+mj-lt"/>
                <a:cs typeface="Times New Roman" panose="02020603050405020304" pitchFamily="18" charset="0"/>
              </a:rPr>
              <a:t>biết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lấy</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gì</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cảm</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mến</a:t>
            </a:r>
            <a:r>
              <a:rPr lang="en-US" sz="5000" b="1" dirty="0" smtClean="0">
                <a:solidFill>
                  <a:srgbClr val="002060"/>
                </a:solidFill>
                <a:effectLst/>
                <a:latin typeface="+mj-lt"/>
                <a:cs typeface="Times New Roman" panose="02020603050405020304" pitchFamily="18" charset="0"/>
              </a:rPr>
              <a:t>, con </a:t>
            </a:r>
            <a:r>
              <a:rPr lang="en-US" sz="5000" b="1" dirty="0" err="1" smtClean="0">
                <a:solidFill>
                  <a:srgbClr val="002060"/>
                </a:solidFill>
                <a:effectLst/>
                <a:latin typeface="+mj-lt"/>
                <a:cs typeface="Times New Roman" panose="02020603050405020304" pitchFamily="18" charset="0"/>
              </a:rPr>
              <a:t>biết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lấy</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gì</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cảm</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mến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hồng</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ân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Một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triều</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hồng</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ân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Một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triều</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hồng</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ân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chan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chứa</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Chúa</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nhuần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thấm</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cả</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đời</a:t>
            </a:r>
            <a:r>
              <a:rPr lang="en-US" sz="5000" b="1" dirty="0" smtClean="0">
                <a:solidFill>
                  <a:srgbClr val="002060"/>
                </a:solidFill>
                <a:effectLst/>
                <a:latin typeface="+mj-lt"/>
                <a:cs typeface="Times New Roman" panose="02020603050405020304" pitchFamily="18" charset="0"/>
              </a:rPr>
              <a:t> con.</a:t>
            </a:r>
            <a:endParaRPr lang="en-US" sz="50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460560312"/>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95250"/>
            <a:ext cx="90678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1.</a:t>
            </a:r>
            <a:r>
              <a:rPr lang="en-US" sz="5400" b="1" dirty="0" smtClean="0">
                <a:solidFill>
                  <a:srgbClr val="003399"/>
                </a:solidFill>
                <a:effectLst/>
                <a:latin typeface="+mj-lt"/>
                <a:ea typeface="Tahoma" pitchFamily="34" charset="0"/>
                <a:cs typeface="Times New Roman" pitchFamily="18" charset="0"/>
              </a:rPr>
              <a:t> </a:t>
            </a:r>
            <a:r>
              <a:rPr lang="vi-VN" sz="5400" b="1" dirty="0" smtClean="0">
                <a:solidFill>
                  <a:srgbClr val="002060"/>
                </a:solidFill>
                <a:effectLst/>
                <a:latin typeface="+mj-lt"/>
                <a:cs typeface="Times New Roman" panose="02020603050405020304" pitchFamily="18" charset="0"/>
              </a:rPr>
              <a:t>Từ </a:t>
            </a:r>
            <a:r>
              <a:rPr lang="vi-VN" sz="5400" b="1" dirty="0">
                <a:solidFill>
                  <a:srgbClr val="002060"/>
                </a:solidFill>
                <a:effectLst/>
                <a:latin typeface="+mj-lt"/>
                <a:cs typeface="Times New Roman" panose="02020603050405020304" pitchFamily="18" charset="0"/>
              </a:rPr>
              <a:t>trong lòng thân mẫu, Chúa nắn con nên hình nên dạng, </a:t>
            </a:r>
            <a:r>
              <a:rPr lang="en-US" sz="5400" b="1" dirty="0">
                <a:solidFill>
                  <a:srgbClr val="002060"/>
                </a:solidFill>
                <a:effectLst/>
                <a:latin typeface="+mj-lt"/>
                <a:cs typeface="Times New Roman" panose="02020603050405020304" pitchFamily="18" charset="0"/>
              </a:rPr>
              <a:t>Â</a:t>
            </a:r>
            <a:r>
              <a:rPr lang="vi-VN" sz="5400" b="1" dirty="0" smtClean="0">
                <a:solidFill>
                  <a:srgbClr val="002060"/>
                </a:solidFill>
                <a:effectLst/>
                <a:latin typeface="+mj-lt"/>
                <a:cs typeface="Times New Roman" panose="02020603050405020304" pitchFamily="18" charset="0"/>
              </a:rPr>
              <a:t>u </a:t>
            </a:r>
            <a:r>
              <a:rPr lang="vi-VN" sz="5400" b="1" dirty="0">
                <a:solidFill>
                  <a:srgbClr val="002060"/>
                </a:solidFill>
                <a:effectLst/>
                <a:latin typeface="+mj-lt"/>
                <a:cs typeface="Times New Roman" panose="02020603050405020304" pitchFamily="18" charset="0"/>
              </a:rPr>
              <a:t>yếm dẫn con vào đời. Và mời gọi nhập dân thánh Chúa. </a:t>
            </a:r>
            <a:endParaRPr 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046105558"/>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1440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a:t>
            </a:r>
            <a:r>
              <a:rPr lang="vi-VN" sz="5400" b="1" dirty="0" smtClean="0">
                <a:solidFill>
                  <a:srgbClr val="002060"/>
                </a:solidFill>
                <a:effectLst/>
                <a:latin typeface="+mj-lt"/>
                <a:cs typeface="Times New Roman" panose="02020603050405020304" pitchFamily="18" charset="0"/>
              </a:rPr>
              <a:t>Chọn </a:t>
            </a:r>
            <a:r>
              <a:rPr lang="vi-VN" sz="5400" b="1" dirty="0">
                <a:solidFill>
                  <a:srgbClr val="002060"/>
                </a:solidFill>
                <a:effectLst/>
                <a:latin typeface="+mj-lt"/>
                <a:cs typeface="Times New Roman" panose="02020603050405020304" pitchFamily="18" charset="0"/>
              </a:rPr>
              <a:t>con làm nhân chứng, thánh </a:t>
            </a:r>
            <a:r>
              <a:rPr lang="vi-VN" sz="5400" b="1" dirty="0" smtClean="0">
                <a:solidFill>
                  <a:srgbClr val="002060"/>
                </a:solidFill>
                <a:effectLst/>
                <a:latin typeface="+mj-lt"/>
                <a:cs typeface="Times New Roman" panose="02020603050405020304" pitchFamily="18" charset="0"/>
              </a:rPr>
              <a:t>h</a:t>
            </a:r>
            <a:r>
              <a:rPr lang="en-US" sz="5400" b="1" dirty="0" err="1" smtClean="0">
                <a:solidFill>
                  <a:srgbClr val="002060"/>
                </a:solidFill>
                <a:effectLst/>
                <a:latin typeface="+mj-lt"/>
                <a:cs typeface="Times New Roman" panose="02020603050405020304" pitchFamily="18" charset="0"/>
              </a:rPr>
              <a:t>iến</a:t>
            </a:r>
            <a:r>
              <a:rPr lang="vi-VN" sz="5400" b="1" dirty="0" smtClean="0">
                <a:solidFill>
                  <a:srgbClr val="002060"/>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con trong Thần Linh Ngài, thành muối mặn nồng ướp đời, và thành ánh sáng dọi khắp nơi. </a:t>
            </a:r>
            <a:endParaRPr 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39880130"/>
      </p:ext>
    </p:extLst>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100" b="1" dirty="0" smtClean="0">
                <a:solidFill>
                  <a:srgbClr val="FF0000"/>
                </a:solidFill>
                <a:effectLst/>
                <a:latin typeface="+mj-lt"/>
                <a:ea typeface="Tahoma" pitchFamily="34" charset="0"/>
                <a:cs typeface="Times New Roman" pitchFamily="18" charset="0"/>
              </a:rPr>
              <a:t>ĐK:</a:t>
            </a:r>
            <a:r>
              <a:rPr lang="en-US" sz="5100" b="1" dirty="0" smtClean="0">
                <a:solidFill>
                  <a:srgbClr val="003399"/>
                </a:solidFill>
                <a:effectLst/>
                <a:latin typeface="+mj-lt"/>
                <a:ea typeface="Tahoma" pitchFamily="34" charset="0"/>
                <a:cs typeface="Times New Roman" pitchFamily="18" charset="0"/>
              </a:rPr>
              <a:t> </a:t>
            </a:r>
            <a:r>
              <a:rPr lang="en-US" sz="5100" b="1" dirty="0" smtClean="0">
                <a:solidFill>
                  <a:srgbClr val="002060"/>
                </a:solidFill>
                <a:effectLst/>
                <a:latin typeface="+mj-lt"/>
                <a:ea typeface="Tahoma" pitchFamily="34" charset="0"/>
                <a:cs typeface="Times New Roman" pitchFamily="18" charset="0"/>
              </a:rPr>
              <a:t>(</a:t>
            </a:r>
            <a:r>
              <a:rPr lang="vi-VN" sz="5100" b="1" dirty="0" smtClean="0">
                <a:solidFill>
                  <a:srgbClr val="002060"/>
                </a:solidFill>
                <a:effectLst/>
                <a:latin typeface="+mj-lt"/>
                <a:cs typeface="Times New Roman" panose="02020603050405020304" pitchFamily="18" charset="0"/>
              </a:rPr>
              <a:t>Nên </a:t>
            </a:r>
            <a:r>
              <a:rPr lang="vi-VN" sz="5100" b="1" dirty="0">
                <a:solidFill>
                  <a:srgbClr val="002060"/>
                </a:solidFill>
                <a:effectLst/>
                <a:latin typeface="+mj-lt"/>
                <a:cs typeface="Times New Roman" panose="02020603050405020304" pitchFamily="18" charset="0"/>
              </a:rPr>
              <a:t>con biết lấy </a:t>
            </a:r>
            <a:r>
              <a:rPr lang="vi-VN" sz="5100" b="1" dirty="0" smtClean="0">
                <a:solidFill>
                  <a:srgbClr val="002060"/>
                </a:solidFill>
                <a:effectLst/>
                <a:latin typeface="+mj-lt"/>
                <a:cs typeface="Times New Roman" panose="02020603050405020304" pitchFamily="18" charset="0"/>
              </a:rPr>
              <a:t>gì</a:t>
            </a:r>
            <a:r>
              <a:rPr lang="en-US" sz="5100" b="1" dirty="0">
                <a:solidFill>
                  <a:srgbClr val="002060"/>
                </a:solidFill>
                <a:effectLst/>
                <a:latin typeface="+mj-lt"/>
                <a:cs typeface="Times New Roman" panose="02020603050405020304" pitchFamily="18" charset="0"/>
              </a:rPr>
              <a:t>)</a:t>
            </a:r>
            <a:r>
              <a:rPr lang="vi-VN" sz="5100" b="1" dirty="0" smtClean="0">
                <a:solidFill>
                  <a:srgbClr val="002060"/>
                </a:solidFill>
                <a:effectLst/>
                <a:latin typeface="+mj-lt"/>
                <a:cs typeface="Times New Roman" panose="02020603050405020304" pitchFamily="18" charset="0"/>
              </a:rPr>
              <a:t> </a:t>
            </a:r>
            <a:r>
              <a:rPr lang="en-US" sz="5100" b="1" dirty="0">
                <a:solidFill>
                  <a:srgbClr val="002060"/>
                </a:solidFill>
                <a:effectLst/>
                <a:latin typeface="+mj-lt"/>
                <a:cs typeface="Times New Roman" panose="02020603050405020304" pitchFamily="18" charset="0"/>
              </a:rPr>
              <a:t>N</a:t>
            </a:r>
            <a:r>
              <a:rPr lang="vi-VN" sz="5100" b="1" dirty="0" smtClean="0">
                <a:solidFill>
                  <a:srgbClr val="002060"/>
                </a:solidFill>
                <a:effectLst/>
                <a:latin typeface="+mj-lt"/>
                <a:cs typeface="Times New Roman" panose="02020603050405020304" pitchFamily="18" charset="0"/>
              </a:rPr>
              <a:t>ên </a:t>
            </a:r>
            <a:r>
              <a:rPr lang="vi-VN" sz="5100" b="1" dirty="0">
                <a:solidFill>
                  <a:srgbClr val="002060"/>
                </a:solidFill>
                <a:effectLst/>
                <a:latin typeface="+mj-lt"/>
                <a:cs typeface="Times New Roman" panose="02020603050405020304" pitchFamily="18" charset="0"/>
              </a:rPr>
              <a:t>con biết lấy gì cảm mến, con biết lấy gì cảm mến hồng ân. </a:t>
            </a:r>
            <a:r>
              <a:rPr lang="en-US" sz="5100" b="1" dirty="0">
                <a:solidFill>
                  <a:srgbClr val="002060"/>
                </a:solidFill>
                <a:effectLst/>
                <a:latin typeface="+mj-lt"/>
                <a:cs typeface="Times New Roman" panose="02020603050405020304" pitchFamily="18" charset="0"/>
              </a:rPr>
              <a:t>(</a:t>
            </a:r>
            <a:r>
              <a:rPr lang="en-US" sz="5100" b="1" dirty="0" err="1">
                <a:solidFill>
                  <a:srgbClr val="002060"/>
                </a:solidFill>
                <a:effectLst/>
                <a:latin typeface="+mj-lt"/>
                <a:cs typeface="Times New Roman" panose="02020603050405020304" pitchFamily="18" charset="0"/>
              </a:rPr>
              <a:t>Một</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triều</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hồng</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ân</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Một</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triều</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hồng</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ân</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chan</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chứa</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Chúa</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nhuần</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thấm</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cả</a:t>
            </a:r>
            <a:r>
              <a:rPr lang="en-US" sz="5100" b="1" dirty="0">
                <a:solidFill>
                  <a:srgbClr val="002060"/>
                </a:solidFill>
                <a:effectLst/>
                <a:latin typeface="+mj-lt"/>
                <a:cs typeface="Times New Roman" panose="02020603050405020304" pitchFamily="18" charset="0"/>
              </a:rPr>
              <a:t> </a:t>
            </a:r>
            <a:r>
              <a:rPr lang="en-US" sz="5100" b="1" dirty="0" err="1">
                <a:solidFill>
                  <a:srgbClr val="002060"/>
                </a:solidFill>
                <a:effectLst/>
                <a:latin typeface="+mj-lt"/>
                <a:cs typeface="Times New Roman" panose="02020603050405020304" pitchFamily="18" charset="0"/>
              </a:rPr>
              <a:t>đời</a:t>
            </a:r>
            <a:r>
              <a:rPr lang="en-US" sz="5100" b="1" dirty="0">
                <a:solidFill>
                  <a:srgbClr val="002060"/>
                </a:solidFill>
                <a:effectLst/>
                <a:latin typeface="+mj-lt"/>
                <a:cs typeface="Times New Roman" panose="02020603050405020304" pitchFamily="18" charset="0"/>
              </a:rPr>
              <a:t> con.</a:t>
            </a:r>
            <a:endParaRPr lang="en-US" sz="5100" b="1" u="sng" dirty="0">
              <a:solidFill>
                <a:srgbClr val="002060"/>
              </a:solidFill>
              <a:effectLst/>
              <a:latin typeface="+mj-lt"/>
              <a:ea typeface="Tahoma" pitchFamily="34" charset="0"/>
              <a:cs typeface="Times New Roman" panose="02020603050405020304" pitchFamily="18" charset="0"/>
            </a:endParaRPr>
          </a:p>
          <a:p>
            <a:pPr marL="27432" indent="0" algn="just">
              <a:lnSpc>
                <a:spcPct val="110000"/>
              </a:lnSpc>
              <a:buNone/>
            </a:pPr>
            <a:endParaRPr lang="en-US" sz="5100" b="1" dirty="0">
              <a:solidFill>
                <a:srgbClr val="003399"/>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25659963"/>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buNone/>
            </a:pPr>
            <a:r>
              <a:rPr lang="en-US" sz="5300" b="1" dirty="0" smtClean="0">
                <a:solidFill>
                  <a:srgbClr val="FF0000"/>
                </a:solidFill>
                <a:effectLst/>
                <a:latin typeface="+mj-lt"/>
                <a:ea typeface="Tahoma" pitchFamily="34" charset="0"/>
                <a:cs typeface="Times New Roman" pitchFamily="18" charset="0"/>
              </a:rPr>
              <a:t>1.</a:t>
            </a:r>
            <a:r>
              <a:rPr lang="en-US" sz="5300" b="1" dirty="0" smtClean="0">
                <a:solidFill>
                  <a:srgbClr val="003399"/>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Ôi</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thật</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hạnh</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phúc</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sớm</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hôm</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dâng</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lời</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tụng</a:t>
            </a:r>
            <a:r>
              <a:rPr lang="en-US" sz="5300" b="1" dirty="0" smtClean="0">
                <a:solidFill>
                  <a:srgbClr val="002060"/>
                </a:solidFill>
                <a:effectLst/>
                <a:latin typeface="+mj-lt"/>
                <a:ea typeface="Tahoma" pitchFamily="34" charset="0"/>
                <a:cs typeface="Times New Roman" pitchFamily="18" charset="0"/>
              </a:rPr>
              <a:t> ca, </a:t>
            </a:r>
            <a:r>
              <a:rPr lang="en-US" sz="5300" b="1" dirty="0" err="1" smtClean="0">
                <a:solidFill>
                  <a:srgbClr val="002060"/>
                </a:solidFill>
                <a:effectLst/>
                <a:latin typeface="+mj-lt"/>
                <a:ea typeface="Tahoma" pitchFamily="34" charset="0"/>
                <a:cs typeface="Times New Roman" pitchFamily="18" charset="0"/>
              </a:rPr>
              <a:t>cảm</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mến</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vô</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bờ</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Tình</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Yêu</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Chúa</a:t>
            </a:r>
            <a:r>
              <a:rPr lang="en-US" sz="5300" b="1" dirty="0" smtClean="0">
                <a:solidFill>
                  <a:srgbClr val="002060"/>
                </a:solidFill>
                <a:effectLst/>
                <a:latin typeface="+mj-lt"/>
                <a:ea typeface="Tahoma" pitchFamily="34" charset="0"/>
                <a:cs typeface="Times New Roman" pitchFamily="18" charset="0"/>
              </a:rPr>
              <a:t> ban </a:t>
            </a:r>
            <a:r>
              <a:rPr lang="en-US" sz="5300" b="1" dirty="0" err="1" smtClean="0">
                <a:solidFill>
                  <a:srgbClr val="002060"/>
                </a:solidFill>
                <a:effectLst/>
                <a:latin typeface="+mj-lt"/>
                <a:ea typeface="Tahoma" pitchFamily="34" charset="0"/>
                <a:cs typeface="Times New Roman" pitchFamily="18" charset="0"/>
              </a:rPr>
              <a:t>chan</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hòa</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thân</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phận</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tôi</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tớ</a:t>
            </a:r>
            <a:r>
              <a:rPr lang="en-US" sz="5300" b="1" dirty="0">
                <a:solidFill>
                  <a:srgbClr val="002060"/>
                </a:solidFill>
                <a:effectLst/>
                <a:latin typeface="+mj-lt"/>
                <a:ea typeface="Tahoma" pitchFamily="34" charset="0"/>
                <a:cs typeface="Times New Roman" pitchFamily="18" charset="0"/>
              </a:rPr>
              <a:t> </a:t>
            </a:r>
            <a:r>
              <a:rPr lang="en-US" sz="5300" b="1" dirty="0" smtClean="0">
                <a:solidFill>
                  <a:srgbClr val="002060"/>
                </a:solidFill>
                <a:effectLst/>
                <a:latin typeface="+mj-lt"/>
                <a:ea typeface="Tahoma" pitchFamily="34" charset="0"/>
                <a:cs typeface="Times New Roman" pitchFamily="18" charset="0"/>
              </a:rPr>
              <a:t>con nay </a:t>
            </a:r>
            <a:r>
              <a:rPr lang="en-US" sz="5300" b="1" dirty="0" err="1" smtClean="0">
                <a:solidFill>
                  <a:srgbClr val="002060"/>
                </a:solidFill>
                <a:effectLst/>
                <a:latin typeface="+mj-lt"/>
                <a:ea typeface="Tahoma" pitchFamily="34" charset="0"/>
                <a:cs typeface="Times New Roman" pitchFamily="18" charset="0"/>
              </a:rPr>
              <a:t>đã</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thuộc</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về</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Chúa</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Chúa</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là</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tất</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cả</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đời</a:t>
            </a:r>
            <a:r>
              <a:rPr lang="en-US" sz="5300" b="1" dirty="0" smtClean="0">
                <a:solidFill>
                  <a:srgbClr val="002060"/>
                </a:solidFill>
                <a:effectLst/>
                <a:latin typeface="+mj-lt"/>
                <a:ea typeface="Tahoma" pitchFamily="34" charset="0"/>
                <a:cs typeface="Times New Roman" pitchFamily="18" charset="0"/>
              </a:rPr>
              <a:t> con </a:t>
            </a:r>
            <a:r>
              <a:rPr lang="en-US" sz="5300" b="1" dirty="0" err="1" smtClean="0">
                <a:solidFill>
                  <a:srgbClr val="002060"/>
                </a:solidFill>
                <a:effectLst/>
                <a:latin typeface="+mj-lt"/>
                <a:ea typeface="Tahoma" pitchFamily="34" charset="0"/>
                <a:cs typeface="Times New Roman" pitchFamily="18" charset="0"/>
              </a:rPr>
              <a:t>mãi</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luôn</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nở</a:t>
            </a:r>
            <a:r>
              <a:rPr lang="en-US" sz="5300" b="1" dirty="0" smtClean="0">
                <a:solidFill>
                  <a:srgbClr val="002060"/>
                </a:solidFill>
                <a:effectLst/>
                <a:latin typeface="+mj-lt"/>
                <a:ea typeface="Tahoma" pitchFamily="34" charset="0"/>
                <a:cs typeface="Times New Roman" pitchFamily="18" charset="0"/>
              </a:rPr>
              <a:t> </a:t>
            </a:r>
            <a:r>
              <a:rPr lang="en-US" sz="5300" b="1" dirty="0" err="1" smtClean="0">
                <a:solidFill>
                  <a:srgbClr val="002060"/>
                </a:solidFill>
                <a:effectLst/>
                <a:latin typeface="+mj-lt"/>
                <a:ea typeface="Tahoma" pitchFamily="34" charset="0"/>
                <a:cs typeface="Times New Roman" pitchFamily="18" charset="0"/>
              </a:rPr>
              <a:t>hoa</a:t>
            </a:r>
            <a:r>
              <a:rPr lang="en-US" sz="5300" b="1" dirty="0" smtClean="0">
                <a:solidFill>
                  <a:srgbClr val="002060"/>
                </a:solidFill>
                <a:effectLst/>
                <a:latin typeface="+mj-lt"/>
                <a:ea typeface="Tahoma" pitchFamily="34" charset="0"/>
                <a:cs typeface="Times New Roman" pitchFamily="18" charset="0"/>
              </a:rPr>
              <a:t>.</a:t>
            </a:r>
            <a:endParaRPr lang="en-US" sz="53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863047057"/>
      </p:ext>
    </p:extLst>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dirty="0">
                <a:solidFill>
                  <a:srgbClr val="002060"/>
                </a:solidFill>
                <a:effectLst/>
                <a:latin typeface="+mj-lt"/>
                <a:ea typeface="Tahoma" pitchFamily="34" charset="0"/>
                <a:cs typeface="Times New Roman" pitchFamily="18" charset="0"/>
              </a:rPr>
              <a:t>2</a:t>
            </a:r>
            <a:r>
              <a:rPr lang="en-US" sz="5400" b="1" dirty="0" smtClean="0">
                <a:solidFill>
                  <a:srgbClr val="002060"/>
                </a:solidFill>
                <a:effectLst/>
                <a:latin typeface="+mj-lt"/>
                <a:ea typeface="Tahoma" pitchFamily="34" charset="0"/>
                <a:cs typeface="Times New Roman" pitchFamily="18" charset="0"/>
              </a:rPr>
              <a:t>. </a:t>
            </a:r>
            <a:r>
              <a:rPr lang="vi-VN" sz="5400" b="1" dirty="0">
                <a:solidFill>
                  <a:srgbClr val="002060"/>
                </a:solidFill>
                <a:effectLst/>
                <a:latin typeface="+mj-lt"/>
                <a:cs typeface="Times New Roman" panose="02020603050405020304" pitchFamily="18" charset="0"/>
              </a:rPr>
              <a:t>Lần qua từng giây phút,</a:t>
            </a:r>
            <a:r>
              <a:rPr lang="vi-VN" sz="5400" b="1" i="1" dirty="0">
                <a:solidFill>
                  <a:srgbClr val="002060"/>
                </a:solidFill>
                <a:effectLst/>
                <a:latin typeface="+mj-lt"/>
                <a:cs typeface="Times New Roman" panose="02020603050405020304" pitchFamily="18" charset="0"/>
              </a:rPr>
              <a:t> </a:t>
            </a:r>
            <a:r>
              <a:rPr lang="vi-VN" sz="5400" b="1" dirty="0">
                <a:solidFill>
                  <a:srgbClr val="002060"/>
                </a:solidFill>
                <a:effectLst/>
                <a:latin typeface="+mj-lt"/>
                <a:cs typeface="Times New Roman" panose="02020603050405020304" pitchFamily="18" charset="0"/>
              </a:rPr>
              <a:t>lúc sướng vui khi nặng u sầu, theo mỗi tiếng con nguyện cầu. Ngài hằng đổ tràn muôn ân phúc. </a:t>
            </a:r>
            <a:endParaRPr 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734782634"/>
      </p:ext>
    </p:extLst>
  </p:cSld>
  <p:clrMapOvr>
    <a:masterClrMapping/>
  </p:clrMapOvr>
  <p:timing>
    <p:tnLst>
      <p:par>
        <p:cTn id="1" dur="indefinite" restart="never" nodeType="tmRoot"/>
      </p:par>
    </p:tnLst>
  </p:timing>
</p:sld>
</file>

<file path=ppt/slides/slide5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71450"/>
            <a:ext cx="90678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 </a:t>
            </a:r>
            <a:r>
              <a:rPr lang="vi-VN" sz="5400" b="1" dirty="0" smtClean="0">
                <a:solidFill>
                  <a:srgbClr val="002060"/>
                </a:solidFill>
                <a:effectLst/>
                <a:latin typeface="+mj-lt"/>
                <a:cs typeface="Times New Roman" panose="02020603050405020304" pitchFamily="18" charset="0"/>
              </a:rPr>
              <a:t>Hồn </a:t>
            </a:r>
            <a:r>
              <a:rPr lang="vi-VN" sz="5400" b="1" dirty="0">
                <a:solidFill>
                  <a:srgbClr val="002060"/>
                </a:solidFill>
                <a:effectLst/>
                <a:latin typeface="+mj-lt"/>
                <a:cs typeface="Times New Roman" panose="02020603050405020304" pitchFamily="18" charset="0"/>
              </a:rPr>
              <a:t>con Ngài canh giữ, giống chính con ngươi ở mắt Ngài. Dìu dắt bảo toàn sớm chiều, tình Ngài thắp sáng niềm mến yêu.</a:t>
            </a:r>
            <a:endParaRPr lang="en-US" sz="54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371664620"/>
      </p:ext>
    </p:extLst>
  </p:cSld>
  <p:clrMapOvr>
    <a:masterClrMapping/>
  </p:clrMapOvr>
  <p:timing>
    <p:tnLst>
      <p:par>
        <p:cTn id="1" dur="indefinite" restart="never" nodeType="tmRoot"/>
      </p:par>
    </p:tnLst>
  </p:timing>
</p:sld>
</file>

<file path=ppt/slides/slide5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19050"/>
            <a:ext cx="9144000" cy="5143500"/>
          </a:xfrm>
        </p:spPr>
        <p:txBody>
          <a:bodyPr>
            <a:noAutofit/>
          </a:bodyPr>
          <a:lstStyle/>
          <a:p>
            <a:pPr marL="27432" indent="0" algn="just">
              <a:lnSpc>
                <a:spcPct val="110000"/>
              </a:lnSpc>
              <a:buNone/>
            </a:pPr>
            <a:r>
              <a:rPr lang="en-US" sz="5000" b="1" dirty="0" smtClean="0">
                <a:solidFill>
                  <a:srgbClr val="FF0000"/>
                </a:solidFill>
                <a:effectLst/>
                <a:latin typeface="+mj-lt"/>
                <a:ea typeface="Tahoma" pitchFamily="34" charset="0"/>
                <a:cs typeface="Times New Roman" pitchFamily="18" charset="0"/>
              </a:rPr>
              <a:t>ĐK:</a:t>
            </a:r>
            <a:r>
              <a:rPr lang="en-US" sz="5000" b="1" dirty="0" smtClean="0">
                <a:solidFill>
                  <a:srgbClr val="003399"/>
                </a:solidFill>
                <a:effectLst/>
                <a:latin typeface="+mj-lt"/>
                <a:ea typeface="Tahoma" pitchFamily="34" charset="0"/>
                <a:cs typeface="Times New Roman" pitchFamily="18" charset="0"/>
              </a:rPr>
              <a:t> </a:t>
            </a:r>
            <a:r>
              <a:rPr lang="en-US" sz="5000" b="1" dirty="0" smtClean="0">
                <a:solidFill>
                  <a:srgbClr val="002060"/>
                </a:solidFill>
                <a:effectLst/>
                <a:latin typeface="+mj-lt"/>
                <a:ea typeface="Tahoma" pitchFamily="34" charset="0"/>
                <a:cs typeface="Times New Roman" pitchFamily="18" charset="0"/>
              </a:rPr>
              <a:t>(</a:t>
            </a:r>
            <a:r>
              <a:rPr lang="vi-VN" sz="5000" b="1" dirty="0" smtClean="0">
                <a:solidFill>
                  <a:srgbClr val="002060"/>
                </a:solidFill>
                <a:effectLst/>
                <a:latin typeface="+mj-lt"/>
                <a:cs typeface="Times New Roman" panose="02020603050405020304" pitchFamily="18" charset="0"/>
              </a:rPr>
              <a:t>Nên </a:t>
            </a:r>
            <a:r>
              <a:rPr lang="vi-VN" sz="5000" b="1" dirty="0">
                <a:solidFill>
                  <a:srgbClr val="002060"/>
                </a:solidFill>
                <a:effectLst/>
                <a:latin typeface="+mj-lt"/>
                <a:cs typeface="Times New Roman" panose="02020603050405020304" pitchFamily="18" charset="0"/>
              </a:rPr>
              <a:t>con biết lấy </a:t>
            </a:r>
            <a:r>
              <a:rPr lang="vi-VN" sz="5000" b="1" dirty="0" smtClean="0">
                <a:solidFill>
                  <a:srgbClr val="002060"/>
                </a:solidFill>
                <a:effectLst/>
                <a:latin typeface="+mj-lt"/>
                <a:cs typeface="Times New Roman" panose="02020603050405020304" pitchFamily="18" charset="0"/>
              </a:rPr>
              <a:t>gì</a:t>
            </a:r>
            <a:r>
              <a:rPr lang="en-US" sz="5000" b="1" dirty="0">
                <a:solidFill>
                  <a:srgbClr val="002060"/>
                </a:solidFill>
                <a:effectLst/>
                <a:latin typeface="+mj-lt"/>
                <a:cs typeface="Times New Roman" panose="02020603050405020304" pitchFamily="18" charset="0"/>
              </a:rPr>
              <a:t>)</a:t>
            </a:r>
            <a:r>
              <a:rPr lang="vi-VN" sz="5000" b="1" dirty="0" smtClean="0">
                <a:solidFill>
                  <a:srgbClr val="002060"/>
                </a:solidFill>
                <a:effectLst/>
                <a:latin typeface="+mj-lt"/>
                <a:cs typeface="Times New Roman" panose="02020603050405020304" pitchFamily="18" charset="0"/>
              </a:rPr>
              <a:t> </a:t>
            </a:r>
            <a:r>
              <a:rPr lang="en-US" sz="5000" b="1" dirty="0">
                <a:solidFill>
                  <a:srgbClr val="002060"/>
                </a:solidFill>
                <a:effectLst/>
                <a:latin typeface="+mj-lt"/>
                <a:cs typeface="Times New Roman" panose="02020603050405020304" pitchFamily="18" charset="0"/>
              </a:rPr>
              <a:t>N</a:t>
            </a:r>
            <a:r>
              <a:rPr lang="vi-VN" sz="5000" b="1" dirty="0" smtClean="0">
                <a:solidFill>
                  <a:srgbClr val="002060"/>
                </a:solidFill>
                <a:effectLst/>
                <a:latin typeface="+mj-lt"/>
                <a:cs typeface="Times New Roman" panose="02020603050405020304" pitchFamily="18" charset="0"/>
              </a:rPr>
              <a:t>ên </a:t>
            </a:r>
            <a:r>
              <a:rPr lang="vi-VN" sz="5000" b="1" dirty="0">
                <a:solidFill>
                  <a:srgbClr val="002060"/>
                </a:solidFill>
                <a:effectLst/>
                <a:latin typeface="+mj-lt"/>
                <a:cs typeface="Times New Roman" panose="02020603050405020304" pitchFamily="18" charset="0"/>
              </a:rPr>
              <a:t>con biết lấy gì cảm mến, con biết lấy gì cảm mến hồng ân. </a:t>
            </a:r>
            <a:r>
              <a:rPr lang="en-US" sz="5000" b="1" dirty="0" smtClean="0">
                <a:solidFill>
                  <a:srgbClr val="002060"/>
                </a:solidFill>
                <a:effectLst/>
                <a:latin typeface="+mj-lt"/>
                <a:cs typeface="Times New Roman" panose="02020603050405020304" pitchFamily="18" charset="0"/>
              </a:rPr>
              <a:t>(</a:t>
            </a:r>
            <a:r>
              <a:rPr lang="en-US" sz="5000" b="1" dirty="0" err="1" smtClean="0">
                <a:solidFill>
                  <a:srgbClr val="002060"/>
                </a:solidFill>
                <a:effectLst/>
                <a:latin typeface="+mj-lt"/>
                <a:cs typeface="Times New Roman" panose="02020603050405020304" pitchFamily="18" charset="0"/>
              </a:rPr>
              <a:t>Trọn</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một</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vầng</a:t>
            </a:r>
            <a:r>
              <a:rPr lang="en-US" sz="5000" b="1" dirty="0" smtClean="0">
                <a:solidFill>
                  <a:srgbClr val="002060"/>
                </a:solidFill>
                <a:effectLst/>
                <a:latin typeface="+mj-lt"/>
                <a:cs typeface="Times New Roman" panose="02020603050405020304" pitchFamily="18" charset="0"/>
              </a:rPr>
              <a:t> </a:t>
            </a:r>
            <a:r>
              <a:rPr lang="en-US" sz="5000" b="1" dirty="0" err="1" smtClean="0">
                <a:solidFill>
                  <a:srgbClr val="002060"/>
                </a:solidFill>
                <a:effectLst/>
                <a:latin typeface="+mj-lt"/>
                <a:cs typeface="Times New Roman" panose="02020603050405020304" pitchFamily="18" charset="0"/>
              </a:rPr>
              <a:t>tim</a:t>
            </a:r>
            <a:r>
              <a:rPr lang="en-US" sz="5000" b="1" dirty="0" smtClean="0">
                <a:solidFill>
                  <a:srgbClr val="002060"/>
                </a:solidFill>
                <a:effectLst/>
                <a:latin typeface="+mj-lt"/>
                <a:cs typeface="Times New Roman" panose="02020603050405020304" pitchFamily="18" charset="0"/>
              </a:rPr>
              <a:t>)</a:t>
            </a:r>
            <a:r>
              <a:rPr lang="en-US" sz="5000" b="1" i="1" dirty="0" smtClean="0">
                <a:solidFill>
                  <a:srgbClr val="002060"/>
                </a:solidFill>
                <a:effectLst/>
                <a:latin typeface="+mj-lt"/>
                <a:cs typeface="Times New Roman" panose="02020603050405020304" pitchFamily="18" charset="0"/>
              </a:rPr>
              <a:t> </a:t>
            </a:r>
            <a:r>
              <a:rPr lang="en-US" sz="5000" b="1" dirty="0">
                <a:solidFill>
                  <a:srgbClr val="002060"/>
                </a:solidFill>
                <a:effectLst/>
                <a:latin typeface="+mj-lt"/>
                <a:cs typeface="Times New Roman" panose="02020603050405020304" pitchFamily="18" charset="0"/>
              </a:rPr>
              <a:t>T</a:t>
            </a:r>
            <a:r>
              <a:rPr lang="vi-VN" sz="5000" b="1" dirty="0" smtClean="0">
                <a:solidFill>
                  <a:srgbClr val="002060"/>
                </a:solidFill>
                <a:effectLst/>
                <a:latin typeface="+mj-lt"/>
                <a:cs typeface="Times New Roman" panose="02020603050405020304" pitchFamily="18" charset="0"/>
              </a:rPr>
              <a:t>rọn </a:t>
            </a:r>
            <a:r>
              <a:rPr lang="vi-VN" sz="5000" b="1" dirty="0">
                <a:solidFill>
                  <a:srgbClr val="002060"/>
                </a:solidFill>
                <a:effectLst/>
                <a:latin typeface="+mj-lt"/>
                <a:cs typeface="Times New Roman" panose="02020603050405020304" pitchFamily="18" charset="0"/>
              </a:rPr>
              <a:t>một vầng tim son sắt, nguyện yêu Chúa trọn đời, </a:t>
            </a:r>
            <a:r>
              <a:rPr lang="vi-VN" sz="5000" b="1" dirty="0" smtClean="0">
                <a:solidFill>
                  <a:srgbClr val="002060"/>
                </a:solidFill>
                <a:effectLst/>
                <a:latin typeface="+mj-lt"/>
                <a:cs typeface="Times New Roman" panose="02020603050405020304" pitchFamily="18" charset="0"/>
              </a:rPr>
              <a:t>mà </a:t>
            </a:r>
            <a:r>
              <a:rPr lang="vi-VN" sz="5000" b="1" dirty="0">
                <a:solidFill>
                  <a:srgbClr val="002060"/>
                </a:solidFill>
                <a:effectLst/>
                <a:latin typeface="+mj-lt"/>
                <a:cs typeface="Times New Roman" panose="02020603050405020304" pitchFamily="18" charset="0"/>
              </a:rPr>
              <a:t>cảm mến hồng ân.</a:t>
            </a:r>
            <a:endParaRPr lang="en-US" sz="50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05355150"/>
      </p:ext>
    </p:extLst>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4863370"/>
      </p:ext>
    </p:extLst>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514350"/>
            <a:ext cx="9144000" cy="3323987"/>
          </a:xfrm>
          <a:prstGeom prst="rect">
            <a:avLst/>
          </a:prstGeom>
        </p:spPr>
        <p:txBody>
          <a:bodyPr wrap="square">
            <a:spAutoFit/>
          </a:bodyPr>
          <a:lstStyle/>
          <a:p>
            <a:r>
              <a:rPr lang="en-US" sz="60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25 </a:t>
            </a:r>
            <a:r>
              <a:rPr lang="en-US" sz="75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Năm</a:t>
            </a: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endParaRPr lang="en-US" sz="7500" b="1" dirty="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endParaRPr>
          </a:p>
          <a:p>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5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Một</a:t>
            </a: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5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chặng</a:t>
            </a: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7500" b="1" dirty="0" err="1"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đường</a:t>
            </a:r>
            <a:r>
              <a:rPr lang="en-US" sz="7500" b="1" dirty="0" smtClean="0">
                <a:solidFill>
                  <a:srgbClr val="FF0000"/>
                </a:solidFill>
                <a:effectLst>
                  <a:outerShdw blurRad="38100" dist="38100" dir="2700000" algn="tl">
                    <a:srgbClr val="000000">
                      <a:alpha val="43137"/>
                    </a:srgbClr>
                  </a:outerShdw>
                </a:effectLst>
                <a:latin typeface="+mj-lt"/>
                <a:ea typeface="Times" pitchFamily="34" charset="0"/>
                <a:cs typeface="Times New Roman" pitchFamily="18" charset="0"/>
              </a:rPr>
              <a:t>…</a:t>
            </a:r>
          </a:p>
          <a:p>
            <a:pPr algn="ct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Nguyên</a:t>
            </a:r>
            <a:r>
              <a:rPr lang="en-US" sz="6000" b="1" i="1" dirty="0"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 </a:t>
            </a:r>
            <a:r>
              <a:rPr lang="en-US" sz="6000" b="1" i="1" dirty="0" err="1" smtClean="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rPr>
              <a:t>Lễ</a:t>
            </a:r>
            <a:endParaRPr lang="en-US" sz="6000" b="1" i="1" dirty="0">
              <a:solidFill>
                <a:srgbClr val="003399"/>
              </a:solidFill>
              <a:effectLst>
                <a:outerShdw blurRad="38100" dist="38100" dir="2700000" algn="tl">
                  <a:srgbClr val="000000">
                    <a:alpha val="43137"/>
                  </a:srgbClr>
                </a:outerShdw>
              </a:effectLst>
              <a:latin typeface="+mj-lt"/>
              <a:ea typeface="Times" pitchFamily="34" charset="0"/>
              <a:cs typeface="Times New Roman" pitchFamily="18" charset="0"/>
            </a:endParaRPr>
          </a:p>
        </p:txBody>
      </p:sp>
    </p:spTree>
    <p:extLst>
      <p:ext uri="{BB962C8B-B14F-4D97-AF65-F5344CB8AC3E}">
        <p14:creationId xmlns:p14="http://schemas.microsoft.com/office/powerpoint/2010/main" val="3565395012"/>
      </p:ext>
    </p:extLst>
  </p:cSld>
  <p:clrMapOvr>
    <a:masterClrMapping/>
  </p:clrMapOvr>
  <p:timing>
    <p:tnLst>
      <p:par>
        <p:cTn id="1" dur="indefinite" restart="never" nodeType="tmRoot"/>
      </p:par>
    </p:tnLst>
  </p:timing>
</p:sld>
</file>

<file path=ppt/slides/slide5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buNone/>
            </a:pPr>
            <a:r>
              <a:rPr lang="en-US" sz="4900" b="1" dirty="0" smtClean="0">
                <a:solidFill>
                  <a:srgbClr val="FF0000"/>
                </a:solidFill>
                <a:effectLst/>
                <a:latin typeface="+mj-lt"/>
                <a:ea typeface="SimHei" pitchFamily="49" charset="-122"/>
                <a:cs typeface="Times New Roman" pitchFamily="18" charset="0"/>
              </a:rPr>
              <a:t>1.</a:t>
            </a:r>
            <a:r>
              <a:rPr lang="en-US" sz="4900" b="1" dirty="0" smtClean="0">
                <a:solidFill>
                  <a:srgbClr val="003399"/>
                </a:solidFill>
                <a:effectLst/>
                <a:latin typeface="+mj-lt"/>
                <a:ea typeface="SimHei" pitchFamily="49" charset="-122"/>
                <a:cs typeface="Times New Roman" pitchFamily="18" charset="0"/>
              </a:rPr>
              <a:t> </a:t>
            </a:r>
            <a:r>
              <a:rPr lang="vi-VN" sz="4900" b="1" dirty="0" smtClean="0">
                <a:solidFill>
                  <a:srgbClr val="002060"/>
                </a:solidFill>
                <a:effectLst/>
                <a:latin typeface="+mj-lt"/>
                <a:ea typeface="SimHei" pitchFamily="49" charset="-122"/>
                <a:cs typeface="Times New Roman" pitchFamily="18" charset="0"/>
              </a:rPr>
              <a:t>Hai</a:t>
            </a:r>
            <a:r>
              <a:rPr lang="en-US" sz="4900" b="1" dirty="0" smtClean="0">
                <a:solidFill>
                  <a:srgbClr val="002060"/>
                </a:solidFill>
                <a:effectLst/>
                <a:latin typeface="+mj-lt"/>
                <a:ea typeface="SimHei" pitchFamily="49" charset="-122"/>
                <a:cs typeface="Times New Roman" pitchFamily="18" charset="0"/>
              </a:rPr>
              <a:t> </a:t>
            </a:r>
            <a:r>
              <a:rPr lang="vi-VN" sz="4900" b="1" dirty="0" smtClean="0">
                <a:solidFill>
                  <a:srgbClr val="002060"/>
                </a:solidFill>
                <a:effectLst/>
                <a:latin typeface="+mj-lt"/>
                <a:ea typeface="SimHei" pitchFamily="49" charset="-122"/>
                <a:cs typeface="Times New Roman" pitchFamily="18" charset="0"/>
              </a:rPr>
              <a:t>mươi </a:t>
            </a:r>
            <a:r>
              <a:rPr lang="vi-VN" sz="4900" b="1" dirty="0">
                <a:solidFill>
                  <a:srgbClr val="002060"/>
                </a:solidFill>
                <a:effectLst/>
                <a:latin typeface="+mj-lt"/>
                <a:ea typeface="SimHei" pitchFamily="49" charset="-122"/>
                <a:cs typeface="Times New Roman" pitchFamily="18" charset="0"/>
              </a:rPr>
              <a:t>lăm năm, một chặng đường ta đã đi qua. Hai mươi lăm năm</a:t>
            </a:r>
            <a:r>
              <a:rPr lang="vi-VN" sz="4900" b="1" dirty="0" smtClean="0">
                <a:solidFill>
                  <a:srgbClr val="002060"/>
                </a:solidFill>
                <a:effectLst/>
                <a:latin typeface="+mj-lt"/>
                <a:ea typeface="SimHei" pitchFamily="49" charset="-122"/>
                <a:cs typeface="Times New Roman" pitchFamily="18" charset="0"/>
              </a:rPr>
              <a:t>,</a:t>
            </a:r>
            <a:r>
              <a:rPr lang="en-US" sz="4900" b="1" dirty="0" smtClean="0">
                <a:solidFill>
                  <a:srgbClr val="002060"/>
                </a:solidFill>
                <a:effectLst/>
                <a:latin typeface="+mj-lt"/>
                <a:ea typeface="SimHei" pitchFamily="49" charset="-122"/>
                <a:cs typeface="Times New Roman" pitchFamily="18" charset="0"/>
              </a:rPr>
              <a:t> </a:t>
            </a:r>
            <a:r>
              <a:rPr lang="vi-VN" sz="4900" b="1" dirty="0" smtClean="0">
                <a:solidFill>
                  <a:srgbClr val="002060"/>
                </a:solidFill>
                <a:effectLst/>
                <a:latin typeface="+mj-lt"/>
                <a:ea typeface="SimHei" pitchFamily="49" charset="-122"/>
                <a:cs typeface="Times New Roman" pitchFamily="18" charset="0"/>
              </a:rPr>
              <a:t>ngày </a:t>
            </a:r>
            <a:r>
              <a:rPr lang="vi-VN" sz="4900" b="1" dirty="0">
                <a:solidFill>
                  <a:srgbClr val="002060"/>
                </a:solidFill>
                <a:effectLst/>
                <a:latin typeface="+mj-lt"/>
                <a:ea typeface="SimHei" pitchFamily="49" charset="-122"/>
                <a:cs typeface="Times New Roman" pitchFamily="18" charset="0"/>
              </a:rPr>
              <a:t>từng ngày Chúa dẫn đưa ta. Hai mươi lăm năm,</a:t>
            </a:r>
            <a:r>
              <a:rPr lang="en-US" sz="4900" b="1" dirty="0">
                <a:solidFill>
                  <a:srgbClr val="002060"/>
                </a:solidFill>
                <a:effectLst/>
                <a:latin typeface="+mj-lt"/>
                <a:ea typeface="SimHei" pitchFamily="49" charset="-122"/>
                <a:cs typeface="Times New Roman" pitchFamily="18" charset="0"/>
              </a:rPr>
              <a:t> </a:t>
            </a:r>
            <a:r>
              <a:rPr lang="vi-VN" sz="4900" b="1" dirty="0">
                <a:solidFill>
                  <a:srgbClr val="002060"/>
                </a:solidFill>
                <a:effectLst/>
                <a:latin typeface="+mj-lt"/>
                <a:ea typeface="SimHei" pitchFamily="49" charset="-122"/>
                <a:cs typeface="Times New Roman" pitchFamily="18" charset="0"/>
              </a:rPr>
              <a:t>dù cuộc đời bao nhiêu vất vả, nhưng tình Chúa thương ta, hằng luôn chan chứa bao la.</a:t>
            </a:r>
            <a:endParaRPr lang="en-US" sz="4900" b="1" dirty="0">
              <a:solidFill>
                <a:srgbClr val="002060"/>
              </a:solidFill>
              <a:effectLst/>
              <a:latin typeface="+mj-lt"/>
              <a:ea typeface="SimHei" pitchFamily="49" charset="-122"/>
              <a:cs typeface="Times New Roman" pitchFamily="18" charset="0"/>
            </a:endParaRPr>
          </a:p>
          <a:p>
            <a:pPr marL="0" indent="0" algn="just">
              <a:buNone/>
            </a:pPr>
            <a:endParaRPr lang="en-US" sz="4900" b="1" dirty="0">
              <a:solidFill>
                <a:srgbClr val="003399"/>
              </a:solidFill>
              <a:effectLst/>
              <a:latin typeface="+mj-lt"/>
              <a:ea typeface="SimHei" pitchFamily="49" charset="-122"/>
              <a:cs typeface="Times New Roman" pitchFamily="18" charset="0"/>
            </a:endParaRPr>
          </a:p>
        </p:txBody>
      </p:sp>
    </p:spTree>
    <p:extLst>
      <p:ext uri="{BB962C8B-B14F-4D97-AF65-F5344CB8AC3E}">
        <p14:creationId xmlns:p14="http://schemas.microsoft.com/office/powerpoint/2010/main" val="2171279573"/>
      </p:ext>
    </p:extLst>
  </p:cSld>
  <p:clrMapOvr>
    <a:masterClrMapping/>
  </p:clrMapOvr>
  <p:timing>
    <p:tnLst>
      <p:par>
        <p:cTn id="1" dur="indefinite" restart="never" nodeType="tmRoot"/>
      </p:par>
    </p:tnLst>
  </p:timing>
</p:sld>
</file>

<file path=ppt/slides/slide5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Hai </a:t>
            </a:r>
            <a:r>
              <a:rPr lang="vi-VN" sz="5500" b="1" dirty="0">
                <a:solidFill>
                  <a:srgbClr val="002060"/>
                </a:solidFill>
                <a:effectLst/>
                <a:latin typeface="+mj-lt"/>
                <a:cs typeface="Times New Roman" panose="02020603050405020304" pitchFamily="18" charset="0"/>
              </a:rPr>
              <a:t>mươi lăm năm đây </a:t>
            </a:r>
            <a:r>
              <a:rPr lang="vi-VN" sz="5500" b="1" dirty="0" smtClean="0">
                <a:solidFill>
                  <a:srgbClr val="002060"/>
                </a:solidFill>
                <a:effectLst/>
                <a:latin typeface="+mj-lt"/>
                <a:cs typeface="Times New Roman" panose="02020603050405020304" pitchFamily="18" charset="0"/>
              </a:rPr>
              <a:t>một</a:t>
            </a:r>
            <a:r>
              <a:rPr lang="en-US" sz="5500" b="1" dirty="0" smtClean="0">
                <a:solidFill>
                  <a:srgbClr val="002060"/>
                </a:solidFill>
                <a:effectLst/>
                <a:latin typeface="+mj-lt"/>
                <a:cs typeface="Times New Roman" panose="02020603050405020304" pitchFamily="18" charset="0"/>
              </a:rPr>
              <a:t> </a:t>
            </a:r>
            <a:r>
              <a:rPr lang="vi-VN" sz="5500" b="1" dirty="0" smtClean="0">
                <a:solidFill>
                  <a:srgbClr val="002060"/>
                </a:solidFill>
                <a:effectLst/>
                <a:latin typeface="+mj-lt"/>
                <a:cs typeface="Times New Roman" panose="02020603050405020304" pitchFamily="18" charset="0"/>
              </a:rPr>
              <a:t>chặng </a:t>
            </a:r>
            <a:r>
              <a:rPr lang="vi-VN" sz="5500" b="1" dirty="0">
                <a:solidFill>
                  <a:srgbClr val="002060"/>
                </a:solidFill>
                <a:effectLst/>
                <a:latin typeface="+mj-lt"/>
                <a:cs typeface="Times New Roman" panose="02020603050405020304" pitchFamily="18" charset="0"/>
              </a:rPr>
              <a:t>đường, nguồn hồng ân tuôn trào xuống miên trường, cảm tạ tình Chúa yêu thương, con hòa bài ca du dương. </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038790276"/>
      </p:ext>
    </p:extLst>
  </p:cSld>
  <p:clrMapOvr>
    <a:masterClrMapping/>
  </p:clrMapOvr>
  <p:timing>
    <p:tnLst>
      <p:par>
        <p:cTn id="1" dur="indefinite" restart="never" nodeType="tmRoot"/>
      </p:par>
    </p:tnLst>
  </p:timing>
</p:sld>
</file>

<file path=ppt/slides/slide5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a:t>
            </a:r>
            <a:r>
              <a:rPr lang="en-US" sz="5500" b="1" dirty="0">
                <a:solidFill>
                  <a:srgbClr val="003399"/>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Xin </a:t>
            </a:r>
            <a:r>
              <a:rPr lang="vi-VN" sz="5500" b="1" dirty="0">
                <a:solidFill>
                  <a:srgbClr val="002060"/>
                </a:solidFill>
                <a:effectLst/>
                <a:latin typeface="+mj-lt"/>
                <a:cs typeface="Times New Roman" panose="02020603050405020304" pitchFamily="18" charset="0"/>
              </a:rPr>
              <a:t>cho tương lai giữa ngàn dặm trường, dù hiểm nguy con được mãi kiên cường, cùng Ngài về khắp muôn phương, loan truyền Danh Chúa Tình Thương.</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955960803"/>
      </p:ext>
    </p:extLst>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95250"/>
            <a:ext cx="9144000" cy="5143500"/>
          </a:xfrm>
        </p:spPr>
        <p:txBody>
          <a:bodyPr>
            <a:noAutofit/>
          </a:bodyPr>
          <a:lstStyle/>
          <a:p>
            <a:pPr marL="0" indent="0" algn="just">
              <a:buNone/>
            </a:pPr>
            <a:r>
              <a:rPr lang="en-US" sz="4800" b="1" dirty="0">
                <a:solidFill>
                  <a:srgbClr val="FF0000"/>
                </a:solidFill>
                <a:effectLst/>
                <a:latin typeface="+mj-lt"/>
                <a:ea typeface="SimHei" pitchFamily="49" charset="-122"/>
                <a:cs typeface="Times New Roman" pitchFamily="18" charset="0"/>
              </a:rPr>
              <a:t>2</a:t>
            </a:r>
            <a:r>
              <a:rPr lang="en-US" sz="4800" b="1" dirty="0" smtClean="0">
                <a:solidFill>
                  <a:srgbClr val="FF0000"/>
                </a:solidFill>
                <a:effectLst/>
                <a:latin typeface="+mj-lt"/>
                <a:ea typeface="SimHei" pitchFamily="49" charset="-122"/>
                <a:cs typeface="Times New Roman" pitchFamily="18" charset="0"/>
              </a:rPr>
              <a:t>.</a:t>
            </a:r>
            <a:r>
              <a:rPr lang="en-US" sz="4800" b="1" dirty="0" smtClean="0">
                <a:solidFill>
                  <a:srgbClr val="003399"/>
                </a:solidFill>
                <a:effectLst/>
                <a:latin typeface="+mj-lt"/>
                <a:ea typeface="SimHei" pitchFamily="49" charset="-122"/>
                <a:cs typeface="Times New Roman" pitchFamily="18" charset="0"/>
              </a:rPr>
              <a:t> </a:t>
            </a:r>
            <a:r>
              <a:rPr lang="vi-VN" sz="4800" b="1" dirty="0">
                <a:solidFill>
                  <a:srgbClr val="002060"/>
                </a:solidFill>
                <a:effectLst/>
                <a:latin typeface="+mj-lt"/>
                <a:cs typeface="Times New Roman" panose="02020603050405020304" pitchFamily="18" charset="0"/>
              </a:rPr>
              <a:t>Bao nhiêu năm qua, nhờ nhiều người chung sức chung tay, dâng muôn hy sinh cùng nhọc nhằn mới có hôm nay. Xin ghi nơi đây niềm cảm tạ tri ân hết thảy, xin người mãi chung tay, dựng xây trên bước tương </a:t>
            </a:r>
            <a:r>
              <a:rPr lang="vi-VN" sz="4800" b="1">
                <a:solidFill>
                  <a:srgbClr val="002060"/>
                </a:solidFill>
                <a:effectLst/>
                <a:latin typeface="+mj-lt"/>
                <a:cs typeface="Times New Roman" panose="02020603050405020304" pitchFamily="18" charset="0"/>
              </a:rPr>
              <a:t>lai</a:t>
            </a:r>
            <a:r>
              <a:rPr lang="vi-VN" sz="4800" b="1" smtClean="0">
                <a:solidFill>
                  <a:srgbClr val="002060"/>
                </a:solidFill>
                <a:effectLst/>
                <a:latin typeface="+mj-lt"/>
                <a:cs typeface="Times New Roman" panose="02020603050405020304" pitchFamily="18" charset="0"/>
              </a:rPr>
              <a:t>.</a:t>
            </a:r>
            <a:endParaRPr lang="en-US" sz="48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298316268"/>
      </p:ext>
    </p:extLst>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u="sng"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Hai </a:t>
            </a:r>
            <a:r>
              <a:rPr lang="vi-VN" sz="5500" b="1" dirty="0">
                <a:solidFill>
                  <a:srgbClr val="002060"/>
                </a:solidFill>
                <a:effectLst/>
                <a:latin typeface="+mj-lt"/>
                <a:cs typeface="Times New Roman" panose="02020603050405020304" pitchFamily="18" charset="0"/>
              </a:rPr>
              <a:t>mươi lăm năm đây một chặng đường, nguồn hồng ân tuôn trào xuống miên trường, cảm tạ tình Chúa yêu thương, con hòa bài ca du dương. </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2451504198"/>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dirty="0" smtClean="0">
                <a:solidFill>
                  <a:srgbClr val="FF0000"/>
                </a:solidFill>
                <a:effectLst/>
                <a:latin typeface="+mj-lt"/>
                <a:ea typeface="Tahoma" pitchFamily="34" charset="0"/>
                <a:cs typeface="Times New Roman" pitchFamily="18" charset="0"/>
              </a:rPr>
              <a:t>ĐK:</a:t>
            </a:r>
            <a:r>
              <a:rPr lang="en-US" sz="5600" b="1" dirty="0">
                <a:effectLst/>
                <a:latin typeface="+mj-lt"/>
              </a:rPr>
              <a:t> </a:t>
            </a:r>
            <a:r>
              <a:rPr lang="en-US" sz="5600" b="1" dirty="0">
                <a:solidFill>
                  <a:srgbClr val="002060"/>
                </a:solidFill>
                <a:effectLst/>
                <a:latin typeface="+mj-lt"/>
              </a:rPr>
              <a:t>H</a:t>
            </a:r>
            <a:r>
              <a:rPr lang="en-US" sz="5600" b="1" dirty="0" smtClean="0">
                <a:solidFill>
                  <a:srgbClr val="002060"/>
                </a:solidFill>
                <a:effectLst/>
                <a:latin typeface="+mj-lt"/>
              </a:rPr>
              <a:t>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a:solidFill>
                  <a:srgbClr val="002060"/>
                </a:solidFill>
                <a:effectLst/>
                <a:latin typeface="+mj-lt"/>
              </a:rPr>
              <a:t>l</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a:solidFill>
                  <a:srgbClr val="002060"/>
                </a:solidFill>
                <a:effectLst/>
                <a:latin typeface="+mj-lt"/>
              </a:rPr>
              <a:t>n</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Hai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smtClean="0">
                <a:solidFill>
                  <a:srgbClr val="002060"/>
                </a:solidFill>
                <a:effectLst/>
                <a:latin typeface="+mj-lt"/>
              </a:rPr>
              <a:t>lăm</a:t>
            </a:r>
            <a:r>
              <a:rPr lang="en-US" sz="5600" b="1" dirty="0" smtClean="0">
                <a:solidFill>
                  <a:srgbClr val="002060"/>
                </a:solidFill>
                <a:effectLst/>
                <a:latin typeface="+mj-lt"/>
              </a:rPr>
              <a:t> </a:t>
            </a:r>
            <a:r>
              <a:rPr lang="en-US" sz="5600" b="1" dirty="0" err="1" smtClean="0">
                <a:solidFill>
                  <a:srgbClr val="002060"/>
                </a:solidFill>
                <a:effectLst/>
                <a:latin typeface="+mj-lt"/>
              </a:rPr>
              <a:t>năm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hồng</a:t>
            </a:r>
            <a:r>
              <a:rPr lang="en-US" sz="5600" b="1" dirty="0" smtClean="0">
                <a:solidFill>
                  <a:srgbClr val="002060"/>
                </a:solidFill>
                <a:effectLst/>
                <a:latin typeface="+mj-lt"/>
              </a:rPr>
              <a:t> </a:t>
            </a:r>
            <a:r>
              <a:rPr lang="en-US" sz="5600" b="1" dirty="0" err="1" smtClean="0">
                <a:solidFill>
                  <a:srgbClr val="002060"/>
                </a:solidFill>
                <a:effectLst/>
                <a:latin typeface="+mj-lt"/>
              </a:rPr>
              <a:t>ân</a:t>
            </a:r>
            <a:r>
              <a:rPr lang="en-US" sz="5600" b="1" dirty="0" smtClean="0">
                <a:solidFill>
                  <a:srgbClr val="002060"/>
                </a:solidFill>
                <a:effectLst/>
                <a:latin typeface="+mj-lt"/>
              </a:rPr>
              <a:t> </a:t>
            </a:r>
            <a:r>
              <a:rPr lang="en-US" sz="5600" b="1" dirty="0" err="1" smtClean="0">
                <a:solidFill>
                  <a:srgbClr val="002060"/>
                </a:solidFill>
                <a:effectLst/>
                <a:latin typeface="+mj-lt"/>
              </a:rPr>
              <a:t>Chúa</a:t>
            </a:r>
            <a:r>
              <a:rPr lang="en-US" sz="5600" b="1" dirty="0" smtClean="0">
                <a:solidFill>
                  <a:srgbClr val="002060"/>
                </a:solidFill>
                <a:effectLst/>
                <a:latin typeface="+mj-lt"/>
              </a:rPr>
              <a:t> ban. </a:t>
            </a:r>
            <a:endParaRPr lang="vi-VN" sz="5600" b="1" dirty="0">
              <a:solidFill>
                <a:srgbClr val="002060"/>
              </a:solidFill>
              <a:effectLst/>
              <a:latin typeface="+mj-lt"/>
            </a:endParaRPr>
          </a:p>
        </p:txBody>
      </p:sp>
    </p:spTree>
    <p:extLst>
      <p:ext uri="{BB962C8B-B14F-4D97-AF65-F5344CB8AC3E}">
        <p14:creationId xmlns:p14="http://schemas.microsoft.com/office/powerpoint/2010/main" val="774746553"/>
      </p:ext>
    </p:extLst>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002060"/>
                </a:solidFill>
                <a:effectLst/>
                <a:latin typeface="+mj-lt"/>
                <a:ea typeface="SimHei" pitchFamily="49" charset="-122"/>
                <a:cs typeface="Times New Roman" pitchFamily="18" charset="0"/>
              </a:rPr>
              <a:t>…</a:t>
            </a:r>
            <a:r>
              <a:rPr lang="en-US" sz="5500" b="1" dirty="0">
                <a:solidFill>
                  <a:srgbClr val="002060"/>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Xin </a:t>
            </a:r>
            <a:r>
              <a:rPr lang="vi-VN" sz="5500" b="1" dirty="0">
                <a:solidFill>
                  <a:srgbClr val="002060"/>
                </a:solidFill>
                <a:effectLst/>
                <a:latin typeface="+mj-lt"/>
                <a:cs typeface="Times New Roman" panose="02020603050405020304" pitchFamily="18" charset="0"/>
              </a:rPr>
              <a:t>cho tương lai giữa ngàn dặm trường, dù hiểm nguy con được mãi kiên cường, cùng Ngài về khắp muôn phương, loan truyền Danh Chúa Tình Thương.</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4185006157"/>
      </p:ext>
    </p:extLst>
  </p:cSld>
  <p:clrMapOvr>
    <a:masterClrMapping/>
  </p:clrMapOvr>
  <p:timing>
    <p:tnLst>
      <p:par>
        <p:cTn id="1" dur="indefinite" restart="never" nodeType="tmRoot"/>
      </p:par>
    </p:tnLst>
  </p:timing>
</p:sld>
</file>

<file path=ppt/slides/slide6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33350"/>
            <a:ext cx="9144000" cy="5143500"/>
          </a:xfrm>
        </p:spPr>
        <p:txBody>
          <a:bodyPr>
            <a:noAutofit/>
          </a:bodyPr>
          <a:lstStyle/>
          <a:p>
            <a:pPr marL="0" indent="0" algn="just">
              <a:lnSpc>
                <a:spcPct val="120000"/>
              </a:lnSpc>
              <a:buNone/>
            </a:pPr>
            <a:r>
              <a:rPr lang="en-US" sz="4900" b="1" dirty="0" smtClean="0">
                <a:solidFill>
                  <a:srgbClr val="FF0000"/>
                </a:solidFill>
                <a:effectLst/>
                <a:latin typeface="+mj-lt"/>
                <a:ea typeface="SimHei" pitchFamily="49" charset="-122"/>
                <a:cs typeface="Times New Roman" pitchFamily="18" charset="0"/>
              </a:rPr>
              <a:t>3.</a:t>
            </a:r>
            <a:r>
              <a:rPr lang="en-US" sz="4900" b="1" dirty="0" smtClean="0">
                <a:solidFill>
                  <a:srgbClr val="003399"/>
                </a:solidFill>
                <a:effectLst/>
                <a:latin typeface="+mj-lt"/>
                <a:ea typeface="SimHei" pitchFamily="49" charset="-122"/>
                <a:cs typeface="Times New Roman" pitchFamily="18" charset="0"/>
              </a:rPr>
              <a:t> </a:t>
            </a:r>
            <a:r>
              <a:rPr lang="vi-VN" sz="4900" b="1" dirty="0">
                <a:solidFill>
                  <a:srgbClr val="002060"/>
                </a:solidFill>
                <a:effectLst/>
                <a:latin typeface="+mj-lt"/>
                <a:cs typeface="Times New Roman" panose="02020603050405020304" pitchFamily="18" charset="0"/>
              </a:rPr>
              <a:t>Tương lai ta đi dù đường dài xin chớ lo </a:t>
            </a:r>
            <a:r>
              <a:rPr lang="vi-VN" sz="4900" b="1" dirty="0" smtClean="0">
                <a:solidFill>
                  <a:srgbClr val="002060"/>
                </a:solidFill>
                <a:effectLst/>
                <a:latin typeface="+mj-lt"/>
                <a:cs typeface="Times New Roman" panose="02020603050405020304" pitchFamily="18" charset="0"/>
              </a:rPr>
              <a:t>chi</a:t>
            </a:r>
            <a:r>
              <a:rPr lang="en-US" sz="4900" b="1" dirty="0" smtClean="0">
                <a:solidFill>
                  <a:srgbClr val="002060"/>
                </a:solidFill>
                <a:effectLst/>
                <a:latin typeface="+mj-lt"/>
                <a:cs typeface="Times New Roman" panose="02020603050405020304" pitchFamily="18" charset="0"/>
              </a:rPr>
              <a:t>, c</a:t>
            </a:r>
            <a:r>
              <a:rPr lang="vi-VN" sz="4900" b="1" dirty="0" smtClean="0">
                <a:solidFill>
                  <a:srgbClr val="002060"/>
                </a:solidFill>
                <a:effectLst/>
                <a:latin typeface="+mj-lt"/>
                <a:cs typeface="Times New Roman" panose="02020603050405020304" pitchFamily="18" charset="0"/>
              </a:rPr>
              <a:t>ó </a:t>
            </a:r>
            <a:r>
              <a:rPr lang="vi-VN" sz="4900" b="1" dirty="0">
                <a:solidFill>
                  <a:srgbClr val="002060"/>
                </a:solidFill>
                <a:effectLst/>
                <a:latin typeface="+mj-lt"/>
                <a:cs typeface="Times New Roman" panose="02020603050405020304" pitchFamily="18" charset="0"/>
              </a:rPr>
              <a:t>Chúa dẫn bước còn sợ gì những nỗi gian nguy</a:t>
            </a:r>
            <a:r>
              <a:rPr lang="vi-VN" sz="4900" b="1" dirty="0" smtClean="0">
                <a:solidFill>
                  <a:srgbClr val="002060"/>
                </a:solidFill>
                <a:effectLst/>
                <a:latin typeface="+mj-lt"/>
                <a:cs typeface="Times New Roman" panose="02020603050405020304" pitchFamily="18" charset="0"/>
              </a:rPr>
              <a:t>.</a:t>
            </a:r>
            <a:r>
              <a:rPr lang="en-US" sz="4900" b="1" dirty="0" smtClean="0">
                <a:solidFill>
                  <a:srgbClr val="002060"/>
                </a:solidFill>
                <a:effectLst/>
                <a:latin typeface="+mj-lt"/>
                <a:cs typeface="Times New Roman" panose="02020603050405020304" pitchFamily="18" charset="0"/>
              </a:rPr>
              <a:t> </a:t>
            </a:r>
            <a:r>
              <a:rPr lang="vi-VN" sz="4900" b="1" dirty="0">
                <a:solidFill>
                  <a:srgbClr val="002060"/>
                </a:solidFill>
                <a:effectLst/>
                <a:latin typeface="+mj-lt"/>
                <a:cs typeface="Times New Roman" panose="02020603050405020304" pitchFamily="18" charset="0"/>
              </a:rPr>
              <a:t>Tương lai ta đi, đặt t</a:t>
            </a:r>
            <a:r>
              <a:rPr lang="en-US" sz="4900" b="1" dirty="0" err="1">
                <a:solidFill>
                  <a:srgbClr val="002060"/>
                </a:solidFill>
                <a:effectLst/>
                <a:latin typeface="+mj-lt"/>
                <a:cs typeface="Times New Roman" panose="02020603050405020304" pitchFamily="18" charset="0"/>
              </a:rPr>
              <a:t>rọn</a:t>
            </a:r>
            <a:r>
              <a:rPr lang="vi-VN" sz="4900" b="1" dirty="0">
                <a:solidFill>
                  <a:srgbClr val="002060"/>
                </a:solidFill>
                <a:effectLst/>
                <a:latin typeface="+mj-lt"/>
                <a:cs typeface="Times New Roman" panose="02020603050405020304" pitchFamily="18" charset="0"/>
              </a:rPr>
              <a:t> niềm tin nơi Chúa Cả</a:t>
            </a:r>
            <a:r>
              <a:rPr lang="en-US" sz="4900" b="1" dirty="0">
                <a:solidFill>
                  <a:srgbClr val="002060"/>
                </a:solidFill>
                <a:effectLst/>
                <a:latin typeface="+mj-lt"/>
                <a:cs typeface="Times New Roman" panose="02020603050405020304" pitchFamily="18" charset="0"/>
              </a:rPr>
              <a:t>, m</a:t>
            </a:r>
            <a:r>
              <a:rPr lang="vi-VN" sz="4900" b="1" dirty="0">
                <a:solidFill>
                  <a:srgbClr val="002060"/>
                </a:solidFill>
                <a:effectLst/>
                <a:latin typeface="+mj-lt"/>
                <a:cs typeface="Times New Roman" panose="02020603050405020304" pitchFamily="18" charset="0"/>
              </a:rPr>
              <a:t>ong tình Chúa bao la</a:t>
            </a:r>
            <a:r>
              <a:rPr lang="en-US" sz="4900" b="1" dirty="0">
                <a:solidFill>
                  <a:srgbClr val="002060"/>
                </a:solidFill>
                <a:effectLst/>
                <a:latin typeface="+mj-lt"/>
                <a:cs typeface="Times New Roman" panose="02020603050405020304" pitchFamily="18" charset="0"/>
              </a:rPr>
              <a:t> </a:t>
            </a:r>
            <a:r>
              <a:rPr lang="en-US" sz="4900" b="1" dirty="0" err="1">
                <a:solidFill>
                  <a:srgbClr val="002060"/>
                </a:solidFill>
                <a:effectLst/>
                <a:latin typeface="+mj-lt"/>
                <a:cs typeface="Times New Roman" panose="02020603050405020304" pitchFamily="18" charset="0"/>
              </a:rPr>
              <a:t>làm</a:t>
            </a:r>
            <a:r>
              <a:rPr lang="en-US" sz="4900" b="1" dirty="0">
                <a:solidFill>
                  <a:srgbClr val="002060"/>
                </a:solidFill>
                <a:effectLst/>
                <a:latin typeface="+mj-lt"/>
                <a:cs typeface="Times New Roman" panose="02020603050405020304" pitchFamily="18" charset="0"/>
              </a:rPr>
              <a:t> </a:t>
            </a:r>
            <a:r>
              <a:rPr lang="en-US" sz="4900" b="1" dirty="0" err="1">
                <a:solidFill>
                  <a:srgbClr val="002060"/>
                </a:solidFill>
                <a:effectLst/>
                <a:latin typeface="+mj-lt"/>
                <a:cs typeface="Times New Roman" panose="02020603050405020304" pitchFamily="18" charset="0"/>
              </a:rPr>
              <a:t>cho</a:t>
            </a:r>
            <a:r>
              <a:rPr lang="en-US" sz="4900" b="1" dirty="0">
                <a:solidFill>
                  <a:srgbClr val="002060"/>
                </a:solidFill>
                <a:effectLst/>
                <a:latin typeface="+mj-lt"/>
                <a:cs typeface="Times New Roman" panose="02020603050405020304" pitchFamily="18" charset="0"/>
              </a:rPr>
              <a:t> </a:t>
            </a:r>
            <a:r>
              <a:rPr lang="en-US" sz="4900" b="1" dirty="0" err="1">
                <a:solidFill>
                  <a:srgbClr val="002060"/>
                </a:solidFill>
                <a:effectLst/>
                <a:latin typeface="+mj-lt"/>
                <a:cs typeface="Times New Roman" panose="02020603050405020304" pitchFamily="18" charset="0"/>
              </a:rPr>
              <a:t>sinh</a:t>
            </a:r>
            <a:r>
              <a:rPr lang="en-US" sz="4900" b="1" dirty="0">
                <a:solidFill>
                  <a:srgbClr val="002060"/>
                </a:solidFill>
                <a:effectLst/>
                <a:latin typeface="+mj-lt"/>
                <a:cs typeface="Times New Roman" panose="02020603050405020304" pitchFamily="18" charset="0"/>
              </a:rPr>
              <a:t> </a:t>
            </a:r>
            <a:r>
              <a:rPr lang="en-US" sz="4900" b="1" dirty="0" err="1">
                <a:solidFill>
                  <a:srgbClr val="002060"/>
                </a:solidFill>
                <a:effectLst/>
                <a:latin typeface="+mj-lt"/>
                <a:cs typeface="Times New Roman" panose="02020603050405020304" pitchFamily="18" charset="0"/>
              </a:rPr>
              <a:t>trái</a:t>
            </a:r>
            <a:r>
              <a:rPr lang="en-US" sz="4900" b="1" dirty="0">
                <a:solidFill>
                  <a:srgbClr val="002060"/>
                </a:solidFill>
                <a:effectLst/>
                <a:latin typeface="+mj-lt"/>
                <a:cs typeface="Times New Roman" panose="02020603050405020304" pitchFamily="18" charset="0"/>
              </a:rPr>
              <a:t> </a:t>
            </a:r>
            <a:r>
              <a:rPr lang="en-US" sz="4900" b="1" dirty="0" err="1">
                <a:solidFill>
                  <a:srgbClr val="002060"/>
                </a:solidFill>
                <a:effectLst/>
                <a:latin typeface="+mj-lt"/>
                <a:cs typeface="Times New Roman" panose="02020603050405020304" pitchFamily="18" charset="0"/>
              </a:rPr>
              <a:t>đơm</a:t>
            </a:r>
            <a:r>
              <a:rPr lang="en-US" sz="4900" b="1" dirty="0">
                <a:solidFill>
                  <a:srgbClr val="002060"/>
                </a:solidFill>
                <a:effectLst/>
                <a:latin typeface="+mj-lt"/>
                <a:cs typeface="Times New Roman" panose="02020603050405020304" pitchFamily="18" charset="0"/>
              </a:rPr>
              <a:t> </a:t>
            </a:r>
            <a:r>
              <a:rPr lang="en-US" sz="4900" b="1" err="1">
                <a:solidFill>
                  <a:srgbClr val="002060"/>
                </a:solidFill>
                <a:effectLst/>
                <a:latin typeface="+mj-lt"/>
                <a:cs typeface="Times New Roman" panose="02020603050405020304" pitchFamily="18" charset="0"/>
              </a:rPr>
              <a:t>hoa</a:t>
            </a:r>
            <a:r>
              <a:rPr lang="en-US" sz="4900" b="1" smtClean="0">
                <a:solidFill>
                  <a:srgbClr val="002060"/>
                </a:solidFill>
                <a:effectLst/>
                <a:latin typeface="+mj-lt"/>
                <a:cs typeface="Times New Roman" panose="02020603050405020304" pitchFamily="18" charset="0"/>
              </a:rPr>
              <a:t>.</a:t>
            </a:r>
            <a:endParaRPr lang="en-US" sz="49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792284959"/>
      </p:ext>
    </p:extLst>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u="sng"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Hai </a:t>
            </a:r>
            <a:r>
              <a:rPr lang="vi-VN" sz="5500" b="1" dirty="0">
                <a:solidFill>
                  <a:srgbClr val="002060"/>
                </a:solidFill>
                <a:effectLst/>
                <a:latin typeface="+mj-lt"/>
                <a:cs typeface="Times New Roman" panose="02020603050405020304" pitchFamily="18" charset="0"/>
              </a:rPr>
              <a:t>mươi lăm năm đây một chặng đường, nguồn hồng ân tuôn trào xuống miên trường, cảm tạ tình Chúa yêu thương, con hòa bài ca du dương. </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697230756"/>
      </p:ext>
    </p:extLst>
  </p:cSld>
  <p:clrMapOvr>
    <a:masterClrMapping/>
  </p:clrMapOvr>
  <p:timing>
    <p:tnLst>
      <p:par>
        <p:cTn id="1" dur="indefinite" restart="never" nodeType="tmRoot"/>
      </p:par>
    </p:tnLst>
  </p:timing>
</p:sld>
</file>

<file path=ppt/slides/slide63.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a:t>
            </a:r>
            <a:r>
              <a:rPr lang="en-US" sz="5500" b="1" dirty="0">
                <a:solidFill>
                  <a:srgbClr val="003399"/>
                </a:solidFill>
                <a:effectLst/>
                <a:latin typeface="+mj-lt"/>
                <a:ea typeface="SimHei" pitchFamily="49" charset="-122"/>
                <a:cs typeface="Times New Roman" pitchFamily="18" charset="0"/>
              </a:rPr>
              <a:t> </a:t>
            </a:r>
            <a:r>
              <a:rPr lang="vi-VN" sz="5500" b="1" dirty="0" smtClean="0">
                <a:solidFill>
                  <a:srgbClr val="002060"/>
                </a:solidFill>
                <a:effectLst/>
                <a:latin typeface="+mj-lt"/>
                <a:cs typeface="Times New Roman" panose="02020603050405020304" pitchFamily="18" charset="0"/>
              </a:rPr>
              <a:t>Xin </a:t>
            </a:r>
            <a:r>
              <a:rPr lang="vi-VN" sz="5500" b="1" dirty="0">
                <a:solidFill>
                  <a:srgbClr val="002060"/>
                </a:solidFill>
                <a:effectLst/>
                <a:latin typeface="+mj-lt"/>
                <a:cs typeface="Times New Roman" panose="02020603050405020304" pitchFamily="18" charset="0"/>
              </a:rPr>
              <a:t>cho tương lai giữa ngàn dặm trường, dù hiểm nguy con được mãi kiên cường, cùng Ngài về khắp muôn phương, loan truyền Danh Chúa Tình Thương.</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913494705"/>
      </p:ext>
    </p:extLst>
  </p:cSld>
  <p:clrMapOvr>
    <a:masterClrMapping/>
  </p:clrMapOvr>
  <p:timing>
    <p:tnLst>
      <p:par>
        <p:cTn id="1" dur="indefinite" restart="never" nodeType="tmRoot"/>
      </p:par>
    </p:tnLst>
  </p:timing>
</p:sld>
</file>

<file path=ppt/slides/slide64.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4" name="Picture 3"/>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4194432017"/>
      </p:ext>
    </p:extLst>
  </p:cSld>
  <p:clrMapOvr>
    <a:masterClrMapping/>
  </p:clrMapOvr>
  <mc:AlternateContent xmlns:mc="http://schemas.openxmlformats.org/markup-compatibility/2006" xmlns:p14="http://schemas.microsoft.com/office/powerpoint/2010/main">
    <mc:Choice Requires="p14">
      <p:transition p14:dur="10" advClick="0"/>
    </mc:Choice>
    <mc:Fallback xmlns="">
      <p:transition advClick="0"/>
    </mc:Fallback>
  </mc:AlternateContent>
  <p:timing>
    <p:tnLst>
      <p:par>
        <p:cTn id="1" dur="indefinite" restart="never" nodeType="tmRoot"/>
      </p:par>
    </p:tnLst>
  </p:timing>
</p:sld>
</file>

<file path=ppt/slides/slide65.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Title 2"/>
          <p:cNvSpPr>
            <a:spLocks noGrp="1"/>
          </p:cNvSpPr>
          <p:nvPr>
            <p:ph type="ctrTitle"/>
          </p:nvPr>
        </p:nvSpPr>
        <p:spPr/>
        <p:txBody>
          <a:bodyPr/>
          <a:lstStyle/>
          <a:p>
            <a:endParaRPr lang="en-US" b="1">
              <a:effectLst/>
              <a:latin typeface="+mj-lt"/>
            </a:endParaRPr>
          </a:p>
        </p:txBody>
      </p:sp>
      <p:pic>
        <p:nvPicPr>
          <p:cNvPr id="2" name="Picture 1"/>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084863370"/>
      </p:ext>
    </p:extLst>
  </p:cSld>
  <p:clrMapOvr>
    <a:masterClrMapping/>
  </p:clrMapOvr>
  <p:timing>
    <p:tnLst>
      <p:par>
        <p:cTn id="1" dur="indefinite" restart="never" nodeType="tmRoot"/>
      </p:par>
    </p:tnLst>
  </p:timing>
</p:sld>
</file>

<file path=ppt/slides/slide66.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4" name="Rectangle 3"/>
          <p:cNvSpPr/>
          <p:nvPr/>
        </p:nvSpPr>
        <p:spPr>
          <a:xfrm>
            <a:off x="0" y="209550"/>
            <a:ext cx="9144000" cy="4632037"/>
          </a:xfrm>
          <a:prstGeom prst="rect">
            <a:avLst/>
          </a:prstGeom>
        </p:spPr>
        <p:txBody>
          <a:bodyPr wrap="square">
            <a:spAutoFit/>
          </a:bodyPr>
          <a:lstStyle/>
          <a:p>
            <a:pPr algn="ctr"/>
            <a:r>
              <a:rPr lang="en-US" sz="6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75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Kết</a:t>
            </a:r>
            <a:r>
              <a:rPr lang="en-US" sz="75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75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lễ</a:t>
            </a:r>
            <a:endParaRPr lang="en-US" sz="7500" b="1" dirty="0">
              <a:solidFill>
                <a:srgbClr val="FF0000"/>
              </a:solidFill>
              <a:effectLst>
                <a:outerShdw blurRad="38100" dist="38100" dir="2700000" algn="tl">
                  <a:srgbClr val="000000">
                    <a:alpha val="43137"/>
                  </a:srgbClr>
                </a:outerShdw>
              </a:effectLst>
              <a:ea typeface="Times" pitchFamily="34" charset="0"/>
              <a:cs typeface="Times New Roman" pitchFamily="18" charset="0"/>
            </a:endParaRPr>
          </a:p>
          <a:p>
            <a:pPr algn="ctr"/>
            <a:r>
              <a:rPr lang="en-US" sz="75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Tình</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yêu</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Chúa</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Kitô</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thúc</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bách</a:t>
            </a:r>
            <a:r>
              <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 </a:t>
            </a:r>
            <a:r>
              <a:rPr lang="en-US" sz="8000" b="1" dirty="0" err="1" smtClean="0">
                <a:solidFill>
                  <a:srgbClr val="FF0000"/>
                </a:solidFill>
                <a:effectLst>
                  <a:outerShdw blurRad="38100" dist="38100" dir="2700000" algn="tl">
                    <a:srgbClr val="000000">
                      <a:alpha val="43137"/>
                    </a:srgbClr>
                  </a:outerShdw>
                </a:effectLst>
                <a:ea typeface="Times" pitchFamily="34" charset="0"/>
                <a:cs typeface="Times New Roman" pitchFamily="18" charset="0"/>
              </a:rPr>
              <a:t>tôi</a:t>
            </a:r>
            <a:endParaRPr lang="en-US" sz="8000" b="1" dirty="0" smtClean="0">
              <a:solidFill>
                <a:srgbClr val="FF0000"/>
              </a:solidFill>
              <a:effectLst>
                <a:outerShdw blurRad="38100" dist="38100" dir="2700000" algn="tl">
                  <a:srgbClr val="000000">
                    <a:alpha val="43137"/>
                  </a:srgbClr>
                </a:outerShdw>
              </a:effectLst>
              <a:ea typeface="Times" pitchFamily="34" charset="0"/>
              <a:cs typeface="Times New Roman" pitchFamily="18" charset="0"/>
            </a:endParaRPr>
          </a:p>
          <a:p>
            <a:pPr algn="ctr"/>
            <a:r>
              <a:rPr lang="en-US" sz="6000" b="1" i="1" dirty="0" smtClean="0">
                <a:solidFill>
                  <a:srgbClr val="003399"/>
                </a:solidFill>
                <a:effectLst>
                  <a:outerShdw blurRad="38100" dist="38100" dir="2700000" algn="tl">
                    <a:srgbClr val="000000">
                      <a:alpha val="43137"/>
                    </a:srgbClr>
                  </a:outerShdw>
                </a:effectLst>
                <a:ea typeface="Times" pitchFamily="34" charset="0"/>
                <a:cs typeface="Times New Roman" pitchFamily="18" charset="0"/>
              </a:rPr>
              <a:t>Trinh </a:t>
            </a:r>
            <a:r>
              <a:rPr lang="en-US" sz="6000" b="1" i="1" dirty="0" err="1" smtClean="0">
                <a:solidFill>
                  <a:srgbClr val="003399"/>
                </a:solidFill>
                <a:effectLst>
                  <a:outerShdw blurRad="38100" dist="38100" dir="2700000" algn="tl">
                    <a:srgbClr val="000000">
                      <a:alpha val="43137"/>
                    </a:srgbClr>
                  </a:outerShdw>
                </a:effectLst>
                <a:ea typeface="Times" pitchFamily="34" charset="0"/>
                <a:cs typeface="Times New Roman" pitchFamily="18" charset="0"/>
              </a:rPr>
              <a:t>Nguyên</a:t>
            </a:r>
            <a:endParaRPr lang="en-US" sz="6000" b="1" i="1" dirty="0">
              <a:solidFill>
                <a:srgbClr val="003399"/>
              </a:solidFill>
              <a:effectLst>
                <a:outerShdw blurRad="38100" dist="38100" dir="2700000" algn="tl">
                  <a:srgbClr val="000000">
                    <a:alpha val="43137"/>
                  </a:srgbClr>
                </a:outerShdw>
              </a:effectLst>
              <a:ea typeface="Times" pitchFamily="34" charset="0"/>
              <a:cs typeface="Times New Roman" pitchFamily="18" charset="0"/>
            </a:endParaRPr>
          </a:p>
        </p:txBody>
      </p:sp>
    </p:spTree>
    <p:extLst>
      <p:ext uri="{BB962C8B-B14F-4D97-AF65-F5344CB8AC3E}">
        <p14:creationId xmlns:p14="http://schemas.microsoft.com/office/powerpoint/2010/main" val="1917077970"/>
      </p:ext>
    </p:extLst>
  </p:cSld>
  <p:clrMapOvr>
    <a:masterClrMapping/>
  </p:clrMapOvr>
  <p:timing>
    <p:tnLst>
      <p:par>
        <p:cTn id="1" dur="indefinite" restart="never" nodeType="tmRoot"/>
      </p:par>
    </p:tnLst>
  </p:timing>
</p:sld>
</file>

<file path=ppt/slides/slide6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Ki-</a:t>
            </a:r>
            <a:r>
              <a:rPr lang="en-US" sz="5500" b="1" dirty="0" err="1" smtClean="0">
                <a:solidFill>
                  <a:srgbClr val="002060"/>
                </a:solidFill>
                <a:effectLst/>
                <a:latin typeface="+mj-lt"/>
                <a:cs typeface="Times New Roman" panose="02020603050405020304" pitchFamily="18" charset="0"/>
              </a:rPr>
              <a:t>tô</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làm</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tông</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đồ</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Ngài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mang</a:t>
            </a:r>
            <a:r>
              <a:rPr lang="en-US" sz="5500" b="1" dirty="0" smtClean="0">
                <a:solidFill>
                  <a:srgbClr val="002060"/>
                </a:solidFill>
                <a:effectLst/>
                <a:latin typeface="+mj-lt"/>
                <a:cs typeface="Times New Roman" panose="02020603050405020304" pitchFamily="18" charset="0"/>
              </a:rPr>
              <a:t> Tin </a:t>
            </a:r>
            <a:r>
              <a:rPr lang="en-US" sz="5500" b="1" dirty="0" err="1">
                <a:solidFill>
                  <a:srgbClr val="002060"/>
                </a:solidFill>
                <a:effectLst/>
                <a:latin typeface="+mj-lt"/>
                <a:cs typeface="Times New Roman" panose="02020603050405020304" pitchFamily="18" charset="0"/>
              </a:rPr>
              <a:t>V</a:t>
            </a:r>
            <a:r>
              <a:rPr lang="en-US" sz="5500" b="1" dirty="0" err="1" smtClean="0">
                <a:solidFill>
                  <a:srgbClr val="002060"/>
                </a:solidFill>
                <a:effectLst/>
                <a:latin typeface="+mj-lt"/>
                <a:cs typeface="Times New Roman" panose="02020603050405020304" pitchFamily="18" charset="0"/>
              </a:rPr>
              <a:t>ui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đến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muôn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nơi</a:t>
            </a:r>
            <a:r>
              <a:rPr lang="en-US" sz="5500" b="1" dirty="0" smtClean="0">
                <a:solidFill>
                  <a:srgbClr val="002060"/>
                </a:solidFill>
                <a:effectLst/>
                <a:latin typeface="+mj-lt"/>
                <a:cs typeface="Times New Roman" panose="02020603050405020304" pitchFamily="18" charset="0"/>
              </a:rPr>
              <a:t>.</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998082893"/>
      </p:ext>
    </p:extLst>
  </p:cSld>
  <p:clrMapOvr>
    <a:masterClrMapping/>
  </p:clrMapOvr>
  <p:timing>
    <p:tnLst>
      <p:par>
        <p:cTn id="1" dur="indefinite" restart="never" nodeType="tmRoot"/>
      </p:par>
    </p:tnLst>
  </p:timing>
</p:sld>
</file>

<file path=ppt/slides/slide6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19050"/>
            <a:ext cx="9144000" cy="5143500"/>
          </a:xfrm>
        </p:spPr>
        <p:txBody>
          <a:bodyPr>
            <a:noAutofit/>
          </a:bodyPr>
          <a:lstStyle/>
          <a:p>
            <a:pPr marL="0" indent="0" algn="just">
              <a:buNone/>
            </a:pPr>
            <a:r>
              <a:rPr lang="en-US" sz="5300" b="1" dirty="0" smtClean="0">
                <a:solidFill>
                  <a:srgbClr val="FF0000"/>
                </a:solidFill>
                <a:effectLst/>
                <a:latin typeface="+mj-lt"/>
                <a:ea typeface="SimHei" pitchFamily="49" charset="-122"/>
                <a:cs typeface="Times New Roman" pitchFamily="18" charset="0"/>
              </a:rPr>
              <a:t>1. </a:t>
            </a:r>
            <a:r>
              <a:rPr lang="en-US" sz="5300" b="1" dirty="0" err="1" smtClean="0">
                <a:solidFill>
                  <a:srgbClr val="002060"/>
                </a:solidFill>
                <a:effectLst/>
                <a:latin typeface="+mj-lt"/>
                <a:cs typeface="Times New Roman" panose="02020603050405020304" pitchFamily="18" charset="0"/>
              </a:rPr>
              <a:t>Tôi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ra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mang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trong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tim</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tình</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yêu</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của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Chúa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xin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trao</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dâng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bằng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cuộc</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sống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mến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yêu</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phục</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vụ</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để</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tình</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người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luôn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yêu</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thương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và</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hiệp</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nhất</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để</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tình</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Chúa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mãi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mãi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rạng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ngời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hơn</a:t>
            </a:r>
            <a:r>
              <a:rPr lang="en-US" sz="5300" b="1" dirty="0" smtClean="0">
                <a:solidFill>
                  <a:srgbClr val="002060"/>
                </a:solidFill>
                <a:effectLst/>
                <a:latin typeface="+mj-lt"/>
                <a:cs typeface="Times New Roman" panose="02020603050405020304" pitchFamily="18" charset="0"/>
              </a:rPr>
              <a:t>.</a:t>
            </a:r>
            <a:endParaRPr lang="en-US" sz="53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062942910"/>
      </p:ext>
    </p:extLst>
  </p:cSld>
  <p:clrMapOvr>
    <a:masterClrMapping/>
  </p:clrMapOvr>
  <p:timing>
    <p:tnLst>
      <p:par>
        <p:cTn id="1" dur="indefinite" restart="never" nodeType="tmRoot"/>
      </p:par>
    </p:tnLst>
  </p:timing>
</p:sld>
</file>

<file path=ppt/slides/slide6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Ki-</a:t>
            </a:r>
            <a:r>
              <a:rPr lang="en-US" sz="5500" b="1" dirty="0" err="1" smtClean="0">
                <a:solidFill>
                  <a:srgbClr val="002060"/>
                </a:solidFill>
                <a:effectLst/>
                <a:latin typeface="+mj-lt"/>
                <a:cs typeface="Times New Roman" panose="02020603050405020304" pitchFamily="18" charset="0"/>
              </a:rPr>
              <a:t>tô</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làm</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tông</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đồ</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Ngài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mang</a:t>
            </a:r>
            <a:r>
              <a:rPr lang="en-US" sz="5500" b="1" dirty="0" smtClean="0">
                <a:solidFill>
                  <a:srgbClr val="002060"/>
                </a:solidFill>
                <a:effectLst/>
                <a:latin typeface="+mj-lt"/>
                <a:cs typeface="Times New Roman" panose="02020603050405020304" pitchFamily="18" charset="0"/>
              </a:rPr>
              <a:t> tin </a:t>
            </a:r>
            <a:r>
              <a:rPr lang="en-US" sz="5500" b="1" dirty="0" err="1" smtClean="0">
                <a:solidFill>
                  <a:srgbClr val="002060"/>
                </a:solidFill>
                <a:effectLst/>
                <a:latin typeface="+mj-lt"/>
                <a:cs typeface="Times New Roman" panose="02020603050405020304" pitchFamily="18" charset="0"/>
              </a:rPr>
              <a:t>vui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đến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muôn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nơi</a:t>
            </a:r>
            <a:r>
              <a:rPr lang="en-US" sz="5500" b="1" dirty="0" smtClean="0">
                <a:solidFill>
                  <a:srgbClr val="002060"/>
                </a:solidFill>
                <a:effectLst/>
                <a:latin typeface="+mj-lt"/>
                <a:cs typeface="Times New Roman" panose="02020603050405020304" pitchFamily="18" charset="0"/>
              </a:rPr>
              <a:t>.</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54236052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209550"/>
            <a:ext cx="9144000" cy="5143500"/>
          </a:xfrm>
        </p:spPr>
        <p:txBody>
          <a:bodyPr>
            <a:noAutofit/>
          </a:bodyPr>
          <a:lstStyle/>
          <a:p>
            <a:pPr marL="27432" indent="0" algn="just">
              <a:lnSpc>
                <a:spcPct val="130000"/>
              </a:lnSpc>
              <a:buNone/>
            </a:pPr>
            <a:r>
              <a:rPr lang="en-US" sz="5400" b="1" dirty="0" smtClean="0">
                <a:solidFill>
                  <a:srgbClr val="FF0000"/>
                </a:solidFill>
                <a:effectLst/>
                <a:latin typeface="+mj-lt"/>
                <a:ea typeface="Tahoma" pitchFamily="34" charset="0"/>
                <a:cs typeface="Times New Roman" pitchFamily="18" charset="0"/>
              </a:rPr>
              <a:t>… </a:t>
            </a:r>
            <a:r>
              <a:rPr lang="en-US" sz="5400" b="1" dirty="0" smtClean="0">
                <a:solidFill>
                  <a:srgbClr val="002060"/>
                </a:solidFill>
                <a:effectLst/>
                <a:latin typeface="+mj-lt"/>
              </a:rPr>
              <a:t>Hai </a:t>
            </a:r>
            <a:r>
              <a:rPr lang="en-US" sz="5400" b="1" dirty="0" err="1">
                <a:solidFill>
                  <a:srgbClr val="002060"/>
                </a:solidFill>
                <a:effectLst/>
                <a:latin typeface="+mj-lt"/>
              </a:rPr>
              <a:t>mươi</a:t>
            </a:r>
            <a:r>
              <a:rPr lang="en-US" sz="5400" b="1" dirty="0">
                <a:solidFill>
                  <a:srgbClr val="002060"/>
                </a:solidFill>
                <a:effectLst/>
                <a:latin typeface="+mj-lt"/>
              </a:rPr>
              <a:t> </a:t>
            </a:r>
            <a:r>
              <a:rPr lang="en-US" sz="5400" b="1" dirty="0" err="1">
                <a:solidFill>
                  <a:srgbClr val="002060"/>
                </a:solidFill>
                <a:effectLst/>
                <a:latin typeface="+mj-lt"/>
              </a:rPr>
              <a:t>lăm</a:t>
            </a:r>
            <a:r>
              <a:rPr lang="en-US" sz="5400" b="1" dirty="0">
                <a:solidFill>
                  <a:srgbClr val="002060"/>
                </a:solidFill>
                <a:effectLst/>
                <a:latin typeface="+mj-lt"/>
              </a:rPr>
              <a:t> </a:t>
            </a:r>
            <a:r>
              <a:rPr lang="en-US" sz="5400" b="1" dirty="0" err="1">
                <a:solidFill>
                  <a:srgbClr val="002060"/>
                </a:solidFill>
                <a:effectLst/>
                <a:latin typeface="+mj-lt"/>
              </a:rPr>
              <a:t>năm</a:t>
            </a:r>
            <a:r>
              <a:rPr lang="en-US" sz="5400" b="1" dirty="0">
                <a:solidFill>
                  <a:srgbClr val="002060"/>
                </a:solidFill>
                <a:effectLst/>
                <a:latin typeface="+mj-lt"/>
              </a:rPr>
              <a:t> </a:t>
            </a:r>
            <a:r>
              <a:rPr lang="en-US" sz="5400" b="1" dirty="0" err="1">
                <a:solidFill>
                  <a:srgbClr val="002060"/>
                </a:solidFill>
                <a:effectLst/>
                <a:latin typeface="+mj-lt"/>
              </a:rPr>
              <a:t>cuộc</a:t>
            </a:r>
            <a:r>
              <a:rPr lang="en-US" sz="5400" b="1" dirty="0">
                <a:solidFill>
                  <a:srgbClr val="002060"/>
                </a:solidFill>
                <a:effectLst/>
                <a:latin typeface="+mj-lt"/>
              </a:rPr>
              <a:t> </a:t>
            </a:r>
            <a:r>
              <a:rPr lang="en-US" sz="5400" b="1" dirty="0" err="1">
                <a:solidFill>
                  <a:srgbClr val="002060"/>
                </a:solidFill>
                <a:effectLst/>
                <a:latin typeface="+mj-lt"/>
              </a:rPr>
              <a:t>đời</a:t>
            </a:r>
            <a:r>
              <a:rPr lang="en-US" sz="5400" b="1" dirty="0">
                <a:solidFill>
                  <a:srgbClr val="002060"/>
                </a:solidFill>
                <a:effectLst/>
                <a:latin typeface="+mj-lt"/>
              </a:rPr>
              <a:t> </a:t>
            </a:r>
            <a:r>
              <a:rPr lang="en-US" sz="5400" b="1" dirty="0" err="1">
                <a:solidFill>
                  <a:srgbClr val="002060"/>
                </a:solidFill>
                <a:effectLst/>
                <a:latin typeface="+mj-lt"/>
              </a:rPr>
              <a:t>hiến</a:t>
            </a:r>
            <a:r>
              <a:rPr lang="en-US" sz="5400" b="1" dirty="0">
                <a:solidFill>
                  <a:srgbClr val="002060"/>
                </a:solidFill>
                <a:effectLst/>
                <a:latin typeface="+mj-lt"/>
              </a:rPr>
              <a:t> </a:t>
            </a:r>
            <a:r>
              <a:rPr lang="en-US" sz="5400" b="1" dirty="0" err="1" smtClean="0">
                <a:solidFill>
                  <a:srgbClr val="002060"/>
                </a:solidFill>
                <a:effectLst/>
                <a:latin typeface="+mj-lt"/>
              </a:rPr>
              <a:t>dâng</a:t>
            </a:r>
            <a:r>
              <a:rPr lang="en-US" sz="5400" b="1" dirty="0" smtClean="0">
                <a:solidFill>
                  <a:srgbClr val="002060"/>
                </a:solidFill>
                <a:effectLst/>
                <a:latin typeface="+mj-lt"/>
              </a:rPr>
              <a:t>. Hai </a:t>
            </a:r>
            <a:r>
              <a:rPr lang="en-US" sz="5400" b="1" dirty="0" err="1" smtClean="0">
                <a:solidFill>
                  <a:srgbClr val="002060"/>
                </a:solidFill>
                <a:effectLst/>
                <a:latin typeface="+mj-lt"/>
              </a:rPr>
              <a:t>mươi</a:t>
            </a:r>
            <a:r>
              <a:rPr lang="en-US" sz="5400" b="1" dirty="0" smtClean="0">
                <a:solidFill>
                  <a:srgbClr val="002060"/>
                </a:solidFill>
                <a:effectLst/>
                <a:latin typeface="+mj-lt"/>
              </a:rPr>
              <a:t> </a:t>
            </a:r>
            <a:r>
              <a:rPr lang="en-US" sz="5400" b="1" dirty="0" err="1" smtClean="0">
                <a:solidFill>
                  <a:srgbClr val="002060"/>
                </a:solidFill>
                <a:effectLst/>
                <a:latin typeface="+mj-lt"/>
              </a:rPr>
              <a:t>lăm</a:t>
            </a:r>
            <a:r>
              <a:rPr lang="en-US" sz="5400" b="1" dirty="0" smtClean="0">
                <a:solidFill>
                  <a:srgbClr val="002060"/>
                </a:solidFill>
                <a:effectLst/>
                <a:latin typeface="+mj-lt"/>
              </a:rPr>
              <a:t> </a:t>
            </a:r>
            <a:r>
              <a:rPr lang="en-US" sz="5400" b="1" dirty="0" err="1" smtClean="0">
                <a:solidFill>
                  <a:srgbClr val="002060"/>
                </a:solidFill>
                <a:effectLst/>
                <a:latin typeface="+mj-lt"/>
              </a:rPr>
              <a:t>năm</a:t>
            </a:r>
            <a:r>
              <a:rPr lang="en-US" sz="5400" b="1" dirty="0" smtClean="0">
                <a:solidFill>
                  <a:srgbClr val="002060"/>
                </a:solidFill>
                <a:effectLst/>
                <a:latin typeface="+mj-lt"/>
              </a:rPr>
              <a:t> </a:t>
            </a:r>
            <a:r>
              <a:rPr lang="en-US" sz="5400" b="1" dirty="0" err="1" smtClean="0">
                <a:solidFill>
                  <a:srgbClr val="002060"/>
                </a:solidFill>
                <a:effectLst/>
                <a:latin typeface="+mj-lt"/>
              </a:rPr>
              <a:t>bước</a:t>
            </a:r>
            <a:r>
              <a:rPr lang="en-US" sz="5400" b="1" dirty="0" smtClean="0">
                <a:solidFill>
                  <a:srgbClr val="002060"/>
                </a:solidFill>
                <a:effectLst/>
                <a:latin typeface="+mj-lt"/>
              </a:rPr>
              <a:t> </a:t>
            </a:r>
            <a:r>
              <a:rPr lang="en-US" sz="5400" b="1" dirty="0" err="1" smtClean="0">
                <a:solidFill>
                  <a:srgbClr val="002060"/>
                </a:solidFill>
                <a:effectLst/>
                <a:latin typeface="+mj-lt"/>
              </a:rPr>
              <a:t>đường</a:t>
            </a:r>
            <a:r>
              <a:rPr lang="en-US" sz="5400" b="1" dirty="0" smtClean="0">
                <a:solidFill>
                  <a:srgbClr val="002060"/>
                </a:solidFill>
                <a:effectLst/>
                <a:latin typeface="+mj-lt"/>
              </a:rPr>
              <a:t> </a:t>
            </a:r>
            <a:r>
              <a:rPr lang="en-US" sz="5400" b="1" dirty="0" err="1" smtClean="0">
                <a:solidFill>
                  <a:srgbClr val="002060"/>
                </a:solidFill>
                <a:effectLst/>
                <a:latin typeface="+mj-lt"/>
              </a:rPr>
              <a:t>dấn</a:t>
            </a:r>
            <a:r>
              <a:rPr lang="en-US" sz="5400" b="1" dirty="0" smtClean="0">
                <a:solidFill>
                  <a:srgbClr val="002060"/>
                </a:solidFill>
                <a:effectLst/>
                <a:latin typeface="+mj-lt"/>
              </a:rPr>
              <a:t> </a:t>
            </a:r>
            <a:r>
              <a:rPr lang="en-US" sz="5400" b="1" dirty="0" err="1" smtClean="0">
                <a:solidFill>
                  <a:srgbClr val="002060"/>
                </a:solidFill>
                <a:effectLst/>
                <a:latin typeface="+mj-lt"/>
              </a:rPr>
              <a:t>thân</a:t>
            </a:r>
            <a:r>
              <a:rPr lang="en-US" sz="5400" b="1" dirty="0" smtClean="0">
                <a:solidFill>
                  <a:srgbClr val="002060"/>
                </a:solidFill>
                <a:effectLst/>
                <a:latin typeface="+mj-lt"/>
              </a:rPr>
              <a:t>, con </a:t>
            </a:r>
            <a:r>
              <a:rPr lang="en-US" sz="5400" b="1" dirty="0" err="1" smtClean="0">
                <a:solidFill>
                  <a:srgbClr val="002060"/>
                </a:solidFill>
                <a:effectLst/>
                <a:latin typeface="+mj-lt"/>
              </a:rPr>
              <a:t>đã</a:t>
            </a:r>
            <a:r>
              <a:rPr lang="en-US" sz="5400" b="1" dirty="0" smtClean="0">
                <a:solidFill>
                  <a:srgbClr val="002060"/>
                </a:solidFill>
                <a:effectLst/>
                <a:latin typeface="+mj-lt"/>
              </a:rPr>
              <a:t> </a:t>
            </a:r>
            <a:r>
              <a:rPr lang="en-US" sz="5400" b="1" dirty="0" err="1" smtClean="0">
                <a:solidFill>
                  <a:srgbClr val="002060"/>
                </a:solidFill>
                <a:effectLst/>
                <a:latin typeface="+mj-lt"/>
              </a:rPr>
              <a:t>nguyện</a:t>
            </a:r>
            <a:r>
              <a:rPr lang="en-US" sz="5400" b="1" dirty="0" smtClean="0">
                <a:solidFill>
                  <a:srgbClr val="002060"/>
                </a:solidFill>
                <a:effectLst/>
                <a:latin typeface="+mj-lt"/>
              </a:rPr>
              <a:t> </a:t>
            </a:r>
            <a:r>
              <a:rPr lang="en-US" sz="5400" b="1" dirty="0" err="1" smtClean="0">
                <a:solidFill>
                  <a:srgbClr val="002060"/>
                </a:solidFill>
                <a:effectLst/>
                <a:latin typeface="+mj-lt"/>
              </a:rPr>
              <a:t>thề</a:t>
            </a:r>
            <a:r>
              <a:rPr lang="en-US" sz="5400" b="1" dirty="0" smtClean="0">
                <a:solidFill>
                  <a:srgbClr val="002060"/>
                </a:solidFill>
                <a:effectLst/>
                <a:latin typeface="+mj-lt"/>
              </a:rPr>
              <a:t> con </a:t>
            </a:r>
            <a:r>
              <a:rPr lang="en-US" sz="5400" b="1" dirty="0" err="1" smtClean="0">
                <a:solidFill>
                  <a:srgbClr val="002060"/>
                </a:solidFill>
                <a:effectLst/>
                <a:latin typeface="+mj-lt"/>
              </a:rPr>
              <a:t>yêu</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con </a:t>
            </a:r>
            <a:r>
              <a:rPr lang="en-US" sz="5400" b="1" dirty="0" err="1" smtClean="0">
                <a:solidFill>
                  <a:srgbClr val="002060"/>
                </a:solidFill>
                <a:effectLst/>
                <a:latin typeface="+mj-lt"/>
              </a:rPr>
              <a:t>phụng</a:t>
            </a:r>
            <a:r>
              <a:rPr lang="en-US" sz="5400" b="1" dirty="0" smtClean="0">
                <a:solidFill>
                  <a:srgbClr val="002060"/>
                </a:solidFill>
                <a:effectLst/>
                <a:latin typeface="+mj-lt"/>
              </a:rPr>
              <a:t> </a:t>
            </a:r>
            <a:r>
              <a:rPr lang="en-US" sz="5400" b="1" dirty="0" err="1" smtClean="0">
                <a:solidFill>
                  <a:srgbClr val="002060"/>
                </a:solidFill>
                <a:effectLst/>
                <a:latin typeface="+mj-lt"/>
              </a:rPr>
              <a:t>sự</a:t>
            </a:r>
            <a:r>
              <a:rPr lang="en-US" sz="5400" b="1" dirty="0" smtClean="0">
                <a:solidFill>
                  <a:srgbClr val="002060"/>
                </a:solidFill>
                <a:effectLst/>
                <a:latin typeface="+mj-lt"/>
              </a:rPr>
              <a:t> </a:t>
            </a:r>
            <a:r>
              <a:rPr lang="en-US" sz="5400" b="1" dirty="0" err="1" smtClean="0">
                <a:solidFill>
                  <a:srgbClr val="002060"/>
                </a:solidFill>
                <a:effectLst/>
                <a:latin typeface="+mj-lt"/>
              </a:rPr>
              <a:t>Chúa</a:t>
            </a:r>
            <a:r>
              <a:rPr lang="en-US" sz="5400" b="1" dirty="0" smtClean="0">
                <a:solidFill>
                  <a:srgbClr val="002060"/>
                </a:solidFill>
                <a:effectLst/>
                <a:latin typeface="+mj-lt"/>
              </a:rPr>
              <a:t> </a:t>
            </a:r>
            <a:r>
              <a:rPr lang="en-US" sz="5400" b="1" dirty="0" err="1" smtClean="0">
                <a:solidFill>
                  <a:srgbClr val="002060"/>
                </a:solidFill>
                <a:effectLst/>
                <a:latin typeface="+mj-lt"/>
              </a:rPr>
              <a:t>thôi</a:t>
            </a:r>
            <a:r>
              <a:rPr lang="en-US" sz="5400" b="1" dirty="0" smtClean="0">
                <a:solidFill>
                  <a:srgbClr val="002060"/>
                </a:solidFill>
                <a:effectLst/>
                <a:latin typeface="+mj-lt"/>
              </a:rPr>
              <a:t>.</a:t>
            </a:r>
            <a:endParaRPr lang="vi-VN" sz="5400" b="1" dirty="0">
              <a:solidFill>
                <a:srgbClr val="002060"/>
              </a:solidFill>
              <a:effectLst/>
              <a:latin typeface="+mj-lt"/>
            </a:endParaRPr>
          </a:p>
        </p:txBody>
      </p:sp>
    </p:spTree>
    <p:extLst>
      <p:ext uri="{BB962C8B-B14F-4D97-AF65-F5344CB8AC3E}">
        <p14:creationId xmlns:p14="http://schemas.microsoft.com/office/powerpoint/2010/main" val="151914940"/>
      </p:ext>
    </p:extLst>
  </p:cSld>
  <p:clrMapOvr>
    <a:masterClrMapping/>
  </p:clrMapOvr>
  <p:timing>
    <p:tnLst>
      <p:par>
        <p:cTn id="1" dur="indefinite" restart="never" nodeType="tmRoot"/>
      </p:par>
    </p:tnLst>
  </p:timing>
</p:sld>
</file>

<file path=ppt/slides/slide70.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300" b="1" dirty="0">
                <a:solidFill>
                  <a:srgbClr val="FF0000"/>
                </a:solidFill>
                <a:effectLst/>
                <a:latin typeface="+mj-lt"/>
                <a:ea typeface="SimHei" pitchFamily="49" charset="-122"/>
                <a:cs typeface="Times New Roman" pitchFamily="18" charset="0"/>
              </a:rPr>
              <a:t>2</a:t>
            </a:r>
            <a:r>
              <a:rPr lang="en-US" sz="5300" b="1" dirty="0" smtClean="0">
                <a:solidFill>
                  <a:srgbClr val="FF0000"/>
                </a:solidFill>
                <a:effectLst/>
                <a:latin typeface="+mj-lt"/>
                <a:ea typeface="SimHei" pitchFamily="49" charset="-122"/>
                <a:cs typeface="Times New Roman" pitchFamily="18" charset="0"/>
              </a:rPr>
              <a:t>. </a:t>
            </a:r>
            <a:r>
              <a:rPr lang="en-US" sz="5300" b="1" dirty="0" err="1">
                <a:solidFill>
                  <a:srgbClr val="002060"/>
                </a:solidFill>
                <a:effectLst/>
                <a:latin typeface="+mj-lt"/>
                <a:cs typeface="Times New Roman" panose="02020603050405020304" pitchFamily="18" charset="0"/>
              </a:rPr>
              <a:t>V</a:t>
            </a:r>
            <a:r>
              <a:rPr lang="en-US" sz="5300" b="1" dirty="0" err="1" smtClean="0">
                <a:solidFill>
                  <a:srgbClr val="002060"/>
                </a:solidFill>
                <a:effectLst/>
                <a:latin typeface="+mj-lt"/>
                <a:cs typeface="Times New Roman" panose="02020603050405020304" pitchFamily="18" charset="0"/>
              </a:rPr>
              <a:t>ui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ra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bao</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gian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nguy</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chẳng</a:t>
            </a:r>
            <a:r>
              <a:rPr lang="en-US" sz="5300" b="1" dirty="0" smtClean="0">
                <a:solidFill>
                  <a:srgbClr val="002060"/>
                </a:solidFill>
                <a:effectLst/>
                <a:latin typeface="+mj-lt"/>
                <a:cs typeface="Times New Roman" panose="02020603050405020304" pitchFamily="18" charset="0"/>
              </a:rPr>
              <a:t> lo </a:t>
            </a:r>
            <a:r>
              <a:rPr lang="en-US" sz="5300" b="1" dirty="0" err="1" smtClean="0">
                <a:solidFill>
                  <a:srgbClr val="002060"/>
                </a:solidFill>
                <a:effectLst/>
                <a:latin typeface="+mj-lt"/>
                <a:cs typeface="Times New Roman" panose="02020603050405020304" pitchFamily="18" charset="0"/>
              </a:rPr>
              <a:t>sợ</a:t>
            </a:r>
            <a:r>
              <a:rPr lang="en-US" sz="5300" b="1" dirty="0" smtClean="0">
                <a:solidFill>
                  <a:srgbClr val="002060"/>
                </a:solidFill>
                <a:effectLst/>
                <a:latin typeface="+mj-lt"/>
                <a:cs typeface="Times New Roman" panose="02020603050405020304" pitchFamily="18" charset="0"/>
              </a:rPr>
              <a:t> chi, </a:t>
            </a:r>
            <a:r>
              <a:rPr lang="en-US" sz="5300" b="1" dirty="0" err="1" smtClean="0">
                <a:solidFill>
                  <a:srgbClr val="002060"/>
                </a:solidFill>
                <a:effectLst/>
                <a:latin typeface="+mj-lt"/>
                <a:cs typeface="Times New Roman" panose="02020603050405020304" pitchFamily="18" charset="0"/>
              </a:rPr>
              <a:t>luôn</a:t>
            </a:r>
            <a:r>
              <a:rPr lang="en-US" sz="5300" b="1" dirty="0" smtClean="0">
                <a:solidFill>
                  <a:srgbClr val="002060"/>
                </a:solidFill>
                <a:effectLst/>
                <a:latin typeface="+mj-lt"/>
                <a:cs typeface="Times New Roman" panose="02020603050405020304" pitchFamily="18" charset="0"/>
              </a:rPr>
              <a:t> an </a:t>
            </a:r>
            <a:r>
              <a:rPr lang="en-US" sz="5300" b="1" dirty="0" err="1" smtClean="0">
                <a:solidFill>
                  <a:srgbClr val="002060"/>
                </a:solidFill>
                <a:effectLst/>
                <a:latin typeface="+mj-lt"/>
                <a:cs typeface="Times New Roman" panose="02020603050405020304" pitchFamily="18" charset="0"/>
              </a:rPr>
              <a:t>tâm</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vì</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được</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Chúa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bước</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đi</a:t>
            </a:r>
            <a:r>
              <a:rPr lang="en-US" sz="5300" b="1" dirty="0" smtClean="0">
                <a:solidFill>
                  <a:srgbClr val="002060"/>
                </a:solidFill>
                <a:effectLst/>
                <a:latin typeface="+mj-lt"/>
                <a:cs typeface="Times New Roman" panose="02020603050405020304" pitchFamily="18" charset="0"/>
              </a:rPr>
              <a:t> song </a:t>
            </a:r>
            <a:r>
              <a:rPr lang="en-US" sz="5300" b="1" dirty="0" err="1" smtClean="0">
                <a:solidFill>
                  <a:srgbClr val="002060"/>
                </a:solidFill>
                <a:effectLst/>
                <a:latin typeface="+mj-lt"/>
                <a:cs typeface="Times New Roman" panose="02020603050405020304" pitchFamily="18" charset="0"/>
              </a:rPr>
              <a:t>hành</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ngày</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từng</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ngày</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ra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đi</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đến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tận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miền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xa</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niềm</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hạnh</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phúc</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sẽ</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bất</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tận</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trào</a:t>
            </a:r>
            <a:r>
              <a:rPr lang="en-US" sz="5300" b="1" dirty="0" smtClean="0">
                <a:solidFill>
                  <a:srgbClr val="002060"/>
                </a:solidFill>
                <a:effectLst/>
                <a:latin typeface="+mj-lt"/>
                <a:cs typeface="Times New Roman" panose="02020603050405020304" pitchFamily="18" charset="0"/>
              </a:rPr>
              <a:t> </a:t>
            </a:r>
            <a:r>
              <a:rPr lang="en-US" sz="5300" b="1" dirty="0" err="1" smtClean="0">
                <a:solidFill>
                  <a:srgbClr val="002060"/>
                </a:solidFill>
                <a:effectLst/>
                <a:latin typeface="+mj-lt"/>
                <a:cs typeface="Times New Roman" panose="02020603050405020304" pitchFamily="18" charset="0"/>
              </a:rPr>
              <a:t>dâng</a:t>
            </a:r>
            <a:r>
              <a:rPr lang="en-US" sz="5300" b="1" dirty="0" smtClean="0">
                <a:solidFill>
                  <a:srgbClr val="002060"/>
                </a:solidFill>
                <a:effectLst/>
                <a:latin typeface="+mj-lt"/>
                <a:cs typeface="Times New Roman" panose="02020603050405020304" pitchFamily="18" charset="0"/>
              </a:rPr>
              <a:t>.</a:t>
            </a:r>
            <a:endParaRPr lang="en-US" sz="53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358528869"/>
      </p:ext>
    </p:extLst>
  </p:cSld>
  <p:clrMapOvr>
    <a:masterClrMapping/>
  </p:clrMapOvr>
  <p:timing>
    <p:tnLst>
      <p:par>
        <p:cTn id="1" dur="indefinite" restart="never" nodeType="tmRoot"/>
      </p:par>
    </p:tnLst>
  </p:timing>
</p:sld>
</file>

<file path=ppt/slides/slide71.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28674" name="Rectangle 2"/>
          <p:cNvSpPr>
            <a:spLocks noGrp="1" noChangeArrowheads="1"/>
          </p:cNvSpPr>
          <p:nvPr>
            <p:ph type="subTitle" idx="4294967295"/>
          </p:nvPr>
        </p:nvSpPr>
        <p:spPr>
          <a:xfrm>
            <a:off x="0" y="0"/>
            <a:ext cx="9144000" cy="5143500"/>
          </a:xfrm>
        </p:spPr>
        <p:txBody>
          <a:bodyPr>
            <a:noAutofit/>
          </a:bodyPr>
          <a:lstStyle/>
          <a:p>
            <a:pPr marL="0" indent="0" algn="just">
              <a:buNone/>
            </a:pPr>
            <a:r>
              <a:rPr lang="en-US" sz="5500" b="1" dirty="0" smtClean="0">
                <a:solidFill>
                  <a:srgbClr val="FF0000"/>
                </a:solidFill>
                <a:effectLst/>
                <a:latin typeface="+mj-lt"/>
                <a:ea typeface="SimHei" pitchFamily="49" charset="-122"/>
                <a:cs typeface="Times New Roman" pitchFamily="18" charset="0"/>
              </a:rPr>
              <a:t>ĐK:</a:t>
            </a:r>
            <a:r>
              <a:rPr lang="en-US" sz="5500" b="1" dirty="0" smtClean="0">
                <a:solidFill>
                  <a:srgbClr val="003399"/>
                </a:solidFill>
                <a:effectLst/>
                <a:latin typeface="+mj-lt"/>
                <a:ea typeface="SimHei" pitchFamily="49" charset="-122"/>
                <a:cs typeface="Times New Roman"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Ki-</a:t>
            </a:r>
            <a:r>
              <a:rPr lang="en-US" sz="5500" b="1" dirty="0" err="1" smtClean="0">
                <a:solidFill>
                  <a:srgbClr val="002060"/>
                </a:solidFill>
                <a:effectLst/>
                <a:latin typeface="+mj-lt"/>
                <a:cs typeface="Times New Roman" panose="02020603050405020304" pitchFamily="18" charset="0"/>
              </a:rPr>
              <a:t>tô</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làm</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tông</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đồ</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Chúa</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Tình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yêu</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Ngài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thúc</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bách</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tôi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mang</a:t>
            </a:r>
            <a:r>
              <a:rPr lang="en-US" sz="5500" b="1" dirty="0" smtClean="0">
                <a:solidFill>
                  <a:srgbClr val="002060"/>
                </a:solidFill>
                <a:effectLst/>
                <a:latin typeface="+mj-lt"/>
                <a:cs typeface="Times New Roman" panose="02020603050405020304" pitchFamily="18" charset="0"/>
              </a:rPr>
              <a:t> tin </a:t>
            </a:r>
            <a:r>
              <a:rPr lang="en-US" sz="5500" b="1" dirty="0" err="1" smtClean="0">
                <a:solidFill>
                  <a:srgbClr val="002060"/>
                </a:solidFill>
                <a:effectLst/>
                <a:latin typeface="+mj-lt"/>
                <a:cs typeface="Times New Roman" panose="02020603050405020304" pitchFamily="18" charset="0"/>
              </a:rPr>
              <a:t>vui</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đến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cho</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muôn</a:t>
            </a:r>
            <a:r>
              <a:rPr lang="en-US" sz="5500" b="1" dirty="0" smtClean="0">
                <a:solidFill>
                  <a:srgbClr val="002060"/>
                </a:solidFill>
                <a:effectLst/>
                <a:latin typeface="+mj-lt"/>
                <a:cs typeface="Times New Roman" panose="02020603050405020304" pitchFamily="18" charset="0"/>
              </a:rPr>
              <a:t> </a:t>
            </a:r>
            <a:r>
              <a:rPr lang="en-US" sz="5500" b="1" dirty="0" err="1" smtClean="0">
                <a:solidFill>
                  <a:srgbClr val="002060"/>
                </a:solidFill>
                <a:effectLst/>
                <a:latin typeface="+mj-lt"/>
                <a:cs typeface="Times New Roman" panose="02020603050405020304" pitchFamily="18" charset="0"/>
              </a:rPr>
              <a:t>nơi</a:t>
            </a:r>
            <a:r>
              <a:rPr lang="en-US" sz="5500" b="1" dirty="0" smtClean="0">
                <a:solidFill>
                  <a:srgbClr val="002060"/>
                </a:solidFill>
                <a:effectLst/>
                <a:latin typeface="+mj-lt"/>
                <a:cs typeface="Times New Roman" panose="02020603050405020304" pitchFamily="18" charset="0"/>
              </a:rPr>
              <a:t>.</a:t>
            </a:r>
            <a:endParaRPr lang="en-US" sz="5500" b="1" dirty="0">
              <a:solidFill>
                <a:srgbClr val="002060"/>
              </a:solidFill>
              <a:effectLst/>
              <a:latin typeface="+mj-lt"/>
              <a:cs typeface="Times New Roman" panose="02020603050405020304" pitchFamily="18" charset="0"/>
            </a:endParaRPr>
          </a:p>
        </p:txBody>
      </p:sp>
    </p:spTree>
    <p:extLst>
      <p:ext uri="{BB962C8B-B14F-4D97-AF65-F5344CB8AC3E}">
        <p14:creationId xmlns:p14="http://schemas.microsoft.com/office/powerpoint/2010/main" val="1640102786"/>
      </p:ext>
    </p:extLst>
  </p:cSld>
  <p:clrMapOvr>
    <a:masterClrMapping/>
  </p:clrMapOvr>
  <p:timing>
    <p:tnLst>
      <p:par>
        <p:cTn id="1" dur="indefinite" restart="never" nodeType="tmRoot"/>
      </p:par>
    </p:tnLst>
  </p:timing>
</p:sld>
</file>

<file path=ppt/slides/slide72.xml><?xml version="1.0" encoding="utf-8"?>
<p:sld xmlns:a="http://schemas.openxmlformats.org/drawingml/2006/main" xmlns:r="http://schemas.openxmlformats.org/officeDocument/2006/relationships" xmlns:p="http://schemas.openxmlformats.org/presentationml/2006/main">
  <p:cSld>
    <p:bg>
      <p:bgPr>
        <a:solidFill>
          <a:schemeClr val="accent6">
            <a:lumMod val="20000"/>
            <a:lumOff val="80000"/>
          </a:schemeClr>
        </a:solidFill>
        <a:effectLst/>
      </p:bgPr>
    </p:bg>
    <p:spTree>
      <p:nvGrpSpPr>
        <p:cNvPr id="1" name=""/>
        <p:cNvGrpSpPr/>
        <p:nvPr/>
      </p:nvGrpSpPr>
      <p:grpSpPr>
        <a:xfrm>
          <a:off x="0" y="0"/>
          <a:ext cx="0" cy="0"/>
          <a:chOff x="0" y="0"/>
          <a:chExt cx="0" cy="0"/>
        </a:xfrm>
      </p:grpSpPr>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0" y="0"/>
            <a:ext cx="9144000" cy="5143500"/>
          </a:xfrm>
          <a:prstGeom prst="rect">
            <a:avLst/>
          </a:prstGeom>
        </p:spPr>
      </p:pic>
    </p:spTree>
    <p:extLst>
      <p:ext uri="{BB962C8B-B14F-4D97-AF65-F5344CB8AC3E}">
        <p14:creationId xmlns:p14="http://schemas.microsoft.com/office/powerpoint/2010/main" val="116765747"/>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9525" y="19050"/>
            <a:ext cx="9144000" cy="5143500"/>
          </a:xfrm>
        </p:spPr>
        <p:txBody>
          <a:bodyPr>
            <a:noAutofit/>
          </a:bodyPr>
          <a:lstStyle/>
          <a:p>
            <a:pPr marL="27432" indent="0" algn="just">
              <a:lnSpc>
                <a:spcPct val="110000"/>
              </a:lnSpc>
              <a:buNone/>
            </a:pPr>
            <a:r>
              <a:rPr lang="en-US" sz="4900" b="1" dirty="0">
                <a:solidFill>
                  <a:srgbClr val="FF0000"/>
                </a:solidFill>
                <a:effectLst/>
                <a:latin typeface="+mj-lt"/>
                <a:ea typeface="Tahoma" pitchFamily="34" charset="0"/>
                <a:cs typeface="Times New Roman" pitchFamily="18" charset="0"/>
              </a:rPr>
              <a:t>2</a:t>
            </a:r>
            <a:r>
              <a:rPr lang="en-US" sz="4900" b="1" dirty="0" smtClean="0">
                <a:solidFill>
                  <a:srgbClr val="FF0000"/>
                </a:solidFill>
                <a:effectLst/>
                <a:latin typeface="+mj-lt"/>
                <a:ea typeface="Tahoma" pitchFamily="34" charset="0"/>
                <a:cs typeface="Times New Roman" pitchFamily="18" charset="0"/>
              </a:rPr>
              <a:t>.</a:t>
            </a:r>
            <a:r>
              <a:rPr lang="en-US" sz="4900" b="1" dirty="0" smtClean="0">
                <a:solidFill>
                  <a:srgbClr val="003399"/>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Ôi</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thật</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hạnh</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phúc</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náu</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thân</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trong</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nhà</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Thiên</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Chúa</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có</a:t>
            </a:r>
            <a:r>
              <a:rPr lang="en-US" sz="4900" b="1" dirty="0" smtClean="0">
                <a:solidFill>
                  <a:srgbClr val="002060"/>
                </a:solidFill>
                <a:effectLst/>
                <a:latin typeface="+mj-lt"/>
                <a:ea typeface="Tahoma" pitchFamily="34" charset="0"/>
                <a:cs typeface="Times New Roman" pitchFamily="18" charset="0"/>
              </a:rPr>
              <a:t> chi </a:t>
            </a:r>
            <a:r>
              <a:rPr lang="en-US" sz="4900" b="1" dirty="0" err="1" smtClean="0">
                <a:solidFill>
                  <a:srgbClr val="002060"/>
                </a:solidFill>
                <a:effectLst/>
                <a:latin typeface="+mj-lt"/>
                <a:ea typeface="Tahoma" pitchFamily="34" charset="0"/>
                <a:cs typeface="Times New Roman" pitchFamily="18" charset="0"/>
              </a:rPr>
              <a:t>sánh</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bằng</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được</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vui</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sống</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cho</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Danh</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Ngài</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luôn</a:t>
            </a:r>
            <a:r>
              <a:rPr lang="en-US" sz="4900" b="1" dirty="0" smtClean="0">
                <a:solidFill>
                  <a:srgbClr val="002060"/>
                </a:solidFill>
                <a:effectLst/>
                <a:latin typeface="+mj-lt"/>
                <a:ea typeface="Tahoma" pitchFamily="34" charset="0"/>
                <a:cs typeface="Times New Roman" pitchFamily="18" charset="0"/>
              </a:rPr>
              <a:t> ở </a:t>
            </a:r>
            <a:r>
              <a:rPr lang="en-US" sz="4900" b="1" dirty="0" err="1" smtClean="0">
                <a:solidFill>
                  <a:srgbClr val="002060"/>
                </a:solidFill>
                <a:effectLst/>
                <a:latin typeface="+mj-lt"/>
                <a:ea typeface="Tahoma" pitchFamily="34" charset="0"/>
                <a:cs typeface="Times New Roman" pitchFamily="18" charset="0"/>
              </a:rPr>
              <a:t>bên</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Chúa</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tâm</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tư</a:t>
            </a:r>
            <a:r>
              <a:rPr lang="en-US" sz="4900" b="1" dirty="0" smtClean="0">
                <a:solidFill>
                  <a:srgbClr val="002060"/>
                </a:solidFill>
                <a:effectLst/>
                <a:latin typeface="+mj-lt"/>
                <a:ea typeface="Tahoma" pitchFamily="34" charset="0"/>
                <a:cs typeface="Times New Roman" pitchFamily="18" charset="0"/>
              </a:rPr>
              <a:t> con </a:t>
            </a:r>
            <a:r>
              <a:rPr lang="en-US" sz="4900" b="1" dirty="0" err="1" smtClean="0">
                <a:solidFill>
                  <a:srgbClr val="002060"/>
                </a:solidFill>
                <a:effectLst/>
                <a:latin typeface="+mj-lt"/>
                <a:ea typeface="Tahoma" pitchFamily="34" charset="0"/>
                <a:cs typeface="Times New Roman" pitchFamily="18" charset="0"/>
              </a:rPr>
              <a:t>hằng</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khao</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khát</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khát</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khao</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ơn</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Ngài</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là</a:t>
            </a:r>
            <a:r>
              <a:rPr lang="en-US" sz="4900" b="1" dirty="0" smtClean="0">
                <a:solidFill>
                  <a:srgbClr val="002060"/>
                </a:solidFill>
                <a:effectLst/>
                <a:latin typeface="+mj-lt"/>
                <a:ea typeface="Tahoma" pitchFamily="34" charset="0"/>
                <a:cs typeface="Times New Roman" pitchFamily="18" charset="0"/>
              </a:rPr>
              <a:t> con </a:t>
            </a:r>
            <a:r>
              <a:rPr lang="en-US" sz="4900" b="1" dirty="0" err="1" smtClean="0">
                <a:solidFill>
                  <a:srgbClr val="002060"/>
                </a:solidFill>
                <a:effectLst/>
                <a:latin typeface="+mj-lt"/>
                <a:ea typeface="Tahoma" pitchFamily="34" charset="0"/>
                <a:cs typeface="Times New Roman" pitchFamily="18" charset="0"/>
              </a:rPr>
              <a:t>khát</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khao</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tình</a:t>
            </a:r>
            <a:r>
              <a:rPr lang="en-US" sz="4900" b="1" dirty="0" smtClean="0">
                <a:solidFill>
                  <a:srgbClr val="002060"/>
                </a:solidFill>
                <a:effectLst/>
                <a:latin typeface="+mj-lt"/>
                <a:ea typeface="Tahoma" pitchFamily="34" charset="0"/>
                <a:cs typeface="Times New Roman" pitchFamily="18" charset="0"/>
              </a:rPr>
              <a:t> </a:t>
            </a:r>
            <a:r>
              <a:rPr lang="en-US" sz="4900" b="1" dirty="0" err="1" smtClean="0">
                <a:solidFill>
                  <a:srgbClr val="002060"/>
                </a:solidFill>
                <a:effectLst/>
                <a:latin typeface="+mj-lt"/>
                <a:ea typeface="Tahoma" pitchFamily="34" charset="0"/>
                <a:cs typeface="Times New Roman" pitchFamily="18" charset="0"/>
              </a:rPr>
              <a:t>yêu</a:t>
            </a:r>
            <a:r>
              <a:rPr lang="en-US" sz="4900" b="1" dirty="0" smtClean="0">
                <a:solidFill>
                  <a:srgbClr val="002060"/>
                </a:solidFill>
                <a:effectLst/>
                <a:latin typeface="+mj-lt"/>
                <a:ea typeface="Tahoma" pitchFamily="34" charset="0"/>
                <a:cs typeface="Times New Roman" pitchFamily="18" charset="0"/>
              </a:rPr>
              <a:t>.</a:t>
            </a:r>
            <a:endParaRPr lang="en-US" sz="4900" b="1" u="sng" dirty="0">
              <a:solidFill>
                <a:srgbClr val="002060"/>
              </a:solidFill>
              <a:effectLst/>
              <a:latin typeface="+mj-lt"/>
              <a:ea typeface="Tahoma" pitchFamily="34" charset="0"/>
              <a:cs typeface="Times New Roman" panose="02020603050405020304" pitchFamily="18" charset="0"/>
            </a:endParaRPr>
          </a:p>
        </p:txBody>
      </p:sp>
    </p:spTree>
    <p:extLst>
      <p:ext uri="{BB962C8B-B14F-4D97-AF65-F5344CB8AC3E}">
        <p14:creationId xmlns:p14="http://schemas.microsoft.com/office/powerpoint/2010/main" val="185889218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3" name="Content Placeholder 2"/>
          <p:cNvSpPr>
            <a:spLocks noGrp="1"/>
          </p:cNvSpPr>
          <p:nvPr>
            <p:ph idx="1"/>
          </p:nvPr>
        </p:nvSpPr>
        <p:spPr>
          <a:xfrm>
            <a:off x="0" y="0"/>
            <a:ext cx="9144000" cy="5143500"/>
          </a:xfrm>
        </p:spPr>
        <p:txBody>
          <a:bodyPr>
            <a:noAutofit/>
          </a:bodyPr>
          <a:lstStyle/>
          <a:p>
            <a:pPr marL="27432" indent="0" algn="just">
              <a:lnSpc>
                <a:spcPct val="130000"/>
              </a:lnSpc>
              <a:buNone/>
            </a:pPr>
            <a:r>
              <a:rPr lang="en-US" sz="5600" b="1" dirty="0" smtClean="0">
                <a:solidFill>
                  <a:srgbClr val="FF0000"/>
                </a:solidFill>
                <a:effectLst/>
                <a:latin typeface="+mj-lt"/>
                <a:ea typeface="Tahoma" pitchFamily="34" charset="0"/>
                <a:cs typeface="Times New Roman" pitchFamily="18" charset="0"/>
              </a:rPr>
              <a:t>ĐK:</a:t>
            </a:r>
            <a:r>
              <a:rPr lang="en-US" sz="5600" b="1" dirty="0">
                <a:effectLst/>
                <a:latin typeface="+mj-lt"/>
              </a:rPr>
              <a:t> </a:t>
            </a:r>
            <a:r>
              <a:rPr lang="en-US" sz="5600" b="1" dirty="0">
                <a:solidFill>
                  <a:srgbClr val="002060"/>
                </a:solidFill>
                <a:effectLst/>
                <a:latin typeface="+mj-lt"/>
              </a:rPr>
              <a:t>H</a:t>
            </a:r>
            <a:r>
              <a:rPr lang="en-US" sz="5600" b="1" dirty="0" smtClean="0">
                <a:solidFill>
                  <a:srgbClr val="002060"/>
                </a:solidFill>
                <a:effectLst/>
                <a:latin typeface="+mj-lt"/>
              </a:rPr>
              <a:t>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a:solidFill>
                  <a:srgbClr val="002060"/>
                </a:solidFill>
                <a:effectLst/>
                <a:latin typeface="+mj-lt"/>
              </a:rPr>
              <a:t>l</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a:solidFill>
                  <a:srgbClr val="002060"/>
                </a:solidFill>
                <a:effectLst/>
                <a:latin typeface="+mj-lt"/>
              </a:rPr>
              <a:t>n</a:t>
            </a:r>
            <a:r>
              <a:rPr lang="en-US" sz="5600" b="1" dirty="0" err="1" smtClean="0">
                <a:solidFill>
                  <a:srgbClr val="002060"/>
                </a:solidFill>
                <a:effectLst/>
                <a:latin typeface="+mj-lt"/>
              </a:rPr>
              <a:t>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tình</a:t>
            </a:r>
            <a:r>
              <a:rPr lang="en-US" sz="5600" b="1" dirty="0" smtClean="0">
                <a:solidFill>
                  <a:srgbClr val="002060"/>
                </a:solidFill>
                <a:effectLst/>
                <a:latin typeface="+mj-lt"/>
              </a:rPr>
              <a:t>. Hai </a:t>
            </a:r>
            <a:r>
              <a:rPr lang="en-US" sz="5600" b="1" dirty="0" err="1" smtClean="0">
                <a:solidFill>
                  <a:srgbClr val="002060"/>
                </a:solidFill>
                <a:effectLst/>
                <a:latin typeface="+mj-lt"/>
              </a:rPr>
              <a:t>mươi</a:t>
            </a:r>
            <a:r>
              <a:rPr lang="en-US" sz="5600" b="1" dirty="0" smtClean="0">
                <a:solidFill>
                  <a:srgbClr val="002060"/>
                </a:solidFill>
                <a:effectLst/>
                <a:latin typeface="+mj-lt"/>
              </a:rPr>
              <a:t> </a:t>
            </a:r>
            <a:r>
              <a:rPr lang="en-US" sz="5600" b="1" dirty="0" err="1" smtClean="0">
                <a:solidFill>
                  <a:srgbClr val="002060"/>
                </a:solidFill>
                <a:effectLst/>
                <a:latin typeface="+mj-lt"/>
              </a:rPr>
              <a:t>lăm</a:t>
            </a:r>
            <a:r>
              <a:rPr lang="en-US" sz="5600" b="1" dirty="0" smtClean="0">
                <a:solidFill>
                  <a:srgbClr val="002060"/>
                </a:solidFill>
                <a:effectLst/>
                <a:latin typeface="+mj-lt"/>
              </a:rPr>
              <a:t> </a:t>
            </a:r>
            <a:r>
              <a:rPr lang="en-US" sz="5600" b="1" dirty="0" err="1" smtClean="0">
                <a:solidFill>
                  <a:srgbClr val="002060"/>
                </a:solidFill>
                <a:effectLst/>
                <a:latin typeface="+mj-lt"/>
              </a:rPr>
              <a:t>năm</a:t>
            </a:r>
            <a:r>
              <a:rPr lang="en-US" sz="5600" b="1" dirty="0" smtClean="0">
                <a:solidFill>
                  <a:srgbClr val="002060"/>
                </a:solidFill>
                <a:effectLst/>
                <a:latin typeface="+mj-lt"/>
              </a:rPr>
              <a:t> </a:t>
            </a:r>
            <a:r>
              <a:rPr lang="en-US" sz="5600" b="1" dirty="0" err="1" smtClean="0">
                <a:solidFill>
                  <a:srgbClr val="002060"/>
                </a:solidFill>
                <a:effectLst/>
                <a:latin typeface="+mj-lt"/>
              </a:rPr>
              <a:t>ấy</a:t>
            </a:r>
            <a:r>
              <a:rPr lang="en-US" sz="5600" b="1" dirty="0" smtClean="0">
                <a:solidFill>
                  <a:srgbClr val="002060"/>
                </a:solidFill>
                <a:effectLst/>
                <a:latin typeface="+mj-lt"/>
              </a:rPr>
              <a:t> </a:t>
            </a:r>
            <a:r>
              <a:rPr lang="en-US" sz="5600" b="1" dirty="0" err="1" smtClean="0">
                <a:solidFill>
                  <a:srgbClr val="002060"/>
                </a:solidFill>
                <a:effectLst/>
                <a:latin typeface="+mj-lt"/>
              </a:rPr>
              <a:t>biết</a:t>
            </a:r>
            <a:r>
              <a:rPr lang="en-US" sz="5600" b="1" dirty="0" smtClean="0">
                <a:solidFill>
                  <a:srgbClr val="002060"/>
                </a:solidFill>
                <a:effectLst/>
                <a:latin typeface="+mj-lt"/>
              </a:rPr>
              <a:t> </a:t>
            </a:r>
            <a:r>
              <a:rPr lang="en-US" sz="5600" b="1" dirty="0" err="1" smtClean="0">
                <a:solidFill>
                  <a:srgbClr val="002060"/>
                </a:solidFill>
                <a:effectLst/>
                <a:latin typeface="+mj-lt"/>
              </a:rPr>
              <a:t>bao</a:t>
            </a:r>
            <a:r>
              <a:rPr lang="en-US" sz="5600" b="1" dirty="0" smtClean="0">
                <a:solidFill>
                  <a:srgbClr val="002060"/>
                </a:solidFill>
                <a:effectLst/>
                <a:latin typeface="+mj-lt"/>
              </a:rPr>
              <a:t> </a:t>
            </a:r>
            <a:r>
              <a:rPr lang="en-US" sz="5600" b="1" dirty="0" err="1" smtClean="0">
                <a:solidFill>
                  <a:srgbClr val="002060"/>
                </a:solidFill>
                <a:effectLst/>
                <a:latin typeface="+mj-lt"/>
              </a:rPr>
              <a:t>là</a:t>
            </a:r>
            <a:r>
              <a:rPr lang="en-US" sz="5600" b="1" dirty="0" smtClean="0">
                <a:solidFill>
                  <a:srgbClr val="002060"/>
                </a:solidFill>
                <a:effectLst/>
                <a:latin typeface="+mj-lt"/>
              </a:rPr>
              <a:t> </a:t>
            </a:r>
            <a:r>
              <a:rPr lang="en-US" sz="5600" b="1" dirty="0" err="1" smtClean="0">
                <a:solidFill>
                  <a:srgbClr val="002060"/>
                </a:solidFill>
                <a:effectLst/>
                <a:latin typeface="+mj-lt"/>
              </a:rPr>
              <a:t>hồng</a:t>
            </a:r>
            <a:r>
              <a:rPr lang="en-US" sz="5600" b="1" dirty="0" smtClean="0">
                <a:solidFill>
                  <a:srgbClr val="002060"/>
                </a:solidFill>
                <a:effectLst/>
                <a:latin typeface="+mj-lt"/>
              </a:rPr>
              <a:t> </a:t>
            </a:r>
            <a:r>
              <a:rPr lang="en-US" sz="5600" b="1" dirty="0" err="1" smtClean="0">
                <a:solidFill>
                  <a:srgbClr val="002060"/>
                </a:solidFill>
                <a:effectLst/>
                <a:latin typeface="+mj-lt"/>
              </a:rPr>
              <a:t>ân</a:t>
            </a:r>
            <a:r>
              <a:rPr lang="en-US" sz="5600" b="1" dirty="0" smtClean="0">
                <a:solidFill>
                  <a:srgbClr val="002060"/>
                </a:solidFill>
                <a:effectLst/>
                <a:latin typeface="+mj-lt"/>
              </a:rPr>
              <a:t> </a:t>
            </a:r>
            <a:r>
              <a:rPr lang="en-US" sz="5600" b="1" dirty="0" err="1" smtClean="0">
                <a:solidFill>
                  <a:srgbClr val="002060"/>
                </a:solidFill>
                <a:effectLst/>
                <a:latin typeface="+mj-lt"/>
              </a:rPr>
              <a:t>Chúa</a:t>
            </a:r>
            <a:r>
              <a:rPr lang="en-US" sz="5600" b="1" dirty="0" smtClean="0">
                <a:solidFill>
                  <a:srgbClr val="002060"/>
                </a:solidFill>
                <a:effectLst/>
                <a:latin typeface="+mj-lt"/>
              </a:rPr>
              <a:t> ban. </a:t>
            </a:r>
            <a:endParaRPr lang="vi-VN" sz="5600" b="1" dirty="0">
              <a:solidFill>
                <a:srgbClr val="002060"/>
              </a:solidFill>
              <a:effectLst/>
              <a:latin typeface="+mj-lt"/>
            </a:endParaRPr>
          </a:p>
        </p:txBody>
      </p:sp>
    </p:spTree>
    <p:extLst>
      <p:ext uri="{BB962C8B-B14F-4D97-AF65-F5344CB8AC3E}">
        <p14:creationId xmlns:p14="http://schemas.microsoft.com/office/powerpoint/2010/main" val="3817345622"/>
      </p:ext>
    </p:extLst>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0.xml><?xml version="1.0" encoding="utf-8"?>
<a:theme xmlns:a="http://schemas.openxmlformats.org/drawingml/2006/main" name="2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1.xml><?xml version="1.0" encoding="utf-8"?>
<a:theme xmlns:a="http://schemas.openxmlformats.org/drawingml/2006/main" name="2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2.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3.xml><?xml version="1.0" encoding="utf-8"?>
<a:theme xmlns:a="http://schemas.openxmlformats.org/drawingml/2006/main" name="1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4.xml><?xml version="1.0" encoding="utf-8"?>
<a:theme xmlns:a="http://schemas.openxmlformats.org/drawingml/2006/main" name="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5.xml><?xml version="1.0" encoding="utf-8"?>
<a:theme xmlns:a="http://schemas.openxmlformats.org/drawingml/2006/main" name="2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6.xml><?xml version="1.0" encoding="utf-8"?>
<a:theme xmlns:a="http://schemas.openxmlformats.org/drawingml/2006/main" name="36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17.xml><?xml version="1.0" encoding="utf-8"?>
<a:theme xmlns:a="http://schemas.openxmlformats.org/drawingml/2006/main" name="1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8.xml><?xml version="1.0" encoding="utf-8"?>
<a:theme xmlns:a="http://schemas.openxmlformats.org/drawingml/2006/main" name="1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19.xml><?xml version="1.0" encoding="utf-8"?>
<a:theme xmlns:a="http://schemas.openxmlformats.org/drawingml/2006/main" name="1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1_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20.xml><?xml version="1.0" encoding="utf-8"?>
<a:theme xmlns:a="http://schemas.openxmlformats.org/drawingml/2006/main" name="1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1.xml><?xml version="1.0" encoding="utf-8"?>
<a:theme xmlns:a="http://schemas.openxmlformats.org/drawingml/2006/main" name="1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2.xml><?xml version="1.0" encoding="utf-8"?>
<a:theme xmlns:a="http://schemas.openxmlformats.org/drawingml/2006/main" name="2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3.xml><?xml version="1.0" encoding="utf-8"?>
<a:theme xmlns:a="http://schemas.openxmlformats.org/drawingml/2006/main" name="1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4.xml><?xml version="1.0" encoding="utf-8"?>
<a:theme xmlns:a="http://schemas.openxmlformats.org/drawingml/2006/main" name="28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5.xml><?xml version="1.0" encoding="utf-8"?>
<a:theme xmlns:a="http://schemas.openxmlformats.org/drawingml/2006/main" name="2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6.xml><?xml version="1.0" encoding="utf-8"?>
<a:theme xmlns:a="http://schemas.openxmlformats.org/drawingml/2006/main" name="3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7.xml><?xml version="1.0" encoding="utf-8"?>
<a:theme xmlns:a="http://schemas.openxmlformats.org/drawingml/2006/main" name="3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8.xml><?xml version="1.0" encoding="utf-8"?>
<a:theme xmlns:a="http://schemas.openxmlformats.org/drawingml/2006/main" name="3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9.xml><?xml version="1.0" encoding="utf-8"?>
<a:theme xmlns:a="http://schemas.openxmlformats.org/drawingml/2006/main" name="2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0.xml><?xml version="1.0" encoding="utf-8"?>
<a:theme xmlns:a="http://schemas.openxmlformats.org/drawingml/2006/main" name="3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1.xml><?xml version="1.0" encoding="utf-8"?>
<a:theme xmlns:a="http://schemas.openxmlformats.org/drawingml/2006/main" name="2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2.xml><?xml version="1.0" encoding="utf-8"?>
<a:theme xmlns:a="http://schemas.openxmlformats.org/drawingml/2006/main" name="7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3.xml><?xml version="1.0" encoding="utf-8"?>
<a:theme xmlns:a="http://schemas.openxmlformats.org/drawingml/2006/main" name="2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4.xml><?xml version="1.0" encoding="utf-8"?>
<a:theme xmlns:a="http://schemas.openxmlformats.org/drawingml/2006/main" name="9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5.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6.xml><?xml version="1.0" encoding="utf-8"?>
<a:theme xmlns:a="http://schemas.openxmlformats.org/drawingml/2006/main" name="10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7.xml><?xml version="1.0" encoding="utf-8"?>
<a:theme xmlns:a="http://schemas.openxmlformats.org/drawingml/2006/main" name="1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8.xml><?xml version="1.0" encoding="utf-8"?>
<a:theme xmlns:a="http://schemas.openxmlformats.org/drawingml/2006/main" name="4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9.xml><?xml version="1.0" encoding="utf-8"?>
<a:theme xmlns:a="http://schemas.openxmlformats.org/drawingml/2006/main" name="5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Custom 3">
      <a:majorFont>
        <a:latin typeface="UTM American Sans"/>
        <a:ea typeface=""/>
        <a:cs typeface=""/>
      </a:majorFont>
      <a:minorFont>
        <a:latin typeface="UTM American Sans"/>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1594</TotalTime>
  <Words>1918</Words>
  <Application>Microsoft Office PowerPoint</Application>
  <PresentationFormat>On-screen Show (16:9)</PresentationFormat>
  <Paragraphs>92</Paragraphs>
  <Slides>72</Slides>
  <Notes>0</Notes>
  <HiddenSlides>0</HiddenSlides>
  <MMClips>0</MMClips>
  <ScaleCrop>false</ScaleCrop>
  <HeadingPairs>
    <vt:vector size="4" baseType="variant">
      <vt:variant>
        <vt:lpstr>Theme</vt:lpstr>
      </vt:variant>
      <vt:variant>
        <vt:i4>34</vt:i4>
      </vt:variant>
      <vt:variant>
        <vt:lpstr>Slide Titles</vt:lpstr>
      </vt:variant>
      <vt:variant>
        <vt:i4>72</vt:i4>
      </vt:variant>
    </vt:vector>
  </HeadingPairs>
  <TitlesOfParts>
    <vt:vector size="106" baseType="lpstr">
      <vt:lpstr>Office Theme</vt:lpstr>
      <vt:lpstr>1_Default Design</vt:lpstr>
      <vt:lpstr>Default Design</vt:lpstr>
      <vt:lpstr>2_Office Theme</vt:lpstr>
      <vt:lpstr>1_Office Theme</vt:lpstr>
      <vt:lpstr>10_Office Theme</vt:lpstr>
      <vt:lpstr>11_Office Theme</vt:lpstr>
      <vt:lpstr>4_Office Theme</vt:lpstr>
      <vt:lpstr>5_Office Theme</vt:lpstr>
      <vt:lpstr>21_Office Theme</vt:lpstr>
      <vt:lpstr>22_Office Theme</vt:lpstr>
      <vt:lpstr>3_Office Theme</vt:lpstr>
      <vt:lpstr>12_Office Theme</vt:lpstr>
      <vt:lpstr>8_Office Theme</vt:lpstr>
      <vt:lpstr>24_Office Theme</vt:lpstr>
      <vt:lpstr>36_Default Design</vt:lpstr>
      <vt:lpstr>13_Office Theme</vt:lpstr>
      <vt:lpstr>14_Office Theme</vt:lpstr>
      <vt:lpstr>17_Office Theme</vt:lpstr>
      <vt:lpstr>15_Office Theme</vt:lpstr>
      <vt:lpstr>18_Office Theme</vt:lpstr>
      <vt:lpstr>27_Office Theme</vt:lpstr>
      <vt:lpstr>19_Office Theme</vt:lpstr>
      <vt:lpstr>28_Office Theme</vt:lpstr>
      <vt:lpstr>29_Office Theme</vt:lpstr>
      <vt:lpstr>30_Office Theme</vt:lpstr>
      <vt:lpstr>31_Office Theme</vt:lpstr>
      <vt:lpstr>32_Office Theme</vt:lpstr>
      <vt:lpstr>23_Office Theme</vt:lpstr>
      <vt:lpstr>33_Office Theme</vt:lpstr>
      <vt:lpstr>25_Office Theme</vt:lpstr>
      <vt:lpstr>7_Office Theme</vt:lpstr>
      <vt:lpstr>20_Office Theme</vt:lpstr>
      <vt:lpstr>9_Office Theme</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 </vt:lpstr>
      <vt:lpstr> </vt:lpstr>
      <vt:lpstr> </vt:lpstr>
      <vt:lpstr> </vt:lpstr>
      <vt:lpstr> </vt:lpstr>
      <vt:lpstr> </vt:lpstr>
      <vt:lpstr> </vt:lpstr>
      <vt:lpstr>PowerPoint Presentation</vt:lpstr>
      <vt:lpstr> </vt:lpstr>
      <vt:lpstr>ĐK: Lạy Chúa! Chúa là phần gia nghiệp, gia nghiệp đời con.</vt:lpstr>
      <vt:lpstr>1. Xin bảo toàn con ôi lạy Chúa, vì con tìm nương tựa Chúa, con thưa cùng  Chúa: Chúa chính là gia nghiệp đời con, Chúa chính là phần chén đời con, vận mạng của con ở trong tay Ngài.</vt:lpstr>
      <vt:lpstr>ĐK: Lạy Chúa! Chúa là phần gia nghiệp, gia nghiệp đời con.</vt:lpstr>
      <vt:lpstr>2. Xin cảm tạ Chúa đã dạy con, lòng con từng đêm tự nhắc. Con luôn đặt Chúa trước hết mọi công cuộc của con, Chúa luôn hằng ở sát gần con thì lòng của con sẽ không lo gì.</vt:lpstr>
      <vt:lpstr>ĐK: Lạy Chúa! Chúa là phần gia nghiệp, gia nghiệp đời con.</vt:lpstr>
      <vt:lpstr>3. Đây linh hồn con luôn hỉ hoan nghỉ yên tựa bên lòng Chúa. Chúa không bỏ sót tấm linh hồn chôn vùi thẳm sâu dưới âm phủ phải chết khổ đau, chẳng để thánh nhân khóc than kêu cầu.</vt:lpstr>
      <vt:lpstr>ĐK: Lạy Chúa! Chúa là phần gia nghiệp, gia nghiệp đời con.</vt:lpstr>
      <vt:lpstr>4. Chúa luôn dạy con theo đường lối, đường đi về nơi hằng sống, để muôn hồng phúc Chúa tuôn tràn xuống ngập hồn con, trước nhan Ngài thỏa tấm lòng son, nguồn mạch thánh ân mãi không hao mòn.</vt:lpstr>
      <vt:lpstr>ĐK: Lạy Chúa! Chúa là phần gia nghiệp, gia nghiệp đời con.</vt:lpstr>
      <vt:lpstr>PowerPoint Presentation</vt:lpstr>
      <vt:lpstr> </vt:lpstr>
      <vt:lpstr>PowerPoint Presentation</vt:lpstr>
      <vt:lpstr>PowerPoint Presentation</vt:lpstr>
      <vt:lpstr>Ca Dâng Lễ LỄ VẬT TẠ ƠN  25 NĂM Nguyên Lễ </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Hùng Nam</dc:creator>
  <cp:lastModifiedBy>Hung Nam</cp:lastModifiedBy>
  <cp:revision>311</cp:revision>
  <dcterms:created xsi:type="dcterms:W3CDTF">2021-05-09T08:36:44Z</dcterms:created>
  <dcterms:modified xsi:type="dcterms:W3CDTF">2023-06-09T03:23:00Z</dcterms:modified>
</cp:coreProperties>
</file>