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0" r:id="rId5"/>
    <p:sldMasterId id="2147483736" r:id="rId6"/>
  </p:sldMasterIdLst>
  <p:sldIdLst>
    <p:sldId id="304" r:id="rId7"/>
    <p:sldId id="375" r:id="rId8"/>
    <p:sldId id="376" r:id="rId9"/>
    <p:sldId id="377" r:id="rId10"/>
    <p:sldId id="378" r:id="rId11"/>
    <p:sldId id="379" r:id="rId12"/>
    <p:sldId id="380" r:id="rId13"/>
    <p:sldId id="381" r:id="rId14"/>
    <p:sldId id="382" r:id="rId15"/>
    <p:sldId id="419" r:id="rId16"/>
    <p:sldId id="306" r:id="rId17"/>
    <p:sldId id="307" r:id="rId18"/>
    <p:sldId id="308" r:id="rId19"/>
    <p:sldId id="426" r:id="rId20"/>
    <p:sldId id="428" r:id="rId21"/>
    <p:sldId id="427" r:id="rId22"/>
    <p:sldId id="442" r:id="rId23"/>
    <p:sldId id="443" r:id="rId24"/>
    <p:sldId id="371" r:id="rId25"/>
    <p:sldId id="384" r:id="rId26"/>
    <p:sldId id="386" r:id="rId27"/>
    <p:sldId id="387" r:id="rId28"/>
    <p:sldId id="388" r:id="rId29"/>
    <p:sldId id="389" r:id="rId30"/>
    <p:sldId id="390" r:id="rId31"/>
    <p:sldId id="391" r:id="rId32"/>
    <p:sldId id="420" r:id="rId33"/>
    <p:sldId id="370" r:id="rId34"/>
    <p:sldId id="362" r:id="rId35"/>
    <p:sldId id="363" r:id="rId36"/>
    <p:sldId id="364" r:id="rId37"/>
    <p:sldId id="435" r:id="rId38"/>
    <p:sldId id="366" r:id="rId39"/>
    <p:sldId id="436" r:id="rId40"/>
    <p:sldId id="368" r:id="rId41"/>
    <p:sldId id="437" r:id="rId42"/>
    <p:sldId id="421" r:id="rId43"/>
    <p:sldId id="438" r:id="rId44"/>
    <p:sldId id="318" r:id="rId45"/>
    <p:sldId id="319" r:id="rId46"/>
    <p:sldId id="361" r:id="rId47"/>
    <p:sldId id="321"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320" r:id="rId63"/>
    <p:sldId id="323" r:id="rId64"/>
    <p:sldId id="429" r:id="rId65"/>
    <p:sldId id="430" r:id="rId66"/>
    <p:sldId id="432" r:id="rId67"/>
    <p:sldId id="431" r:id="rId68"/>
    <p:sldId id="433" r:id="rId69"/>
    <p:sldId id="326" r:id="rId70"/>
    <p:sldId id="416" r:id="rId71"/>
    <p:sldId id="328" r:id="rId72"/>
    <p:sldId id="329" r:id="rId73"/>
    <p:sldId id="439" r:id="rId74"/>
    <p:sldId id="440" r:id="rId75"/>
    <p:sldId id="444" r:id="rId76"/>
    <p:sldId id="445" r:id="rId77"/>
    <p:sldId id="441" r:id="rId78"/>
    <p:sldId id="446" r:id="rId79"/>
    <p:sldId id="447" r:id="rId80"/>
    <p:sldId id="372" r:id="rId81"/>
    <p:sldId id="417" r:id="rId82"/>
    <p:sldId id="336" r:id="rId83"/>
    <p:sldId id="337" r:id="rId84"/>
    <p:sldId id="338" r:id="rId85"/>
    <p:sldId id="434" r:id="rId86"/>
    <p:sldId id="418"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1384"/>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0398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46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3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30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20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20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031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55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09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726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35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77280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04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8401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76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7198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976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951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544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54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4251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0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5846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3173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44571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FF0000"/>
                </a:solidFill>
              </a:rPr>
              <a:t>Ca </a:t>
            </a:r>
            <a:r>
              <a:rPr lang="en-US" sz="6000" dirty="0" err="1" smtClean="0">
                <a:solidFill>
                  <a:srgbClr val="FF0000"/>
                </a:solidFill>
              </a:rPr>
              <a:t>Nhập</a:t>
            </a:r>
            <a:r>
              <a:rPr lang="en-US" sz="6000" dirty="0" smtClean="0">
                <a:solidFill>
                  <a:srgbClr val="FF0000"/>
                </a:solidFill>
              </a:rPr>
              <a:t> </a:t>
            </a:r>
            <a:r>
              <a:rPr lang="en-US" sz="6000" dirty="0" err="1" smtClean="0">
                <a:solidFill>
                  <a:srgbClr val="FF0000"/>
                </a:solidFill>
              </a:rPr>
              <a:t>Lễ</a:t>
            </a:r>
            <a:r>
              <a:rPr lang="en-US" sz="6000" dirty="0" smtClean="0">
                <a:solidFill>
                  <a:srgbClr val="FF0000"/>
                </a:solidFill>
              </a:rPr>
              <a:t/>
            </a:r>
            <a:br>
              <a:rPr lang="en-US" sz="6000" dirty="0" smtClean="0">
                <a:solidFill>
                  <a:srgbClr val="FF0000"/>
                </a:solidFill>
              </a:rPr>
            </a:br>
            <a:r>
              <a:rPr lang="en-US" sz="7200" dirty="0" smtClean="0">
                <a:solidFill>
                  <a:srgbClr val="FF0000"/>
                </a:solidFill>
              </a:rPr>
              <a:t>CON HÂN HOAN</a:t>
            </a:r>
            <a:r>
              <a:rPr lang="en-US" sz="6000" dirty="0" smtClean="0">
                <a:solidFill>
                  <a:srgbClr val="FF0000"/>
                </a:solidFill>
              </a:rPr>
              <a:t/>
            </a:r>
            <a:br>
              <a:rPr lang="en-US" sz="6000" dirty="0" smtClean="0">
                <a:solidFill>
                  <a:srgbClr val="FF0000"/>
                </a:solidFill>
              </a:rPr>
            </a:br>
            <a:r>
              <a:rPr lang="en-US" sz="6000" i="1" dirty="0" err="1" smtClean="0">
                <a:solidFill>
                  <a:srgbClr val="003300"/>
                </a:solidFill>
              </a:rPr>
              <a:t>Nguyễn</a:t>
            </a:r>
            <a:r>
              <a:rPr lang="en-US" sz="6000" i="1" dirty="0" smtClean="0">
                <a:solidFill>
                  <a:srgbClr val="003300"/>
                </a:solidFill>
              </a:rPr>
              <a:t> </a:t>
            </a:r>
            <a:r>
              <a:rPr lang="en-US" sz="6000" i="1" dirty="0" err="1" smtClean="0">
                <a:solidFill>
                  <a:srgbClr val="003300"/>
                </a:solidFill>
              </a:rPr>
              <a:t>Duy</a:t>
            </a:r>
            <a:endParaRPr lang="en-US" sz="60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50000"/>
              </a:lnSpc>
            </a:pPr>
            <a:r>
              <a:rPr lang="en-US" sz="5600" u="sng" dirty="0" err="1">
                <a:solidFill>
                  <a:srgbClr val="FF0000"/>
                </a:solidFill>
              </a:rPr>
              <a:t>Đk</a:t>
            </a:r>
            <a:r>
              <a:rPr lang="en-US" sz="5600" u="sng" dirty="0">
                <a:solidFill>
                  <a:srgbClr val="FF0000"/>
                </a:solidFill>
              </a:rPr>
              <a:t>:</a:t>
            </a:r>
            <a:r>
              <a:rPr lang="en-US" sz="5600" dirty="0">
                <a:solidFill>
                  <a:schemeClr val="bg1"/>
                </a:solidFill>
              </a:rPr>
              <a:t> </a:t>
            </a:r>
            <a:r>
              <a:rPr lang="en-US" sz="5600" dirty="0">
                <a:solidFill>
                  <a:srgbClr val="003300"/>
                </a:solidFill>
              </a:rPr>
              <a:t>Con </a:t>
            </a:r>
            <a:r>
              <a:rPr lang="en-US" sz="5600" dirty="0" err="1">
                <a:solidFill>
                  <a:srgbClr val="003300"/>
                </a:solidFill>
              </a:rPr>
              <a:t>hân</a:t>
            </a:r>
            <a:r>
              <a:rPr lang="en-US" sz="5600" dirty="0">
                <a:solidFill>
                  <a:srgbClr val="003300"/>
                </a:solidFill>
              </a:rPr>
              <a:t> </a:t>
            </a:r>
            <a:r>
              <a:rPr lang="en-US" sz="5600" dirty="0" err="1">
                <a:solidFill>
                  <a:srgbClr val="003300"/>
                </a:solidFill>
              </a:rPr>
              <a:t>hoan</a:t>
            </a:r>
            <a:r>
              <a:rPr lang="en-US" sz="5600" dirty="0">
                <a:solidFill>
                  <a:srgbClr val="003300"/>
                </a:solidFill>
              </a:rPr>
              <a:t> </a:t>
            </a:r>
            <a:r>
              <a:rPr lang="en-US" sz="5600" dirty="0" err="1">
                <a:solidFill>
                  <a:srgbClr val="003300"/>
                </a:solidFill>
              </a:rPr>
              <a:t>vui</a:t>
            </a:r>
            <a:r>
              <a:rPr lang="en-US" sz="5600" dirty="0">
                <a:solidFill>
                  <a:srgbClr val="003300"/>
                </a:solidFill>
              </a:rPr>
              <a:t> </a:t>
            </a:r>
            <a:r>
              <a:rPr lang="en-US" sz="5600" dirty="0" err="1">
                <a:solidFill>
                  <a:srgbClr val="003300"/>
                </a:solidFill>
              </a:rPr>
              <a:t>sướng</a:t>
            </a:r>
            <a:r>
              <a:rPr lang="en-US" sz="5600" dirty="0">
                <a:solidFill>
                  <a:srgbClr val="003300"/>
                </a:solidFill>
              </a:rPr>
              <a:t> </a:t>
            </a:r>
            <a:r>
              <a:rPr lang="en-US" sz="5600" dirty="0" err="1">
                <a:solidFill>
                  <a:srgbClr val="003300"/>
                </a:solidFill>
              </a:rPr>
              <a:t>khi</a:t>
            </a:r>
            <a:r>
              <a:rPr lang="en-US" sz="5600" dirty="0">
                <a:solidFill>
                  <a:srgbClr val="003300"/>
                </a:solidFill>
              </a:rPr>
              <a:t> </a:t>
            </a:r>
            <a:r>
              <a:rPr lang="en-US" sz="5600" dirty="0" err="1">
                <a:solidFill>
                  <a:srgbClr val="003300"/>
                </a:solidFill>
              </a:rPr>
              <a:t>vào</a:t>
            </a:r>
            <a:r>
              <a:rPr lang="en-US" sz="5600" dirty="0">
                <a:solidFill>
                  <a:srgbClr val="003300"/>
                </a:solidFill>
              </a:rPr>
              <a:t> </a:t>
            </a:r>
            <a:r>
              <a:rPr lang="en-US" sz="5600" dirty="0" err="1">
                <a:solidFill>
                  <a:srgbClr val="003300"/>
                </a:solidFill>
              </a:rPr>
              <a:t>đền</a:t>
            </a:r>
            <a:r>
              <a:rPr lang="en-US" sz="5600" dirty="0">
                <a:solidFill>
                  <a:srgbClr val="003300"/>
                </a:solidFill>
              </a:rPr>
              <a:t> </a:t>
            </a:r>
            <a:r>
              <a:rPr lang="en-US" sz="5600" dirty="0" err="1">
                <a:solidFill>
                  <a:srgbClr val="003300"/>
                </a:solidFill>
              </a:rPr>
              <a:t>Thánh</a:t>
            </a:r>
            <a:r>
              <a:rPr lang="en-US" sz="5600" dirty="0">
                <a:solidFill>
                  <a:srgbClr val="003300"/>
                </a:solidFill>
              </a:rPr>
              <a:t> </a:t>
            </a:r>
            <a:r>
              <a:rPr lang="en-US" sz="5600" dirty="0" err="1">
                <a:solidFill>
                  <a:srgbClr val="003300"/>
                </a:solidFill>
              </a:rPr>
              <a:t>Chúa</a:t>
            </a:r>
            <a:r>
              <a:rPr lang="en-US" sz="5600" dirty="0">
                <a:solidFill>
                  <a:srgbClr val="003300"/>
                </a:solidFill>
              </a:rPr>
              <a:t> </a:t>
            </a:r>
            <a:r>
              <a:rPr lang="en-US" sz="5600" dirty="0" err="1">
                <a:solidFill>
                  <a:srgbClr val="003300"/>
                </a:solidFill>
              </a:rPr>
              <a:t>Trời</a:t>
            </a:r>
            <a:r>
              <a:rPr lang="en-US" sz="5600" dirty="0">
                <a:solidFill>
                  <a:srgbClr val="003300"/>
                </a:solidFill>
              </a:rPr>
              <a:t>, con say </a:t>
            </a:r>
            <a:r>
              <a:rPr lang="en-US" sz="5600" dirty="0" err="1">
                <a:solidFill>
                  <a:srgbClr val="003300"/>
                </a:solidFill>
              </a:rPr>
              <a:t>sưa</a:t>
            </a:r>
            <a:r>
              <a:rPr lang="en-US" sz="5600" dirty="0">
                <a:solidFill>
                  <a:srgbClr val="003300"/>
                </a:solidFill>
              </a:rPr>
              <a:t> ca </a:t>
            </a:r>
            <a:r>
              <a:rPr lang="en-US" sz="5600" dirty="0" err="1">
                <a:solidFill>
                  <a:srgbClr val="003300"/>
                </a:solidFill>
              </a:rPr>
              <a:t>hát</a:t>
            </a:r>
            <a:r>
              <a:rPr lang="en-US" sz="5600" dirty="0">
                <a:solidFill>
                  <a:srgbClr val="003300"/>
                </a:solidFill>
              </a:rPr>
              <a:t> </a:t>
            </a:r>
            <a:r>
              <a:rPr lang="en-US" sz="5600" dirty="0" err="1">
                <a:solidFill>
                  <a:srgbClr val="003300"/>
                </a:solidFill>
              </a:rPr>
              <a:t>chúc</a:t>
            </a:r>
            <a:r>
              <a:rPr lang="en-US" sz="5600" dirty="0">
                <a:solidFill>
                  <a:srgbClr val="003300"/>
                </a:solidFill>
              </a:rPr>
              <a:t> </a:t>
            </a:r>
            <a:r>
              <a:rPr lang="en-US" sz="5600" dirty="0" err="1">
                <a:solidFill>
                  <a:srgbClr val="003300"/>
                </a:solidFill>
              </a:rPr>
              <a:t>khen</a:t>
            </a:r>
            <a:r>
              <a:rPr lang="en-US" sz="5600" dirty="0">
                <a:solidFill>
                  <a:srgbClr val="003300"/>
                </a:solidFill>
              </a:rPr>
              <a:t> </a:t>
            </a:r>
            <a:r>
              <a:rPr lang="en-US" sz="5600" dirty="0" err="1">
                <a:solidFill>
                  <a:srgbClr val="003300"/>
                </a:solidFill>
              </a:rPr>
              <a:t>tình</a:t>
            </a:r>
            <a:r>
              <a:rPr lang="en-US" sz="5600" dirty="0">
                <a:solidFill>
                  <a:srgbClr val="003300"/>
                </a:solidFill>
              </a:rPr>
              <a:t> </a:t>
            </a:r>
            <a:r>
              <a:rPr lang="en-US" sz="5600" dirty="0" err="1">
                <a:solidFill>
                  <a:srgbClr val="003300"/>
                </a:solidFill>
              </a:rPr>
              <a:t>Chúa</a:t>
            </a:r>
            <a:r>
              <a:rPr lang="en-US" sz="5600" dirty="0">
                <a:solidFill>
                  <a:srgbClr val="003300"/>
                </a:solidFill>
              </a:rPr>
              <a:t> </a:t>
            </a:r>
            <a:r>
              <a:rPr lang="en-US" sz="5600" dirty="0" err="1">
                <a:solidFill>
                  <a:srgbClr val="003300"/>
                </a:solidFill>
              </a:rPr>
              <a:t>muôn</a:t>
            </a:r>
            <a:r>
              <a:rPr lang="en-US" sz="5600" dirty="0">
                <a:solidFill>
                  <a:srgbClr val="003300"/>
                </a:solidFill>
              </a:rPr>
              <a:t> </a:t>
            </a:r>
            <a:r>
              <a:rPr lang="en-US" sz="5600" dirty="0" err="1">
                <a:solidFill>
                  <a:srgbClr val="003300"/>
                </a:solidFill>
              </a:rPr>
              <a:t>đời</a:t>
            </a:r>
            <a:r>
              <a:rPr lang="en-US" sz="5600" dirty="0">
                <a:solidFill>
                  <a:srgbClr val="003300"/>
                </a:solidFill>
              </a:rPr>
              <a:t>.</a:t>
            </a: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6000" u="sng" dirty="0">
                <a:solidFill>
                  <a:srgbClr val="FF0000"/>
                </a:solidFill>
              </a:rPr>
              <a:t>Tk1:</a:t>
            </a:r>
            <a:r>
              <a:rPr lang="en-US" sz="6000" dirty="0">
                <a:solidFill>
                  <a:srgbClr val="FF0000"/>
                </a:solidFill>
              </a:rPr>
              <a:t> </a:t>
            </a:r>
            <a:r>
              <a:rPr lang="en-US" sz="6000" dirty="0">
                <a:solidFill>
                  <a:srgbClr val="003300"/>
                </a:solidFill>
              </a:rPr>
              <a:t>Lang thang </a:t>
            </a:r>
            <a:r>
              <a:rPr lang="en-US" sz="6000" dirty="0" err="1">
                <a:solidFill>
                  <a:srgbClr val="003300"/>
                </a:solidFill>
              </a:rPr>
              <a:t>trên</a:t>
            </a:r>
            <a:r>
              <a:rPr lang="en-US" sz="6000" dirty="0">
                <a:solidFill>
                  <a:srgbClr val="003300"/>
                </a:solidFill>
              </a:rPr>
              <a:t> </a:t>
            </a:r>
            <a:r>
              <a:rPr lang="en-US" sz="6000" dirty="0" err="1">
                <a:solidFill>
                  <a:srgbClr val="003300"/>
                </a:solidFill>
              </a:rPr>
              <a:t>giòng</a:t>
            </a:r>
            <a:r>
              <a:rPr lang="en-US" sz="6000" dirty="0">
                <a:solidFill>
                  <a:srgbClr val="003300"/>
                </a:solidFill>
              </a:rPr>
              <a:t> </a:t>
            </a:r>
            <a:r>
              <a:rPr lang="en-US" sz="6000" dirty="0" err="1">
                <a:solidFill>
                  <a:srgbClr val="003300"/>
                </a:solidFill>
              </a:rPr>
              <a:t>đời</a:t>
            </a:r>
            <a:r>
              <a:rPr lang="en-US" sz="6000" dirty="0">
                <a:solidFill>
                  <a:srgbClr val="003300"/>
                </a:solidFill>
              </a:rPr>
              <a:t> </a:t>
            </a:r>
            <a:r>
              <a:rPr lang="en-US" sz="6000" dirty="0" err="1">
                <a:solidFill>
                  <a:srgbClr val="003300"/>
                </a:solidFill>
              </a:rPr>
              <a:t>nhiều</a:t>
            </a:r>
            <a:r>
              <a:rPr lang="en-US" sz="6000" dirty="0">
                <a:solidFill>
                  <a:srgbClr val="003300"/>
                </a:solidFill>
              </a:rPr>
              <a:t> </a:t>
            </a:r>
            <a:r>
              <a:rPr lang="en-US" sz="6000" dirty="0" err="1">
                <a:solidFill>
                  <a:srgbClr val="003300"/>
                </a:solidFill>
              </a:rPr>
              <a:t>khi</a:t>
            </a:r>
            <a:r>
              <a:rPr lang="en-US" sz="6000" dirty="0">
                <a:solidFill>
                  <a:srgbClr val="003300"/>
                </a:solidFill>
              </a:rPr>
              <a:t> con </a:t>
            </a:r>
            <a:r>
              <a:rPr lang="en-US" sz="6000" dirty="0" err="1">
                <a:solidFill>
                  <a:srgbClr val="003300"/>
                </a:solidFill>
              </a:rPr>
              <a:t>lạc</a:t>
            </a:r>
            <a:r>
              <a:rPr lang="en-US" sz="6000" dirty="0">
                <a:solidFill>
                  <a:srgbClr val="003300"/>
                </a:solidFill>
              </a:rPr>
              <a:t> </a:t>
            </a:r>
            <a:r>
              <a:rPr lang="en-US" sz="6000" dirty="0" err="1">
                <a:solidFill>
                  <a:srgbClr val="003300"/>
                </a:solidFill>
              </a:rPr>
              <a:t>lối</a:t>
            </a:r>
            <a:r>
              <a:rPr lang="en-US" sz="6000" dirty="0">
                <a:solidFill>
                  <a:srgbClr val="003300"/>
                </a:solidFill>
              </a:rPr>
              <a:t>. </a:t>
            </a:r>
            <a:r>
              <a:rPr lang="en-US" sz="6000" dirty="0" err="1">
                <a:solidFill>
                  <a:srgbClr val="003300"/>
                </a:solidFill>
              </a:rPr>
              <a:t>Những</a:t>
            </a:r>
            <a:r>
              <a:rPr lang="en-US" sz="6000" dirty="0">
                <a:solidFill>
                  <a:srgbClr val="003300"/>
                </a:solidFill>
              </a:rPr>
              <a:t> </a:t>
            </a:r>
            <a:r>
              <a:rPr lang="en-US" sz="6000" dirty="0" err="1">
                <a:solidFill>
                  <a:srgbClr val="003300"/>
                </a:solidFill>
              </a:rPr>
              <a:t>ước</a:t>
            </a:r>
            <a:r>
              <a:rPr lang="en-US" sz="6000" dirty="0">
                <a:solidFill>
                  <a:srgbClr val="003300"/>
                </a:solidFill>
              </a:rPr>
              <a:t> </a:t>
            </a:r>
            <a:r>
              <a:rPr lang="en-US" sz="6000" dirty="0" err="1">
                <a:solidFill>
                  <a:srgbClr val="003300"/>
                </a:solidFill>
              </a:rPr>
              <a:t>mơ</a:t>
            </a:r>
            <a:r>
              <a:rPr lang="en-US" sz="6000" dirty="0">
                <a:solidFill>
                  <a:srgbClr val="003300"/>
                </a:solidFill>
              </a:rPr>
              <a:t> </a:t>
            </a:r>
            <a:r>
              <a:rPr lang="en-US" sz="6000" dirty="0" err="1">
                <a:solidFill>
                  <a:srgbClr val="003300"/>
                </a:solidFill>
              </a:rPr>
              <a:t>lâu</a:t>
            </a:r>
            <a:r>
              <a:rPr lang="en-US" sz="6000" dirty="0">
                <a:solidFill>
                  <a:srgbClr val="003300"/>
                </a:solidFill>
              </a:rPr>
              <a:t> </a:t>
            </a:r>
            <a:r>
              <a:rPr lang="en-US" sz="6000" dirty="0" err="1">
                <a:solidFill>
                  <a:srgbClr val="003300"/>
                </a:solidFill>
              </a:rPr>
              <a:t>rồi</a:t>
            </a:r>
            <a:r>
              <a:rPr lang="en-US" sz="6000" dirty="0">
                <a:solidFill>
                  <a:srgbClr val="003300"/>
                </a:solidFill>
              </a:rPr>
              <a:t> </a:t>
            </a:r>
            <a:r>
              <a:rPr lang="en-US" sz="6000" dirty="0" err="1">
                <a:solidFill>
                  <a:srgbClr val="003300"/>
                </a:solidFill>
              </a:rPr>
              <a:t>về</a:t>
            </a:r>
            <a:r>
              <a:rPr lang="en-US" sz="6000" dirty="0">
                <a:solidFill>
                  <a:srgbClr val="003300"/>
                </a:solidFill>
              </a:rPr>
              <a:t> </a:t>
            </a:r>
            <a:r>
              <a:rPr lang="en-US" sz="6000" dirty="0" err="1">
                <a:solidFill>
                  <a:srgbClr val="003300"/>
                </a:solidFill>
              </a:rPr>
              <a:t>bên</a:t>
            </a:r>
            <a:r>
              <a:rPr lang="en-US" sz="6000" dirty="0">
                <a:solidFill>
                  <a:srgbClr val="003300"/>
                </a:solidFill>
              </a:rPr>
              <a:t> </a:t>
            </a:r>
            <a:r>
              <a:rPr lang="en-US" sz="6000" dirty="0" err="1">
                <a:solidFill>
                  <a:srgbClr val="003300"/>
                </a:solidFill>
              </a:rPr>
              <a:t>Chúa</a:t>
            </a:r>
            <a:r>
              <a:rPr lang="en-US" sz="6000" dirty="0">
                <a:solidFill>
                  <a:srgbClr val="003300"/>
                </a:solidFill>
              </a:rPr>
              <a:t> </a:t>
            </a:r>
            <a:r>
              <a:rPr lang="en-US" sz="6000" dirty="0" err="1">
                <a:solidFill>
                  <a:srgbClr val="003300"/>
                </a:solidFill>
              </a:rPr>
              <a:t>nghỉ</a:t>
            </a:r>
            <a:r>
              <a:rPr lang="en-US" sz="6000" dirty="0">
                <a:solidFill>
                  <a:srgbClr val="003300"/>
                </a:solidFill>
              </a:rPr>
              <a:t> </a:t>
            </a:r>
            <a:r>
              <a:rPr lang="en-US" sz="6000" dirty="0" err="1">
                <a:solidFill>
                  <a:srgbClr val="003300"/>
                </a:solidFill>
              </a:rPr>
              <a:t>ngơi</a:t>
            </a:r>
            <a:r>
              <a:rPr lang="en-US" sz="6000" dirty="0">
                <a:solidFill>
                  <a:srgbClr val="003300"/>
                </a:solidFill>
              </a:rPr>
              <a:t>.</a:t>
            </a: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50000"/>
              </a:lnSpc>
            </a:pPr>
            <a:r>
              <a:rPr lang="en-US" sz="5600" u="sng" dirty="0" err="1">
                <a:solidFill>
                  <a:srgbClr val="FF0000"/>
                </a:solidFill>
              </a:rPr>
              <a:t>Đk</a:t>
            </a:r>
            <a:r>
              <a:rPr lang="en-US" sz="5600" u="sng" dirty="0">
                <a:solidFill>
                  <a:srgbClr val="FF0000"/>
                </a:solidFill>
              </a:rPr>
              <a:t>:</a:t>
            </a:r>
            <a:r>
              <a:rPr lang="en-US" sz="5600" dirty="0">
                <a:solidFill>
                  <a:schemeClr val="bg1"/>
                </a:solidFill>
              </a:rPr>
              <a:t> </a:t>
            </a:r>
            <a:r>
              <a:rPr lang="en-US" sz="5600" dirty="0">
                <a:solidFill>
                  <a:srgbClr val="003300"/>
                </a:solidFill>
              </a:rPr>
              <a:t>Con </a:t>
            </a:r>
            <a:r>
              <a:rPr lang="en-US" sz="5600" dirty="0" err="1">
                <a:solidFill>
                  <a:srgbClr val="003300"/>
                </a:solidFill>
              </a:rPr>
              <a:t>hân</a:t>
            </a:r>
            <a:r>
              <a:rPr lang="en-US" sz="5600" dirty="0">
                <a:solidFill>
                  <a:srgbClr val="003300"/>
                </a:solidFill>
              </a:rPr>
              <a:t> </a:t>
            </a:r>
            <a:r>
              <a:rPr lang="en-US" sz="5600" dirty="0" err="1">
                <a:solidFill>
                  <a:srgbClr val="003300"/>
                </a:solidFill>
              </a:rPr>
              <a:t>hoan</a:t>
            </a:r>
            <a:r>
              <a:rPr lang="en-US" sz="5600" dirty="0">
                <a:solidFill>
                  <a:srgbClr val="003300"/>
                </a:solidFill>
              </a:rPr>
              <a:t> </a:t>
            </a:r>
            <a:r>
              <a:rPr lang="en-US" sz="5600" dirty="0" err="1">
                <a:solidFill>
                  <a:srgbClr val="003300"/>
                </a:solidFill>
              </a:rPr>
              <a:t>vui</a:t>
            </a:r>
            <a:r>
              <a:rPr lang="en-US" sz="5600" dirty="0">
                <a:solidFill>
                  <a:srgbClr val="003300"/>
                </a:solidFill>
              </a:rPr>
              <a:t> </a:t>
            </a:r>
            <a:r>
              <a:rPr lang="en-US" sz="5600" dirty="0" err="1">
                <a:solidFill>
                  <a:srgbClr val="003300"/>
                </a:solidFill>
              </a:rPr>
              <a:t>sướng</a:t>
            </a:r>
            <a:r>
              <a:rPr lang="en-US" sz="5600" dirty="0">
                <a:solidFill>
                  <a:srgbClr val="003300"/>
                </a:solidFill>
              </a:rPr>
              <a:t> </a:t>
            </a:r>
            <a:r>
              <a:rPr lang="en-US" sz="5600" dirty="0" err="1">
                <a:solidFill>
                  <a:srgbClr val="003300"/>
                </a:solidFill>
              </a:rPr>
              <a:t>khi</a:t>
            </a:r>
            <a:r>
              <a:rPr lang="en-US" sz="5600" dirty="0">
                <a:solidFill>
                  <a:srgbClr val="003300"/>
                </a:solidFill>
              </a:rPr>
              <a:t> </a:t>
            </a:r>
            <a:r>
              <a:rPr lang="en-US" sz="5600" dirty="0" err="1">
                <a:solidFill>
                  <a:srgbClr val="003300"/>
                </a:solidFill>
              </a:rPr>
              <a:t>vào</a:t>
            </a:r>
            <a:r>
              <a:rPr lang="en-US" sz="5600" dirty="0">
                <a:solidFill>
                  <a:srgbClr val="003300"/>
                </a:solidFill>
              </a:rPr>
              <a:t> </a:t>
            </a:r>
            <a:r>
              <a:rPr lang="en-US" sz="5600" dirty="0" err="1">
                <a:solidFill>
                  <a:srgbClr val="003300"/>
                </a:solidFill>
              </a:rPr>
              <a:t>đền</a:t>
            </a:r>
            <a:r>
              <a:rPr lang="en-US" sz="5600" dirty="0">
                <a:solidFill>
                  <a:srgbClr val="003300"/>
                </a:solidFill>
              </a:rPr>
              <a:t> </a:t>
            </a:r>
            <a:r>
              <a:rPr lang="en-US" sz="5600" dirty="0" err="1">
                <a:solidFill>
                  <a:srgbClr val="003300"/>
                </a:solidFill>
              </a:rPr>
              <a:t>Thánh</a:t>
            </a:r>
            <a:r>
              <a:rPr lang="en-US" sz="5600" dirty="0">
                <a:solidFill>
                  <a:srgbClr val="003300"/>
                </a:solidFill>
              </a:rPr>
              <a:t> </a:t>
            </a:r>
            <a:r>
              <a:rPr lang="en-US" sz="5600" dirty="0" err="1">
                <a:solidFill>
                  <a:srgbClr val="003300"/>
                </a:solidFill>
              </a:rPr>
              <a:t>Chúa</a:t>
            </a:r>
            <a:r>
              <a:rPr lang="en-US" sz="5600" dirty="0">
                <a:solidFill>
                  <a:srgbClr val="003300"/>
                </a:solidFill>
              </a:rPr>
              <a:t> </a:t>
            </a:r>
            <a:r>
              <a:rPr lang="en-US" sz="5600" dirty="0" err="1">
                <a:solidFill>
                  <a:srgbClr val="003300"/>
                </a:solidFill>
              </a:rPr>
              <a:t>Trời</a:t>
            </a:r>
            <a:r>
              <a:rPr lang="en-US" sz="5600" dirty="0">
                <a:solidFill>
                  <a:srgbClr val="003300"/>
                </a:solidFill>
              </a:rPr>
              <a:t>, con say </a:t>
            </a:r>
            <a:r>
              <a:rPr lang="en-US" sz="5600" dirty="0" err="1">
                <a:solidFill>
                  <a:srgbClr val="003300"/>
                </a:solidFill>
              </a:rPr>
              <a:t>sưa</a:t>
            </a:r>
            <a:r>
              <a:rPr lang="en-US" sz="5600" dirty="0">
                <a:solidFill>
                  <a:srgbClr val="003300"/>
                </a:solidFill>
              </a:rPr>
              <a:t> ca </a:t>
            </a:r>
            <a:r>
              <a:rPr lang="en-US" sz="5600" dirty="0" err="1">
                <a:solidFill>
                  <a:srgbClr val="003300"/>
                </a:solidFill>
              </a:rPr>
              <a:t>hát</a:t>
            </a:r>
            <a:r>
              <a:rPr lang="en-US" sz="5600" dirty="0">
                <a:solidFill>
                  <a:srgbClr val="003300"/>
                </a:solidFill>
              </a:rPr>
              <a:t> </a:t>
            </a:r>
            <a:r>
              <a:rPr lang="en-US" sz="5600" dirty="0" err="1">
                <a:solidFill>
                  <a:srgbClr val="003300"/>
                </a:solidFill>
              </a:rPr>
              <a:t>chúc</a:t>
            </a:r>
            <a:r>
              <a:rPr lang="en-US" sz="5600" dirty="0">
                <a:solidFill>
                  <a:srgbClr val="003300"/>
                </a:solidFill>
              </a:rPr>
              <a:t> </a:t>
            </a:r>
            <a:r>
              <a:rPr lang="en-US" sz="5600" dirty="0" err="1">
                <a:solidFill>
                  <a:srgbClr val="003300"/>
                </a:solidFill>
              </a:rPr>
              <a:t>khen</a:t>
            </a:r>
            <a:r>
              <a:rPr lang="en-US" sz="5600" dirty="0">
                <a:solidFill>
                  <a:srgbClr val="003300"/>
                </a:solidFill>
              </a:rPr>
              <a:t> </a:t>
            </a:r>
            <a:r>
              <a:rPr lang="en-US" sz="5600" dirty="0" err="1">
                <a:solidFill>
                  <a:srgbClr val="003300"/>
                </a:solidFill>
              </a:rPr>
              <a:t>tình</a:t>
            </a:r>
            <a:r>
              <a:rPr lang="en-US" sz="5600" dirty="0">
                <a:solidFill>
                  <a:srgbClr val="003300"/>
                </a:solidFill>
              </a:rPr>
              <a:t> </a:t>
            </a:r>
            <a:r>
              <a:rPr lang="en-US" sz="5600" dirty="0" err="1">
                <a:solidFill>
                  <a:srgbClr val="003300"/>
                </a:solidFill>
              </a:rPr>
              <a:t>Chúa</a:t>
            </a:r>
            <a:r>
              <a:rPr lang="en-US" sz="5600" dirty="0">
                <a:solidFill>
                  <a:srgbClr val="003300"/>
                </a:solidFill>
              </a:rPr>
              <a:t> </a:t>
            </a:r>
            <a:r>
              <a:rPr lang="en-US" sz="5600" dirty="0" err="1">
                <a:solidFill>
                  <a:srgbClr val="003300"/>
                </a:solidFill>
              </a:rPr>
              <a:t>muôn</a:t>
            </a:r>
            <a:r>
              <a:rPr lang="en-US" sz="5600" dirty="0">
                <a:solidFill>
                  <a:srgbClr val="003300"/>
                </a:solidFill>
              </a:rPr>
              <a:t> </a:t>
            </a:r>
            <a:r>
              <a:rPr lang="en-US" sz="5600" dirty="0" err="1">
                <a:solidFill>
                  <a:srgbClr val="003300"/>
                </a:solidFill>
              </a:rPr>
              <a:t>đời</a:t>
            </a:r>
            <a:r>
              <a:rPr lang="en-US" sz="5600" dirty="0">
                <a:solidFill>
                  <a:srgbClr val="003300"/>
                </a:solidFill>
              </a:rPr>
              <a:t>.</a:t>
            </a:r>
          </a:p>
        </p:txBody>
      </p:sp>
    </p:spTree>
    <p:extLst>
      <p:ext uri="{BB962C8B-B14F-4D97-AF65-F5344CB8AC3E}">
        <p14:creationId xmlns:p14="http://schemas.microsoft.com/office/powerpoint/2010/main" val="4239415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6000" u="sng" dirty="0">
                <a:solidFill>
                  <a:srgbClr val="FF0000"/>
                </a:solidFill>
              </a:rPr>
              <a:t>Tk2:</a:t>
            </a:r>
            <a:r>
              <a:rPr lang="en-US" sz="6000" dirty="0">
                <a:solidFill>
                  <a:schemeClr val="bg1"/>
                </a:solidFill>
              </a:rPr>
              <a:t> </a:t>
            </a:r>
            <a:r>
              <a:rPr lang="en-US" sz="6000" dirty="0">
                <a:solidFill>
                  <a:srgbClr val="003300"/>
                </a:solidFill>
              </a:rPr>
              <a:t>Qua </a:t>
            </a:r>
            <a:r>
              <a:rPr lang="en-US" sz="6000" dirty="0" err="1">
                <a:solidFill>
                  <a:srgbClr val="003300"/>
                </a:solidFill>
              </a:rPr>
              <a:t>bao</a:t>
            </a:r>
            <a:r>
              <a:rPr lang="en-US" sz="6000" dirty="0">
                <a:solidFill>
                  <a:srgbClr val="003300"/>
                </a:solidFill>
              </a:rPr>
              <a:t> </a:t>
            </a:r>
            <a:r>
              <a:rPr lang="en-US" sz="6000" dirty="0" err="1">
                <a:solidFill>
                  <a:srgbClr val="003300"/>
                </a:solidFill>
              </a:rPr>
              <a:t>ngày</a:t>
            </a:r>
            <a:r>
              <a:rPr lang="en-US" sz="6000" dirty="0">
                <a:solidFill>
                  <a:srgbClr val="003300"/>
                </a:solidFill>
              </a:rPr>
              <a:t> </a:t>
            </a:r>
            <a:r>
              <a:rPr lang="en-US" sz="6000" dirty="0" err="1">
                <a:solidFill>
                  <a:srgbClr val="003300"/>
                </a:solidFill>
              </a:rPr>
              <a:t>đợi</a:t>
            </a:r>
            <a:r>
              <a:rPr lang="en-US" sz="6000" dirty="0">
                <a:solidFill>
                  <a:srgbClr val="003300"/>
                </a:solidFill>
              </a:rPr>
              <a:t> </a:t>
            </a:r>
            <a:r>
              <a:rPr lang="en-US" sz="6000" dirty="0" err="1">
                <a:solidFill>
                  <a:srgbClr val="003300"/>
                </a:solidFill>
              </a:rPr>
              <a:t>chờ</a:t>
            </a:r>
            <a:r>
              <a:rPr lang="en-US" sz="6000" dirty="0">
                <a:solidFill>
                  <a:srgbClr val="003300"/>
                </a:solidFill>
              </a:rPr>
              <a:t>, </a:t>
            </a:r>
            <a:r>
              <a:rPr lang="en-US" sz="6000" dirty="0" err="1">
                <a:solidFill>
                  <a:srgbClr val="003300"/>
                </a:solidFill>
              </a:rPr>
              <a:t>hồn</a:t>
            </a:r>
            <a:r>
              <a:rPr lang="en-US" sz="6000" dirty="0">
                <a:solidFill>
                  <a:srgbClr val="003300"/>
                </a:solidFill>
              </a:rPr>
              <a:t> con </a:t>
            </a:r>
            <a:r>
              <a:rPr lang="en-US" sz="6000" dirty="0" err="1">
                <a:solidFill>
                  <a:srgbClr val="003300"/>
                </a:solidFill>
              </a:rPr>
              <a:t>mơ</a:t>
            </a:r>
            <a:r>
              <a:rPr lang="en-US" sz="6000" dirty="0">
                <a:solidFill>
                  <a:srgbClr val="003300"/>
                </a:solidFill>
              </a:rPr>
              <a:t> </a:t>
            </a:r>
            <a:r>
              <a:rPr lang="en-US" sz="6000" dirty="0" err="1">
                <a:solidFill>
                  <a:srgbClr val="003300"/>
                </a:solidFill>
              </a:rPr>
              <a:t>về</a:t>
            </a:r>
            <a:r>
              <a:rPr lang="en-US" sz="6000" dirty="0">
                <a:solidFill>
                  <a:srgbClr val="003300"/>
                </a:solidFill>
              </a:rPr>
              <a:t> </a:t>
            </a:r>
            <a:r>
              <a:rPr lang="en-US" sz="6000" dirty="0" err="1">
                <a:solidFill>
                  <a:srgbClr val="003300"/>
                </a:solidFill>
              </a:rPr>
              <a:t>Chúa</a:t>
            </a:r>
            <a:r>
              <a:rPr lang="en-US" sz="6000" dirty="0">
                <a:solidFill>
                  <a:srgbClr val="003300"/>
                </a:solidFill>
              </a:rPr>
              <a:t>. </a:t>
            </a:r>
            <a:r>
              <a:rPr lang="en-US" sz="6000" dirty="0" err="1">
                <a:solidFill>
                  <a:srgbClr val="003300"/>
                </a:solidFill>
              </a:rPr>
              <a:t>Những</a:t>
            </a:r>
            <a:r>
              <a:rPr lang="en-US" sz="6000" dirty="0">
                <a:solidFill>
                  <a:srgbClr val="003300"/>
                </a:solidFill>
              </a:rPr>
              <a:t> </a:t>
            </a:r>
            <a:r>
              <a:rPr lang="en-US" sz="6000" dirty="0" err="1">
                <a:solidFill>
                  <a:srgbClr val="003300"/>
                </a:solidFill>
              </a:rPr>
              <a:t>lúc</a:t>
            </a:r>
            <a:r>
              <a:rPr lang="en-US" sz="6000" dirty="0">
                <a:solidFill>
                  <a:srgbClr val="003300"/>
                </a:solidFill>
              </a:rPr>
              <a:t> </a:t>
            </a:r>
            <a:r>
              <a:rPr lang="en-US" sz="6000" dirty="0" err="1">
                <a:solidFill>
                  <a:srgbClr val="003300"/>
                </a:solidFill>
              </a:rPr>
              <a:t>đêm</a:t>
            </a:r>
            <a:r>
              <a:rPr lang="en-US" sz="6000" dirty="0">
                <a:solidFill>
                  <a:srgbClr val="003300"/>
                </a:solidFill>
              </a:rPr>
              <a:t> </a:t>
            </a:r>
            <a:r>
              <a:rPr lang="en-US" sz="6000" dirty="0" err="1">
                <a:solidFill>
                  <a:srgbClr val="003300"/>
                </a:solidFill>
              </a:rPr>
              <a:t>trăng</a:t>
            </a:r>
            <a:r>
              <a:rPr lang="en-US" sz="6000" dirty="0">
                <a:solidFill>
                  <a:srgbClr val="003300"/>
                </a:solidFill>
              </a:rPr>
              <a:t> </a:t>
            </a:r>
            <a:r>
              <a:rPr lang="en-US" sz="6000" dirty="0" err="1">
                <a:solidFill>
                  <a:srgbClr val="003300"/>
                </a:solidFill>
              </a:rPr>
              <a:t>mờ</a:t>
            </a:r>
            <a:r>
              <a:rPr lang="en-US" sz="6000" dirty="0">
                <a:solidFill>
                  <a:srgbClr val="003300"/>
                </a:solidFill>
              </a:rPr>
              <a:t> </a:t>
            </a:r>
            <a:r>
              <a:rPr lang="en-US" sz="6000" dirty="0" err="1">
                <a:solidFill>
                  <a:srgbClr val="003300"/>
                </a:solidFill>
              </a:rPr>
              <a:t>nguyện</a:t>
            </a:r>
            <a:r>
              <a:rPr lang="en-US" sz="6000" dirty="0">
                <a:solidFill>
                  <a:srgbClr val="003300"/>
                </a:solidFill>
              </a:rPr>
              <a:t> </a:t>
            </a:r>
            <a:r>
              <a:rPr lang="en-US" sz="6000" dirty="0" err="1">
                <a:solidFill>
                  <a:srgbClr val="003300"/>
                </a:solidFill>
              </a:rPr>
              <a:t>dâng</a:t>
            </a:r>
            <a:r>
              <a:rPr lang="en-US" sz="6000" dirty="0">
                <a:solidFill>
                  <a:srgbClr val="003300"/>
                </a:solidFill>
              </a:rPr>
              <a:t> </a:t>
            </a:r>
            <a:r>
              <a:rPr lang="en-US" sz="6000" dirty="0" err="1">
                <a:solidFill>
                  <a:srgbClr val="003300"/>
                </a:solidFill>
              </a:rPr>
              <a:t>Chúa</a:t>
            </a:r>
            <a:r>
              <a:rPr lang="en-US" sz="6000" dirty="0">
                <a:solidFill>
                  <a:srgbClr val="003300"/>
                </a:solidFill>
              </a:rPr>
              <a:t> </a:t>
            </a:r>
            <a:r>
              <a:rPr lang="en-US" sz="6000" dirty="0" err="1">
                <a:solidFill>
                  <a:srgbClr val="003300"/>
                </a:solidFill>
              </a:rPr>
              <a:t>tình</a:t>
            </a:r>
            <a:r>
              <a:rPr lang="en-US" sz="6000" dirty="0">
                <a:solidFill>
                  <a:srgbClr val="003300"/>
                </a:solidFill>
              </a:rPr>
              <a:t> </a:t>
            </a:r>
            <a:r>
              <a:rPr lang="en-US" sz="6000" dirty="0" err="1">
                <a:solidFill>
                  <a:srgbClr val="003300"/>
                </a:solidFill>
              </a:rPr>
              <a:t>thơ</a:t>
            </a:r>
            <a:r>
              <a:rPr lang="en-US" sz="6000" dirty="0">
                <a:solidFill>
                  <a:srgbClr val="003300"/>
                </a:solidFill>
              </a:rPr>
              <a:t>.</a:t>
            </a:r>
          </a:p>
        </p:txBody>
      </p:sp>
    </p:spTree>
    <p:extLst>
      <p:ext uri="{BB962C8B-B14F-4D97-AF65-F5344CB8AC3E}">
        <p14:creationId xmlns:p14="http://schemas.microsoft.com/office/powerpoint/2010/main" val="1185052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50000"/>
              </a:lnSpc>
            </a:pPr>
            <a:r>
              <a:rPr lang="en-US" sz="5600" u="sng" dirty="0" err="1">
                <a:solidFill>
                  <a:srgbClr val="FF0000"/>
                </a:solidFill>
              </a:rPr>
              <a:t>Đk</a:t>
            </a:r>
            <a:r>
              <a:rPr lang="en-US" sz="5600" u="sng" dirty="0">
                <a:solidFill>
                  <a:srgbClr val="FF0000"/>
                </a:solidFill>
              </a:rPr>
              <a:t>:</a:t>
            </a:r>
            <a:r>
              <a:rPr lang="en-US" sz="5600" dirty="0">
                <a:solidFill>
                  <a:schemeClr val="bg1"/>
                </a:solidFill>
              </a:rPr>
              <a:t> </a:t>
            </a:r>
            <a:r>
              <a:rPr lang="en-US" sz="5600" dirty="0">
                <a:solidFill>
                  <a:srgbClr val="003300"/>
                </a:solidFill>
              </a:rPr>
              <a:t>Con </a:t>
            </a:r>
            <a:r>
              <a:rPr lang="en-US" sz="5600" dirty="0" err="1">
                <a:solidFill>
                  <a:srgbClr val="003300"/>
                </a:solidFill>
              </a:rPr>
              <a:t>hân</a:t>
            </a:r>
            <a:r>
              <a:rPr lang="en-US" sz="5600" dirty="0">
                <a:solidFill>
                  <a:srgbClr val="003300"/>
                </a:solidFill>
              </a:rPr>
              <a:t> </a:t>
            </a:r>
            <a:r>
              <a:rPr lang="en-US" sz="5600" dirty="0" err="1">
                <a:solidFill>
                  <a:srgbClr val="003300"/>
                </a:solidFill>
              </a:rPr>
              <a:t>hoan</a:t>
            </a:r>
            <a:r>
              <a:rPr lang="en-US" sz="5600" dirty="0">
                <a:solidFill>
                  <a:srgbClr val="003300"/>
                </a:solidFill>
              </a:rPr>
              <a:t> </a:t>
            </a:r>
            <a:r>
              <a:rPr lang="en-US" sz="5600" dirty="0" err="1">
                <a:solidFill>
                  <a:srgbClr val="003300"/>
                </a:solidFill>
              </a:rPr>
              <a:t>vui</a:t>
            </a:r>
            <a:r>
              <a:rPr lang="en-US" sz="5600" dirty="0">
                <a:solidFill>
                  <a:srgbClr val="003300"/>
                </a:solidFill>
              </a:rPr>
              <a:t> </a:t>
            </a:r>
            <a:r>
              <a:rPr lang="en-US" sz="5600" dirty="0" err="1">
                <a:solidFill>
                  <a:srgbClr val="003300"/>
                </a:solidFill>
              </a:rPr>
              <a:t>sướng</a:t>
            </a:r>
            <a:r>
              <a:rPr lang="en-US" sz="5600" dirty="0">
                <a:solidFill>
                  <a:srgbClr val="003300"/>
                </a:solidFill>
              </a:rPr>
              <a:t> </a:t>
            </a:r>
            <a:r>
              <a:rPr lang="en-US" sz="5600" dirty="0" err="1">
                <a:solidFill>
                  <a:srgbClr val="003300"/>
                </a:solidFill>
              </a:rPr>
              <a:t>khi</a:t>
            </a:r>
            <a:r>
              <a:rPr lang="en-US" sz="5600" dirty="0">
                <a:solidFill>
                  <a:srgbClr val="003300"/>
                </a:solidFill>
              </a:rPr>
              <a:t> </a:t>
            </a:r>
            <a:r>
              <a:rPr lang="en-US" sz="5600" dirty="0" err="1">
                <a:solidFill>
                  <a:srgbClr val="003300"/>
                </a:solidFill>
              </a:rPr>
              <a:t>vào</a:t>
            </a:r>
            <a:r>
              <a:rPr lang="en-US" sz="5600" dirty="0">
                <a:solidFill>
                  <a:srgbClr val="003300"/>
                </a:solidFill>
              </a:rPr>
              <a:t> </a:t>
            </a:r>
            <a:r>
              <a:rPr lang="en-US" sz="5600" dirty="0" err="1">
                <a:solidFill>
                  <a:srgbClr val="003300"/>
                </a:solidFill>
              </a:rPr>
              <a:t>đền</a:t>
            </a:r>
            <a:r>
              <a:rPr lang="en-US" sz="5600" dirty="0">
                <a:solidFill>
                  <a:srgbClr val="003300"/>
                </a:solidFill>
              </a:rPr>
              <a:t> </a:t>
            </a:r>
            <a:r>
              <a:rPr lang="en-US" sz="5600" dirty="0" err="1">
                <a:solidFill>
                  <a:srgbClr val="003300"/>
                </a:solidFill>
              </a:rPr>
              <a:t>Thánh</a:t>
            </a:r>
            <a:r>
              <a:rPr lang="en-US" sz="5600" dirty="0">
                <a:solidFill>
                  <a:srgbClr val="003300"/>
                </a:solidFill>
              </a:rPr>
              <a:t> </a:t>
            </a:r>
            <a:r>
              <a:rPr lang="en-US" sz="5600" dirty="0" err="1">
                <a:solidFill>
                  <a:srgbClr val="003300"/>
                </a:solidFill>
              </a:rPr>
              <a:t>Chúa</a:t>
            </a:r>
            <a:r>
              <a:rPr lang="en-US" sz="5600" dirty="0">
                <a:solidFill>
                  <a:srgbClr val="003300"/>
                </a:solidFill>
              </a:rPr>
              <a:t> </a:t>
            </a:r>
            <a:r>
              <a:rPr lang="en-US" sz="5600" dirty="0" err="1">
                <a:solidFill>
                  <a:srgbClr val="003300"/>
                </a:solidFill>
              </a:rPr>
              <a:t>Trời</a:t>
            </a:r>
            <a:r>
              <a:rPr lang="en-US" sz="5600" dirty="0">
                <a:solidFill>
                  <a:srgbClr val="003300"/>
                </a:solidFill>
              </a:rPr>
              <a:t>, con say </a:t>
            </a:r>
            <a:r>
              <a:rPr lang="en-US" sz="5600" dirty="0" err="1">
                <a:solidFill>
                  <a:srgbClr val="003300"/>
                </a:solidFill>
              </a:rPr>
              <a:t>sưa</a:t>
            </a:r>
            <a:r>
              <a:rPr lang="en-US" sz="5600" dirty="0">
                <a:solidFill>
                  <a:srgbClr val="003300"/>
                </a:solidFill>
              </a:rPr>
              <a:t> ca </a:t>
            </a:r>
            <a:r>
              <a:rPr lang="en-US" sz="5600" dirty="0" err="1">
                <a:solidFill>
                  <a:srgbClr val="003300"/>
                </a:solidFill>
              </a:rPr>
              <a:t>hát</a:t>
            </a:r>
            <a:r>
              <a:rPr lang="en-US" sz="5600" dirty="0">
                <a:solidFill>
                  <a:srgbClr val="003300"/>
                </a:solidFill>
              </a:rPr>
              <a:t> </a:t>
            </a:r>
            <a:r>
              <a:rPr lang="en-US" sz="5600" dirty="0" err="1">
                <a:solidFill>
                  <a:srgbClr val="003300"/>
                </a:solidFill>
              </a:rPr>
              <a:t>chúc</a:t>
            </a:r>
            <a:r>
              <a:rPr lang="en-US" sz="5600" dirty="0">
                <a:solidFill>
                  <a:srgbClr val="003300"/>
                </a:solidFill>
              </a:rPr>
              <a:t> </a:t>
            </a:r>
            <a:r>
              <a:rPr lang="en-US" sz="5600" dirty="0" err="1">
                <a:solidFill>
                  <a:srgbClr val="003300"/>
                </a:solidFill>
              </a:rPr>
              <a:t>khen</a:t>
            </a:r>
            <a:r>
              <a:rPr lang="en-US" sz="5600" dirty="0">
                <a:solidFill>
                  <a:srgbClr val="003300"/>
                </a:solidFill>
              </a:rPr>
              <a:t> </a:t>
            </a:r>
            <a:r>
              <a:rPr lang="en-US" sz="5600" dirty="0" err="1">
                <a:solidFill>
                  <a:srgbClr val="003300"/>
                </a:solidFill>
              </a:rPr>
              <a:t>tình</a:t>
            </a:r>
            <a:r>
              <a:rPr lang="en-US" sz="5600" dirty="0">
                <a:solidFill>
                  <a:srgbClr val="003300"/>
                </a:solidFill>
              </a:rPr>
              <a:t> </a:t>
            </a:r>
            <a:r>
              <a:rPr lang="en-US" sz="5600" dirty="0" err="1">
                <a:solidFill>
                  <a:srgbClr val="003300"/>
                </a:solidFill>
              </a:rPr>
              <a:t>Chúa</a:t>
            </a:r>
            <a:r>
              <a:rPr lang="en-US" sz="5600" dirty="0">
                <a:solidFill>
                  <a:srgbClr val="003300"/>
                </a:solidFill>
              </a:rPr>
              <a:t> </a:t>
            </a:r>
            <a:r>
              <a:rPr lang="en-US" sz="5600" dirty="0" err="1">
                <a:solidFill>
                  <a:srgbClr val="003300"/>
                </a:solidFill>
              </a:rPr>
              <a:t>muôn</a:t>
            </a:r>
            <a:r>
              <a:rPr lang="en-US" sz="5600" dirty="0">
                <a:solidFill>
                  <a:srgbClr val="003300"/>
                </a:solidFill>
              </a:rPr>
              <a:t> </a:t>
            </a:r>
            <a:r>
              <a:rPr lang="en-US" sz="5600" dirty="0" err="1">
                <a:solidFill>
                  <a:srgbClr val="003300"/>
                </a:solidFill>
              </a:rPr>
              <a:t>đời</a:t>
            </a:r>
            <a:r>
              <a:rPr lang="en-US" sz="5600" dirty="0">
                <a:solidFill>
                  <a:srgbClr val="003300"/>
                </a:solidFill>
              </a:rPr>
              <a:t>.</a:t>
            </a:r>
          </a:p>
        </p:txBody>
      </p:sp>
    </p:spTree>
    <p:extLst>
      <p:ext uri="{BB962C8B-B14F-4D97-AF65-F5344CB8AC3E}">
        <p14:creationId xmlns:p14="http://schemas.microsoft.com/office/powerpoint/2010/main" val="4239415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6000" u="sng" dirty="0" smtClean="0">
                <a:solidFill>
                  <a:srgbClr val="FF0000"/>
                </a:solidFill>
              </a:rPr>
              <a:t>Tk3:</a:t>
            </a:r>
            <a:r>
              <a:rPr lang="en-US" sz="6000" dirty="0" smtClean="0">
                <a:solidFill>
                  <a:schemeClr val="bg1"/>
                </a:solidFill>
              </a:rPr>
              <a:t> </a:t>
            </a:r>
            <a:r>
              <a:rPr lang="en-US" sz="6000" dirty="0" err="1" smtClean="0">
                <a:solidFill>
                  <a:srgbClr val="003300"/>
                </a:solidFill>
              </a:rPr>
              <a:t>Như</a:t>
            </a:r>
            <a:r>
              <a:rPr lang="en-US" sz="6000" dirty="0" smtClean="0">
                <a:solidFill>
                  <a:srgbClr val="003300"/>
                </a:solidFill>
              </a:rPr>
              <a:t> </a:t>
            </a:r>
            <a:r>
              <a:rPr lang="en-US" sz="6000" dirty="0" err="1" smtClean="0">
                <a:solidFill>
                  <a:srgbClr val="003300"/>
                </a:solidFill>
              </a:rPr>
              <a:t>đông</a:t>
            </a:r>
            <a:r>
              <a:rPr lang="en-US" sz="6000" dirty="0" smtClean="0">
                <a:solidFill>
                  <a:srgbClr val="003300"/>
                </a:solidFill>
              </a:rPr>
              <a:t> </a:t>
            </a:r>
            <a:r>
              <a:rPr lang="en-US" sz="6000" dirty="0" err="1" smtClean="0">
                <a:solidFill>
                  <a:srgbClr val="003300"/>
                </a:solidFill>
              </a:rPr>
              <a:t>lạnh</a:t>
            </a:r>
            <a:r>
              <a:rPr lang="en-US" sz="6000" dirty="0" smtClean="0">
                <a:solidFill>
                  <a:srgbClr val="003300"/>
                </a:solidFill>
              </a:rPr>
              <a:t> </a:t>
            </a:r>
            <a:r>
              <a:rPr lang="en-US" sz="6000" dirty="0" err="1" smtClean="0">
                <a:solidFill>
                  <a:srgbClr val="003300"/>
                </a:solidFill>
              </a:rPr>
              <a:t>hoang</a:t>
            </a:r>
            <a:r>
              <a:rPr lang="en-US" sz="6000" dirty="0" smtClean="0">
                <a:solidFill>
                  <a:srgbClr val="003300"/>
                </a:solidFill>
              </a:rPr>
              <a:t> </a:t>
            </a:r>
            <a:r>
              <a:rPr lang="en-US" sz="6000" dirty="0" err="1" smtClean="0">
                <a:solidFill>
                  <a:srgbClr val="003300"/>
                </a:solidFill>
              </a:rPr>
              <a:t>tàn</a:t>
            </a:r>
            <a:r>
              <a:rPr lang="en-US" sz="6000" dirty="0" smtClean="0">
                <a:solidFill>
                  <a:srgbClr val="003300"/>
                </a:solidFill>
              </a:rPr>
              <a:t> </a:t>
            </a:r>
            <a:r>
              <a:rPr lang="en-US" sz="6000" dirty="0" err="1" smtClean="0">
                <a:solidFill>
                  <a:srgbClr val="003300"/>
                </a:solidFill>
              </a:rPr>
              <a:t>hằng</a:t>
            </a:r>
            <a:r>
              <a:rPr lang="en-US" sz="6000" dirty="0" smtClean="0">
                <a:solidFill>
                  <a:srgbClr val="003300"/>
                </a:solidFill>
              </a:rPr>
              <a:t> </a:t>
            </a:r>
            <a:r>
              <a:rPr lang="en-US" sz="6000" dirty="0" err="1" smtClean="0">
                <a:solidFill>
                  <a:srgbClr val="003300"/>
                </a:solidFill>
              </a:rPr>
              <a:t>mong</a:t>
            </a:r>
            <a:r>
              <a:rPr lang="en-US" sz="6000" dirty="0" smtClean="0">
                <a:solidFill>
                  <a:srgbClr val="003300"/>
                </a:solidFill>
              </a:rPr>
              <a:t> </a:t>
            </a:r>
            <a:r>
              <a:rPr lang="en-US" sz="6000" dirty="0" err="1" smtClean="0">
                <a:solidFill>
                  <a:srgbClr val="003300"/>
                </a:solidFill>
              </a:rPr>
              <a:t>muôn</a:t>
            </a:r>
            <a:r>
              <a:rPr lang="en-US" sz="6000" dirty="0" smtClean="0">
                <a:solidFill>
                  <a:srgbClr val="003300"/>
                </a:solidFill>
              </a:rPr>
              <a:t> </a:t>
            </a:r>
            <a:r>
              <a:rPr lang="en-US" sz="6000" dirty="0" err="1" smtClean="0">
                <a:solidFill>
                  <a:srgbClr val="003300"/>
                </a:solidFill>
              </a:rPr>
              <a:t>giọt</a:t>
            </a:r>
            <a:r>
              <a:rPr lang="en-US" sz="6000" dirty="0" smtClean="0">
                <a:solidFill>
                  <a:srgbClr val="003300"/>
                </a:solidFill>
              </a:rPr>
              <a:t> </a:t>
            </a:r>
            <a:r>
              <a:rPr lang="en-US" sz="6000" dirty="0" err="1" smtClean="0">
                <a:solidFill>
                  <a:srgbClr val="003300"/>
                </a:solidFill>
              </a:rPr>
              <a:t>nắng</a:t>
            </a:r>
            <a:r>
              <a:rPr lang="en-US" sz="6000" dirty="0" smtClean="0">
                <a:solidFill>
                  <a:srgbClr val="003300"/>
                </a:solidFill>
              </a:rPr>
              <a:t>. </a:t>
            </a:r>
            <a:r>
              <a:rPr lang="en-US" sz="6000" dirty="0" err="1" smtClean="0">
                <a:solidFill>
                  <a:srgbClr val="003300"/>
                </a:solidFill>
              </a:rPr>
              <a:t>Những</a:t>
            </a:r>
            <a:r>
              <a:rPr lang="en-US" sz="6000" dirty="0" smtClean="0">
                <a:solidFill>
                  <a:srgbClr val="003300"/>
                </a:solidFill>
              </a:rPr>
              <a:t> </a:t>
            </a:r>
            <a:r>
              <a:rPr lang="en-US" sz="6000" dirty="0" err="1" smtClean="0">
                <a:solidFill>
                  <a:srgbClr val="003300"/>
                </a:solidFill>
              </a:rPr>
              <a:t>lúc</a:t>
            </a:r>
            <a:r>
              <a:rPr lang="en-US" sz="6000" dirty="0" smtClean="0">
                <a:solidFill>
                  <a:srgbClr val="003300"/>
                </a:solidFill>
              </a:rPr>
              <a:t> con u </a:t>
            </a:r>
            <a:r>
              <a:rPr lang="en-US" sz="6000" dirty="0" err="1" smtClean="0">
                <a:solidFill>
                  <a:srgbClr val="003300"/>
                </a:solidFill>
              </a:rPr>
              <a:t>buồn</a:t>
            </a:r>
            <a:r>
              <a:rPr lang="en-US" sz="6000" dirty="0" smtClean="0">
                <a:solidFill>
                  <a:srgbClr val="003300"/>
                </a:solidFill>
              </a:rPr>
              <a:t> </a:t>
            </a:r>
            <a:r>
              <a:rPr lang="en-US" sz="6000" dirty="0" err="1" smtClean="0">
                <a:solidFill>
                  <a:srgbClr val="003300"/>
                </a:solidFill>
              </a:rPr>
              <a:t>cậy</a:t>
            </a:r>
            <a:r>
              <a:rPr lang="en-US" sz="6000" dirty="0" smtClean="0">
                <a:solidFill>
                  <a:srgbClr val="003300"/>
                </a:solidFill>
              </a:rPr>
              <a:t> </a:t>
            </a:r>
            <a:r>
              <a:rPr lang="en-US" sz="6000" dirty="0" err="1" smtClean="0">
                <a:solidFill>
                  <a:srgbClr val="003300"/>
                </a:solidFill>
              </a:rPr>
              <a:t>trông</a:t>
            </a:r>
            <a:r>
              <a:rPr lang="en-US" sz="6000" dirty="0" smtClean="0">
                <a:solidFill>
                  <a:srgbClr val="003300"/>
                </a:solidFill>
              </a:rPr>
              <a:t> </a:t>
            </a:r>
            <a:r>
              <a:rPr lang="en-US" sz="6000" dirty="0" err="1" smtClean="0">
                <a:solidFill>
                  <a:srgbClr val="003300"/>
                </a:solidFill>
              </a:rPr>
              <a:t>Chúa</a:t>
            </a:r>
            <a:r>
              <a:rPr lang="en-US" sz="6000" dirty="0" smtClean="0">
                <a:solidFill>
                  <a:srgbClr val="003300"/>
                </a:solidFill>
              </a:rPr>
              <a:t> </a:t>
            </a:r>
            <a:r>
              <a:rPr lang="en-US" sz="6000" dirty="0" err="1" smtClean="0">
                <a:solidFill>
                  <a:srgbClr val="003300"/>
                </a:solidFill>
              </a:rPr>
              <a:t>nhiều</a:t>
            </a:r>
            <a:r>
              <a:rPr lang="en-US" sz="6000" dirty="0" smtClean="0">
                <a:solidFill>
                  <a:srgbClr val="003300"/>
                </a:solidFill>
              </a:rPr>
              <a:t> </a:t>
            </a:r>
            <a:r>
              <a:rPr lang="en-US" sz="6000" dirty="0" err="1" smtClean="0">
                <a:solidFill>
                  <a:srgbClr val="003300"/>
                </a:solidFill>
              </a:rPr>
              <a:t>hơn</a:t>
            </a:r>
            <a:r>
              <a:rPr lang="en-US" sz="6000" dirty="0" smtClean="0">
                <a:solidFill>
                  <a:srgbClr val="003300"/>
                </a:solidFill>
              </a:rPr>
              <a:t>.</a:t>
            </a:r>
            <a:endParaRPr lang="en-US" sz="6000" dirty="0">
              <a:solidFill>
                <a:srgbClr val="003300"/>
              </a:solidFill>
            </a:endParaRPr>
          </a:p>
        </p:txBody>
      </p:sp>
    </p:spTree>
    <p:extLst>
      <p:ext uri="{BB962C8B-B14F-4D97-AF65-F5344CB8AC3E}">
        <p14:creationId xmlns:p14="http://schemas.microsoft.com/office/powerpoint/2010/main" val="883267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50000"/>
              </a:lnSpc>
            </a:pPr>
            <a:r>
              <a:rPr lang="en-US" sz="5600" u="sng" dirty="0" err="1">
                <a:solidFill>
                  <a:srgbClr val="FF0000"/>
                </a:solidFill>
              </a:rPr>
              <a:t>Đk</a:t>
            </a:r>
            <a:r>
              <a:rPr lang="en-US" sz="5600" u="sng" dirty="0">
                <a:solidFill>
                  <a:srgbClr val="FF0000"/>
                </a:solidFill>
              </a:rPr>
              <a:t>:</a:t>
            </a:r>
            <a:r>
              <a:rPr lang="en-US" sz="5600" dirty="0">
                <a:solidFill>
                  <a:schemeClr val="bg1"/>
                </a:solidFill>
              </a:rPr>
              <a:t> </a:t>
            </a:r>
            <a:r>
              <a:rPr lang="en-US" sz="5600" dirty="0">
                <a:solidFill>
                  <a:srgbClr val="003300"/>
                </a:solidFill>
              </a:rPr>
              <a:t>Con </a:t>
            </a:r>
            <a:r>
              <a:rPr lang="en-US" sz="5600" dirty="0" err="1">
                <a:solidFill>
                  <a:srgbClr val="003300"/>
                </a:solidFill>
              </a:rPr>
              <a:t>hân</a:t>
            </a:r>
            <a:r>
              <a:rPr lang="en-US" sz="5600" dirty="0">
                <a:solidFill>
                  <a:srgbClr val="003300"/>
                </a:solidFill>
              </a:rPr>
              <a:t> </a:t>
            </a:r>
            <a:r>
              <a:rPr lang="en-US" sz="5600" dirty="0" err="1">
                <a:solidFill>
                  <a:srgbClr val="003300"/>
                </a:solidFill>
              </a:rPr>
              <a:t>hoan</a:t>
            </a:r>
            <a:r>
              <a:rPr lang="en-US" sz="5600" dirty="0">
                <a:solidFill>
                  <a:srgbClr val="003300"/>
                </a:solidFill>
              </a:rPr>
              <a:t> </a:t>
            </a:r>
            <a:r>
              <a:rPr lang="en-US" sz="5600" dirty="0" err="1">
                <a:solidFill>
                  <a:srgbClr val="003300"/>
                </a:solidFill>
              </a:rPr>
              <a:t>vui</a:t>
            </a:r>
            <a:r>
              <a:rPr lang="en-US" sz="5600" dirty="0">
                <a:solidFill>
                  <a:srgbClr val="003300"/>
                </a:solidFill>
              </a:rPr>
              <a:t> </a:t>
            </a:r>
            <a:r>
              <a:rPr lang="en-US" sz="5600" dirty="0" err="1">
                <a:solidFill>
                  <a:srgbClr val="003300"/>
                </a:solidFill>
              </a:rPr>
              <a:t>sướng</a:t>
            </a:r>
            <a:r>
              <a:rPr lang="en-US" sz="5600" dirty="0">
                <a:solidFill>
                  <a:srgbClr val="003300"/>
                </a:solidFill>
              </a:rPr>
              <a:t> </a:t>
            </a:r>
            <a:r>
              <a:rPr lang="en-US" sz="5600" dirty="0" err="1">
                <a:solidFill>
                  <a:srgbClr val="003300"/>
                </a:solidFill>
              </a:rPr>
              <a:t>khi</a:t>
            </a:r>
            <a:r>
              <a:rPr lang="en-US" sz="5600" dirty="0">
                <a:solidFill>
                  <a:srgbClr val="003300"/>
                </a:solidFill>
              </a:rPr>
              <a:t> </a:t>
            </a:r>
            <a:r>
              <a:rPr lang="en-US" sz="5600" dirty="0" err="1">
                <a:solidFill>
                  <a:srgbClr val="003300"/>
                </a:solidFill>
              </a:rPr>
              <a:t>vào</a:t>
            </a:r>
            <a:r>
              <a:rPr lang="en-US" sz="5600" dirty="0">
                <a:solidFill>
                  <a:srgbClr val="003300"/>
                </a:solidFill>
              </a:rPr>
              <a:t> </a:t>
            </a:r>
            <a:r>
              <a:rPr lang="en-US" sz="5600" dirty="0" err="1">
                <a:solidFill>
                  <a:srgbClr val="003300"/>
                </a:solidFill>
              </a:rPr>
              <a:t>đền</a:t>
            </a:r>
            <a:r>
              <a:rPr lang="en-US" sz="5600" dirty="0">
                <a:solidFill>
                  <a:srgbClr val="003300"/>
                </a:solidFill>
              </a:rPr>
              <a:t> </a:t>
            </a:r>
            <a:r>
              <a:rPr lang="en-US" sz="5600" dirty="0" err="1">
                <a:solidFill>
                  <a:srgbClr val="003300"/>
                </a:solidFill>
              </a:rPr>
              <a:t>Thánh</a:t>
            </a:r>
            <a:r>
              <a:rPr lang="en-US" sz="5600" dirty="0">
                <a:solidFill>
                  <a:srgbClr val="003300"/>
                </a:solidFill>
              </a:rPr>
              <a:t> </a:t>
            </a:r>
            <a:r>
              <a:rPr lang="en-US" sz="5600" dirty="0" err="1">
                <a:solidFill>
                  <a:srgbClr val="003300"/>
                </a:solidFill>
              </a:rPr>
              <a:t>Chúa</a:t>
            </a:r>
            <a:r>
              <a:rPr lang="en-US" sz="5600" dirty="0">
                <a:solidFill>
                  <a:srgbClr val="003300"/>
                </a:solidFill>
              </a:rPr>
              <a:t> </a:t>
            </a:r>
            <a:r>
              <a:rPr lang="en-US" sz="5600" dirty="0" err="1">
                <a:solidFill>
                  <a:srgbClr val="003300"/>
                </a:solidFill>
              </a:rPr>
              <a:t>Trời</a:t>
            </a:r>
            <a:r>
              <a:rPr lang="en-US" sz="5600" dirty="0">
                <a:solidFill>
                  <a:srgbClr val="003300"/>
                </a:solidFill>
              </a:rPr>
              <a:t>, con say </a:t>
            </a:r>
            <a:r>
              <a:rPr lang="en-US" sz="5600" dirty="0" err="1">
                <a:solidFill>
                  <a:srgbClr val="003300"/>
                </a:solidFill>
              </a:rPr>
              <a:t>sưa</a:t>
            </a:r>
            <a:r>
              <a:rPr lang="en-US" sz="5600" dirty="0">
                <a:solidFill>
                  <a:srgbClr val="003300"/>
                </a:solidFill>
              </a:rPr>
              <a:t> ca </a:t>
            </a:r>
            <a:r>
              <a:rPr lang="en-US" sz="5600" dirty="0" err="1">
                <a:solidFill>
                  <a:srgbClr val="003300"/>
                </a:solidFill>
              </a:rPr>
              <a:t>hát</a:t>
            </a:r>
            <a:r>
              <a:rPr lang="en-US" sz="5600" dirty="0">
                <a:solidFill>
                  <a:srgbClr val="003300"/>
                </a:solidFill>
              </a:rPr>
              <a:t> </a:t>
            </a:r>
            <a:r>
              <a:rPr lang="en-US" sz="5600" dirty="0" err="1">
                <a:solidFill>
                  <a:srgbClr val="003300"/>
                </a:solidFill>
              </a:rPr>
              <a:t>chúc</a:t>
            </a:r>
            <a:r>
              <a:rPr lang="en-US" sz="5600" dirty="0">
                <a:solidFill>
                  <a:srgbClr val="003300"/>
                </a:solidFill>
              </a:rPr>
              <a:t> </a:t>
            </a:r>
            <a:r>
              <a:rPr lang="en-US" sz="5600" dirty="0" err="1">
                <a:solidFill>
                  <a:srgbClr val="003300"/>
                </a:solidFill>
              </a:rPr>
              <a:t>khen</a:t>
            </a:r>
            <a:r>
              <a:rPr lang="en-US" sz="5600" dirty="0">
                <a:solidFill>
                  <a:srgbClr val="003300"/>
                </a:solidFill>
              </a:rPr>
              <a:t> </a:t>
            </a:r>
            <a:r>
              <a:rPr lang="en-US" sz="5600" dirty="0" err="1">
                <a:solidFill>
                  <a:srgbClr val="003300"/>
                </a:solidFill>
              </a:rPr>
              <a:t>tình</a:t>
            </a:r>
            <a:r>
              <a:rPr lang="en-US" sz="5600" dirty="0">
                <a:solidFill>
                  <a:srgbClr val="003300"/>
                </a:solidFill>
              </a:rPr>
              <a:t> </a:t>
            </a:r>
            <a:r>
              <a:rPr lang="en-US" sz="5600" dirty="0" err="1">
                <a:solidFill>
                  <a:srgbClr val="003300"/>
                </a:solidFill>
              </a:rPr>
              <a:t>Chúa</a:t>
            </a:r>
            <a:r>
              <a:rPr lang="en-US" sz="5600" dirty="0">
                <a:solidFill>
                  <a:srgbClr val="003300"/>
                </a:solidFill>
              </a:rPr>
              <a:t> </a:t>
            </a:r>
            <a:r>
              <a:rPr lang="en-US" sz="5600" dirty="0" err="1">
                <a:solidFill>
                  <a:srgbClr val="003300"/>
                </a:solidFill>
              </a:rPr>
              <a:t>muôn</a:t>
            </a:r>
            <a:r>
              <a:rPr lang="en-US" sz="5600" dirty="0">
                <a:solidFill>
                  <a:srgbClr val="003300"/>
                </a:solidFill>
              </a:rPr>
              <a:t> </a:t>
            </a:r>
            <a:r>
              <a:rPr lang="en-US" sz="5600" dirty="0" err="1">
                <a:solidFill>
                  <a:srgbClr val="003300"/>
                </a:solidFill>
              </a:rPr>
              <a:t>đời</a:t>
            </a:r>
            <a:r>
              <a:rPr lang="en-US" sz="5600" dirty="0">
                <a:solidFill>
                  <a:srgbClr val="003300"/>
                </a:solidFill>
              </a:rPr>
              <a:t>.</a:t>
            </a:r>
          </a:p>
        </p:txBody>
      </p:sp>
    </p:spTree>
    <p:extLst>
      <p:ext uri="{BB962C8B-B14F-4D97-AF65-F5344CB8AC3E}">
        <p14:creationId xmlns:p14="http://schemas.microsoft.com/office/powerpoint/2010/main" val="1583828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149493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6880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a:t>
            </a:r>
            <a:r>
              <a:rPr lang="en-US" sz="7200" b="0" i="1" smtClean="0">
                <a:solidFill>
                  <a:srgbClr val="FF0000"/>
                </a:solidFill>
                <a:effectLst/>
                <a:latin typeface="+mj-lt"/>
                <a:cs typeface="Times New Roman" panose="02020603050405020304" pitchFamily="18" charset="0"/>
              </a:rPr>
              <a:t>DANH</a:t>
            </a:r>
          </a:p>
          <a:p>
            <a:pPr eaLnBrk="1" hangingPunct="1">
              <a:lnSpc>
                <a:spcPct val="150000"/>
              </a:lnSpc>
            </a:pPr>
            <a:r>
              <a:rPr lang="en-US" sz="7200" b="0" i="1" smtClean="0">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961744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 </a:t>
            </a:r>
            <a:r>
              <a:rPr lang="vi-VN" sz="5400" b="0" smtClean="0">
                <a:solidFill>
                  <a:srgbClr val="003300"/>
                </a:solidFill>
                <a:effectLst/>
                <a:latin typeface="+mj-lt"/>
                <a:cs typeface="Times New Roman" panose="02020603050405020304" pitchFamily="18" charset="0"/>
              </a:rPr>
              <a:t>Và </a:t>
            </a:r>
            <a:r>
              <a:rPr lang="vi-VN" sz="5400" b="0">
                <a:solidFill>
                  <a:srgbClr val="003300"/>
                </a:solidFill>
                <a:effectLst/>
                <a:latin typeface="+mj-lt"/>
                <a:cs typeface="Times New Roman" panose="02020603050405020304" pitchFamily="18" charset="0"/>
              </a:rPr>
              <a:t>bình an dưới thế, bình an dưới thế cho người thiện tâm. </a:t>
            </a:r>
            <a:endParaRPr lang="vi-VN" sz="72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02514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33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942490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33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68572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33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162559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3300"/>
                </a:solidFill>
                <a:effectLst/>
                <a:latin typeface="+mj-lt"/>
                <a:cs typeface="Times New Roman" panose="02020603050405020304" pitchFamily="18" charset="0"/>
              </a:rPr>
              <a:t>Chúa xoá tội trần gian, </a:t>
            </a:r>
            <a:r>
              <a:rPr lang="en-US" sz="4800" b="0" dirty="0" smtClean="0">
                <a:solidFill>
                  <a:srgbClr val="003300"/>
                </a:solidFill>
                <a:effectLst/>
                <a:latin typeface="+mj-lt"/>
                <a:cs typeface="Times New Roman" panose="02020603050405020304" pitchFamily="18" charset="0"/>
              </a:rPr>
              <a:t>x</a:t>
            </a:r>
            <a:r>
              <a:rPr lang="vi-VN" sz="4800" b="0" dirty="0" smtClean="0">
                <a:solidFill>
                  <a:srgbClr val="003300"/>
                </a:solidFill>
                <a:effectLst/>
                <a:latin typeface="+mj-lt"/>
                <a:cs typeface="Times New Roman" panose="02020603050405020304" pitchFamily="18" charset="0"/>
              </a:rPr>
              <a:t>in </a:t>
            </a:r>
            <a:r>
              <a:rPr lang="vi-VN" sz="4800" b="0" dirty="0">
                <a:solidFill>
                  <a:srgbClr val="003300"/>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4800" b="0" dirty="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7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3300"/>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 </a:t>
            </a:r>
            <a:r>
              <a:rPr lang="en-US" sz="4400" b="0">
                <a:solidFill>
                  <a:srgbClr val="0033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6400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004331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 y="3257550"/>
            <a:ext cx="8382000" cy="1569660"/>
          </a:xfrm>
          <a:prstGeom prst="rect">
            <a:avLst/>
          </a:prstGeom>
        </p:spPr>
        <p:txBody>
          <a:bodyPr wrap="square">
            <a:spAutoFit/>
          </a:bodyPr>
          <a:lstStyle/>
          <a:p>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1:</a:t>
            </a:r>
          </a:p>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trích</a:t>
            </a:r>
            <a:r>
              <a:rPr lang="en-US" sz="3200" dirty="0" smtClean="0">
                <a:solidFill>
                  <a:srgbClr val="FFFF00"/>
                </a:solidFill>
              </a:rPr>
              <a:t> </a:t>
            </a:r>
            <a:r>
              <a:rPr lang="en-US" sz="3200" dirty="0" err="1" smtClean="0">
                <a:solidFill>
                  <a:srgbClr val="FFFF00"/>
                </a:solidFill>
              </a:rPr>
              <a:t>sách</a:t>
            </a:r>
            <a:r>
              <a:rPr lang="en-US" sz="3200" dirty="0" smtClean="0">
                <a:solidFill>
                  <a:srgbClr val="FFFF00"/>
                </a:solidFill>
              </a:rPr>
              <a:t> </a:t>
            </a:r>
            <a:r>
              <a:rPr lang="en-US" sz="3200" dirty="0" err="1" smtClean="0">
                <a:solidFill>
                  <a:srgbClr val="FFFF00"/>
                </a:solidFill>
              </a:rPr>
              <a:t>ngôn</a:t>
            </a:r>
            <a:r>
              <a:rPr lang="en-US" sz="3200" dirty="0" smtClean="0">
                <a:solidFill>
                  <a:srgbClr val="FFFF00"/>
                </a:solidFill>
              </a:rPr>
              <a:t> </a:t>
            </a:r>
            <a:r>
              <a:rPr lang="en-US" sz="3200" dirty="0" err="1" smtClean="0">
                <a:solidFill>
                  <a:srgbClr val="FFFF00"/>
                </a:solidFill>
              </a:rPr>
              <a:t>sứ</a:t>
            </a:r>
            <a:r>
              <a:rPr lang="en-US" sz="3200" dirty="0" smtClean="0">
                <a:solidFill>
                  <a:srgbClr val="FFFF00"/>
                </a:solidFill>
              </a:rPr>
              <a:t> </a:t>
            </a:r>
            <a:r>
              <a:rPr lang="en-US" sz="3200" dirty="0" err="1" smtClean="0">
                <a:solidFill>
                  <a:srgbClr val="FFFF00"/>
                </a:solidFill>
              </a:rPr>
              <a:t>Giê</a:t>
            </a:r>
            <a:r>
              <a:rPr lang="en-US" sz="3200" dirty="0" smtClean="0">
                <a:solidFill>
                  <a:srgbClr val="FFFF00"/>
                </a:solidFill>
              </a:rPr>
              <a:t>-</a:t>
            </a:r>
            <a:r>
              <a:rPr lang="en-US" sz="3200" dirty="0" err="1" smtClean="0">
                <a:solidFill>
                  <a:srgbClr val="FFFF00"/>
                </a:solidFill>
              </a:rPr>
              <a:t>rê</a:t>
            </a:r>
            <a:r>
              <a:rPr lang="en-US" sz="3200" dirty="0" smtClean="0">
                <a:solidFill>
                  <a:srgbClr val="FFFF00"/>
                </a:solidFill>
              </a:rPr>
              <a:t>-mi-a.</a:t>
            </a:r>
          </a:p>
          <a:p>
            <a:r>
              <a:rPr lang="vi-VN" sz="3200" dirty="0" smtClean="0">
                <a:solidFill>
                  <a:srgbClr val="FFFF00"/>
                </a:solidFill>
              </a:rPr>
              <a:t>Tạ ơn Chúa đã dựng nên con cách lạ lùng.</a:t>
            </a:r>
            <a:endParaRPr lang="en-US" sz="3200" dirty="0">
              <a:solidFill>
                <a:srgbClr val="FFFF00"/>
              </a:solidFill>
            </a:endParaRP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0000"/>
                </a:solidFill>
              </a:rPr>
              <a:t>Đáp</a:t>
            </a:r>
            <a:r>
              <a:rPr lang="en-US" sz="6000" dirty="0" smtClean="0">
                <a:solidFill>
                  <a:srgbClr val="FF0000"/>
                </a:solidFill>
              </a:rPr>
              <a:t> Ca</a:t>
            </a:r>
            <a:br>
              <a:rPr lang="en-US" sz="6000" dirty="0" smtClean="0">
                <a:solidFill>
                  <a:srgbClr val="FF0000"/>
                </a:solidFill>
              </a:rPr>
            </a:br>
            <a:r>
              <a:rPr lang="en-US" sz="6000" dirty="0" err="1" smtClean="0">
                <a:solidFill>
                  <a:srgbClr val="FF0000"/>
                </a:solidFill>
              </a:rPr>
              <a:t>Thánh</a:t>
            </a:r>
            <a:r>
              <a:rPr lang="en-US" sz="6000" dirty="0" smtClean="0">
                <a:solidFill>
                  <a:srgbClr val="FF0000"/>
                </a:solidFill>
              </a:rPr>
              <a:t> </a:t>
            </a:r>
            <a:r>
              <a:rPr lang="en-US" sz="6000" dirty="0" err="1" smtClean="0">
                <a:solidFill>
                  <a:srgbClr val="FF0000"/>
                </a:solidFill>
              </a:rPr>
              <a:t>Vịnh</a:t>
            </a:r>
            <a:r>
              <a:rPr lang="en-US" sz="6000" dirty="0" smtClean="0">
                <a:solidFill>
                  <a:srgbClr val="FF0000"/>
                </a:solidFill>
              </a:rPr>
              <a:t> 70</a:t>
            </a:r>
            <a:r>
              <a:rPr lang="en-US" sz="6000" dirty="0" smtClean="0">
                <a:solidFill>
                  <a:srgbClr val="003300"/>
                </a:solidFill>
              </a:rPr>
              <a:t/>
            </a:r>
            <a:br>
              <a:rPr lang="en-US" sz="6000" dirty="0" smtClean="0">
                <a:solidFill>
                  <a:srgbClr val="003300"/>
                </a:solidFill>
              </a:rPr>
            </a:br>
            <a:r>
              <a:rPr lang="en-US" sz="6000" i="1" dirty="0" smtClean="0">
                <a:solidFill>
                  <a:srgbClr val="003300"/>
                </a:solidFill>
              </a:rPr>
              <a:t>Lm Kim Long</a:t>
            </a:r>
            <a:br>
              <a:rPr lang="en-US" sz="6000" i="1" dirty="0" smtClean="0">
                <a:solidFill>
                  <a:srgbClr val="003300"/>
                </a:solidFill>
              </a:rPr>
            </a:br>
            <a:r>
              <a:rPr lang="en-US" sz="6000" i="1" dirty="0" smtClean="0">
                <a:solidFill>
                  <a:srgbClr val="003300"/>
                </a:solidFill>
              </a:rPr>
              <a:t>04 </a:t>
            </a:r>
            <a:r>
              <a:rPr lang="en-US" sz="6000" i="1" dirty="0" err="1" smtClean="0">
                <a:solidFill>
                  <a:srgbClr val="003300"/>
                </a:solidFill>
              </a:rPr>
              <a:t>Câu</a:t>
            </a:r>
            <a:endParaRPr lang="en-US" sz="6000" i="1" dirty="0">
              <a:solidFill>
                <a:srgbClr val="003300"/>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00"/>
                </a:solidFill>
                <a:effectLst/>
                <a:latin typeface="+mj-lt"/>
              </a:rPr>
              <a:t>Lạy Chúa Thánh Thần là Ánh sáng Chân lý vẹn toàn,</a:t>
            </a:r>
            <a:r>
              <a:rPr lang="en-US" sz="5400" b="0" dirty="0">
                <a:solidFill>
                  <a:srgbClr val="003300"/>
                </a:solidFill>
                <a:effectLst/>
                <a:latin typeface="+mj-lt"/>
              </a:rPr>
              <a:t> C</a:t>
            </a:r>
            <a:r>
              <a:rPr lang="vi-VN" sz="5400" b="0" dirty="0" smtClean="0">
                <a:solidFill>
                  <a:srgbClr val="003300"/>
                </a:solidFill>
                <a:effectLst/>
                <a:latin typeface="+mj-lt"/>
              </a:rPr>
              <a:t>húa </a:t>
            </a:r>
            <a:r>
              <a:rPr lang="vi-VN" sz="5400" b="0" dirty="0">
                <a:solidFill>
                  <a:srgbClr val="003300"/>
                </a:solidFill>
                <a:effectLst/>
                <a:latin typeface="+mj-lt"/>
              </a:rPr>
              <a:t>ban những ân huệ thích hợp cho từng thời đại,</a:t>
            </a:r>
            <a:r>
              <a:rPr lang="en-US" sz="5400" b="0" dirty="0">
                <a:solidFill>
                  <a:srgbClr val="003300"/>
                </a:solidFill>
                <a:effectLst/>
                <a:latin typeface="+mj-lt"/>
              </a:rPr>
              <a:t> </a:t>
            </a:r>
            <a:r>
              <a:rPr lang="vi-VN" sz="5400" b="0" dirty="0">
                <a:solidFill>
                  <a:srgbClr val="003300"/>
                </a:solidFill>
                <a:effectLst/>
                <a:latin typeface="+mj-lt"/>
              </a:rPr>
              <a:t>và dùng nhiều cách thế kỳ diệu để hướng dẫn Hội Thánh,</a:t>
            </a:r>
            <a:endParaRPr lang="en-US" sz="5400" b="0" dirty="0">
              <a:solidFill>
                <a:srgbClr val="003300"/>
              </a:solidFill>
              <a:effectLst/>
              <a:latin typeface="+mj-lt"/>
            </a:endParaRPr>
          </a:p>
        </p:txBody>
      </p:sp>
    </p:spTree>
    <p:extLst>
      <p:ext uri="{BB962C8B-B14F-4D97-AF65-F5344CB8AC3E}">
        <p14:creationId xmlns:p14="http://schemas.microsoft.com/office/powerpoint/2010/main" val="3705196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a:t>
            </a:r>
            <a:r>
              <a:rPr lang="en-US" sz="7200" dirty="0" err="1" smtClean="0">
                <a:solidFill>
                  <a:srgbClr val="003300"/>
                </a:solidFill>
              </a:rPr>
              <a:t>đã</a:t>
            </a:r>
            <a:r>
              <a:rPr lang="en-US" sz="7200" dirty="0" smtClean="0">
                <a:solidFill>
                  <a:srgbClr val="003300"/>
                </a:solidFill>
              </a:rPr>
              <a:t> </a:t>
            </a:r>
            <a:r>
              <a:rPr lang="en-US" sz="7200" dirty="0" err="1" smtClean="0">
                <a:solidFill>
                  <a:srgbClr val="003300"/>
                </a:solidFill>
              </a:rPr>
              <a:t>kéo</a:t>
            </a:r>
            <a:r>
              <a:rPr lang="en-US" sz="7200" dirty="0" smtClean="0">
                <a:solidFill>
                  <a:srgbClr val="003300"/>
                </a:solidFill>
              </a:rPr>
              <a:t> con </a:t>
            </a:r>
            <a:r>
              <a:rPr lang="en-US" sz="7200" dirty="0" err="1" smtClean="0">
                <a:solidFill>
                  <a:srgbClr val="003300"/>
                </a:solidFill>
              </a:rPr>
              <a:t>ra</a:t>
            </a:r>
            <a:r>
              <a:rPr lang="en-US" sz="7200" dirty="0" smtClean="0">
                <a:solidFill>
                  <a:srgbClr val="003300"/>
                </a:solidFill>
              </a:rPr>
              <a:t> </a:t>
            </a:r>
            <a:r>
              <a:rPr lang="en-US" sz="7200" dirty="0" err="1" smtClean="0">
                <a:solidFill>
                  <a:srgbClr val="003300"/>
                </a:solidFill>
              </a:rPr>
              <a:t>khỏi</a:t>
            </a:r>
            <a:r>
              <a:rPr lang="en-US" sz="7200" dirty="0" smtClean="0">
                <a:solidFill>
                  <a:srgbClr val="003300"/>
                </a:solidFill>
              </a:rPr>
              <a:t> </a:t>
            </a:r>
            <a:r>
              <a:rPr lang="en-US" sz="7200" dirty="0" err="1" smtClean="0">
                <a:solidFill>
                  <a:srgbClr val="003300"/>
                </a:solidFill>
              </a:rPr>
              <a:t>lòng</a:t>
            </a:r>
            <a:r>
              <a:rPr lang="en-US" sz="7200" dirty="0" smtClean="0">
                <a:solidFill>
                  <a:srgbClr val="003300"/>
                </a:solidFill>
              </a:rPr>
              <a:t> </a:t>
            </a:r>
            <a:r>
              <a:rPr lang="en-US" sz="7200" dirty="0" err="1" smtClean="0">
                <a:solidFill>
                  <a:srgbClr val="003300"/>
                </a:solidFill>
              </a:rPr>
              <a:t>thân</a:t>
            </a:r>
            <a:r>
              <a:rPr lang="en-US" sz="7200" dirty="0" smtClean="0">
                <a:solidFill>
                  <a:srgbClr val="003300"/>
                </a:solidFill>
              </a:rPr>
              <a:t> </a:t>
            </a:r>
            <a:r>
              <a:rPr lang="en-US" sz="7200" dirty="0" err="1" smtClean="0">
                <a:solidFill>
                  <a:srgbClr val="003300"/>
                </a:solidFill>
              </a:rPr>
              <a:t>mẫu</a:t>
            </a:r>
            <a:r>
              <a:rPr lang="en-US" sz="7200" dirty="0" smtClean="0">
                <a:solidFill>
                  <a:srgbClr val="003300"/>
                </a:solidFill>
              </a:rPr>
              <a:t>.</a:t>
            </a:r>
            <a:endParaRPr lang="en-US" sz="7200" dirty="0">
              <a:solidFill>
                <a:srgbClr val="003300"/>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Tk1:</a:t>
            </a:r>
            <a:r>
              <a:rPr lang="en-US" sz="5400" dirty="0" smtClean="0">
                <a:solidFill>
                  <a:srgbClr val="003300"/>
                </a:solidFill>
              </a:rPr>
              <a:t> </a:t>
            </a:r>
            <a:r>
              <a:rPr lang="vi-VN" sz="5400" dirty="0">
                <a:solidFill>
                  <a:srgbClr val="003300"/>
                </a:solidFill>
              </a:rPr>
              <a:t>Con náu thân bên Ngài, lạy Chúa đừng để con thất vọng </a:t>
            </a:r>
            <a:r>
              <a:rPr lang="en-US" sz="5400" dirty="0" err="1" smtClean="0">
                <a:solidFill>
                  <a:srgbClr val="003300"/>
                </a:solidFill>
              </a:rPr>
              <a:t>bao</a:t>
            </a:r>
            <a:r>
              <a:rPr lang="en-US" sz="5400" dirty="0" smtClean="0">
                <a:solidFill>
                  <a:srgbClr val="003300"/>
                </a:solidFill>
              </a:rPr>
              <a:t> </a:t>
            </a:r>
            <a:r>
              <a:rPr lang="en-US" sz="5400" dirty="0" err="1" smtClean="0">
                <a:solidFill>
                  <a:srgbClr val="003300"/>
                </a:solidFill>
              </a:rPr>
              <a:t>giờ</a:t>
            </a:r>
            <a:r>
              <a:rPr lang="vi-VN" sz="5400" dirty="0" smtClean="0">
                <a:solidFill>
                  <a:srgbClr val="003300"/>
                </a:solidFill>
              </a:rPr>
              <a:t>. </a:t>
            </a:r>
            <a:r>
              <a:rPr lang="vi-VN" sz="5400" dirty="0">
                <a:solidFill>
                  <a:srgbClr val="003300"/>
                </a:solidFill>
              </a:rPr>
              <a:t>Vì Ngài công </a:t>
            </a:r>
            <a:r>
              <a:rPr lang="en-US" sz="5400" dirty="0" err="1" smtClean="0">
                <a:solidFill>
                  <a:srgbClr val="003300"/>
                </a:solidFill>
              </a:rPr>
              <a:t>chính</a:t>
            </a:r>
            <a:r>
              <a:rPr lang="vi-VN" sz="5400" dirty="0" smtClean="0">
                <a:solidFill>
                  <a:srgbClr val="003300"/>
                </a:solidFill>
              </a:rPr>
              <a:t>,</a:t>
            </a:r>
            <a:r>
              <a:rPr lang="en-US" sz="5400" dirty="0" smtClean="0">
                <a:solidFill>
                  <a:srgbClr val="003300"/>
                </a:solidFill>
              </a:rPr>
              <a:t> </a:t>
            </a:r>
            <a:r>
              <a:rPr lang="vi-VN" sz="5400" dirty="0" smtClean="0">
                <a:solidFill>
                  <a:srgbClr val="003300"/>
                </a:solidFill>
              </a:rPr>
              <a:t>xin </a:t>
            </a:r>
            <a:r>
              <a:rPr lang="vi-VN" sz="5400" dirty="0">
                <a:solidFill>
                  <a:srgbClr val="003300"/>
                </a:solidFill>
              </a:rPr>
              <a:t>cứu vớt và giải thoát con, xin lắng nghe và tế độ con.</a:t>
            </a:r>
            <a:endParaRPr lang="en-US" sz="5400" dirty="0">
              <a:solidFill>
                <a:srgbClr val="003300"/>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a:t>
            </a:r>
            <a:r>
              <a:rPr lang="en-US" sz="7200" dirty="0" err="1" smtClean="0">
                <a:solidFill>
                  <a:srgbClr val="003300"/>
                </a:solidFill>
              </a:rPr>
              <a:t>đã</a:t>
            </a:r>
            <a:r>
              <a:rPr lang="en-US" sz="7200" dirty="0" smtClean="0">
                <a:solidFill>
                  <a:srgbClr val="003300"/>
                </a:solidFill>
              </a:rPr>
              <a:t> </a:t>
            </a:r>
            <a:r>
              <a:rPr lang="en-US" sz="7200" dirty="0" err="1" smtClean="0">
                <a:solidFill>
                  <a:srgbClr val="003300"/>
                </a:solidFill>
              </a:rPr>
              <a:t>kéo</a:t>
            </a:r>
            <a:r>
              <a:rPr lang="en-US" sz="7200" dirty="0" smtClean="0">
                <a:solidFill>
                  <a:srgbClr val="003300"/>
                </a:solidFill>
              </a:rPr>
              <a:t> con </a:t>
            </a:r>
            <a:r>
              <a:rPr lang="en-US" sz="7200" dirty="0" err="1" smtClean="0">
                <a:solidFill>
                  <a:srgbClr val="003300"/>
                </a:solidFill>
              </a:rPr>
              <a:t>ra</a:t>
            </a:r>
            <a:r>
              <a:rPr lang="en-US" sz="7200" dirty="0" smtClean="0">
                <a:solidFill>
                  <a:srgbClr val="003300"/>
                </a:solidFill>
              </a:rPr>
              <a:t> </a:t>
            </a:r>
            <a:r>
              <a:rPr lang="en-US" sz="7200" dirty="0" err="1" smtClean="0">
                <a:solidFill>
                  <a:srgbClr val="003300"/>
                </a:solidFill>
              </a:rPr>
              <a:t>khỏi</a:t>
            </a:r>
            <a:r>
              <a:rPr lang="en-US" sz="7200" dirty="0" smtClean="0">
                <a:solidFill>
                  <a:srgbClr val="003300"/>
                </a:solidFill>
              </a:rPr>
              <a:t> </a:t>
            </a:r>
            <a:r>
              <a:rPr lang="en-US" sz="7200" dirty="0" err="1" smtClean="0">
                <a:solidFill>
                  <a:srgbClr val="003300"/>
                </a:solidFill>
              </a:rPr>
              <a:t>lòng</a:t>
            </a:r>
            <a:r>
              <a:rPr lang="en-US" sz="7200" dirty="0" smtClean="0">
                <a:solidFill>
                  <a:srgbClr val="003300"/>
                </a:solidFill>
              </a:rPr>
              <a:t> </a:t>
            </a:r>
            <a:r>
              <a:rPr lang="en-US" sz="7200" dirty="0" err="1" smtClean="0">
                <a:solidFill>
                  <a:srgbClr val="003300"/>
                </a:solidFill>
              </a:rPr>
              <a:t>thân</a:t>
            </a:r>
            <a:r>
              <a:rPr lang="en-US" sz="7200" dirty="0" smtClean="0">
                <a:solidFill>
                  <a:srgbClr val="003300"/>
                </a:solidFill>
              </a:rPr>
              <a:t> </a:t>
            </a:r>
            <a:r>
              <a:rPr lang="en-US" sz="7200" dirty="0" err="1" smtClean="0">
                <a:solidFill>
                  <a:srgbClr val="003300"/>
                </a:solidFill>
              </a:rPr>
              <a:t>mẫu</a:t>
            </a:r>
            <a:r>
              <a:rPr lang="en-US" sz="7200" dirty="0" smtClean="0">
                <a:solidFill>
                  <a:srgbClr val="003300"/>
                </a:solidFill>
              </a:rPr>
              <a:t>.</a:t>
            </a:r>
            <a:endParaRPr lang="en-US" sz="7200" dirty="0">
              <a:solidFill>
                <a:srgbClr val="003300"/>
              </a:solidFill>
            </a:endParaRPr>
          </a:p>
        </p:txBody>
      </p:sp>
    </p:spTree>
    <p:extLst>
      <p:ext uri="{BB962C8B-B14F-4D97-AF65-F5344CB8AC3E}">
        <p14:creationId xmlns:p14="http://schemas.microsoft.com/office/powerpoint/2010/main" val="210700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smtClean="0">
                <a:solidFill>
                  <a:srgbClr val="FF0000"/>
                </a:solidFill>
              </a:rPr>
              <a:t>Tk2:</a:t>
            </a:r>
            <a:r>
              <a:rPr lang="en-US" sz="5400" dirty="0" smtClean="0">
                <a:solidFill>
                  <a:srgbClr val="003300"/>
                </a:solidFill>
              </a:rPr>
              <a:t> </a:t>
            </a:r>
            <a:r>
              <a:rPr lang="vi-VN" sz="5400" dirty="0">
                <a:solidFill>
                  <a:srgbClr val="003300"/>
                </a:solidFill>
              </a:rPr>
              <a:t>Như núi con nương nhờ, lạy Chúa, tựa thành lũy cứu độ con này. Vạn lạy Thiên Chúa, ôi núi đá, thành lũy chở che cho thoát tay độc ác thù nhân.</a:t>
            </a:r>
            <a:endParaRPr lang="en-US" sz="5400" dirty="0">
              <a:solidFill>
                <a:srgbClr val="003300"/>
              </a:solidFill>
            </a:endParaRPr>
          </a:p>
        </p:txBody>
      </p:sp>
    </p:spTree>
    <p:extLst>
      <p:ext uri="{BB962C8B-B14F-4D97-AF65-F5344CB8AC3E}">
        <p14:creationId xmlns:p14="http://schemas.microsoft.com/office/powerpoint/2010/main" val="1351354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a:t>
            </a:r>
            <a:r>
              <a:rPr lang="en-US" sz="7200" dirty="0" err="1" smtClean="0">
                <a:solidFill>
                  <a:srgbClr val="003300"/>
                </a:solidFill>
              </a:rPr>
              <a:t>đã</a:t>
            </a:r>
            <a:r>
              <a:rPr lang="en-US" sz="7200" dirty="0" smtClean="0">
                <a:solidFill>
                  <a:srgbClr val="003300"/>
                </a:solidFill>
              </a:rPr>
              <a:t> </a:t>
            </a:r>
            <a:r>
              <a:rPr lang="en-US" sz="7200" dirty="0" err="1" smtClean="0">
                <a:solidFill>
                  <a:srgbClr val="003300"/>
                </a:solidFill>
              </a:rPr>
              <a:t>kéo</a:t>
            </a:r>
            <a:r>
              <a:rPr lang="en-US" sz="7200" dirty="0" smtClean="0">
                <a:solidFill>
                  <a:srgbClr val="003300"/>
                </a:solidFill>
              </a:rPr>
              <a:t> con </a:t>
            </a:r>
            <a:r>
              <a:rPr lang="en-US" sz="7200" dirty="0" err="1" smtClean="0">
                <a:solidFill>
                  <a:srgbClr val="003300"/>
                </a:solidFill>
              </a:rPr>
              <a:t>ra</a:t>
            </a:r>
            <a:r>
              <a:rPr lang="en-US" sz="7200" dirty="0" smtClean="0">
                <a:solidFill>
                  <a:srgbClr val="003300"/>
                </a:solidFill>
              </a:rPr>
              <a:t> </a:t>
            </a:r>
            <a:r>
              <a:rPr lang="en-US" sz="7200" dirty="0" err="1" smtClean="0">
                <a:solidFill>
                  <a:srgbClr val="003300"/>
                </a:solidFill>
              </a:rPr>
              <a:t>khỏi</a:t>
            </a:r>
            <a:r>
              <a:rPr lang="en-US" sz="7200" dirty="0" smtClean="0">
                <a:solidFill>
                  <a:srgbClr val="003300"/>
                </a:solidFill>
              </a:rPr>
              <a:t> </a:t>
            </a:r>
            <a:r>
              <a:rPr lang="en-US" sz="7200" dirty="0" err="1" smtClean="0">
                <a:solidFill>
                  <a:srgbClr val="003300"/>
                </a:solidFill>
              </a:rPr>
              <a:t>lòng</a:t>
            </a:r>
            <a:r>
              <a:rPr lang="en-US" sz="7200" dirty="0" smtClean="0">
                <a:solidFill>
                  <a:srgbClr val="003300"/>
                </a:solidFill>
              </a:rPr>
              <a:t> </a:t>
            </a:r>
            <a:r>
              <a:rPr lang="en-US" sz="7200" dirty="0" err="1" smtClean="0">
                <a:solidFill>
                  <a:srgbClr val="003300"/>
                </a:solidFill>
              </a:rPr>
              <a:t>thân</a:t>
            </a:r>
            <a:r>
              <a:rPr lang="en-US" sz="7200" dirty="0" smtClean="0">
                <a:solidFill>
                  <a:srgbClr val="003300"/>
                </a:solidFill>
              </a:rPr>
              <a:t> </a:t>
            </a:r>
            <a:r>
              <a:rPr lang="en-US" sz="7200" dirty="0" err="1" smtClean="0">
                <a:solidFill>
                  <a:srgbClr val="003300"/>
                </a:solidFill>
              </a:rPr>
              <a:t>mẫu</a:t>
            </a:r>
            <a:r>
              <a:rPr lang="en-US" sz="7200" dirty="0" smtClean="0">
                <a:solidFill>
                  <a:srgbClr val="003300"/>
                </a:solidFill>
              </a:rPr>
              <a:t>.</a:t>
            </a:r>
            <a:endParaRPr lang="en-US" sz="7200" dirty="0">
              <a:solidFill>
                <a:srgbClr val="003300"/>
              </a:solidFill>
            </a:endParaRPr>
          </a:p>
        </p:txBody>
      </p:sp>
    </p:spTree>
    <p:extLst>
      <p:ext uri="{BB962C8B-B14F-4D97-AF65-F5344CB8AC3E}">
        <p14:creationId xmlns:p14="http://schemas.microsoft.com/office/powerpoint/2010/main" val="210700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400" u="sng" dirty="0" smtClean="0">
                <a:solidFill>
                  <a:srgbClr val="FF0000"/>
                </a:solidFill>
              </a:rPr>
              <a:t>Tk3:</a:t>
            </a:r>
            <a:r>
              <a:rPr lang="en-US" sz="5400" dirty="0" smtClean="0">
                <a:solidFill>
                  <a:srgbClr val="003300"/>
                </a:solidFill>
              </a:rPr>
              <a:t> </a:t>
            </a:r>
            <a:r>
              <a:rPr lang="vi-VN" sz="5400" dirty="0">
                <a:solidFill>
                  <a:srgbClr val="003300"/>
                </a:solidFill>
              </a:rPr>
              <a:t>Con vẫn luôn hy vọng vào Chúa, từ tuổi xuân đã tin cậy Ngài. Từ hồi thơ ấu con đã nép mình vào Chúa luôn, thai mẫu tay Ngài đã chở che.</a:t>
            </a:r>
            <a:endParaRPr lang="en-US" sz="5400" dirty="0">
              <a:solidFill>
                <a:srgbClr val="003300"/>
              </a:solidFill>
            </a:endParaRPr>
          </a:p>
        </p:txBody>
      </p:sp>
    </p:spTree>
    <p:extLst>
      <p:ext uri="{BB962C8B-B14F-4D97-AF65-F5344CB8AC3E}">
        <p14:creationId xmlns:p14="http://schemas.microsoft.com/office/powerpoint/2010/main" val="2593823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a:t>
            </a:r>
            <a:r>
              <a:rPr lang="en-US" sz="7200" dirty="0" err="1" smtClean="0">
                <a:solidFill>
                  <a:srgbClr val="003300"/>
                </a:solidFill>
              </a:rPr>
              <a:t>đã</a:t>
            </a:r>
            <a:r>
              <a:rPr lang="en-US" sz="7200" dirty="0" smtClean="0">
                <a:solidFill>
                  <a:srgbClr val="003300"/>
                </a:solidFill>
              </a:rPr>
              <a:t> </a:t>
            </a:r>
            <a:r>
              <a:rPr lang="en-US" sz="7200" dirty="0" err="1" smtClean="0">
                <a:solidFill>
                  <a:srgbClr val="003300"/>
                </a:solidFill>
              </a:rPr>
              <a:t>kéo</a:t>
            </a:r>
            <a:r>
              <a:rPr lang="en-US" sz="7200" dirty="0" smtClean="0">
                <a:solidFill>
                  <a:srgbClr val="003300"/>
                </a:solidFill>
              </a:rPr>
              <a:t> con </a:t>
            </a:r>
            <a:r>
              <a:rPr lang="en-US" sz="7200" dirty="0" err="1" smtClean="0">
                <a:solidFill>
                  <a:srgbClr val="003300"/>
                </a:solidFill>
              </a:rPr>
              <a:t>ra</a:t>
            </a:r>
            <a:r>
              <a:rPr lang="en-US" sz="7200" dirty="0" smtClean="0">
                <a:solidFill>
                  <a:srgbClr val="003300"/>
                </a:solidFill>
              </a:rPr>
              <a:t> </a:t>
            </a:r>
            <a:r>
              <a:rPr lang="en-US" sz="7200" dirty="0" err="1" smtClean="0">
                <a:solidFill>
                  <a:srgbClr val="003300"/>
                </a:solidFill>
              </a:rPr>
              <a:t>khỏi</a:t>
            </a:r>
            <a:r>
              <a:rPr lang="en-US" sz="7200" dirty="0" smtClean="0">
                <a:solidFill>
                  <a:srgbClr val="003300"/>
                </a:solidFill>
              </a:rPr>
              <a:t> </a:t>
            </a:r>
            <a:r>
              <a:rPr lang="en-US" sz="7200" dirty="0" err="1" smtClean="0">
                <a:solidFill>
                  <a:srgbClr val="003300"/>
                </a:solidFill>
              </a:rPr>
              <a:t>lòng</a:t>
            </a:r>
            <a:r>
              <a:rPr lang="en-US" sz="7200" dirty="0" smtClean="0">
                <a:solidFill>
                  <a:srgbClr val="003300"/>
                </a:solidFill>
              </a:rPr>
              <a:t> </a:t>
            </a:r>
            <a:r>
              <a:rPr lang="en-US" sz="7200" dirty="0" err="1" smtClean="0">
                <a:solidFill>
                  <a:srgbClr val="003300"/>
                </a:solidFill>
              </a:rPr>
              <a:t>thân</a:t>
            </a:r>
            <a:r>
              <a:rPr lang="en-US" sz="7200" dirty="0" smtClean="0">
                <a:solidFill>
                  <a:srgbClr val="003300"/>
                </a:solidFill>
              </a:rPr>
              <a:t> </a:t>
            </a:r>
            <a:r>
              <a:rPr lang="en-US" sz="7200" dirty="0" err="1" smtClean="0">
                <a:solidFill>
                  <a:srgbClr val="003300"/>
                </a:solidFill>
              </a:rPr>
              <a:t>mẫu</a:t>
            </a:r>
            <a:r>
              <a:rPr lang="en-US" sz="7200" dirty="0" smtClean="0">
                <a:solidFill>
                  <a:srgbClr val="003300"/>
                </a:solidFill>
              </a:rPr>
              <a:t>.</a:t>
            </a:r>
            <a:endParaRPr lang="en-US" sz="7200" dirty="0">
              <a:solidFill>
                <a:srgbClr val="003300"/>
              </a:solidFill>
            </a:endParaRPr>
          </a:p>
        </p:txBody>
      </p:sp>
    </p:spTree>
    <p:extLst>
      <p:ext uri="{BB962C8B-B14F-4D97-AF65-F5344CB8AC3E}">
        <p14:creationId xmlns:p14="http://schemas.microsoft.com/office/powerpoint/2010/main" val="210700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Tk4:</a:t>
            </a:r>
            <a:r>
              <a:rPr lang="en-US" sz="5400" dirty="0" smtClean="0">
                <a:solidFill>
                  <a:srgbClr val="003300"/>
                </a:solidFill>
              </a:rPr>
              <a:t> </a:t>
            </a:r>
            <a:r>
              <a:rPr lang="vi-VN" sz="5400" dirty="0">
                <a:solidFill>
                  <a:srgbClr val="003300"/>
                </a:solidFill>
              </a:rPr>
              <a:t>Công bố lòng trung thực của Chúa, tường thuật ơn cứu độ của Ngài. Từ hồi niên thiếu, ôi chính Chúa từng dạy dỗ con, </a:t>
            </a:r>
            <a:r>
              <a:rPr lang="en-US" sz="5400" dirty="0" smtClean="0">
                <a:solidFill>
                  <a:srgbClr val="003300"/>
                </a:solidFill>
              </a:rPr>
              <a:t>nay</a:t>
            </a:r>
            <a:r>
              <a:rPr lang="vi-VN" sz="5400" dirty="0" smtClean="0">
                <a:solidFill>
                  <a:srgbClr val="003300"/>
                </a:solidFill>
              </a:rPr>
              <a:t> </a:t>
            </a:r>
            <a:r>
              <a:rPr lang="en-US" sz="5400" dirty="0" err="1" smtClean="0">
                <a:solidFill>
                  <a:srgbClr val="003300"/>
                </a:solidFill>
              </a:rPr>
              <a:t>vẫn</a:t>
            </a:r>
            <a:r>
              <a:rPr lang="vi-VN" sz="5400" dirty="0" smtClean="0">
                <a:solidFill>
                  <a:srgbClr val="003300"/>
                </a:solidFill>
              </a:rPr>
              <a:t> </a:t>
            </a:r>
            <a:r>
              <a:rPr lang="vi-VN" sz="5400" dirty="0">
                <a:solidFill>
                  <a:srgbClr val="003300"/>
                </a:solidFill>
              </a:rPr>
              <a:t>rao truyền những kỳ công.</a:t>
            </a:r>
            <a:endParaRPr lang="en-US" sz="5400" dirty="0">
              <a:solidFill>
                <a:srgbClr val="003300"/>
              </a:solidFill>
            </a:endParaRPr>
          </a:p>
        </p:txBody>
      </p:sp>
    </p:spTree>
    <p:extLst>
      <p:ext uri="{BB962C8B-B14F-4D97-AF65-F5344CB8AC3E}">
        <p14:creationId xmlns:p14="http://schemas.microsoft.com/office/powerpoint/2010/main" val="2157615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a:t>
            </a:r>
            <a:r>
              <a:rPr lang="en-US" sz="7200" dirty="0" err="1" smtClean="0">
                <a:solidFill>
                  <a:srgbClr val="003300"/>
                </a:solidFill>
              </a:rPr>
              <a:t>đã</a:t>
            </a:r>
            <a:r>
              <a:rPr lang="en-US" sz="7200" dirty="0" smtClean="0">
                <a:solidFill>
                  <a:srgbClr val="003300"/>
                </a:solidFill>
              </a:rPr>
              <a:t> </a:t>
            </a:r>
            <a:r>
              <a:rPr lang="en-US" sz="7200" dirty="0" err="1" smtClean="0">
                <a:solidFill>
                  <a:srgbClr val="003300"/>
                </a:solidFill>
              </a:rPr>
              <a:t>kéo</a:t>
            </a:r>
            <a:r>
              <a:rPr lang="en-US" sz="7200" dirty="0" smtClean="0">
                <a:solidFill>
                  <a:srgbClr val="003300"/>
                </a:solidFill>
              </a:rPr>
              <a:t> con </a:t>
            </a:r>
            <a:r>
              <a:rPr lang="en-US" sz="7200" dirty="0" err="1" smtClean="0">
                <a:solidFill>
                  <a:srgbClr val="003300"/>
                </a:solidFill>
              </a:rPr>
              <a:t>ra</a:t>
            </a:r>
            <a:r>
              <a:rPr lang="en-US" sz="7200" dirty="0" smtClean="0">
                <a:solidFill>
                  <a:srgbClr val="003300"/>
                </a:solidFill>
              </a:rPr>
              <a:t> </a:t>
            </a:r>
            <a:r>
              <a:rPr lang="en-US" sz="7200" dirty="0" err="1" smtClean="0">
                <a:solidFill>
                  <a:srgbClr val="003300"/>
                </a:solidFill>
              </a:rPr>
              <a:t>khỏi</a:t>
            </a:r>
            <a:r>
              <a:rPr lang="en-US" sz="7200" dirty="0" smtClean="0">
                <a:solidFill>
                  <a:srgbClr val="003300"/>
                </a:solidFill>
              </a:rPr>
              <a:t> </a:t>
            </a:r>
            <a:r>
              <a:rPr lang="en-US" sz="7200" dirty="0" err="1" smtClean="0">
                <a:solidFill>
                  <a:srgbClr val="003300"/>
                </a:solidFill>
              </a:rPr>
              <a:t>lòng</a:t>
            </a:r>
            <a:r>
              <a:rPr lang="en-US" sz="7200" dirty="0" smtClean="0">
                <a:solidFill>
                  <a:srgbClr val="003300"/>
                </a:solidFill>
              </a:rPr>
              <a:t> </a:t>
            </a:r>
            <a:r>
              <a:rPr lang="en-US" sz="7200" dirty="0" err="1" smtClean="0">
                <a:solidFill>
                  <a:srgbClr val="003300"/>
                </a:solidFill>
              </a:rPr>
              <a:t>thân</a:t>
            </a:r>
            <a:r>
              <a:rPr lang="en-US" sz="7200" dirty="0" smtClean="0">
                <a:solidFill>
                  <a:srgbClr val="003300"/>
                </a:solidFill>
              </a:rPr>
              <a:t> </a:t>
            </a:r>
            <a:r>
              <a:rPr lang="en-US" sz="7200" dirty="0" err="1" smtClean="0">
                <a:solidFill>
                  <a:srgbClr val="003300"/>
                </a:solidFill>
              </a:rPr>
              <a:t>mẫu</a:t>
            </a:r>
            <a:r>
              <a:rPr lang="en-US" sz="7200" dirty="0" smtClean="0">
                <a:solidFill>
                  <a:srgbClr val="003300"/>
                </a:solidFill>
              </a:rPr>
              <a:t>.</a:t>
            </a:r>
            <a:endParaRPr lang="en-US" sz="7200" dirty="0">
              <a:solidFill>
                <a:srgbClr val="003300"/>
              </a:solidFill>
            </a:endParaRPr>
          </a:p>
        </p:txBody>
      </p:sp>
    </p:spTree>
    <p:extLst>
      <p:ext uri="{BB962C8B-B14F-4D97-AF65-F5344CB8AC3E}">
        <p14:creationId xmlns:p14="http://schemas.microsoft.com/office/powerpoint/2010/main" val="210700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409950"/>
            <a:ext cx="8763000" cy="1477328"/>
          </a:xfrm>
          <a:prstGeom prst="rect">
            <a:avLst/>
          </a:prstGeom>
        </p:spPr>
        <p:txBody>
          <a:bodyPr wrap="square">
            <a:spAutoFit/>
          </a:bodyPr>
          <a:lstStyle/>
          <a:p>
            <a:r>
              <a:rPr lang="vi-VN" sz="3000" dirty="0" smtClean="0">
                <a:solidFill>
                  <a:schemeClr val="bg1"/>
                </a:solidFill>
              </a:rPr>
              <a:t>Bài đọc </a:t>
            </a:r>
            <a:r>
              <a:rPr lang="en-US" sz="3000" dirty="0" smtClean="0">
                <a:solidFill>
                  <a:schemeClr val="bg1"/>
                </a:solidFill>
              </a:rPr>
              <a:t>2:</a:t>
            </a:r>
            <a:endParaRPr lang="vi-VN" sz="3000" dirty="0" smtClean="0">
              <a:solidFill>
                <a:schemeClr val="bg1"/>
              </a:solidFill>
            </a:endParaRPr>
          </a:p>
          <a:p>
            <a:r>
              <a:rPr lang="vi-VN" sz="3000" dirty="0" smtClean="0">
                <a:solidFill>
                  <a:srgbClr val="FFFF00"/>
                </a:solidFill>
              </a:rPr>
              <a:t>Bài trích </a:t>
            </a:r>
            <a:r>
              <a:rPr lang="en-US" sz="3000" dirty="0" err="1" smtClean="0">
                <a:solidFill>
                  <a:srgbClr val="FFFF00"/>
                </a:solidFill>
              </a:rPr>
              <a:t>thư</a:t>
            </a:r>
            <a:r>
              <a:rPr lang="en-US" sz="3000" dirty="0" smtClean="0">
                <a:solidFill>
                  <a:srgbClr val="FFFF00"/>
                </a:solidFill>
              </a:rPr>
              <a:t> </a:t>
            </a:r>
            <a:r>
              <a:rPr lang="en-US" sz="3000" dirty="0" err="1" smtClean="0">
                <a:solidFill>
                  <a:srgbClr val="FFFF00"/>
                </a:solidFill>
              </a:rPr>
              <a:t>thứ</a:t>
            </a:r>
            <a:r>
              <a:rPr lang="en-US" sz="3000" dirty="0" smtClean="0">
                <a:solidFill>
                  <a:srgbClr val="FFFF00"/>
                </a:solidFill>
              </a:rPr>
              <a:t> </a:t>
            </a:r>
            <a:r>
              <a:rPr lang="en-US" sz="3000" dirty="0" err="1" smtClean="0">
                <a:solidFill>
                  <a:srgbClr val="FFFF00"/>
                </a:solidFill>
              </a:rPr>
              <a:t>nhất</a:t>
            </a:r>
            <a:r>
              <a:rPr lang="en-US" sz="3000" dirty="0" smtClean="0">
                <a:solidFill>
                  <a:srgbClr val="FFFF00"/>
                </a:solidFill>
              </a:rPr>
              <a:t> </a:t>
            </a:r>
            <a:r>
              <a:rPr lang="en-US" sz="3000" dirty="0" err="1" smtClean="0">
                <a:solidFill>
                  <a:srgbClr val="FFFF00"/>
                </a:solidFill>
              </a:rPr>
              <a:t>của</a:t>
            </a:r>
            <a:r>
              <a:rPr lang="en-US" sz="3000" dirty="0" smtClean="0">
                <a:solidFill>
                  <a:srgbClr val="FFFF00"/>
                </a:solidFill>
              </a:rPr>
              <a:t> </a:t>
            </a:r>
            <a:r>
              <a:rPr lang="en-US" sz="3000" dirty="0" err="1" smtClean="0">
                <a:solidFill>
                  <a:srgbClr val="FFFF00"/>
                </a:solidFill>
              </a:rPr>
              <a:t>thánh</a:t>
            </a:r>
            <a:r>
              <a:rPr lang="en-US" sz="3000" dirty="0" smtClean="0">
                <a:solidFill>
                  <a:srgbClr val="FFFF00"/>
                </a:solidFill>
              </a:rPr>
              <a:t> </a:t>
            </a:r>
            <a:r>
              <a:rPr lang="en-US" sz="3000" dirty="0" err="1" smtClean="0">
                <a:solidFill>
                  <a:srgbClr val="FFFF00"/>
                </a:solidFill>
              </a:rPr>
              <a:t>Phêrô</a:t>
            </a:r>
            <a:r>
              <a:rPr lang="en-US" sz="3000" dirty="0" smtClean="0">
                <a:solidFill>
                  <a:srgbClr val="FFFF00"/>
                </a:solidFill>
              </a:rPr>
              <a:t> </a:t>
            </a:r>
            <a:r>
              <a:rPr lang="en-US" sz="3000" dirty="0" err="1" smtClean="0">
                <a:solidFill>
                  <a:srgbClr val="FFFF00"/>
                </a:solidFill>
              </a:rPr>
              <a:t>Tông</a:t>
            </a:r>
            <a:r>
              <a:rPr lang="en-US" sz="3000" dirty="0" smtClean="0">
                <a:solidFill>
                  <a:srgbClr val="FFFF00"/>
                </a:solidFill>
              </a:rPr>
              <a:t> </a:t>
            </a:r>
            <a:r>
              <a:rPr lang="en-US" sz="3000" dirty="0" err="1" smtClean="0">
                <a:solidFill>
                  <a:srgbClr val="FFFF00"/>
                </a:solidFill>
              </a:rPr>
              <a:t>Đồ</a:t>
            </a:r>
            <a:r>
              <a:rPr lang="vi-VN" sz="3000" dirty="0" smtClean="0">
                <a:solidFill>
                  <a:srgbClr val="FFFF00"/>
                </a:solidFill>
              </a:rPr>
              <a:t>.</a:t>
            </a:r>
          </a:p>
          <a:p>
            <a:r>
              <a:rPr lang="en-US" sz="3000" dirty="0" err="1" smtClean="0">
                <a:solidFill>
                  <a:srgbClr val="FFFF00"/>
                </a:solidFill>
              </a:rPr>
              <a:t>Các</a:t>
            </a:r>
            <a:r>
              <a:rPr lang="en-US" sz="3000" dirty="0" smtClean="0">
                <a:solidFill>
                  <a:srgbClr val="FFFF00"/>
                </a:solidFill>
              </a:rPr>
              <a:t> </a:t>
            </a:r>
            <a:r>
              <a:rPr lang="en-US" sz="3000" dirty="0" err="1" smtClean="0">
                <a:solidFill>
                  <a:srgbClr val="FFFF00"/>
                </a:solidFill>
              </a:rPr>
              <a:t>ngôn</a:t>
            </a:r>
            <a:r>
              <a:rPr lang="en-US" sz="3000" dirty="0" smtClean="0">
                <a:solidFill>
                  <a:srgbClr val="FFFF00"/>
                </a:solidFill>
              </a:rPr>
              <a:t> </a:t>
            </a:r>
            <a:r>
              <a:rPr lang="en-US" sz="3000" dirty="0" err="1" smtClean="0">
                <a:solidFill>
                  <a:srgbClr val="FFFF00"/>
                </a:solidFill>
              </a:rPr>
              <a:t>sứ</a:t>
            </a:r>
            <a:r>
              <a:rPr lang="en-US" sz="3000" dirty="0" smtClean="0">
                <a:solidFill>
                  <a:srgbClr val="FFFF00"/>
                </a:solidFill>
              </a:rPr>
              <a:t> </a:t>
            </a:r>
            <a:r>
              <a:rPr lang="en-US" sz="3000" dirty="0" err="1" smtClean="0">
                <a:solidFill>
                  <a:srgbClr val="FFFF00"/>
                </a:solidFill>
              </a:rPr>
              <a:t>đã</a:t>
            </a:r>
            <a:r>
              <a:rPr lang="en-US" sz="3000" dirty="0" smtClean="0">
                <a:solidFill>
                  <a:srgbClr val="FFFF00"/>
                </a:solidFill>
              </a:rPr>
              <a:t> </a:t>
            </a:r>
            <a:r>
              <a:rPr lang="en-US" sz="3000" dirty="0" err="1" smtClean="0">
                <a:solidFill>
                  <a:srgbClr val="FFFF00"/>
                </a:solidFill>
              </a:rPr>
              <a:t>nghiên</a:t>
            </a:r>
            <a:r>
              <a:rPr lang="en-US" sz="3000" dirty="0" smtClean="0">
                <a:solidFill>
                  <a:srgbClr val="FFFF00"/>
                </a:solidFill>
              </a:rPr>
              <a:t> </a:t>
            </a:r>
            <a:r>
              <a:rPr lang="en-US" sz="3000" dirty="0" err="1" smtClean="0">
                <a:solidFill>
                  <a:srgbClr val="FFFF00"/>
                </a:solidFill>
              </a:rPr>
              <a:t>cứu</a:t>
            </a:r>
            <a:r>
              <a:rPr lang="en-US" sz="3000" dirty="0" smtClean="0">
                <a:solidFill>
                  <a:srgbClr val="FFFF00"/>
                </a:solidFill>
              </a:rPr>
              <a:t> </a:t>
            </a:r>
            <a:r>
              <a:rPr lang="en-US" sz="3000" dirty="0" err="1" smtClean="0">
                <a:solidFill>
                  <a:srgbClr val="FFFF00"/>
                </a:solidFill>
              </a:rPr>
              <a:t>tìm</a:t>
            </a:r>
            <a:r>
              <a:rPr lang="en-US" sz="3000" dirty="0" smtClean="0">
                <a:solidFill>
                  <a:srgbClr val="FFFF00"/>
                </a:solidFill>
              </a:rPr>
              <a:t> </a:t>
            </a:r>
            <a:r>
              <a:rPr lang="en-US" sz="3000" dirty="0" err="1" smtClean="0">
                <a:solidFill>
                  <a:srgbClr val="FFFF00"/>
                </a:solidFill>
              </a:rPr>
              <a:t>hiểu</a:t>
            </a:r>
            <a:r>
              <a:rPr lang="en-US" sz="3000" dirty="0" smtClean="0">
                <a:solidFill>
                  <a:srgbClr val="FFFF00"/>
                </a:solidFill>
              </a:rPr>
              <a:t> </a:t>
            </a:r>
            <a:r>
              <a:rPr lang="en-US" sz="3000" dirty="0" err="1" smtClean="0">
                <a:solidFill>
                  <a:srgbClr val="FFFF00"/>
                </a:solidFill>
              </a:rPr>
              <a:t>ơn</a:t>
            </a:r>
            <a:r>
              <a:rPr lang="en-US" sz="3000" dirty="0" smtClean="0">
                <a:solidFill>
                  <a:srgbClr val="FFFF00"/>
                </a:solidFill>
              </a:rPr>
              <a:t> </a:t>
            </a:r>
            <a:r>
              <a:rPr lang="en-US" sz="3000" dirty="0" err="1" smtClean="0">
                <a:solidFill>
                  <a:srgbClr val="FFFF00"/>
                </a:solidFill>
              </a:rPr>
              <a:t>cứu</a:t>
            </a:r>
            <a:r>
              <a:rPr lang="en-US" sz="3000" dirty="0" smtClean="0">
                <a:solidFill>
                  <a:srgbClr val="FFFF00"/>
                </a:solidFill>
              </a:rPr>
              <a:t> </a:t>
            </a:r>
            <a:r>
              <a:rPr lang="en-US" sz="3000" dirty="0" err="1" smtClean="0">
                <a:solidFill>
                  <a:srgbClr val="FFFF00"/>
                </a:solidFill>
              </a:rPr>
              <a:t>độ</a:t>
            </a:r>
            <a:r>
              <a:rPr lang="vi-VN" sz="3000" dirty="0" smtClean="0">
                <a:solidFill>
                  <a:srgbClr val="FFFF00"/>
                </a:solidFill>
              </a:rPr>
              <a:t>.</a:t>
            </a:r>
            <a:endParaRPr lang="vi-VN" sz="3000" dirty="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00"/>
                </a:solidFill>
                <a:effectLst/>
                <a:latin typeface="+mj-lt"/>
              </a:rPr>
              <a:t>này chúng con đang </a:t>
            </a:r>
            <a:r>
              <a:rPr lang="en-US" sz="5900" b="0" dirty="0" err="1" smtClean="0">
                <a:solidFill>
                  <a:srgbClr val="003300"/>
                </a:solidFill>
                <a:effectLst/>
                <a:latin typeface="+mj-lt"/>
                <a:cs typeface="Times New Roman" pitchFamily="18" charset="0"/>
              </a:rPr>
              <a:t>chung</a:t>
            </a:r>
            <a:r>
              <a:rPr lang="vi-VN" sz="5900" b="0" dirty="0" smtClean="0">
                <a:solidFill>
                  <a:srgbClr val="003300"/>
                </a:solidFill>
                <a:effectLst/>
                <a:latin typeface="+mj-lt"/>
              </a:rPr>
              <a:t> </a:t>
            </a:r>
            <a:r>
              <a:rPr lang="vi-VN" sz="5900" b="0" dirty="0">
                <a:solidFill>
                  <a:srgbClr val="003300"/>
                </a:solidFill>
                <a:effectLst/>
                <a:latin typeface="+mj-lt"/>
              </a:rPr>
              <a:t>lời cầu nguyện cho các</a:t>
            </a:r>
            <a:br>
              <a:rPr lang="vi-VN" sz="5900" b="0" dirty="0">
                <a:solidFill>
                  <a:srgbClr val="003300"/>
                </a:solidFill>
                <a:effectLst/>
                <a:latin typeface="+mj-lt"/>
              </a:rPr>
            </a:br>
            <a:r>
              <a:rPr lang="en-US" sz="5900" b="0" dirty="0" err="1">
                <a:solidFill>
                  <a:srgbClr val="003300"/>
                </a:solidFill>
                <a:effectLst/>
                <a:latin typeface="+mj-lt"/>
                <a:cs typeface="Times New Roman" pitchFamily="18" charset="0"/>
              </a:rPr>
              <a:t>Giám</a:t>
            </a:r>
            <a:r>
              <a:rPr lang="en-US" sz="5900" b="0" dirty="0">
                <a:solidFill>
                  <a:srgbClr val="003300"/>
                </a:solidFill>
                <a:effectLst/>
                <a:latin typeface="+mj-lt"/>
                <a:cs typeface="Times New Roman" pitchFamily="18" charset="0"/>
              </a:rPr>
              <a:t> </a:t>
            </a:r>
            <a:r>
              <a:rPr lang="en-US" sz="5900" b="0" dirty="0" err="1">
                <a:solidFill>
                  <a:srgbClr val="003300"/>
                </a:solidFill>
                <a:effectLst/>
                <a:latin typeface="+mj-lt"/>
                <a:cs typeface="Times New Roman" pitchFamily="18" charset="0"/>
              </a:rPr>
              <a:t>mục</a:t>
            </a:r>
            <a:r>
              <a:rPr lang="en-US" sz="5900" b="0" dirty="0">
                <a:solidFill>
                  <a:srgbClr val="003300"/>
                </a:solidFill>
                <a:effectLst/>
                <a:latin typeface="+mj-lt"/>
                <a:cs typeface="Times New Roman" pitchFamily="18" charset="0"/>
              </a:rPr>
              <a:t>, </a:t>
            </a:r>
            <a:r>
              <a:rPr lang="vi-VN" sz="5900" b="0" dirty="0">
                <a:solidFill>
                  <a:srgbClr val="003300"/>
                </a:solidFill>
                <a:effectLst/>
                <a:latin typeface="+mj-lt"/>
              </a:rPr>
              <a:t>và những người tham dự Thượng Hội đồng Giám mục thế giới.</a:t>
            </a:r>
            <a:endParaRPr lang="en-US" sz="5900" b="0" dirty="0">
              <a:solidFill>
                <a:srgbClr val="003300"/>
              </a:solidFill>
              <a:effectLst/>
              <a:latin typeface="+mj-lt"/>
            </a:endParaRPr>
          </a:p>
        </p:txBody>
      </p:sp>
    </p:spTree>
    <p:extLst>
      <p:ext uri="{BB962C8B-B14F-4D97-AF65-F5344CB8AC3E}">
        <p14:creationId xmlns:p14="http://schemas.microsoft.com/office/powerpoint/2010/main" val="1859676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6000" u="sng" dirty="0" smtClean="0">
                <a:solidFill>
                  <a:srgbClr val="FF0000"/>
                </a:solidFill>
              </a:rPr>
              <a:t>Alleluia-Alleluia:</a:t>
            </a:r>
            <a:r>
              <a:rPr lang="en-US" sz="6000" dirty="0">
                <a:solidFill>
                  <a:srgbClr val="003300"/>
                </a:solidFill>
              </a:rPr>
              <a:t> </a:t>
            </a:r>
            <a:r>
              <a:rPr lang="en-US" sz="6000" dirty="0" err="1" smtClean="0">
                <a:solidFill>
                  <a:srgbClr val="003300"/>
                </a:solidFill>
              </a:rPr>
              <a:t>Ông</a:t>
            </a:r>
            <a:r>
              <a:rPr lang="en-US" sz="6000" dirty="0" smtClean="0">
                <a:solidFill>
                  <a:srgbClr val="003300"/>
                </a:solidFill>
              </a:rPr>
              <a:t> </a:t>
            </a:r>
            <a:r>
              <a:rPr lang="en-US" sz="6000" dirty="0" err="1" smtClean="0">
                <a:solidFill>
                  <a:srgbClr val="003300"/>
                </a:solidFill>
              </a:rPr>
              <a:t>đến</a:t>
            </a:r>
            <a:r>
              <a:rPr lang="en-US" sz="6000" dirty="0" smtClean="0">
                <a:solidFill>
                  <a:srgbClr val="003300"/>
                </a:solidFill>
              </a:rPr>
              <a:t> </a:t>
            </a:r>
            <a:r>
              <a:rPr lang="en-US" sz="6000" dirty="0" err="1" smtClean="0">
                <a:solidFill>
                  <a:srgbClr val="003300"/>
                </a:solidFill>
              </a:rPr>
              <a:t>để</a:t>
            </a:r>
            <a:r>
              <a:rPr lang="en-US" sz="6000" dirty="0" smtClean="0">
                <a:solidFill>
                  <a:srgbClr val="003300"/>
                </a:solidFill>
              </a:rPr>
              <a:t> </a:t>
            </a:r>
            <a:r>
              <a:rPr lang="en-US" sz="6000" dirty="0" err="1" smtClean="0">
                <a:solidFill>
                  <a:srgbClr val="003300"/>
                </a:solidFill>
              </a:rPr>
              <a:t>chứng</a:t>
            </a:r>
            <a:r>
              <a:rPr lang="en-US" sz="6000" dirty="0" smtClean="0">
                <a:solidFill>
                  <a:srgbClr val="003300"/>
                </a:solidFill>
              </a:rPr>
              <a:t> minh </a:t>
            </a:r>
            <a:r>
              <a:rPr lang="en-US" sz="6000" dirty="0" err="1" smtClean="0">
                <a:solidFill>
                  <a:srgbClr val="003300"/>
                </a:solidFill>
              </a:rPr>
              <a:t>về</a:t>
            </a:r>
            <a:r>
              <a:rPr lang="en-US" sz="6000" dirty="0" smtClean="0">
                <a:solidFill>
                  <a:srgbClr val="003300"/>
                </a:solidFill>
              </a:rPr>
              <a:t> </a:t>
            </a:r>
            <a:r>
              <a:rPr lang="en-US" sz="6000" dirty="0" err="1" smtClean="0">
                <a:solidFill>
                  <a:srgbClr val="003300"/>
                </a:solidFill>
              </a:rPr>
              <a:t>sự</a:t>
            </a:r>
            <a:r>
              <a:rPr lang="en-US" sz="6000" dirty="0" smtClean="0">
                <a:solidFill>
                  <a:srgbClr val="003300"/>
                </a:solidFill>
              </a:rPr>
              <a:t> </a:t>
            </a:r>
            <a:r>
              <a:rPr lang="en-US" sz="6000" dirty="0" err="1" smtClean="0">
                <a:solidFill>
                  <a:srgbClr val="003300"/>
                </a:solidFill>
              </a:rPr>
              <a:t>sáng</a:t>
            </a:r>
            <a:r>
              <a:rPr lang="en-US" sz="6000" dirty="0" smtClean="0">
                <a:solidFill>
                  <a:srgbClr val="003300"/>
                </a:solidFill>
              </a:rPr>
              <a:t>; </a:t>
            </a:r>
            <a:r>
              <a:rPr lang="en-US" sz="6000" dirty="0" err="1" smtClean="0">
                <a:solidFill>
                  <a:srgbClr val="003300"/>
                </a:solidFill>
              </a:rPr>
              <a:t>để</a:t>
            </a:r>
            <a:r>
              <a:rPr lang="en-US" sz="6000" dirty="0" smtClean="0">
                <a:solidFill>
                  <a:srgbClr val="003300"/>
                </a:solidFill>
              </a:rPr>
              <a:t> </a:t>
            </a:r>
            <a:r>
              <a:rPr lang="en-US" sz="6000" dirty="0" err="1" smtClean="0">
                <a:solidFill>
                  <a:srgbClr val="003300"/>
                </a:solidFill>
              </a:rPr>
              <a:t>chuẩn</a:t>
            </a:r>
            <a:r>
              <a:rPr lang="en-US" sz="6000" dirty="0" smtClean="0">
                <a:solidFill>
                  <a:srgbClr val="003300"/>
                </a:solidFill>
              </a:rPr>
              <a:t> </a:t>
            </a:r>
            <a:r>
              <a:rPr lang="en-US" sz="6000" dirty="0" err="1" smtClean="0">
                <a:solidFill>
                  <a:srgbClr val="003300"/>
                </a:solidFill>
              </a:rPr>
              <a:t>bị</a:t>
            </a:r>
            <a:r>
              <a:rPr lang="en-US" sz="6000" dirty="0" smtClean="0">
                <a:solidFill>
                  <a:srgbClr val="003300"/>
                </a:solidFill>
              </a:rPr>
              <a:t> </a:t>
            </a:r>
            <a:r>
              <a:rPr lang="en-US" sz="6000" dirty="0" err="1" smtClean="0">
                <a:solidFill>
                  <a:srgbClr val="003300"/>
                </a:solidFill>
              </a:rPr>
              <a:t>cho</a:t>
            </a:r>
            <a:r>
              <a:rPr lang="en-US" sz="6000" dirty="0" smtClean="0">
                <a:solidFill>
                  <a:srgbClr val="003300"/>
                </a:solidFill>
              </a:rPr>
              <a:t> </a:t>
            </a:r>
            <a:r>
              <a:rPr lang="en-US" sz="6000" dirty="0" err="1" smtClean="0">
                <a:solidFill>
                  <a:srgbClr val="003300"/>
                </a:solidFill>
              </a:rPr>
              <a:t>Chúa</a:t>
            </a:r>
            <a:r>
              <a:rPr lang="en-US" sz="6000" dirty="0" smtClean="0">
                <a:solidFill>
                  <a:srgbClr val="003300"/>
                </a:solidFill>
              </a:rPr>
              <a:t> </a:t>
            </a:r>
            <a:r>
              <a:rPr lang="en-US" sz="6000" dirty="0" err="1" smtClean="0">
                <a:solidFill>
                  <a:srgbClr val="003300"/>
                </a:solidFill>
              </a:rPr>
              <a:t>một</a:t>
            </a:r>
            <a:r>
              <a:rPr lang="en-US" sz="6000" dirty="0" smtClean="0">
                <a:solidFill>
                  <a:srgbClr val="003300"/>
                </a:solidFill>
              </a:rPr>
              <a:t> </a:t>
            </a:r>
            <a:r>
              <a:rPr lang="en-US" sz="6000" dirty="0" err="1" smtClean="0">
                <a:solidFill>
                  <a:srgbClr val="003300"/>
                </a:solidFill>
              </a:rPr>
              <a:t>dân</a:t>
            </a:r>
            <a:r>
              <a:rPr lang="en-US" sz="6000" dirty="0" smtClean="0">
                <a:solidFill>
                  <a:srgbClr val="003300"/>
                </a:solidFill>
              </a:rPr>
              <a:t> </a:t>
            </a:r>
            <a:r>
              <a:rPr lang="en-US" sz="6000" dirty="0" err="1" smtClean="0">
                <a:solidFill>
                  <a:srgbClr val="003300"/>
                </a:solidFill>
              </a:rPr>
              <a:t>tộc</a:t>
            </a:r>
            <a:r>
              <a:rPr lang="en-US" sz="6000" dirty="0" smtClean="0">
                <a:solidFill>
                  <a:srgbClr val="003300"/>
                </a:solidFill>
              </a:rPr>
              <a:t> </a:t>
            </a:r>
            <a:r>
              <a:rPr lang="en-US" sz="6000" dirty="0" err="1" smtClean="0">
                <a:solidFill>
                  <a:srgbClr val="003300"/>
                </a:solidFill>
              </a:rPr>
              <a:t>hoàn</a:t>
            </a:r>
            <a:r>
              <a:rPr lang="en-US" sz="6000" dirty="0" smtClean="0">
                <a:solidFill>
                  <a:srgbClr val="003300"/>
                </a:solidFill>
              </a:rPr>
              <a:t> </a:t>
            </a:r>
            <a:r>
              <a:rPr lang="en-US" sz="6000" dirty="0" err="1" smtClean="0">
                <a:solidFill>
                  <a:srgbClr val="003300"/>
                </a:solidFill>
              </a:rPr>
              <a:t>hảo</a:t>
            </a:r>
            <a:r>
              <a:rPr lang="en-US" sz="6000" dirty="0" smtClean="0">
                <a:solidFill>
                  <a:srgbClr val="003300"/>
                </a:solidFill>
              </a:rPr>
              <a:t>. </a:t>
            </a:r>
            <a:r>
              <a:rPr lang="en-US" sz="6000" u="sng" dirty="0" smtClean="0">
                <a:solidFill>
                  <a:srgbClr val="FF0000"/>
                </a:solidFill>
                <a:effectLst>
                  <a:outerShdw blurRad="38100" dist="38100" dir="2700000" algn="tl">
                    <a:srgbClr val="000000">
                      <a:alpha val="43137"/>
                    </a:srgbClr>
                  </a:outerShdw>
                </a:effectLst>
              </a:rPr>
              <a:t>Alleluia.</a:t>
            </a:r>
            <a:endParaRPr lang="en-US" sz="6000"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682165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00"/>
                </a:solidFill>
                <a:effectLst/>
                <a:latin typeface="+mj-lt"/>
                <a:cs typeface="Times New Roman" pitchFamily="18" charset="0"/>
              </a:rPr>
              <a:t>Tôi</a:t>
            </a:r>
            <a:r>
              <a:rPr lang="en-US" sz="6600" b="0" dirty="0">
                <a:solidFill>
                  <a:srgbClr val="003300"/>
                </a:solidFill>
                <a:effectLst/>
                <a:latin typeface="+mj-lt"/>
                <a:cs typeface="Times New Roman" pitchFamily="18" charset="0"/>
              </a:rPr>
              <a:t> tin </a:t>
            </a:r>
            <a:r>
              <a:rPr lang="en-US" sz="6600" b="0" dirty="0" err="1">
                <a:solidFill>
                  <a:srgbClr val="003300"/>
                </a:solidFill>
                <a:effectLst/>
                <a:latin typeface="+mj-lt"/>
                <a:cs typeface="Times New Roman" pitchFamily="18" charset="0"/>
              </a:rPr>
              <a:t>kính</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Giêsu</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Kitô</a:t>
            </a:r>
            <a:r>
              <a:rPr lang="en-US" sz="6600" b="0" dirty="0">
                <a:solidFill>
                  <a:srgbClr val="003300"/>
                </a:solidFill>
                <a:effectLst/>
                <a:latin typeface="+mj-lt"/>
                <a:cs typeface="Times New Roman" pitchFamily="18" charset="0"/>
              </a:rPr>
              <a:t>, </a:t>
            </a:r>
            <a:r>
              <a:rPr lang="en-US" sz="6600" dirty="0">
                <a:solidFill>
                  <a:srgbClr val="003300"/>
                </a:solidFill>
                <a:cs typeface="Times New Roman" pitchFamily="18" charset="0"/>
              </a:rPr>
              <a:t>C</a:t>
            </a:r>
            <a:r>
              <a:rPr lang="en-US" sz="6600" b="0" dirty="0" smtClean="0">
                <a:solidFill>
                  <a:srgbClr val="003300"/>
                </a:solidFill>
                <a:effectLst/>
                <a:latin typeface="+mj-lt"/>
                <a:cs typeface="Times New Roman" pitchFamily="18" charset="0"/>
              </a:rPr>
              <a:t>on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dirty="0">
                <a:solidFill>
                  <a:srgbClr val="003300"/>
                </a:solidFill>
                <a:cs typeface="Times New Roman" pitchFamily="18" charset="0"/>
              </a:rPr>
              <a:t>s</a:t>
            </a:r>
            <a:r>
              <a:rPr lang="vi-VN" sz="6600" b="0" dirty="0" smtClean="0">
                <a:solidFill>
                  <a:srgbClr val="003300"/>
                </a:solidFill>
                <a:effectLst/>
                <a:latin typeface="+mj-lt"/>
                <a:cs typeface="Times New Roman" pitchFamily="18" charset="0"/>
              </a:rPr>
              <a:t>inh </a:t>
            </a:r>
            <a:r>
              <a:rPr lang="vi-VN" sz="6600" b="0" dirty="0">
                <a:solidFill>
                  <a:srgbClr val="003300"/>
                </a:solidFill>
                <a:effectLst/>
                <a:latin typeface="+mj-lt"/>
                <a:cs typeface="Times New Roman" pitchFamily="18" charset="0"/>
              </a:rPr>
              <a:t>bởi Đức Chúa Cha từ trước muôn đời.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Người là Thiên Chúa bởi Thiên Chúa, Ánh Sáng bởi Ánh Sáng,</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bởi</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rPr>
              <a:t>được sinh ra mà không phải được tạo thành, đồng bản thể với Đức Chúa Cha: nhờ Người mà muôn vật được tạo thành.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00"/>
                </a:solidFill>
                <a:effectLst/>
                <a:latin typeface="+mj-lt"/>
              </a:rPr>
              <a:t>Vì loài người chúng ta và để cứu độ chúng ta,</a:t>
            </a:r>
            <a:r>
              <a:rPr lang="en-US" sz="7200" b="0" dirty="0">
                <a:solidFill>
                  <a:srgbClr val="003300"/>
                </a:solidFill>
                <a:effectLst/>
                <a:latin typeface="+mj-lt"/>
              </a:rPr>
              <a:t> </a:t>
            </a:r>
            <a:r>
              <a:rPr lang="vi-VN" sz="7200" b="0" dirty="0">
                <a:solidFill>
                  <a:srgbClr val="003300"/>
                </a:solidFill>
                <a:effectLst/>
                <a:latin typeface="+mj-lt"/>
                <a:cs typeface="Times New Roman" pitchFamily="18" charset="0"/>
              </a:rPr>
              <a:t>Người đã từ trời xuống thế. </a:t>
            </a:r>
            <a:endParaRPr lang="en-US" sz="72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00"/>
                </a:solidFill>
                <a:effectLst/>
                <a:latin typeface="+mj-lt"/>
              </a:rPr>
              <a:t>Xin Chúa làm nên cuộc Hiện Xuống mới trong đời sống Hội</a:t>
            </a:r>
            <a:br>
              <a:rPr lang="vi-VN" sz="4800" b="0">
                <a:solidFill>
                  <a:srgbClr val="003300"/>
                </a:solidFill>
                <a:effectLst/>
                <a:latin typeface="+mj-lt"/>
              </a:rPr>
            </a:br>
            <a:r>
              <a:rPr lang="en-US" sz="4800" b="0">
                <a:solidFill>
                  <a:srgbClr val="003300"/>
                </a:solidFill>
                <a:effectLst/>
                <a:latin typeface="+mj-lt"/>
                <a:cs typeface="Times New Roman" pitchFamily="18" charset="0"/>
              </a:rPr>
              <a:t>Thánh, </a:t>
            </a:r>
            <a:r>
              <a:rPr lang="vi-VN" sz="4800" b="0">
                <a:solidFill>
                  <a:srgbClr val="003300"/>
                </a:solidFill>
                <a:effectLst/>
                <a:latin typeface="+mj-lt"/>
              </a:rPr>
              <a:t>xin tuôn tràn trên các Mục tử</a:t>
            </a:r>
            <a:r>
              <a:rPr lang="en-US" sz="4800" b="0">
                <a:solidFill>
                  <a:srgbClr val="003300"/>
                </a:solidFill>
                <a:effectLst/>
                <a:latin typeface="+mj-lt"/>
              </a:rPr>
              <a:t> </a:t>
            </a:r>
            <a:r>
              <a:rPr lang="vi-VN" sz="4800" b="0">
                <a:solidFill>
                  <a:srgbClr val="003300"/>
                </a:solidFill>
                <a:effectLst/>
                <a:latin typeface="+mj-lt"/>
              </a:rPr>
              <a:t> ơn khôn ngoan và thông hiểu,</a:t>
            </a:r>
            <a:r>
              <a:rPr lang="en-US" sz="4800" b="0">
                <a:solidFill>
                  <a:srgbClr val="003300"/>
                </a:solidFill>
                <a:effectLst/>
                <a:latin typeface="+mj-lt"/>
              </a:rPr>
              <a:t>  </a:t>
            </a:r>
            <a:r>
              <a:rPr lang="en-US" sz="4800" b="0">
                <a:solidFill>
                  <a:srgbClr val="003300"/>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961019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00"/>
                </a:solidFill>
                <a:effectLst/>
                <a:latin typeface="+mj-lt"/>
              </a:rPr>
              <a:t>Người được phụng thờ và tôn vinh cùng với Đức Chúa Cha và Đức Chúa Con: Người đã dùng các tiên tri mà phán dạy.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00"/>
                </a:solidFill>
                <a:effectLst/>
                <a:latin typeface="+mj-lt"/>
              </a:rPr>
              <a:t>Tôi tin Hội Thánh duy nhất thánh thiện công giáo và tông truyền.</a:t>
            </a:r>
            <a:endParaRPr lang="en-US" sz="8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tuyên xưng có một Phép Rửa để tha tội. Tôi trông đợi kẻ chết sống lại và sự</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319806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6200" y="1047750"/>
            <a:ext cx="5181600" cy="1938992"/>
          </a:xfrm>
          <a:prstGeom prst="rect">
            <a:avLst/>
          </a:prstGeom>
        </p:spPr>
        <p:txBody>
          <a:bodyPr wrap="square">
            <a:spAutoFit/>
          </a:bodyPr>
          <a:lstStyle/>
          <a:p>
            <a:pPr algn="ctr"/>
            <a:r>
              <a:rPr lang="en-US" sz="4000" dirty="0" smtClean="0">
                <a:solidFill>
                  <a:srgbClr val="FF0000"/>
                </a:solidFill>
              </a:rPr>
              <a:t>Ca </a:t>
            </a:r>
            <a:r>
              <a:rPr lang="en-US" sz="4000" dirty="0" err="1" smtClean="0">
                <a:solidFill>
                  <a:srgbClr val="FF0000"/>
                </a:solidFill>
              </a:rPr>
              <a:t>Dâng</a:t>
            </a:r>
            <a:r>
              <a:rPr lang="en-US" sz="4000" dirty="0" smtClean="0">
                <a:solidFill>
                  <a:srgbClr val="FF0000"/>
                </a:solidFill>
              </a:rPr>
              <a:t> </a:t>
            </a:r>
            <a:r>
              <a:rPr lang="en-US" sz="4000" dirty="0" err="1" smtClean="0">
                <a:solidFill>
                  <a:srgbClr val="FF0000"/>
                </a:solidFill>
              </a:rPr>
              <a:t>Lễ</a:t>
            </a:r>
            <a:endParaRPr lang="en-US" sz="4000" dirty="0" smtClean="0">
              <a:solidFill>
                <a:srgbClr val="FF0000"/>
              </a:solidFill>
            </a:endParaRPr>
          </a:p>
          <a:p>
            <a:pPr algn="ctr"/>
            <a:r>
              <a:rPr lang="en-US" sz="4000" dirty="0" smtClean="0">
                <a:solidFill>
                  <a:srgbClr val="FF0000"/>
                </a:solidFill>
              </a:rPr>
              <a:t>TẤM BÁNH ĐỜI CON</a:t>
            </a:r>
            <a:br>
              <a:rPr lang="en-US" sz="4000" dirty="0" smtClean="0">
                <a:solidFill>
                  <a:srgbClr val="FF0000"/>
                </a:solidFill>
              </a:rPr>
            </a:br>
            <a:r>
              <a:rPr lang="en-US" sz="4000" i="1" dirty="0" smtClean="0">
                <a:solidFill>
                  <a:srgbClr val="003300"/>
                </a:solidFill>
              </a:rPr>
              <a:t>Thanh </a:t>
            </a:r>
            <a:r>
              <a:rPr lang="en-US" sz="4000" i="1" dirty="0" err="1" smtClean="0">
                <a:solidFill>
                  <a:srgbClr val="003300"/>
                </a:solidFill>
              </a:rPr>
              <a:t>Lâm</a:t>
            </a:r>
            <a:endParaRPr lang="en-US" sz="4000" i="1" dirty="0">
              <a:solidFill>
                <a:srgbClr val="0033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3350"/>
            <a:ext cx="4352925"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u="sng" dirty="0">
                <a:solidFill>
                  <a:srgbClr val="FF0000"/>
                </a:solidFill>
              </a:rPr>
              <a:t>Tk1:</a:t>
            </a:r>
            <a:r>
              <a:rPr lang="en-US" sz="4700" dirty="0">
                <a:solidFill>
                  <a:schemeClr val="bg1"/>
                </a:solidFill>
              </a:rPr>
              <a:t> </a:t>
            </a:r>
            <a:r>
              <a:rPr lang="vi-VN" sz="4700" dirty="0">
                <a:solidFill>
                  <a:srgbClr val="003300"/>
                </a:solidFill>
              </a:rPr>
              <a:t>Con xin làm tấm bánh bẻ ra hiến trao muôn người. Mãi ấp ủ niềm tin chứa chan bao lời ủi an. Con xin làm tấm bánh sẻ chia cho khắp mọi nơi</a:t>
            </a:r>
            <a:r>
              <a:rPr lang="en-US" sz="4700" dirty="0">
                <a:solidFill>
                  <a:srgbClr val="003300"/>
                </a:solidFill>
              </a:rPr>
              <a:t>, c</a:t>
            </a:r>
            <a:r>
              <a:rPr lang="vi-VN" sz="4700" dirty="0">
                <a:solidFill>
                  <a:srgbClr val="003300"/>
                </a:solidFill>
              </a:rPr>
              <a:t>ho thế nhân muôn đời được luôn sống vui Tin Mừng.</a:t>
            </a:r>
            <a:endParaRPr lang="en-US" sz="47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err="1">
                <a:solidFill>
                  <a:srgbClr val="FF0000"/>
                </a:solidFill>
              </a:rPr>
              <a:t>Đk</a:t>
            </a:r>
            <a:r>
              <a:rPr lang="en-US" sz="4700" dirty="0">
                <a:solidFill>
                  <a:srgbClr val="FF0000"/>
                </a:solidFill>
              </a:rPr>
              <a:t>: </a:t>
            </a:r>
            <a:r>
              <a:rPr lang="vi-VN" sz="4700" dirty="0">
                <a:solidFill>
                  <a:srgbClr val="003300"/>
                </a:solidFill>
              </a:rPr>
              <a:t>Ôi Giê-su trên bàn thờ Thập Giá hiến trao tình yêu. Chiên hy sinh xóa tội đời</a:t>
            </a:r>
            <a:r>
              <a:rPr lang="en-US" sz="4700" dirty="0">
                <a:solidFill>
                  <a:srgbClr val="003300"/>
                </a:solidFill>
              </a:rPr>
              <a:t>,</a:t>
            </a:r>
            <a:r>
              <a:rPr lang="vi-VN" sz="4700" dirty="0">
                <a:solidFill>
                  <a:srgbClr val="003300"/>
                </a:solidFill>
              </a:rPr>
              <a:t> Ngài là hy lễ tuyệt vời. Con xin dâng cuộc đời để nên tấm bánh tình yêu</a:t>
            </a:r>
            <a:r>
              <a:rPr lang="en-US" sz="4700" dirty="0">
                <a:solidFill>
                  <a:srgbClr val="003300"/>
                </a:solidFill>
              </a:rPr>
              <a:t>. </a:t>
            </a:r>
            <a:r>
              <a:rPr lang="vi-VN" sz="4700" dirty="0">
                <a:solidFill>
                  <a:srgbClr val="003300"/>
                </a:solidFill>
              </a:rPr>
              <a:t>Tấm bánh ngát ân tình bẻ ra hiến trao muôn người.</a:t>
            </a:r>
            <a:endParaRPr lang="en-US" sz="4700" dirty="0">
              <a:solidFill>
                <a:srgbClr val="003300"/>
              </a:solidFill>
            </a:endParaRPr>
          </a:p>
        </p:txBody>
      </p:sp>
    </p:spTree>
    <p:extLst>
      <p:ext uri="{BB962C8B-B14F-4D97-AF65-F5344CB8AC3E}">
        <p14:creationId xmlns:p14="http://schemas.microsoft.com/office/powerpoint/2010/main" val="1367031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00"/>
                </a:solidFill>
                <a:effectLst/>
                <a:latin typeface="+mj-lt"/>
              </a:rPr>
              <a:t>để các ngài cùng nhau tìm hiểu những điều đẹp ý</a:t>
            </a:r>
            <a:br>
              <a:rPr lang="vi-VN" sz="5400" b="0">
                <a:solidFill>
                  <a:srgbClr val="003300"/>
                </a:solidFill>
                <a:effectLst/>
                <a:latin typeface="+mj-lt"/>
              </a:rPr>
            </a:br>
            <a:r>
              <a:rPr lang="en-US" sz="5400" b="0">
                <a:solidFill>
                  <a:srgbClr val="003300"/>
                </a:solidFill>
                <a:effectLst/>
                <a:latin typeface="+mj-lt"/>
                <a:cs typeface="Times New Roman" pitchFamily="18" charset="0"/>
              </a:rPr>
              <a:t>Chúa,</a:t>
            </a:r>
            <a:r>
              <a:rPr lang="en-US" sz="5400" b="0">
                <a:solidFill>
                  <a:srgbClr val="003300"/>
                </a:solidFill>
                <a:effectLst/>
                <a:latin typeface="+mj-lt"/>
              </a:rPr>
              <a:t> </a:t>
            </a:r>
            <a:r>
              <a:rPr lang="vi-VN" sz="5400" b="0">
                <a:solidFill>
                  <a:srgbClr val="003300"/>
                </a:solidFill>
                <a:effectLst/>
                <a:latin typeface="+mj-lt"/>
              </a:rPr>
              <a:t>và hướng dẫn đoàn Dân Chúa thực thi những điều Chúa truyền dạy.</a:t>
            </a:r>
            <a:endParaRPr lang="en-US" sz="5400" b="0">
              <a:solidFill>
                <a:srgbClr val="003300"/>
              </a:solidFill>
              <a:effectLst/>
              <a:latin typeface="+mj-lt"/>
            </a:endParaRPr>
          </a:p>
        </p:txBody>
      </p:sp>
    </p:spTree>
    <p:extLst>
      <p:ext uri="{BB962C8B-B14F-4D97-AF65-F5344CB8AC3E}">
        <p14:creationId xmlns:p14="http://schemas.microsoft.com/office/powerpoint/2010/main" val="204261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0000"/>
                </a:solidFill>
              </a:rPr>
              <a:t>Tk2</a:t>
            </a:r>
            <a:r>
              <a:rPr lang="en-US" sz="4700" dirty="0">
                <a:solidFill>
                  <a:srgbClr val="FF0000"/>
                </a:solidFill>
              </a:rPr>
              <a:t>: </a:t>
            </a:r>
            <a:r>
              <a:rPr lang="vi-VN" sz="4700" dirty="0">
                <a:solidFill>
                  <a:srgbClr val="003300"/>
                </a:solidFill>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700" dirty="0">
              <a:solidFill>
                <a:srgbClr val="003300"/>
              </a:solidFill>
            </a:endParaRPr>
          </a:p>
        </p:txBody>
      </p:sp>
    </p:spTree>
    <p:extLst>
      <p:ext uri="{BB962C8B-B14F-4D97-AF65-F5344CB8AC3E}">
        <p14:creationId xmlns:p14="http://schemas.microsoft.com/office/powerpoint/2010/main" val="13670316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err="1">
                <a:solidFill>
                  <a:srgbClr val="FF0000"/>
                </a:solidFill>
              </a:rPr>
              <a:t>Đk</a:t>
            </a:r>
            <a:r>
              <a:rPr lang="en-US" sz="4700" dirty="0">
                <a:solidFill>
                  <a:srgbClr val="FF0000"/>
                </a:solidFill>
              </a:rPr>
              <a:t>: </a:t>
            </a:r>
            <a:r>
              <a:rPr lang="vi-VN" sz="4700" dirty="0">
                <a:solidFill>
                  <a:srgbClr val="003300"/>
                </a:solidFill>
              </a:rPr>
              <a:t>Ôi Giê-su trên bàn thờ Thập Giá hiến trao tình yêu. Chiên hy sinh xóa tội đời</a:t>
            </a:r>
            <a:r>
              <a:rPr lang="en-US" sz="4700" dirty="0">
                <a:solidFill>
                  <a:srgbClr val="003300"/>
                </a:solidFill>
              </a:rPr>
              <a:t>,</a:t>
            </a:r>
            <a:r>
              <a:rPr lang="vi-VN" sz="4700" dirty="0">
                <a:solidFill>
                  <a:srgbClr val="003300"/>
                </a:solidFill>
              </a:rPr>
              <a:t> Ngài là hy lễ tuyệt vời. Con xin dâng cuộc đời để nên tấm bánh tình yêu</a:t>
            </a:r>
            <a:r>
              <a:rPr lang="en-US" sz="4700" dirty="0">
                <a:solidFill>
                  <a:srgbClr val="003300"/>
                </a:solidFill>
              </a:rPr>
              <a:t>. </a:t>
            </a:r>
            <a:r>
              <a:rPr lang="vi-VN" sz="4700" dirty="0">
                <a:solidFill>
                  <a:srgbClr val="003300"/>
                </a:solidFill>
              </a:rPr>
              <a:t>Tấm bánh ngát ân tình bẻ ra hiến trao muôn người.</a:t>
            </a:r>
            <a:endParaRPr lang="en-US" sz="4700" dirty="0">
              <a:solidFill>
                <a:srgbClr val="003300"/>
              </a:solidFill>
            </a:endParaRPr>
          </a:p>
        </p:txBody>
      </p:sp>
    </p:spTree>
    <p:extLst>
      <p:ext uri="{BB962C8B-B14F-4D97-AF65-F5344CB8AC3E}">
        <p14:creationId xmlns:p14="http://schemas.microsoft.com/office/powerpoint/2010/main" val="39724009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0000"/>
                </a:solidFill>
              </a:rPr>
              <a:t>Tk3:</a:t>
            </a:r>
            <a:r>
              <a:rPr lang="en-US" sz="4700" dirty="0">
                <a:solidFill>
                  <a:srgbClr val="FFFF00"/>
                </a:solidFill>
              </a:rPr>
              <a:t> </a:t>
            </a:r>
            <a:r>
              <a:rPr lang="vi-VN" sz="4700" dirty="0">
                <a:solidFill>
                  <a:srgbClr val="003300"/>
                </a:solidFill>
              </a:rPr>
              <a:t>Con lãnh nhận hồng ân để nên muối men cho đời. Mãi rao truyền Chân Lý, Ánh Quang soi đời tối tăm. Đưa muôn lòng nhân thế tìm theo trên lối trường sinh</a:t>
            </a:r>
            <a:r>
              <a:rPr lang="en-US" sz="4700" dirty="0">
                <a:solidFill>
                  <a:srgbClr val="003300"/>
                </a:solidFill>
              </a:rPr>
              <a:t>, l</a:t>
            </a:r>
            <a:r>
              <a:rPr lang="vi-VN" sz="4700" dirty="0">
                <a:solidFill>
                  <a:srgbClr val="003300"/>
                </a:solidFill>
              </a:rPr>
              <a:t>uôn hướng lên Quê Trời, niềm tin sắt son không rời.</a:t>
            </a:r>
            <a:endParaRPr lang="en-US" sz="4700" dirty="0">
              <a:solidFill>
                <a:srgbClr val="003300"/>
              </a:solidFill>
            </a:endParaRPr>
          </a:p>
        </p:txBody>
      </p:sp>
    </p:spTree>
    <p:extLst>
      <p:ext uri="{BB962C8B-B14F-4D97-AF65-F5344CB8AC3E}">
        <p14:creationId xmlns:p14="http://schemas.microsoft.com/office/powerpoint/2010/main" val="13670316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err="1">
                <a:solidFill>
                  <a:srgbClr val="FF0000"/>
                </a:solidFill>
              </a:rPr>
              <a:t>Đk</a:t>
            </a:r>
            <a:r>
              <a:rPr lang="en-US" sz="4700" dirty="0">
                <a:solidFill>
                  <a:srgbClr val="FF0000"/>
                </a:solidFill>
              </a:rPr>
              <a:t>: </a:t>
            </a:r>
            <a:r>
              <a:rPr lang="vi-VN" sz="4700" dirty="0">
                <a:solidFill>
                  <a:srgbClr val="003300"/>
                </a:solidFill>
              </a:rPr>
              <a:t>Ôi Giê-su trên bàn thờ Thập Giá hiến trao tình yêu. Chiên hy sinh xóa tội đời</a:t>
            </a:r>
            <a:r>
              <a:rPr lang="en-US" sz="4700" dirty="0">
                <a:solidFill>
                  <a:srgbClr val="003300"/>
                </a:solidFill>
              </a:rPr>
              <a:t>,</a:t>
            </a:r>
            <a:r>
              <a:rPr lang="vi-VN" sz="4700" dirty="0">
                <a:solidFill>
                  <a:srgbClr val="003300"/>
                </a:solidFill>
              </a:rPr>
              <a:t> Ngài là hy lễ tuyệt vời. Con xin dâng cuộc đời để nên tấm bánh tình yêu</a:t>
            </a:r>
            <a:r>
              <a:rPr lang="en-US" sz="4700" dirty="0">
                <a:solidFill>
                  <a:srgbClr val="003300"/>
                </a:solidFill>
              </a:rPr>
              <a:t>. </a:t>
            </a:r>
            <a:r>
              <a:rPr lang="vi-VN" sz="4700" dirty="0">
                <a:solidFill>
                  <a:srgbClr val="003300"/>
                </a:solidFill>
              </a:rPr>
              <a:t>Tấm bánh ngát ân tình bẻ ra hiến trao muôn người.</a:t>
            </a:r>
            <a:endParaRPr lang="en-US" sz="4700" dirty="0">
              <a:solidFill>
                <a:srgbClr val="003300"/>
              </a:solidFill>
            </a:endParaRPr>
          </a:p>
        </p:txBody>
      </p:sp>
    </p:spTree>
    <p:extLst>
      <p:ext uri="{BB962C8B-B14F-4D97-AF65-F5344CB8AC3E}">
        <p14:creationId xmlns:p14="http://schemas.microsoft.com/office/powerpoint/2010/main" val="23475132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smtClean="0">
                <a:solidFill>
                  <a:srgbClr val="FF0000"/>
                </a:solidFill>
              </a:rPr>
              <a:t>Ca </a:t>
            </a:r>
            <a:r>
              <a:rPr lang="en-US" sz="6600" dirty="0" err="1" smtClean="0">
                <a:solidFill>
                  <a:srgbClr val="FF0000"/>
                </a:solidFill>
              </a:rPr>
              <a:t>Nguyện</a:t>
            </a:r>
            <a:r>
              <a:rPr lang="en-US" sz="6600" dirty="0" smtClean="0">
                <a:solidFill>
                  <a:srgbClr val="FF0000"/>
                </a:solidFill>
              </a:rPr>
              <a:t> </a:t>
            </a:r>
            <a:r>
              <a:rPr lang="en-US" sz="6600" dirty="0" err="1" smtClean="0">
                <a:solidFill>
                  <a:srgbClr val="FF0000"/>
                </a:solidFill>
              </a:rPr>
              <a:t>Hiệp</a:t>
            </a:r>
            <a:r>
              <a:rPr lang="en-US" sz="6600" dirty="0" smtClean="0">
                <a:solidFill>
                  <a:srgbClr val="FF0000"/>
                </a:solidFill>
              </a:rPr>
              <a:t> </a:t>
            </a:r>
            <a:r>
              <a:rPr lang="en-US" sz="6600" dirty="0" err="1" smtClean="0">
                <a:solidFill>
                  <a:srgbClr val="FF0000"/>
                </a:solidFill>
              </a:rPr>
              <a:t>Lễ</a:t>
            </a:r>
            <a:r>
              <a:rPr lang="en-US" sz="6600" dirty="0" smtClean="0">
                <a:solidFill>
                  <a:srgbClr val="FF0000"/>
                </a:solidFill>
              </a:rPr>
              <a:t/>
            </a:r>
            <a:br>
              <a:rPr lang="en-US" sz="6600" dirty="0" smtClean="0">
                <a:solidFill>
                  <a:srgbClr val="FF0000"/>
                </a:solidFill>
              </a:rPr>
            </a:br>
            <a:r>
              <a:rPr lang="en-US" sz="7800" dirty="0" smtClean="0">
                <a:solidFill>
                  <a:srgbClr val="FF0000"/>
                </a:solidFill>
              </a:rPr>
              <a:t>TỪ THUỞ HOANG SƠ </a:t>
            </a:r>
            <a:endParaRPr lang="en-US" sz="78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rPr>
              <a:t>Đ</a:t>
            </a:r>
            <a:r>
              <a:rPr lang="en-US" sz="5400" u="sng" dirty="0">
                <a:solidFill>
                  <a:srgbClr val="FF0000"/>
                </a:solidFill>
              </a:rPr>
              <a:t>k</a:t>
            </a:r>
            <a:r>
              <a:rPr lang="en-US" sz="5400" u="sng" dirty="0" smtClean="0">
                <a:solidFill>
                  <a:srgbClr val="FF0000"/>
                </a:solidFill>
              </a:rPr>
              <a:t>:</a:t>
            </a:r>
            <a:r>
              <a:rPr lang="vi-VN" sz="5400" b="1" dirty="0"/>
              <a:t> </a:t>
            </a:r>
            <a:r>
              <a:rPr lang="vi-VN" sz="5400" dirty="0">
                <a:solidFill>
                  <a:srgbClr val="003300"/>
                </a:solidFill>
              </a:rPr>
              <a:t>Từ thuở hoang sơ </a:t>
            </a:r>
            <a:r>
              <a:rPr lang="vi-VN" sz="5400" dirty="0" smtClean="0">
                <a:solidFill>
                  <a:srgbClr val="003300"/>
                </a:solidFill>
              </a:rPr>
              <a:t>nào</a:t>
            </a:r>
            <a:r>
              <a:rPr lang="en-US" sz="5400" dirty="0" smtClean="0">
                <a:solidFill>
                  <a:srgbClr val="003300"/>
                </a:solidFill>
              </a:rPr>
              <a:t>!</a:t>
            </a:r>
            <a:r>
              <a:rPr lang="vi-VN" sz="5400" dirty="0" smtClean="0">
                <a:solidFill>
                  <a:srgbClr val="003300"/>
                </a:solidFill>
              </a:rPr>
              <a:t> (</a:t>
            </a:r>
            <a:r>
              <a:rPr lang="en-US" sz="5400" dirty="0" smtClean="0">
                <a:solidFill>
                  <a:srgbClr val="003300"/>
                </a:solidFill>
              </a:rPr>
              <a:t>T</a:t>
            </a:r>
            <a:r>
              <a:rPr lang="vi-VN" sz="5400" dirty="0" smtClean="0">
                <a:solidFill>
                  <a:srgbClr val="003300"/>
                </a:solidFill>
              </a:rPr>
              <a:t>ừ </a:t>
            </a:r>
            <a:r>
              <a:rPr lang="vi-VN" sz="5400" dirty="0">
                <a:solidFill>
                  <a:srgbClr val="003300"/>
                </a:solidFill>
              </a:rPr>
              <a:t>thuở hoang sơ nào</a:t>
            </a:r>
            <a:r>
              <a:rPr lang="vi-VN" sz="5400" dirty="0" smtClean="0">
                <a:solidFill>
                  <a:srgbClr val="003300"/>
                </a:solidFill>
              </a:rPr>
              <a:t>)</a:t>
            </a:r>
            <a:r>
              <a:rPr lang="en-US" sz="5400" dirty="0" smtClean="0">
                <a:solidFill>
                  <a:srgbClr val="003300"/>
                </a:solidFill>
              </a:rPr>
              <a:t>.</a:t>
            </a:r>
            <a:r>
              <a:rPr lang="vi-VN" sz="5400" dirty="0" smtClean="0">
                <a:solidFill>
                  <a:srgbClr val="003300"/>
                </a:solidFill>
              </a:rPr>
              <a:t> </a:t>
            </a:r>
            <a:r>
              <a:rPr lang="vi-VN" sz="5400" dirty="0">
                <a:solidFill>
                  <a:srgbClr val="003300"/>
                </a:solidFill>
              </a:rPr>
              <a:t>Mặt trời chưa ra đời (Mặt trời chưa ra đời</a:t>
            </a:r>
            <a:r>
              <a:rPr lang="vi-VN" sz="5400" dirty="0" smtClean="0">
                <a:solidFill>
                  <a:srgbClr val="003300"/>
                </a:solidFill>
              </a:rPr>
              <a:t>)</a:t>
            </a:r>
            <a:r>
              <a:rPr lang="en-US" sz="5400" dirty="0" smtClean="0">
                <a:solidFill>
                  <a:srgbClr val="003300"/>
                </a:solidFill>
              </a:rPr>
              <a:t>.</a:t>
            </a:r>
            <a:r>
              <a:rPr lang="vi-VN" sz="5400" dirty="0" smtClean="0">
                <a:solidFill>
                  <a:srgbClr val="003300"/>
                </a:solidFill>
              </a:rPr>
              <a:t> </a:t>
            </a:r>
            <a:r>
              <a:rPr lang="vi-VN" sz="5400" dirty="0">
                <a:solidFill>
                  <a:srgbClr val="003300"/>
                </a:solidFill>
              </a:rPr>
              <a:t>Tình yêu Chúa cao vời, phủ lấp đất trời, trải khắp muôn nơi. </a:t>
            </a:r>
            <a:endParaRPr lang="en-US" sz="54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0000"/>
                </a:solidFill>
              </a:rPr>
              <a:t>…</a:t>
            </a:r>
            <a:r>
              <a:rPr lang="vi-VN" sz="5400" dirty="0" smtClean="0">
                <a:solidFill>
                  <a:srgbClr val="003300"/>
                </a:solidFill>
              </a:rPr>
              <a:t>Một </a:t>
            </a:r>
            <a:r>
              <a:rPr lang="vi-VN" sz="5400" dirty="0">
                <a:solidFill>
                  <a:srgbClr val="003300"/>
                </a:solidFill>
              </a:rPr>
              <a:t>hạt cát bé nhỏ, (Một hạt cát bé nhỏ) Từ trong cõi đất bụi (Từ trong cõi đất bụi) Gọi con đến cõi đời làm kiếp con người, tình Chúa muôn đời sáng tươi</a:t>
            </a:r>
            <a:r>
              <a:rPr lang="vi-VN" sz="5400" dirty="0" smtClean="0">
                <a:solidFill>
                  <a:srgbClr val="003300"/>
                </a:solidFill>
              </a:rPr>
              <a:t>.</a:t>
            </a:r>
            <a:endParaRPr lang="en-US" sz="5400" dirty="0">
              <a:solidFill>
                <a:srgbClr val="003300"/>
              </a:solidFill>
            </a:endParaRPr>
          </a:p>
        </p:txBody>
      </p:sp>
    </p:spTree>
    <p:extLst>
      <p:ext uri="{BB962C8B-B14F-4D97-AF65-F5344CB8AC3E}">
        <p14:creationId xmlns:p14="http://schemas.microsoft.com/office/powerpoint/2010/main" val="38648904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700" u="sng" dirty="0" err="1" smtClean="0">
                <a:solidFill>
                  <a:srgbClr val="FF0000"/>
                </a:solidFill>
              </a:rPr>
              <a:t>Tk</a:t>
            </a:r>
            <a:r>
              <a:rPr lang="vi-VN" sz="4700" u="sng" dirty="0" smtClean="0">
                <a:solidFill>
                  <a:srgbClr val="FF0000"/>
                </a:solidFill>
              </a:rPr>
              <a:t>1</a:t>
            </a:r>
            <a:r>
              <a:rPr lang="en-US" sz="4700" u="sng" dirty="0" smtClean="0">
                <a:solidFill>
                  <a:srgbClr val="FF0000"/>
                </a:solidFill>
              </a:rPr>
              <a:t>:</a:t>
            </a:r>
            <a:r>
              <a:rPr lang="vi-VN" sz="4700" dirty="0"/>
              <a:t> </a:t>
            </a:r>
            <a:r>
              <a:rPr lang="vi-VN" sz="4700" dirty="0">
                <a:solidFill>
                  <a:srgbClr val="003300"/>
                </a:solidFill>
              </a:rPr>
              <a:t>Đôi tay như võng êm đềm, đời con tay Chúa ru mềm, ngàn năm ru ân tình thánh Chúa ơi. Tình Chúa ấm êm, con tim như chiếc nôi hồng, hồn con tim Chúa ướp nồng, tình yêu cao hơn đỉnh Thái, Chúa ơi. Tình Chúa mênh mông.</a:t>
            </a:r>
            <a:endParaRPr lang="en-US" sz="4700" dirty="0">
              <a:solidFill>
                <a:srgbClr val="003300"/>
              </a:solidFill>
            </a:endParaRPr>
          </a:p>
        </p:txBody>
      </p:sp>
    </p:spTree>
    <p:extLst>
      <p:ext uri="{BB962C8B-B14F-4D97-AF65-F5344CB8AC3E}">
        <p14:creationId xmlns:p14="http://schemas.microsoft.com/office/powerpoint/2010/main" val="2126674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00"/>
                </a:solidFill>
                <a:effectLst/>
                <a:latin typeface="+mj-lt"/>
              </a:rPr>
              <a:t>Các giáo phận Việt Nam chúng</a:t>
            </a:r>
            <a:r>
              <a:rPr lang="en-US" b="0">
                <a:solidFill>
                  <a:srgbClr val="003300"/>
                </a:solidFill>
                <a:effectLst/>
                <a:latin typeface="+mj-lt"/>
              </a:rPr>
              <a:t> </a:t>
            </a:r>
            <a:r>
              <a:rPr lang="vi-VN" b="0">
                <a:solidFill>
                  <a:srgbClr val="003300"/>
                </a:solidFill>
                <a:effectLst/>
                <a:latin typeface="+mj-lt"/>
              </a:rPr>
              <a:t>con</a:t>
            </a:r>
            <a:r>
              <a:rPr lang="en-US" b="0">
                <a:solidFill>
                  <a:srgbClr val="003300"/>
                </a:solidFill>
                <a:effectLst/>
                <a:latin typeface="+mj-lt"/>
                <a:cs typeface="Times New Roman" pitchFamily="18" charset="0"/>
              </a:rPr>
              <a:t>,</a:t>
            </a:r>
            <a:r>
              <a:rPr lang="vi-VN" b="0">
                <a:solidFill>
                  <a:srgbClr val="003300"/>
                </a:solidFill>
                <a:effectLst/>
                <a:latin typeface="+mj-lt"/>
              </a:rPr>
              <a:t/>
            </a:r>
            <a:br>
              <a:rPr lang="vi-VN" b="0">
                <a:solidFill>
                  <a:srgbClr val="003300"/>
                </a:solidFill>
                <a:effectLst/>
                <a:latin typeface="+mj-lt"/>
              </a:rPr>
            </a:br>
            <a:r>
              <a:rPr lang="vi-VN" b="0">
                <a:solidFill>
                  <a:srgbClr val="003300"/>
                </a:solidFill>
                <a:effectLst/>
                <a:latin typeface="+mj-lt"/>
              </a:rPr>
              <a:t>luôn muốn cùng chung nhịp bước với</a:t>
            </a:r>
            <a:r>
              <a:rPr lang="en-US" b="0">
                <a:solidFill>
                  <a:srgbClr val="003300"/>
                </a:solidFill>
                <a:effectLst/>
                <a:latin typeface="+mj-lt"/>
              </a:rPr>
              <a:t> </a:t>
            </a:r>
            <a:r>
              <a:rPr lang="vi-VN" b="0">
                <a:solidFill>
                  <a:srgbClr val="003300"/>
                </a:solidFill>
                <a:effectLst/>
                <a:latin typeface="+mj-lt"/>
              </a:rPr>
              <a:t>Hội</a:t>
            </a:r>
            <a:r>
              <a:rPr lang="en-US" b="0">
                <a:solidFill>
                  <a:srgbClr val="003300"/>
                </a:solidFill>
                <a:effectLst/>
                <a:latin typeface="+mj-lt"/>
              </a:rPr>
              <a:t> </a:t>
            </a:r>
            <a:r>
              <a:rPr lang="vi-VN" b="0">
                <a:solidFill>
                  <a:srgbClr val="003300"/>
                </a:solidFill>
                <a:effectLst/>
                <a:latin typeface="+mj-lt"/>
              </a:rPr>
              <a:t>Thánh</a:t>
            </a:r>
            <a:r>
              <a:rPr lang="en-US" b="0">
                <a:solidFill>
                  <a:srgbClr val="003300"/>
                </a:solidFill>
                <a:effectLst/>
                <a:latin typeface="+mj-lt"/>
              </a:rPr>
              <a:t> </a:t>
            </a:r>
            <a:r>
              <a:rPr lang="vi-VN" b="0">
                <a:solidFill>
                  <a:srgbClr val="003300"/>
                </a:solidFill>
                <a:effectLst/>
                <a:latin typeface="+mj-lt"/>
              </a:rPr>
              <a:t>hoàn</a:t>
            </a:r>
            <a:r>
              <a:rPr lang="en-US" b="0">
                <a:solidFill>
                  <a:srgbClr val="003300"/>
                </a:solidFill>
                <a:effectLst/>
                <a:latin typeface="+mj-lt"/>
              </a:rPr>
              <a:t> </a:t>
            </a:r>
            <a:r>
              <a:rPr lang="vi-VN" b="0">
                <a:solidFill>
                  <a:srgbClr val="003300"/>
                </a:solidFill>
                <a:effectLst/>
                <a:latin typeface="+mj-lt"/>
              </a:rPr>
              <a:t>vũ,</a:t>
            </a:r>
            <a:r>
              <a:rPr lang="en-US" b="0">
                <a:solidFill>
                  <a:srgbClr val="003300"/>
                </a:solidFill>
                <a:effectLst/>
                <a:latin typeface="+mj-lt"/>
              </a:rPr>
              <a:t> </a:t>
            </a:r>
            <a:r>
              <a:rPr lang="vi-VN" b="0">
                <a:solidFill>
                  <a:srgbClr val="003300"/>
                </a:solidFill>
                <a:effectLst/>
                <a:latin typeface="+mj-lt"/>
              </a:rPr>
              <a:t>xin cho chúng con</a:t>
            </a:r>
            <a:r>
              <a:rPr lang="en-US" b="0">
                <a:solidFill>
                  <a:srgbClr val="003300"/>
                </a:solidFill>
                <a:effectLst/>
                <a:latin typeface="+mj-lt"/>
              </a:rPr>
              <a:t> </a:t>
            </a:r>
            <a:r>
              <a:rPr lang="vi-VN" b="0">
                <a:solidFill>
                  <a:srgbClr val="003300"/>
                </a:solidFill>
                <a:effectLst/>
                <a:latin typeface="+mj-lt"/>
              </a:rPr>
              <a:t>biết đồng cảm với nỗi thao thức của các Mục tử trên toàn thế giới,</a:t>
            </a:r>
            <a:r>
              <a:rPr lang="en-US" b="0">
                <a:solidFill>
                  <a:srgbClr val="003300"/>
                </a:solidFill>
                <a:effectLst/>
                <a:latin typeface="+mj-lt"/>
              </a:rPr>
              <a:t> </a:t>
            </a:r>
            <a:r>
              <a:rPr lang="vi-VN" b="0">
                <a:solidFill>
                  <a:srgbClr val="003300"/>
                </a:solidFill>
                <a:effectLst/>
                <a:latin typeface="+mj-lt"/>
              </a:rPr>
              <a:t>ngày càng ý thức hơn về tình hiệp thông,</a:t>
            </a:r>
            <a:endParaRPr lang="en-US" b="0">
              <a:solidFill>
                <a:srgbClr val="003300"/>
              </a:solidFill>
              <a:effectLst/>
              <a:latin typeface="+mj-lt"/>
            </a:endParaRPr>
          </a:p>
        </p:txBody>
      </p:sp>
    </p:spTree>
    <p:extLst>
      <p:ext uri="{BB962C8B-B14F-4D97-AF65-F5344CB8AC3E}">
        <p14:creationId xmlns:p14="http://schemas.microsoft.com/office/powerpoint/2010/main" val="3016338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rPr>
              <a:t>Đ</a:t>
            </a:r>
            <a:r>
              <a:rPr lang="en-US" sz="5400" u="sng" dirty="0">
                <a:solidFill>
                  <a:srgbClr val="FF0000"/>
                </a:solidFill>
              </a:rPr>
              <a:t>k</a:t>
            </a:r>
            <a:r>
              <a:rPr lang="en-US" sz="5400" u="sng" dirty="0" smtClean="0">
                <a:solidFill>
                  <a:srgbClr val="FF0000"/>
                </a:solidFill>
              </a:rPr>
              <a:t>:</a:t>
            </a:r>
            <a:r>
              <a:rPr lang="vi-VN" sz="5400" b="1" dirty="0"/>
              <a:t> </a:t>
            </a:r>
            <a:r>
              <a:rPr lang="vi-VN" sz="5400" dirty="0">
                <a:solidFill>
                  <a:srgbClr val="003300"/>
                </a:solidFill>
              </a:rPr>
              <a:t>Từ thuở hoang sơ </a:t>
            </a:r>
            <a:r>
              <a:rPr lang="vi-VN" sz="5400" dirty="0" smtClean="0">
                <a:solidFill>
                  <a:srgbClr val="003300"/>
                </a:solidFill>
              </a:rPr>
              <a:t>nào</a:t>
            </a:r>
            <a:r>
              <a:rPr lang="en-US" sz="5400" dirty="0" smtClean="0">
                <a:solidFill>
                  <a:srgbClr val="003300"/>
                </a:solidFill>
              </a:rPr>
              <a:t>!</a:t>
            </a:r>
            <a:r>
              <a:rPr lang="vi-VN" sz="5400" dirty="0" smtClean="0">
                <a:solidFill>
                  <a:srgbClr val="003300"/>
                </a:solidFill>
              </a:rPr>
              <a:t> (</a:t>
            </a:r>
            <a:r>
              <a:rPr lang="en-US" sz="5400" dirty="0" smtClean="0">
                <a:solidFill>
                  <a:srgbClr val="003300"/>
                </a:solidFill>
              </a:rPr>
              <a:t>T</a:t>
            </a:r>
            <a:r>
              <a:rPr lang="vi-VN" sz="5400" dirty="0" smtClean="0">
                <a:solidFill>
                  <a:srgbClr val="003300"/>
                </a:solidFill>
              </a:rPr>
              <a:t>ừ </a:t>
            </a:r>
            <a:r>
              <a:rPr lang="vi-VN" sz="5400" dirty="0">
                <a:solidFill>
                  <a:srgbClr val="003300"/>
                </a:solidFill>
              </a:rPr>
              <a:t>thuở hoang sơ nào</a:t>
            </a:r>
            <a:r>
              <a:rPr lang="vi-VN" sz="5400" dirty="0" smtClean="0">
                <a:solidFill>
                  <a:srgbClr val="003300"/>
                </a:solidFill>
              </a:rPr>
              <a:t>)</a:t>
            </a:r>
            <a:r>
              <a:rPr lang="en-US" sz="5400" dirty="0" smtClean="0">
                <a:solidFill>
                  <a:srgbClr val="003300"/>
                </a:solidFill>
              </a:rPr>
              <a:t>.</a:t>
            </a:r>
            <a:r>
              <a:rPr lang="vi-VN" sz="5400" dirty="0" smtClean="0">
                <a:solidFill>
                  <a:srgbClr val="003300"/>
                </a:solidFill>
              </a:rPr>
              <a:t> </a:t>
            </a:r>
            <a:r>
              <a:rPr lang="vi-VN" sz="5400" dirty="0">
                <a:solidFill>
                  <a:srgbClr val="003300"/>
                </a:solidFill>
              </a:rPr>
              <a:t>Mặt trời chưa ra đời (Mặt trời chưa ra đời</a:t>
            </a:r>
            <a:r>
              <a:rPr lang="vi-VN" sz="5400" dirty="0" smtClean="0">
                <a:solidFill>
                  <a:srgbClr val="003300"/>
                </a:solidFill>
              </a:rPr>
              <a:t>)</a:t>
            </a:r>
            <a:r>
              <a:rPr lang="en-US" sz="5400" dirty="0" smtClean="0">
                <a:solidFill>
                  <a:srgbClr val="003300"/>
                </a:solidFill>
              </a:rPr>
              <a:t>.</a:t>
            </a:r>
            <a:r>
              <a:rPr lang="vi-VN" sz="5400" dirty="0" smtClean="0">
                <a:solidFill>
                  <a:srgbClr val="003300"/>
                </a:solidFill>
              </a:rPr>
              <a:t> </a:t>
            </a:r>
            <a:r>
              <a:rPr lang="vi-VN" sz="5400" dirty="0">
                <a:solidFill>
                  <a:srgbClr val="003300"/>
                </a:solidFill>
              </a:rPr>
              <a:t>Tình yêu Chúa cao vời, phủ lấp đất trời, trải khắp muôn nơi. </a:t>
            </a:r>
            <a:endParaRPr lang="en-US" sz="5400" dirty="0">
              <a:solidFill>
                <a:srgbClr val="003300"/>
              </a:solidFill>
            </a:endParaRPr>
          </a:p>
        </p:txBody>
      </p:sp>
    </p:spTree>
    <p:extLst>
      <p:ext uri="{BB962C8B-B14F-4D97-AF65-F5344CB8AC3E}">
        <p14:creationId xmlns:p14="http://schemas.microsoft.com/office/powerpoint/2010/main" val="1656705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0000"/>
                </a:solidFill>
              </a:rPr>
              <a:t>…</a:t>
            </a:r>
            <a:r>
              <a:rPr lang="vi-VN" sz="5400" dirty="0" smtClean="0">
                <a:solidFill>
                  <a:srgbClr val="003300"/>
                </a:solidFill>
              </a:rPr>
              <a:t>Một </a:t>
            </a:r>
            <a:r>
              <a:rPr lang="vi-VN" sz="5400" dirty="0">
                <a:solidFill>
                  <a:srgbClr val="003300"/>
                </a:solidFill>
              </a:rPr>
              <a:t>hạt cát bé nhỏ, (Một hạt cát bé nhỏ) Từ trong cõi đất bụi (Từ trong cõi đất bụi) Gọi con đến cõi đời làm kiếp con người, tình Chúa muôn đời sáng tươi</a:t>
            </a:r>
            <a:r>
              <a:rPr lang="vi-VN" sz="5400" dirty="0" smtClean="0">
                <a:solidFill>
                  <a:srgbClr val="003300"/>
                </a:solidFill>
              </a:rPr>
              <a:t>.</a:t>
            </a:r>
            <a:endParaRPr lang="en-US" sz="5400" dirty="0">
              <a:solidFill>
                <a:srgbClr val="003300"/>
              </a:solidFill>
            </a:endParaRPr>
          </a:p>
        </p:txBody>
      </p:sp>
    </p:spTree>
    <p:extLst>
      <p:ext uri="{BB962C8B-B14F-4D97-AF65-F5344CB8AC3E}">
        <p14:creationId xmlns:p14="http://schemas.microsoft.com/office/powerpoint/2010/main" val="464883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700" u="sng" dirty="0" smtClean="0">
                <a:solidFill>
                  <a:srgbClr val="FF0000"/>
                </a:solidFill>
              </a:rPr>
              <a:t>Tk2:</a:t>
            </a:r>
            <a:r>
              <a:rPr lang="vi-VN" sz="4700" dirty="0"/>
              <a:t> </a:t>
            </a:r>
            <a:r>
              <a:rPr lang="vi-VN" sz="4700" dirty="0">
                <a:solidFill>
                  <a:srgbClr val="003300"/>
                </a:solidFill>
              </a:rPr>
              <a:t>Sinh con trong cát bụi này, đời con năm tháng vơi đầy, mặc lên thân con </a:t>
            </a:r>
            <a:r>
              <a:rPr lang="en-US" sz="4700" dirty="0" smtClean="0">
                <a:solidFill>
                  <a:srgbClr val="003300"/>
                </a:solidFill>
              </a:rPr>
              <a:t>T</a:t>
            </a:r>
            <a:r>
              <a:rPr lang="vi-VN" sz="4700" dirty="0" smtClean="0">
                <a:solidFill>
                  <a:srgbClr val="003300"/>
                </a:solidFill>
              </a:rPr>
              <a:t>ình </a:t>
            </a:r>
            <a:r>
              <a:rPr lang="en-US" sz="4700" dirty="0">
                <a:solidFill>
                  <a:srgbClr val="003300"/>
                </a:solidFill>
              </a:rPr>
              <a:t>T</a:t>
            </a:r>
            <a:r>
              <a:rPr lang="vi-VN" sz="4700" dirty="0" smtClean="0">
                <a:solidFill>
                  <a:srgbClr val="003300"/>
                </a:solidFill>
              </a:rPr>
              <a:t>hánh </a:t>
            </a:r>
            <a:r>
              <a:rPr lang="vi-VN" sz="4700" dirty="0">
                <a:solidFill>
                  <a:srgbClr val="003300"/>
                </a:solidFill>
              </a:rPr>
              <a:t>Chúa ơi. Tình Chúa lớn thay, nuôi con môi </a:t>
            </a:r>
            <a:r>
              <a:rPr lang="vi-VN" sz="4700" dirty="0" smtClean="0">
                <a:solidFill>
                  <a:srgbClr val="003300"/>
                </a:solidFill>
              </a:rPr>
              <a:t>s</a:t>
            </a:r>
            <a:r>
              <a:rPr lang="en-US" sz="4700" dirty="0" err="1" smtClean="0">
                <a:solidFill>
                  <a:srgbClr val="003300"/>
                </a:solidFill>
              </a:rPr>
              <a:t>ữa</a:t>
            </a:r>
            <a:r>
              <a:rPr lang="vi-VN" sz="4700" dirty="0" smtClean="0">
                <a:solidFill>
                  <a:srgbClr val="003300"/>
                </a:solidFill>
              </a:rPr>
              <a:t> </a:t>
            </a:r>
            <a:r>
              <a:rPr lang="vi-VN" sz="4700" dirty="0">
                <a:solidFill>
                  <a:srgbClr val="003300"/>
                </a:solidFill>
              </a:rPr>
              <a:t>ngọt ngào, tình yêu sao quá dạt dào, đời con trong tay của Chúa, Chúa ơi. Tình Chúa cao </a:t>
            </a:r>
            <a:r>
              <a:rPr lang="vi-VN" sz="4700" dirty="0" smtClean="0">
                <a:solidFill>
                  <a:srgbClr val="003300"/>
                </a:solidFill>
              </a:rPr>
              <a:t>sâu</a:t>
            </a:r>
            <a:r>
              <a:rPr lang="en-US" sz="4700" dirty="0" smtClean="0">
                <a:solidFill>
                  <a:srgbClr val="003300"/>
                </a:solidFill>
              </a:rPr>
              <a:t>.</a:t>
            </a:r>
            <a:endParaRPr lang="en-US" sz="4700" dirty="0">
              <a:solidFill>
                <a:srgbClr val="003300"/>
              </a:solidFill>
            </a:endParaRPr>
          </a:p>
        </p:txBody>
      </p:sp>
    </p:spTree>
    <p:extLst>
      <p:ext uri="{BB962C8B-B14F-4D97-AF65-F5344CB8AC3E}">
        <p14:creationId xmlns:p14="http://schemas.microsoft.com/office/powerpoint/2010/main" val="34703854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rPr>
              <a:t>Đ</a:t>
            </a:r>
            <a:r>
              <a:rPr lang="en-US" sz="5400" u="sng" dirty="0">
                <a:solidFill>
                  <a:srgbClr val="FF0000"/>
                </a:solidFill>
              </a:rPr>
              <a:t>k</a:t>
            </a:r>
            <a:r>
              <a:rPr lang="en-US" sz="5400" u="sng" dirty="0" smtClean="0">
                <a:solidFill>
                  <a:srgbClr val="FF0000"/>
                </a:solidFill>
              </a:rPr>
              <a:t>:</a:t>
            </a:r>
            <a:r>
              <a:rPr lang="vi-VN" sz="5400" b="1" dirty="0"/>
              <a:t> </a:t>
            </a:r>
            <a:r>
              <a:rPr lang="vi-VN" sz="5400" dirty="0">
                <a:solidFill>
                  <a:srgbClr val="003300"/>
                </a:solidFill>
              </a:rPr>
              <a:t>Từ thuở hoang sơ </a:t>
            </a:r>
            <a:r>
              <a:rPr lang="vi-VN" sz="5400" dirty="0" smtClean="0">
                <a:solidFill>
                  <a:srgbClr val="003300"/>
                </a:solidFill>
              </a:rPr>
              <a:t>nào</a:t>
            </a:r>
            <a:r>
              <a:rPr lang="en-US" sz="5400" dirty="0" smtClean="0">
                <a:solidFill>
                  <a:srgbClr val="003300"/>
                </a:solidFill>
              </a:rPr>
              <a:t>!</a:t>
            </a:r>
            <a:r>
              <a:rPr lang="vi-VN" sz="5400" dirty="0" smtClean="0">
                <a:solidFill>
                  <a:srgbClr val="003300"/>
                </a:solidFill>
              </a:rPr>
              <a:t> (</a:t>
            </a:r>
            <a:r>
              <a:rPr lang="en-US" sz="5400" dirty="0" smtClean="0">
                <a:solidFill>
                  <a:srgbClr val="003300"/>
                </a:solidFill>
              </a:rPr>
              <a:t>T</a:t>
            </a:r>
            <a:r>
              <a:rPr lang="vi-VN" sz="5400" dirty="0" smtClean="0">
                <a:solidFill>
                  <a:srgbClr val="003300"/>
                </a:solidFill>
              </a:rPr>
              <a:t>ừ </a:t>
            </a:r>
            <a:r>
              <a:rPr lang="vi-VN" sz="5400" dirty="0">
                <a:solidFill>
                  <a:srgbClr val="003300"/>
                </a:solidFill>
              </a:rPr>
              <a:t>thuở hoang sơ nào</a:t>
            </a:r>
            <a:r>
              <a:rPr lang="vi-VN" sz="5400" dirty="0" smtClean="0">
                <a:solidFill>
                  <a:srgbClr val="003300"/>
                </a:solidFill>
              </a:rPr>
              <a:t>)</a:t>
            </a:r>
            <a:r>
              <a:rPr lang="en-US" sz="5400" dirty="0" smtClean="0">
                <a:solidFill>
                  <a:srgbClr val="003300"/>
                </a:solidFill>
              </a:rPr>
              <a:t>.</a:t>
            </a:r>
            <a:r>
              <a:rPr lang="vi-VN" sz="5400" dirty="0" smtClean="0">
                <a:solidFill>
                  <a:srgbClr val="003300"/>
                </a:solidFill>
              </a:rPr>
              <a:t> </a:t>
            </a:r>
            <a:r>
              <a:rPr lang="vi-VN" sz="5400" dirty="0">
                <a:solidFill>
                  <a:srgbClr val="003300"/>
                </a:solidFill>
              </a:rPr>
              <a:t>Mặt trời chưa ra đời (Mặt trời chưa ra đời</a:t>
            </a:r>
            <a:r>
              <a:rPr lang="vi-VN" sz="5400" dirty="0" smtClean="0">
                <a:solidFill>
                  <a:srgbClr val="003300"/>
                </a:solidFill>
              </a:rPr>
              <a:t>)</a:t>
            </a:r>
            <a:r>
              <a:rPr lang="en-US" sz="5400" dirty="0" smtClean="0">
                <a:solidFill>
                  <a:srgbClr val="003300"/>
                </a:solidFill>
              </a:rPr>
              <a:t>.</a:t>
            </a:r>
            <a:r>
              <a:rPr lang="vi-VN" sz="5400" dirty="0" smtClean="0">
                <a:solidFill>
                  <a:srgbClr val="003300"/>
                </a:solidFill>
              </a:rPr>
              <a:t> </a:t>
            </a:r>
            <a:r>
              <a:rPr lang="vi-VN" sz="5400" dirty="0">
                <a:solidFill>
                  <a:srgbClr val="003300"/>
                </a:solidFill>
              </a:rPr>
              <a:t>Tình yêu Chúa cao vời, phủ lấp đất trời, trải khắp muôn nơi. </a:t>
            </a:r>
            <a:endParaRPr lang="en-US" sz="5400" dirty="0">
              <a:solidFill>
                <a:srgbClr val="003300"/>
              </a:solidFill>
            </a:endParaRPr>
          </a:p>
        </p:txBody>
      </p:sp>
    </p:spTree>
    <p:extLst>
      <p:ext uri="{BB962C8B-B14F-4D97-AF65-F5344CB8AC3E}">
        <p14:creationId xmlns:p14="http://schemas.microsoft.com/office/powerpoint/2010/main" val="31847891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0000"/>
                </a:solidFill>
              </a:rPr>
              <a:t>…</a:t>
            </a:r>
            <a:r>
              <a:rPr lang="vi-VN" sz="5400" dirty="0" smtClean="0">
                <a:solidFill>
                  <a:srgbClr val="003300"/>
                </a:solidFill>
              </a:rPr>
              <a:t>Một </a:t>
            </a:r>
            <a:r>
              <a:rPr lang="vi-VN" sz="5400" dirty="0">
                <a:solidFill>
                  <a:srgbClr val="003300"/>
                </a:solidFill>
              </a:rPr>
              <a:t>hạt cát bé nhỏ, (Một hạt cát bé nhỏ) Từ trong cõi đất bụi (Từ trong cõi đất bụi) Gọi con đến cõi đời làm kiếp con người, tình Chúa muôn đời sáng tươi</a:t>
            </a:r>
            <a:r>
              <a:rPr lang="vi-VN" sz="5400" dirty="0" smtClean="0">
                <a:solidFill>
                  <a:srgbClr val="003300"/>
                </a:solidFill>
              </a:rPr>
              <a:t>.</a:t>
            </a:r>
            <a:endParaRPr lang="en-US" sz="5400" dirty="0">
              <a:solidFill>
                <a:srgbClr val="003300"/>
              </a:solidFill>
            </a:endParaRPr>
          </a:p>
        </p:txBody>
      </p:sp>
    </p:spTree>
    <p:extLst>
      <p:ext uri="{BB962C8B-B14F-4D97-AF65-F5344CB8AC3E}">
        <p14:creationId xmlns:p14="http://schemas.microsoft.com/office/powerpoint/2010/main" val="30435730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FF0000"/>
                </a:solidFill>
              </a:rPr>
              <a:t>Ca </a:t>
            </a:r>
            <a:r>
              <a:rPr lang="en-US" sz="6000" dirty="0" err="1" smtClean="0">
                <a:solidFill>
                  <a:srgbClr val="FF0000"/>
                </a:solidFill>
              </a:rPr>
              <a:t>Kết</a:t>
            </a:r>
            <a:r>
              <a:rPr lang="en-US" sz="6000" dirty="0" smtClean="0">
                <a:solidFill>
                  <a:srgbClr val="FF0000"/>
                </a:solidFill>
              </a:rPr>
              <a:t> </a:t>
            </a:r>
            <a:r>
              <a:rPr lang="en-US" sz="6000" dirty="0" err="1" smtClean="0">
                <a:solidFill>
                  <a:srgbClr val="FF0000"/>
                </a:solidFill>
              </a:rPr>
              <a:t>Lễ</a:t>
            </a:r>
            <a:r>
              <a:rPr lang="en-US" sz="6000" dirty="0" smtClean="0">
                <a:solidFill>
                  <a:srgbClr val="FF0000"/>
                </a:solidFill>
              </a:rPr>
              <a:t/>
            </a:r>
            <a:br>
              <a:rPr lang="en-US" sz="6000" dirty="0" smtClean="0">
                <a:solidFill>
                  <a:srgbClr val="FF0000"/>
                </a:solidFill>
              </a:rPr>
            </a:br>
            <a:r>
              <a:rPr lang="en-US" sz="6000" dirty="0" smtClean="0">
                <a:solidFill>
                  <a:srgbClr val="FF0000"/>
                </a:solidFill>
              </a:rPr>
              <a:t>LÚA CHÍN ĐẦY ĐỒNG</a:t>
            </a:r>
            <a:br>
              <a:rPr lang="en-US" sz="6000" dirty="0" smtClean="0">
                <a:solidFill>
                  <a:srgbClr val="FF0000"/>
                </a:solidFill>
              </a:rPr>
            </a:br>
            <a:r>
              <a:rPr lang="vi-VN" sz="6000" i="1" dirty="0" smtClean="0">
                <a:solidFill>
                  <a:srgbClr val="003300"/>
                </a:solidFill>
              </a:rPr>
              <a:t>Sơn</a:t>
            </a:r>
            <a:r>
              <a:rPr lang="en-US" sz="6000" i="1" dirty="0" smtClean="0">
                <a:solidFill>
                  <a:srgbClr val="003300"/>
                </a:solidFill>
              </a:rPr>
              <a:t> </a:t>
            </a:r>
            <a:r>
              <a:rPr lang="en-US" sz="6000" i="1" dirty="0" err="1" smtClean="0">
                <a:solidFill>
                  <a:srgbClr val="003300"/>
                </a:solidFill>
              </a:rPr>
              <a:t>Dương</a:t>
            </a:r>
            <a:endParaRPr lang="en-US" sz="60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000" u="sng" dirty="0" err="1">
                <a:solidFill>
                  <a:srgbClr val="FF0000"/>
                </a:solidFill>
              </a:rPr>
              <a:t>Tk</a:t>
            </a:r>
            <a:r>
              <a:rPr lang="en-US" sz="5000" u="sng" dirty="0">
                <a:solidFill>
                  <a:srgbClr val="FF0000"/>
                </a:solidFill>
              </a:rPr>
              <a:t>:</a:t>
            </a:r>
            <a:r>
              <a:rPr lang="en-US" sz="5000" dirty="0">
                <a:solidFill>
                  <a:srgbClr val="FF0000"/>
                </a:solidFill>
              </a:rPr>
              <a:t> </a:t>
            </a:r>
            <a:r>
              <a:rPr lang="en-US" sz="5000" dirty="0" err="1">
                <a:solidFill>
                  <a:srgbClr val="003300"/>
                </a:solidFill>
              </a:rPr>
              <a:t>Cùng</a:t>
            </a:r>
            <a:r>
              <a:rPr lang="en-US" sz="5000" dirty="0">
                <a:solidFill>
                  <a:srgbClr val="003300"/>
                </a:solidFill>
              </a:rPr>
              <a:t> </a:t>
            </a:r>
            <a:r>
              <a:rPr lang="en-US" sz="5000" dirty="0" err="1">
                <a:solidFill>
                  <a:srgbClr val="003300"/>
                </a:solidFill>
              </a:rPr>
              <a:t>ra</a:t>
            </a:r>
            <a:r>
              <a:rPr lang="en-US" sz="5000" dirty="0">
                <a:solidFill>
                  <a:srgbClr val="003300"/>
                </a:solidFill>
              </a:rPr>
              <a:t> </a:t>
            </a:r>
            <a:r>
              <a:rPr lang="en-US" sz="5000" dirty="0" err="1">
                <a:solidFill>
                  <a:srgbClr val="003300"/>
                </a:solidFill>
              </a:rPr>
              <a:t>đi</a:t>
            </a:r>
            <a:r>
              <a:rPr lang="en-US" sz="5000" dirty="0">
                <a:solidFill>
                  <a:srgbClr val="003300"/>
                </a:solidFill>
              </a:rPr>
              <a:t> ta </a:t>
            </a:r>
            <a:r>
              <a:rPr lang="en-US" sz="5000" dirty="0" err="1">
                <a:solidFill>
                  <a:srgbClr val="003300"/>
                </a:solidFill>
              </a:rPr>
              <a:t>mang</a:t>
            </a:r>
            <a:r>
              <a:rPr lang="en-US" sz="5000" dirty="0">
                <a:solidFill>
                  <a:srgbClr val="003300"/>
                </a:solidFill>
              </a:rPr>
              <a:t> Tin </a:t>
            </a:r>
            <a:r>
              <a:rPr lang="en-US" sz="5000" dirty="0" err="1">
                <a:solidFill>
                  <a:srgbClr val="003300"/>
                </a:solidFill>
              </a:rPr>
              <a:t>Mừng</a:t>
            </a:r>
            <a:r>
              <a:rPr lang="en-US" sz="5000" dirty="0">
                <a:solidFill>
                  <a:srgbClr val="003300"/>
                </a:solidFill>
              </a:rPr>
              <a:t> </a:t>
            </a:r>
            <a:r>
              <a:rPr lang="en-US" sz="5000" dirty="0" err="1">
                <a:solidFill>
                  <a:srgbClr val="003300"/>
                </a:solidFill>
              </a:rPr>
              <a:t>đến</a:t>
            </a:r>
            <a:r>
              <a:rPr lang="en-US" sz="5000" dirty="0">
                <a:solidFill>
                  <a:srgbClr val="003300"/>
                </a:solidFill>
              </a:rPr>
              <a:t> </a:t>
            </a:r>
            <a:r>
              <a:rPr lang="en-US" sz="5000" dirty="0" err="1">
                <a:solidFill>
                  <a:srgbClr val="003300"/>
                </a:solidFill>
              </a:rPr>
              <a:t>muôn</a:t>
            </a:r>
            <a:r>
              <a:rPr lang="en-US" sz="5000" dirty="0">
                <a:solidFill>
                  <a:srgbClr val="003300"/>
                </a:solidFill>
              </a:rPr>
              <a:t> </a:t>
            </a:r>
            <a:r>
              <a:rPr lang="en-US" sz="5000" dirty="0" err="1">
                <a:solidFill>
                  <a:srgbClr val="003300"/>
                </a:solidFill>
              </a:rPr>
              <a:t>miền</a:t>
            </a:r>
            <a:r>
              <a:rPr lang="en-US" sz="5000" dirty="0">
                <a:solidFill>
                  <a:srgbClr val="003300"/>
                </a:solidFill>
              </a:rPr>
              <a:t> </a:t>
            </a:r>
            <a:r>
              <a:rPr lang="en-US" sz="5000" dirty="0" err="1">
                <a:solidFill>
                  <a:srgbClr val="003300"/>
                </a:solidFill>
              </a:rPr>
              <a:t>dù</a:t>
            </a:r>
            <a:r>
              <a:rPr lang="en-US" sz="5000" dirty="0">
                <a:solidFill>
                  <a:srgbClr val="003300"/>
                </a:solidFill>
              </a:rPr>
              <a:t> </a:t>
            </a:r>
            <a:r>
              <a:rPr lang="en-US" sz="5000" dirty="0" err="1">
                <a:solidFill>
                  <a:srgbClr val="003300"/>
                </a:solidFill>
              </a:rPr>
              <a:t>gian</a:t>
            </a:r>
            <a:r>
              <a:rPr lang="en-US" sz="5000" dirty="0">
                <a:solidFill>
                  <a:srgbClr val="003300"/>
                </a:solidFill>
              </a:rPr>
              <a:t> </a:t>
            </a:r>
            <a:r>
              <a:rPr lang="en-US" sz="5000" dirty="0" err="1">
                <a:solidFill>
                  <a:srgbClr val="003300"/>
                </a:solidFill>
              </a:rPr>
              <a:t>lao</a:t>
            </a:r>
            <a:r>
              <a:rPr lang="en-US" sz="5000" dirty="0">
                <a:solidFill>
                  <a:srgbClr val="003300"/>
                </a:solidFill>
              </a:rPr>
              <a:t> </a:t>
            </a:r>
            <a:r>
              <a:rPr lang="en-US" sz="5000" dirty="0" err="1">
                <a:solidFill>
                  <a:srgbClr val="003300"/>
                </a:solidFill>
              </a:rPr>
              <a:t>nhưng</a:t>
            </a:r>
            <a:r>
              <a:rPr lang="en-US" sz="5000" dirty="0">
                <a:solidFill>
                  <a:srgbClr val="003300"/>
                </a:solidFill>
              </a:rPr>
              <a:t> ta </a:t>
            </a:r>
            <a:r>
              <a:rPr lang="en-US" sz="5000" dirty="0" err="1">
                <a:solidFill>
                  <a:srgbClr val="003300"/>
                </a:solidFill>
              </a:rPr>
              <a:t>vẫn</a:t>
            </a:r>
            <a:r>
              <a:rPr lang="en-US" sz="5000" dirty="0">
                <a:solidFill>
                  <a:srgbClr val="003300"/>
                </a:solidFill>
              </a:rPr>
              <a:t> </a:t>
            </a:r>
            <a:r>
              <a:rPr lang="en-US" sz="5000" dirty="0" err="1">
                <a:solidFill>
                  <a:srgbClr val="003300"/>
                </a:solidFill>
              </a:rPr>
              <a:t>hoài</a:t>
            </a:r>
            <a:r>
              <a:rPr lang="en-US" sz="5000" dirty="0">
                <a:solidFill>
                  <a:srgbClr val="003300"/>
                </a:solidFill>
              </a:rPr>
              <a:t> </a:t>
            </a:r>
            <a:r>
              <a:rPr lang="en-US" sz="5000" dirty="0" err="1">
                <a:solidFill>
                  <a:srgbClr val="003300"/>
                </a:solidFill>
              </a:rPr>
              <a:t>vững</a:t>
            </a:r>
            <a:r>
              <a:rPr lang="en-US" sz="5000" dirty="0">
                <a:solidFill>
                  <a:srgbClr val="003300"/>
                </a:solidFill>
              </a:rPr>
              <a:t> </a:t>
            </a:r>
            <a:r>
              <a:rPr lang="en-US" sz="5000" dirty="0" err="1">
                <a:solidFill>
                  <a:srgbClr val="003300"/>
                </a:solidFill>
              </a:rPr>
              <a:t>tâm</a:t>
            </a:r>
            <a:r>
              <a:rPr lang="en-US" sz="5000" dirty="0">
                <a:solidFill>
                  <a:srgbClr val="003300"/>
                </a:solidFill>
              </a:rPr>
              <a:t>. </a:t>
            </a:r>
            <a:r>
              <a:rPr lang="en-US" sz="5000" dirty="0" err="1">
                <a:solidFill>
                  <a:srgbClr val="003300"/>
                </a:solidFill>
              </a:rPr>
              <a:t>Lòng</a:t>
            </a:r>
            <a:r>
              <a:rPr lang="en-US" sz="5000" dirty="0">
                <a:solidFill>
                  <a:srgbClr val="003300"/>
                </a:solidFill>
              </a:rPr>
              <a:t> </a:t>
            </a:r>
            <a:r>
              <a:rPr lang="en-US" sz="5000" dirty="0" err="1">
                <a:solidFill>
                  <a:srgbClr val="003300"/>
                </a:solidFill>
              </a:rPr>
              <a:t>hân</a:t>
            </a:r>
            <a:r>
              <a:rPr lang="en-US" sz="5000" dirty="0">
                <a:solidFill>
                  <a:srgbClr val="003300"/>
                </a:solidFill>
              </a:rPr>
              <a:t> </a:t>
            </a:r>
            <a:r>
              <a:rPr lang="en-US" sz="5000" dirty="0" err="1">
                <a:solidFill>
                  <a:srgbClr val="003300"/>
                </a:solidFill>
              </a:rPr>
              <a:t>hoan</a:t>
            </a:r>
            <a:r>
              <a:rPr lang="en-US" sz="5000" dirty="0">
                <a:solidFill>
                  <a:srgbClr val="003300"/>
                </a:solidFill>
              </a:rPr>
              <a:t> </a:t>
            </a:r>
            <a:r>
              <a:rPr lang="en-US" sz="5000" dirty="0" err="1">
                <a:solidFill>
                  <a:srgbClr val="003300"/>
                </a:solidFill>
              </a:rPr>
              <a:t>vui</a:t>
            </a:r>
            <a:r>
              <a:rPr lang="en-US" sz="5000" dirty="0">
                <a:solidFill>
                  <a:srgbClr val="003300"/>
                </a:solidFill>
              </a:rPr>
              <a:t> </a:t>
            </a:r>
            <a:r>
              <a:rPr lang="en-US" sz="5000" dirty="0" err="1">
                <a:solidFill>
                  <a:srgbClr val="003300"/>
                </a:solidFill>
              </a:rPr>
              <a:t>hát</a:t>
            </a:r>
            <a:r>
              <a:rPr lang="en-US" sz="5000" dirty="0">
                <a:solidFill>
                  <a:srgbClr val="003300"/>
                </a:solidFill>
              </a:rPr>
              <a:t> ca </a:t>
            </a:r>
            <a:r>
              <a:rPr lang="en-US" sz="5000" dirty="0" err="1">
                <a:solidFill>
                  <a:srgbClr val="003300"/>
                </a:solidFill>
              </a:rPr>
              <a:t>là</a:t>
            </a:r>
            <a:r>
              <a:rPr lang="en-US" sz="5000" dirty="0">
                <a:solidFill>
                  <a:srgbClr val="003300"/>
                </a:solidFill>
              </a:rPr>
              <a:t> </a:t>
            </a:r>
            <a:r>
              <a:rPr lang="en-US" sz="5000" dirty="0" err="1">
                <a:solidFill>
                  <a:srgbClr val="003300"/>
                </a:solidFill>
              </a:rPr>
              <a:t>lời</a:t>
            </a:r>
            <a:r>
              <a:rPr lang="en-US" sz="5000" dirty="0">
                <a:solidFill>
                  <a:srgbClr val="003300"/>
                </a:solidFill>
              </a:rPr>
              <a:t> </a:t>
            </a:r>
            <a:r>
              <a:rPr lang="en-US" sz="5000" dirty="0" err="1">
                <a:solidFill>
                  <a:srgbClr val="003300"/>
                </a:solidFill>
              </a:rPr>
              <a:t>truyền</a:t>
            </a:r>
            <a:r>
              <a:rPr lang="en-US" sz="5000" dirty="0">
                <a:solidFill>
                  <a:srgbClr val="003300"/>
                </a:solidFill>
              </a:rPr>
              <a:t> </a:t>
            </a:r>
            <a:r>
              <a:rPr lang="en-US" sz="5000" dirty="0" err="1">
                <a:solidFill>
                  <a:srgbClr val="003300"/>
                </a:solidFill>
              </a:rPr>
              <a:t>rao</a:t>
            </a:r>
            <a:r>
              <a:rPr lang="en-US" sz="5000" dirty="0">
                <a:solidFill>
                  <a:srgbClr val="003300"/>
                </a:solidFill>
              </a:rPr>
              <a:t> </a:t>
            </a:r>
            <a:r>
              <a:rPr lang="en-US" sz="5000" dirty="0" err="1">
                <a:solidFill>
                  <a:srgbClr val="003300"/>
                </a:solidFill>
              </a:rPr>
              <a:t>chân</a:t>
            </a:r>
            <a:r>
              <a:rPr lang="en-US" sz="5000" dirty="0">
                <a:solidFill>
                  <a:srgbClr val="003300"/>
                </a:solidFill>
              </a:rPr>
              <a:t> </a:t>
            </a:r>
            <a:r>
              <a:rPr lang="en-US" sz="5000" dirty="0" err="1">
                <a:solidFill>
                  <a:srgbClr val="003300"/>
                </a:solidFill>
              </a:rPr>
              <a:t>lý</a:t>
            </a:r>
            <a:r>
              <a:rPr lang="en-US" sz="5000" dirty="0">
                <a:solidFill>
                  <a:srgbClr val="003300"/>
                </a:solidFill>
              </a:rPr>
              <a:t> </a:t>
            </a:r>
            <a:r>
              <a:rPr lang="en-US" sz="5000" dirty="0" err="1">
                <a:solidFill>
                  <a:srgbClr val="003300"/>
                </a:solidFill>
              </a:rPr>
              <a:t>cho</a:t>
            </a:r>
            <a:r>
              <a:rPr lang="en-US" sz="5000" dirty="0">
                <a:solidFill>
                  <a:srgbClr val="003300"/>
                </a:solidFill>
              </a:rPr>
              <a:t> </a:t>
            </a:r>
            <a:r>
              <a:rPr lang="en-US" sz="5000" dirty="0" err="1">
                <a:solidFill>
                  <a:srgbClr val="003300"/>
                </a:solidFill>
              </a:rPr>
              <a:t>thế</a:t>
            </a:r>
            <a:r>
              <a:rPr lang="en-US" sz="5000" dirty="0">
                <a:solidFill>
                  <a:srgbClr val="003300"/>
                </a:solidFill>
              </a:rPr>
              <a:t> </a:t>
            </a:r>
            <a:r>
              <a:rPr lang="en-US" sz="5000" dirty="0" err="1">
                <a:solidFill>
                  <a:srgbClr val="003300"/>
                </a:solidFill>
              </a:rPr>
              <a:t>trần</a:t>
            </a:r>
            <a:r>
              <a:rPr lang="en-US" sz="5000" dirty="0">
                <a:solidFill>
                  <a:srgbClr val="003300"/>
                </a:solidFill>
              </a:rPr>
              <a:t> </a:t>
            </a:r>
            <a:r>
              <a:rPr lang="en-US" sz="5000" dirty="0" err="1">
                <a:solidFill>
                  <a:srgbClr val="003300"/>
                </a:solidFill>
              </a:rPr>
              <a:t>lời</a:t>
            </a:r>
            <a:r>
              <a:rPr lang="en-US" sz="5000" dirty="0">
                <a:solidFill>
                  <a:srgbClr val="003300"/>
                </a:solidFill>
              </a:rPr>
              <a:t> </a:t>
            </a:r>
            <a:r>
              <a:rPr lang="en-US" sz="5000" dirty="0" err="1">
                <a:solidFill>
                  <a:srgbClr val="003300"/>
                </a:solidFill>
              </a:rPr>
              <a:t>Thiên</a:t>
            </a:r>
            <a:r>
              <a:rPr lang="en-US" sz="5000" dirty="0">
                <a:solidFill>
                  <a:srgbClr val="003300"/>
                </a:solidFill>
              </a:rPr>
              <a:t>  </a:t>
            </a:r>
            <a:r>
              <a:rPr lang="en-US" sz="5000" dirty="0" err="1">
                <a:solidFill>
                  <a:srgbClr val="003300"/>
                </a:solidFill>
              </a:rPr>
              <a:t>Chúa</a:t>
            </a:r>
            <a:r>
              <a:rPr lang="en-US" sz="5000" dirty="0">
                <a:solidFill>
                  <a:srgbClr val="003300"/>
                </a:solidFill>
              </a:rPr>
              <a:t> </a:t>
            </a:r>
            <a:r>
              <a:rPr lang="en-US" sz="5000" dirty="0" err="1">
                <a:solidFill>
                  <a:srgbClr val="003300"/>
                </a:solidFill>
              </a:rPr>
              <a:t>trổ</a:t>
            </a:r>
            <a:r>
              <a:rPr lang="en-US" sz="5000" dirty="0">
                <a:solidFill>
                  <a:srgbClr val="003300"/>
                </a:solidFill>
              </a:rPr>
              <a:t> </a:t>
            </a:r>
            <a:r>
              <a:rPr lang="en-US" sz="5000" dirty="0" err="1">
                <a:solidFill>
                  <a:srgbClr val="003300"/>
                </a:solidFill>
              </a:rPr>
              <a:t>bông</a:t>
            </a:r>
            <a:r>
              <a:rPr lang="en-US" sz="5000" dirty="0">
                <a:solidFill>
                  <a:srgbClr val="003300"/>
                </a:solidFill>
              </a:rPr>
              <a:t>.</a:t>
            </a: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400" u="sng" dirty="0" err="1">
                <a:solidFill>
                  <a:srgbClr val="FF0000"/>
                </a:solidFill>
              </a:rPr>
              <a:t>Đk</a:t>
            </a:r>
            <a:r>
              <a:rPr lang="en-US" sz="5400" u="sng" dirty="0">
                <a:solidFill>
                  <a:srgbClr val="FF0000"/>
                </a:solidFill>
              </a:rPr>
              <a:t>:</a:t>
            </a:r>
            <a:r>
              <a:rPr lang="en-US" sz="5400" dirty="0">
                <a:solidFill>
                  <a:srgbClr val="FF0000"/>
                </a:solidFill>
              </a:rPr>
              <a:t> </a:t>
            </a:r>
            <a:r>
              <a:rPr lang="en-US" sz="5400" dirty="0" err="1">
                <a:solidFill>
                  <a:srgbClr val="003300"/>
                </a:solidFill>
              </a:rPr>
              <a:t>Lúa</a:t>
            </a:r>
            <a:r>
              <a:rPr lang="en-US" sz="5400" dirty="0">
                <a:solidFill>
                  <a:srgbClr val="003300"/>
                </a:solidFill>
              </a:rPr>
              <a:t> </a:t>
            </a:r>
            <a:r>
              <a:rPr lang="en-US" sz="5400" dirty="0" err="1">
                <a:solidFill>
                  <a:srgbClr val="003300"/>
                </a:solidFill>
              </a:rPr>
              <a:t>chín</a:t>
            </a:r>
            <a:r>
              <a:rPr lang="en-US" sz="5400" dirty="0">
                <a:solidFill>
                  <a:srgbClr val="003300"/>
                </a:solidFill>
              </a:rPr>
              <a:t> </a:t>
            </a:r>
            <a:r>
              <a:rPr lang="en-US" sz="5400" dirty="0" err="1">
                <a:solidFill>
                  <a:srgbClr val="003300"/>
                </a:solidFill>
              </a:rPr>
              <a:t>cánh</a:t>
            </a:r>
            <a:r>
              <a:rPr lang="en-US" sz="5400" dirty="0">
                <a:solidFill>
                  <a:srgbClr val="003300"/>
                </a:solidFill>
              </a:rPr>
              <a:t> </a:t>
            </a:r>
            <a:r>
              <a:rPr lang="en-US" sz="5400" dirty="0" err="1">
                <a:solidFill>
                  <a:srgbClr val="003300"/>
                </a:solidFill>
              </a:rPr>
              <a:t>đồng</a:t>
            </a:r>
            <a:r>
              <a:rPr lang="en-US" sz="5400" dirty="0">
                <a:solidFill>
                  <a:srgbClr val="003300"/>
                </a:solidFill>
              </a:rPr>
              <a:t> </a:t>
            </a:r>
            <a:r>
              <a:rPr lang="en-US" sz="5400" dirty="0" err="1">
                <a:solidFill>
                  <a:srgbClr val="003300"/>
                </a:solidFill>
              </a:rPr>
              <a:t>bao</a:t>
            </a:r>
            <a:r>
              <a:rPr lang="en-US" sz="5400" dirty="0">
                <a:solidFill>
                  <a:srgbClr val="003300"/>
                </a:solidFill>
              </a:rPr>
              <a:t> la lung </a:t>
            </a:r>
            <a:r>
              <a:rPr lang="en-US" sz="5400" dirty="0" err="1">
                <a:solidFill>
                  <a:srgbClr val="003300"/>
                </a:solidFill>
              </a:rPr>
              <a:t>linh</a:t>
            </a:r>
            <a:r>
              <a:rPr lang="en-US" sz="5400" dirty="0">
                <a:solidFill>
                  <a:srgbClr val="003300"/>
                </a:solidFill>
              </a:rPr>
              <a:t> </a:t>
            </a:r>
            <a:r>
              <a:rPr lang="en-US" sz="5400" dirty="0" err="1">
                <a:solidFill>
                  <a:srgbClr val="003300"/>
                </a:solidFill>
              </a:rPr>
              <a:t>từng</a:t>
            </a:r>
            <a:r>
              <a:rPr lang="en-US" sz="5400" dirty="0">
                <a:solidFill>
                  <a:srgbClr val="003300"/>
                </a:solidFill>
              </a:rPr>
              <a:t> </a:t>
            </a:r>
            <a:r>
              <a:rPr lang="en-US" sz="5400" dirty="0" err="1">
                <a:solidFill>
                  <a:srgbClr val="003300"/>
                </a:solidFill>
              </a:rPr>
              <a:t>bông</a:t>
            </a:r>
            <a:r>
              <a:rPr lang="en-US" sz="5400" dirty="0">
                <a:solidFill>
                  <a:srgbClr val="003300"/>
                </a:solidFill>
              </a:rPr>
              <a:t> </a:t>
            </a:r>
            <a:r>
              <a:rPr lang="en-US" sz="5400" dirty="0" err="1">
                <a:solidFill>
                  <a:srgbClr val="003300"/>
                </a:solidFill>
              </a:rPr>
              <a:t>lúa</a:t>
            </a:r>
            <a:r>
              <a:rPr lang="en-US" sz="5400" dirty="0">
                <a:solidFill>
                  <a:srgbClr val="003300"/>
                </a:solidFill>
              </a:rPr>
              <a:t> </a:t>
            </a:r>
            <a:r>
              <a:rPr lang="en-US" sz="5400" dirty="0" err="1">
                <a:solidFill>
                  <a:srgbClr val="003300"/>
                </a:solidFill>
              </a:rPr>
              <a:t>vàng</a:t>
            </a:r>
            <a:r>
              <a:rPr lang="en-US" sz="5400" dirty="0">
                <a:solidFill>
                  <a:srgbClr val="003300"/>
                </a:solidFill>
              </a:rPr>
              <a:t>. </a:t>
            </a:r>
            <a:r>
              <a:rPr lang="en-US" sz="5400" dirty="0" err="1">
                <a:solidFill>
                  <a:srgbClr val="003300"/>
                </a:solidFill>
              </a:rPr>
              <a:t>Lời</a:t>
            </a:r>
            <a:r>
              <a:rPr lang="en-US" sz="5400" dirty="0">
                <a:solidFill>
                  <a:srgbClr val="003300"/>
                </a:solidFill>
              </a:rPr>
              <a:t> </a:t>
            </a:r>
            <a:r>
              <a:rPr lang="en-US" sz="5400" dirty="0" err="1">
                <a:solidFill>
                  <a:srgbClr val="003300"/>
                </a:solidFill>
              </a:rPr>
              <a:t>Chúa</a:t>
            </a:r>
            <a:r>
              <a:rPr lang="en-US" sz="5400" dirty="0">
                <a:solidFill>
                  <a:srgbClr val="003300"/>
                </a:solidFill>
              </a:rPr>
              <a:t> </a:t>
            </a:r>
            <a:r>
              <a:rPr lang="en-US" sz="5400" dirty="0" err="1">
                <a:solidFill>
                  <a:srgbClr val="003300"/>
                </a:solidFill>
              </a:rPr>
              <a:t>xưa</a:t>
            </a:r>
            <a:r>
              <a:rPr lang="en-US" sz="5400" dirty="0">
                <a:solidFill>
                  <a:srgbClr val="003300"/>
                </a:solidFill>
              </a:rPr>
              <a:t> </a:t>
            </a:r>
            <a:r>
              <a:rPr lang="en-US" sz="5400" dirty="0" err="1">
                <a:solidFill>
                  <a:srgbClr val="003300"/>
                </a:solidFill>
              </a:rPr>
              <a:t>như</a:t>
            </a:r>
            <a:r>
              <a:rPr lang="en-US" sz="5400" dirty="0">
                <a:solidFill>
                  <a:srgbClr val="003300"/>
                </a:solidFill>
              </a:rPr>
              <a:t> </a:t>
            </a:r>
            <a:r>
              <a:rPr lang="en-US" sz="5400" dirty="0" err="1">
                <a:solidFill>
                  <a:srgbClr val="003300"/>
                </a:solidFill>
              </a:rPr>
              <a:t>đang</a:t>
            </a:r>
            <a:r>
              <a:rPr lang="en-US" sz="5400" dirty="0">
                <a:solidFill>
                  <a:srgbClr val="003300"/>
                </a:solidFill>
              </a:rPr>
              <a:t> </a:t>
            </a:r>
            <a:r>
              <a:rPr lang="en-US" sz="5400" dirty="0" err="1">
                <a:solidFill>
                  <a:srgbClr val="003300"/>
                </a:solidFill>
              </a:rPr>
              <a:t>sai</a:t>
            </a:r>
            <a:r>
              <a:rPr lang="en-US" sz="5400" dirty="0">
                <a:solidFill>
                  <a:srgbClr val="003300"/>
                </a:solidFill>
              </a:rPr>
              <a:t> ta </a:t>
            </a:r>
            <a:r>
              <a:rPr lang="en-US" sz="5400" dirty="0" err="1">
                <a:solidFill>
                  <a:srgbClr val="003300"/>
                </a:solidFill>
              </a:rPr>
              <a:t>nào</a:t>
            </a:r>
            <a:r>
              <a:rPr lang="en-US" sz="5400" dirty="0">
                <a:solidFill>
                  <a:srgbClr val="003300"/>
                </a:solidFill>
              </a:rPr>
              <a:t> </a:t>
            </a:r>
            <a:r>
              <a:rPr lang="en-US" sz="5400" dirty="0" err="1">
                <a:solidFill>
                  <a:srgbClr val="003300"/>
                </a:solidFill>
              </a:rPr>
              <a:t>đứng</a:t>
            </a:r>
            <a:r>
              <a:rPr lang="en-US" sz="5400" dirty="0">
                <a:solidFill>
                  <a:srgbClr val="003300"/>
                </a:solidFill>
              </a:rPr>
              <a:t> </a:t>
            </a:r>
            <a:r>
              <a:rPr lang="en-US" sz="5400" dirty="0" err="1">
                <a:solidFill>
                  <a:srgbClr val="003300"/>
                </a:solidFill>
              </a:rPr>
              <a:t>lên</a:t>
            </a:r>
            <a:r>
              <a:rPr lang="en-US" sz="5400" dirty="0">
                <a:solidFill>
                  <a:srgbClr val="003300"/>
                </a:solidFill>
              </a:rPr>
              <a:t> </a:t>
            </a:r>
            <a:r>
              <a:rPr lang="en-US" sz="5400" dirty="0" err="1">
                <a:solidFill>
                  <a:srgbClr val="003300"/>
                </a:solidFill>
              </a:rPr>
              <a:t>đi</a:t>
            </a:r>
            <a:r>
              <a:rPr lang="en-US" sz="5400" dirty="0">
                <a:solidFill>
                  <a:srgbClr val="003300"/>
                </a:solidFill>
              </a:rPr>
              <a:t> </a:t>
            </a:r>
            <a:r>
              <a:rPr lang="en-US" sz="5400" dirty="0" err="1">
                <a:solidFill>
                  <a:srgbClr val="003300"/>
                </a:solidFill>
              </a:rPr>
              <a:t>mau</a:t>
            </a:r>
            <a:r>
              <a:rPr lang="en-US" sz="5400" dirty="0">
                <a:solidFill>
                  <a:srgbClr val="003300"/>
                </a:solidFill>
              </a:rPr>
              <a:t> </a:t>
            </a:r>
            <a:r>
              <a:rPr lang="en-US" sz="5400" dirty="0" err="1">
                <a:solidFill>
                  <a:srgbClr val="003300"/>
                </a:solidFill>
              </a:rPr>
              <a:t>đi</a:t>
            </a:r>
            <a:r>
              <a:rPr lang="en-US" sz="5400" dirty="0">
                <a:solidFill>
                  <a:srgbClr val="003300"/>
                </a:solidFill>
              </a:rPr>
              <a:t> </a:t>
            </a:r>
            <a:r>
              <a:rPr lang="en-US" sz="5400" dirty="0" err="1">
                <a:solidFill>
                  <a:srgbClr val="003300"/>
                </a:solidFill>
              </a:rPr>
              <a:t>mau</a:t>
            </a:r>
            <a:r>
              <a:rPr lang="en-US" sz="5400" dirty="0">
                <a:solidFill>
                  <a:srgbClr val="003300"/>
                </a:solidFill>
              </a:rPr>
              <a:t> </a:t>
            </a:r>
            <a:r>
              <a:rPr lang="en-US" sz="5400" dirty="0" err="1">
                <a:solidFill>
                  <a:srgbClr val="003300"/>
                </a:solidFill>
              </a:rPr>
              <a:t>nên</a:t>
            </a:r>
            <a:r>
              <a:rPr lang="en-US" sz="5400" dirty="0">
                <a:solidFill>
                  <a:srgbClr val="003300"/>
                </a:solidFill>
              </a:rPr>
              <a:t> </a:t>
            </a:r>
            <a:r>
              <a:rPr lang="en-US" sz="5400" dirty="0" err="1">
                <a:solidFill>
                  <a:srgbClr val="003300"/>
                </a:solidFill>
              </a:rPr>
              <a:t>thợ</a:t>
            </a:r>
            <a:r>
              <a:rPr lang="en-US" sz="5400" dirty="0">
                <a:solidFill>
                  <a:srgbClr val="003300"/>
                </a:solidFill>
              </a:rPr>
              <a:t> </a:t>
            </a:r>
            <a:r>
              <a:rPr lang="en-US" sz="5400" dirty="0" err="1">
                <a:solidFill>
                  <a:srgbClr val="003300"/>
                </a:solidFill>
              </a:rPr>
              <a:t>gặt</a:t>
            </a:r>
            <a:r>
              <a:rPr lang="en-US" sz="5400" dirty="0">
                <a:solidFill>
                  <a:srgbClr val="003300"/>
                </a:solidFill>
              </a:rPr>
              <a:t> </a:t>
            </a:r>
            <a:r>
              <a:rPr lang="en-US" sz="5400" dirty="0" err="1">
                <a:solidFill>
                  <a:srgbClr val="003300"/>
                </a:solidFill>
              </a:rPr>
              <a:t>trên</a:t>
            </a:r>
            <a:r>
              <a:rPr lang="en-US" sz="5400" dirty="0">
                <a:solidFill>
                  <a:srgbClr val="003300"/>
                </a:solidFill>
              </a:rPr>
              <a:t> </a:t>
            </a:r>
            <a:r>
              <a:rPr lang="en-US" sz="5400" dirty="0" err="1">
                <a:solidFill>
                  <a:srgbClr val="003300"/>
                </a:solidFill>
              </a:rPr>
              <a:t>cánh</a:t>
            </a:r>
            <a:r>
              <a:rPr lang="en-US" sz="5400" dirty="0">
                <a:solidFill>
                  <a:srgbClr val="003300"/>
                </a:solidFill>
              </a:rPr>
              <a:t> </a:t>
            </a:r>
            <a:r>
              <a:rPr lang="en-US" sz="5400" dirty="0" err="1">
                <a:solidFill>
                  <a:srgbClr val="003300"/>
                </a:solidFill>
              </a:rPr>
              <a:t>đồng</a:t>
            </a:r>
            <a:r>
              <a:rPr lang="en-US" sz="5400" dirty="0">
                <a:solidFill>
                  <a:srgbClr val="003300"/>
                </a:solidFill>
              </a:rPr>
              <a:t> </a:t>
            </a:r>
            <a:r>
              <a:rPr lang="en-US" sz="5400" dirty="0" err="1" smtClean="0">
                <a:solidFill>
                  <a:srgbClr val="003300"/>
                </a:solidFill>
              </a:rPr>
              <a:t>xa</a:t>
            </a:r>
            <a:endParaRPr lang="en-US" sz="54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dirty="0">
                <a:solidFill>
                  <a:srgbClr val="003300"/>
                </a:solidFill>
                <a:effectLst/>
                <a:latin typeface="+mj-lt"/>
              </a:rPr>
              <a:t>thái độ tham gia và lòng nhiệt thành trong sứ vụ của Hội</a:t>
            </a:r>
            <a:br>
              <a:rPr lang="vi-VN" sz="4900" b="0" dirty="0">
                <a:solidFill>
                  <a:srgbClr val="003300"/>
                </a:solidFill>
                <a:effectLst/>
                <a:latin typeface="+mj-lt"/>
              </a:rPr>
            </a:br>
            <a:r>
              <a:rPr lang="en-US" sz="4900" b="0" dirty="0" err="1">
                <a:solidFill>
                  <a:srgbClr val="003300"/>
                </a:solidFill>
                <a:effectLst/>
                <a:latin typeface="+mj-lt"/>
                <a:cs typeface="Times New Roman" pitchFamily="18" charset="0"/>
              </a:rPr>
              <a:t>Thánh</a:t>
            </a:r>
            <a:r>
              <a:rPr lang="en-US" sz="4900" b="0" dirty="0">
                <a:solidFill>
                  <a:srgbClr val="003300"/>
                </a:solidFill>
                <a:effectLst/>
                <a:latin typeface="+mj-lt"/>
                <a:cs typeface="Times New Roman" pitchFamily="18" charset="0"/>
              </a:rPr>
              <a:t>, </a:t>
            </a:r>
            <a:r>
              <a:rPr lang="en-US" sz="4900" dirty="0">
                <a:solidFill>
                  <a:srgbClr val="003300"/>
                </a:solidFill>
              </a:rPr>
              <a:t>n</a:t>
            </a:r>
            <a:r>
              <a:rPr lang="vi-VN" sz="4900" b="0" dirty="0" smtClean="0">
                <a:solidFill>
                  <a:srgbClr val="003300"/>
                </a:solidFill>
                <a:effectLst/>
                <a:latin typeface="+mj-lt"/>
              </a:rPr>
              <a:t>hờ </a:t>
            </a:r>
            <a:r>
              <a:rPr lang="vi-VN" sz="4900" b="0" dirty="0">
                <a:solidFill>
                  <a:srgbClr val="003300"/>
                </a:solidFill>
                <a:effectLst/>
                <a:latin typeface="+mj-lt"/>
              </a:rPr>
              <a:t>lời chuyển cầu của Đức Trinh</a:t>
            </a:r>
            <a:r>
              <a:rPr lang="en-US" sz="4900" b="0" dirty="0">
                <a:solidFill>
                  <a:srgbClr val="003300"/>
                </a:solidFill>
                <a:effectLst/>
                <a:latin typeface="+mj-lt"/>
              </a:rPr>
              <a:t> </a:t>
            </a:r>
            <a:r>
              <a:rPr lang="en-US" sz="4900" b="0" dirty="0" err="1">
                <a:solidFill>
                  <a:srgbClr val="003300"/>
                </a:solidFill>
                <a:effectLst/>
                <a:latin typeface="+mj-lt"/>
                <a:cs typeface="Times New Roman" pitchFamily="18" charset="0"/>
              </a:rPr>
              <a:t>Nữ</a:t>
            </a:r>
            <a:r>
              <a:rPr lang="en-US" sz="4900" b="0" dirty="0">
                <a:solidFill>
                  <a:srgbClr val="003300"/>
                </a:solidFill>
                <a:effectLst/>
                <a:latin typeface="+mj-lt"/>
                <a:cs typeface="Times New Roman" pitchFamily="18" charset="0"/>
              </a:rPr>
              <a:t> Maria, </a:t>
            </a:r>
            <a:r>
              <a:rPr lang="vi-VN" sz="4900" b="0" dirty="0">
                <a:solidFill>
                  <a:srgbClr val="003300"/>
                </a:solidFill>
                <a:effectLst/>
                <a:latin typeface="+mj-lt"/>
              </a:rPr>
              <a:t>Nữ Vương các Tông đồ</a:t>
            </a:r>
            <a:r>
              <a:rPr lang="en-US" sz="4900" b="0" dirty="0">
                <a:solidFill>
                  <a:srgbClr val="003300"/>
                </a:solidFill>
                <a:effectLst/>
                <a:latin typeface="+mj-lt"/>
              </a:rPr>
              <a:t> </a:t>
            </a:r>
            <a:r>
              <a:rPr lang="vi-VN" sz="4900" b="0" dirty="0">
                <a:solidFill>
                  <a:srgbClr val="003300"/>
                </a:solidFill>
                <a:effectLst/>
                <a:latin typeface="+mj-lt"/>
              </a:rPr>
              <a:t>và là Mẹ của Hội Thánh,</a:t>
            </a:r>
            <a:endParaRPr lang="en-US" sz="4900" b="0" dirty="0">
              <a:solidFill>
                <a:srgbClr val="003300"/>
              </a:solidFill>
              <a:effectLst/>
              <a:latin typeface="+mj-lt"/>
            </a:endParaRPr>
          </a:p>
        </p:txBody>
      </p:sp>
    </p:spTree>
    <p:extLst>
      <p:ext uri="{BB962C8B-B14F-4D97-AF65-F5344CB8AC3E}">
        <p14:creationId xmlns:p14="http://schemas.microsoft.com/office/powerpoint/2010/main" val="3949409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dirty="0" smtClean="0">
                <a:solidFill>
                  <a:srgbClr val="FF0000"/>
                </a:solidFill>
              </a:rPr>
              <a:t>…</a:t>
            </a:r>
            <a:r>
              <a:rPr lang="en-US" sz="5300" dirty="0" err="1" smtClean="0">
                <a:solidFill>
                  <a:srgbClr val="003300"/>
                </a:solidFill>
              </a:rPr>
              <a:t>Tiến</a:t>
            </a:r>
            <a:r>
              <a:rPr lang="en-US" sz="5300" dirty="0" smtClean="0">
                <a:solidFill>
                  <a:srgbClr val="003300"/>
                </a:solidFill>
              </a:rPr>
              <a:t> </a:t>
            </a:r>
            <a:r>
              <a:rPr lang="en-US" sz="5300" dirty="0" err="1">
                <a:solidFill>
                  <a:srgbClr val="003300"/>
                </a:solidFill>
              </a:rPr>
              <a:t>bước</a:t>
            </a:r>
            <a:r>
              <a:rPr lang="en-US" sz="5300" dirty="0">
                <a:solidFill>
                  <a:srgbClr val="003300"/>
                </a:solidFill>
              </a:rPr>
              <a:t> </a:t>
            </a:r>
            <a:r>
              <a:rPr lang="en-US" sz="5300" dirty="0" err="1">
                <a:solidFill>
                  <a:srgbClr val="003300"/>
                </a:solidFill>
              </a:rPr>
              <a:t>với</a:t>
            </a:r>
            <a:r>
              <a:rPr lang="en-US" sz="5300" dirty="0">
                <a:solidFill>
                  <a:srgbClr val="003300"/>
                </a:solidFill>
              </a:rPr>
              <a:t> </a:t>
            </a:r>
            <a:r>
              <a:rPr lang="en-US" sz="5300" dirty="0" err="1">
                <a:solidFill>
                  <a:srgbClr val="003300"/>
                </a:solidFill>
              </a:rPr>
              <a:t>lòng</a:t>
            </a:r>
            <a:r>
              <a:rPr lang="en-US" sz="5300" dirty="0">
                <a:solidFill>
                  <a:srgbClr val="003300"/>
                </a:solidFill>
              </a:rPr>
              <a:t> </a:t>
            </a:r>
            <a:r>
              <a:rPr lang="en-US" sz="5300" dirty="0" err="1">
                <a:solidFill>
                  <a:srgbClr val="003300"/>
                </a:solidFill>
              </a:rPr>
              <a:t>hân</a:t>
            </a:r>
            <a:r>
              <a:rPr lang="en-US" sz="5300" dirty="0">
                <a:solidFill>
                  <a:srgbClr val="003300"/>
                </a:solidFill>
              </a:rPr>
              <a:t> </a:t>
            </a:r>
            <a:r>
              <a:rPr lang="en-US" sz="5300" dirty="0" err="1">
                <a:solidFill>
                  <a:srgbClr val="003300"/>
                </a:solidFill>
              </a:rPr>
              <a:t>hoan</a:t>
            </a:r>
            <a:r>
              <a:rPr lang="en-US" sz="5300" dirty="0">
                <a:solidFill>
                  <a:srgbClr val="003300"/>
                </a:solidFill>
              </a:rPr>
              <a:t> </a:t>
            </a:r>
            <a:r>
              <a:rPr lang="en-US" sz="5300" dirty="0" err="1">
                <a:solidFill>
                  <a:srgbClr val="003300"/>
                </a:solidFill>
              </a:rPr>
              <a:t>chung</a:t>
            </a:r>
            <a:r>
              <a:rPr lang="en-US" sz="5300" dirty="0">
                <a:solidFill>
                  <a:srgbClr val="003300"/>
                </a:solidFill>
              </a:rPr>
              <a:t> </a:t>
            </a:r>
            <a:r>
              <a:rPr lang="en-US" sz="5300" dirty="0" err="1">
                <a:solidFill>
                  <a:srgbClr val="003300"/>
                </a:solidFill>
              </a:rPr>
              <a:t>tay</a:t>
            </a:r>
            <a:r>
              <a:rPr lang="en-US" sz="5300" dirty="0">
                <a:solidFill>
                  <a:srgbClr val="003300"/>
                </a:solidFill>
              </a:rPr>
              <a:t> </a:t>
            </a:r>
            <a:r>
              <a:rPr lang="en-US" sz="5300" dirty="0" err="1">
                <a:solidFill>
                  <a:srgbClr val="003300"/>
                </a:solidFill>
              </a:rPr>
              <a:t>gặt</a:t>
            </a:r>
            <a:r>
              <a:rPr lang="en-US" sz="5300" dirty="0">
                <a:solidFill>
                  <a:srgbClr val="003300"/>
                </a:solidFill>
              </a:rPr>
              <a:t> </a:t>
            </a:r>
            <a:r>
              <a:rPr lang="en-US" sz="5300" dirty="0" err="1">
                <a:solidFill>
                  <a:srgbClr val="003300"/>
                </a:solidFill>
              </a:rPr>
              <a:t>lúa</a:t>
            </a:r>
            <a:r>
              <a:rPr lang="en-US" sz="5300" dirty="0">
                <a:solidFill>
                  <a:srgbClr val="003300"/>
                </a:solidFill>
              </a:rPr>
              <a:t> </a:t>
            </a:r>
            <a:r>
              <a:rPr lang="en-US" sz="5300" dirty="0" err="1">
                <a:solidFill>
                  <a:srgbClr val="003300"/>
                </a:solidFill>
              </a:rPr>
              <a:t>Nước</a:t>
            </a:r>
            <a:r>
              <a:rPr lang="en-US" sz="5300" dirty="0">
                <a:solidFill>
                  <a:srgbClr val="003300"/>
                </a:solidFill>
              </a:rPr>
              <a:t> </a:t>
            </a:r>
            <a:r>
              <a:rPr lang="en-US" sz="5300" dirty="0" err="1">
                <a:solidFill>
                  <a:srgbClr val="003300"/>
                </a:solidFill>
              </a:rPr>
              <a:t>Trời</a:t>
            </a:r>
            <a:r>
              <a:rPr lang="en-US" sz="5300" dirty="0">
                <a:solidFill>
                  <a:srgbClr val="003300"/>
                </a:solidFill>
              </a:rPr>
              <a:t>, </a:t>
            </a:r>
            <a:r>
              <a:rPr lang="en-US" sz="5300" dirty="0" err="1">
                <a:solidFill>
                  <a:srgbClr val="003300"/>
                </a:solidFill>
              </a:rPr>
              <a:t>vượt</a:t>
            </a:r>
            <a:r>
              <a:rPr lang="en-US" sz="5300" dirty="0">
                <a:solidFill>
                  <a:srgbClr val="003300"/>
                </a:solidFill>
              </a:rPr>
              <a:t> </a:t>
            </a:r>
            <a:r>
              <a:rPr lang="en-US" sz="5300" dirty="0" err="1">
                <a:solidFill>
                  <a:srgbClr val="003300"/>
                </a:solidFill>
              </a:rPr>
              <a:t>khó</a:t>
            </a:r>
            <a:r>
              <a:rPr lang="en-US" sz="5300" dirty="0">
                <a:solidFill>
                  <a:srgbClr val="003300"/>
                </a:solidFill>
              </a:rPr>
              <a:t> </a:t>
            </a:r>
            <a:r>
              <a:rPr lang="en-US" sz="5300" dirty="0" err="1">
                <a:solidFill>
                  <a:srgbClr val="003300"/>
                </a:solidFill>
              </a:rPr>
              <a:t>khăn</a:t>
            </a:r>
            <a:r>
              <a:rPr lang="en-US" sz="5300" dirty="0">
                <a:solidFill>
                  <a:srgbClr val="003300"/>
                </a:solidFill>
              </a:rPr>
              <a:t> qua </a:t>
            </a:r>
            <a:r>
              <a:rPr lang="en-US" sz="5300" dirty="0" err="1">
                <a:solidFill>
                  <a:srgbClr val="003300"/>
                </a:solidFill>
              </a:rPr>
              <a:t>bao</a:t>
            </a:r>
            <a:r>
              <a:rPr lang="en-US" sz="5300" dirty="0">
                <a:solidFill>
                  <a:srgbClr val="003300"/>
                </a:solidFill>
              </a:rPr>
              <a:t> </a:t>
            </a:r>
            <a:r>
              <a:rPr lang="en-US" sz="5300" dirty="0" err="1">
                <a:solidFill>
                  <a:srgbClr val="003300"/>
                </a:solidFill>
              </a:rPr>
              <a:t>gian</a:t>
            </a:r>
            <a:r>
              <a:rPr lang="en-US" sz="5300" dirty="0">
                <a:solidFill>
                  <a:srgbClr val="003300"/>
                </a:solidFill>
              </a:rPr>
              <a:t> nan </a:t>
            </a:r>
            <a:r>
              <a:rPr lang="en-US" sz="5300" dirty="0" err="1">
                <a:solidFill>
                  <a:srgbClr val="003300"/>
                </a:solidFill>
              </a:rPr>
              <a:t>lòng</a:t>
            </a:r>
            <a:r>
              <a:rPr lang="en-US" sz="5300" dirty="0">
                <a:solidFill>
                  <a:srgbClr val="003300"/>
                </a:solidFill>
              </a:rPr>
              <a:t> </a:t>
            </a:r>
            <a:r>
              <a:rPr lang="en-US" sz="5300" dirty="0" err="1">
                <a:solidFill>
                  <a:srgbClr val="003300"/>
                </a:solidFill>
              </a:rPr>
              <a:t>quyết</a:t>
            </a:r>
            <a:r>
              <a:rPr lang="en-US" sz="5300" dirty="0">
                <a:solidFill>
                  <a:srgbClr val="003300"/>
                </a:solidFill>
              </a:rPr>
              <a:t> </a:t>
            </a:r>
            <a:r>
              <a:rPr lang="en-US" sz="5300" dirty="0" err="1">
                <a:solidFill>
                  <a:srgbClr val="003300"/>
                </a:solidFill>
              </a:rPr>
              <a:t>tâm</a:t>
            </a:r>
            <a:r>
              <a:rPr lang="en-US" sz="5300" dirty="0">
                <a:solidFill>
                  <a:srgbClr val="003300"/>
                </a:solidFill>
              </a:rPr>
              <a:t> ta </a:t>
            </a:r>
            <a:r>
              <a:rPr lang="en-US" sz="5300" dirty="0" err="1">
                <a:solidFill>
                  <a:srgbClr val="003300"/>
                </a:solidFill>
              </a:rPr>
              <a:t>đi</a:t>
            </a:r>
            <a:r>
              <a:rPr lang="en-US" sz="5300" dirty="0">
                <a:solidFill>
                  <a:srgbClr val="003300"/>
                </a:solidFill>
              </a:rPr>
              <a:t> </a:t>
            </a:r>
            <a:r>
              <a:rPr lang="en-US" sz="5300" dirty="0" err="1">
                <a:solidFill>
                  <a:srgbClr val="003300"/>
                </a:solidFill>
              </a:rPr>
              <a:t>hiên</a:t>
            </a:r>
            <a:r>
              <a:rPr lang="en-US" sz="5300" dirty="0">
                <a:solidFill>
                  <a:srgbClr val="003300"/>
                </a:solidFill>
              </a:rPr>
              <a:t> </a:t>
            </a:r>
            <a:r>
              <a:rPr lang="en-US" sz="5300" dirty="0" err="1">
                <a:solidFill>
                  <a:srgbClr val="003300"/>
                </a:solidFill>
              </a:rPr>
              <a:t>ngang</a:t>
            </a:r>
            <a:r>
              <a:rPr lang="en-US" sz="5300" dirty="0">
                <a:solidFill>
                  <a:srgbClr val="003300"/>
                </a:solidFill>
              </a:rPr>
              <a:t> </a:t>
            </a:r>
            <a:r>
              <a:rPr lang="en-US" sz="5300" dirty="0" err="1">
                <a:solidFill>
                  <a:srgbClr val="003300"/>
                </a:solidFill>
              </a:rPr>
              <a:t>đem</a:t>
            </a:r>
            <a:r>
              <a:rPr lang="en-US" sz="5300" dirty="0">
                <a:solidFill>
                  <a:srgbClr val="003300"/>
                </a:solidFill>
              </a:rPr>
              <a:t> Tin </a:t>
            </a:r>
            <a:r>
              <a:rPr lang="en-US" sz="5300" dirty="0" err="1">
                <a:solidFill>
                  <a:srgbClr val="003300"/>
                </a:solidFill>
              </a:rPr>
              <a:t>Mừng</a:t>
            </a:r>
            <a:r>
              <a:rPr lang="en-US" sz="5300" dirty="0">
                <a:solidFill>
                  <a:srgbClr val="003300"/>
                </a:solidFill>
              </a:rPr>
              <a:t> </a:t>
            </a:r>
            <a:r>
              <a:rPr lang="en-US" sz="5300" dirty="0" err="1">
                <a:solidFill>
                  <a:srgbClr val="003300"/>
                </a:solidFill>
              </a:rPr>
              <a:t>gieo</a:t>
            </a:r>
            <a:r>
              <a:rPr lang="en-US" sz="5300" dirty="0">
                <a:solidFill>
                  <a:srgbClr val="003300"/>
                </a:solidFill>
              </a:rPr>
              <a:t> </a:t>
            </a:r>
            <a:r>
              <a:rPr lang="en-US" sz="5300" dirty="0" err="1">
                <a:solidFill>
                  <a:srgbClr val="003300"/>
                </a:solidFill>
              </a:rPr>
              <a:t>khắp</a:t>
            </a:r>
            <a:r>
              <a:rPr lang="en-US" sz="5300" dirty="0">
                <a:solidFill>
                  <a:srgbClr val="003300"/>
                </a:solidFill>
              </a:rPr>
              <a:t> </a:t>
            </a:r>
            <a:r>
              <a:rPr lang="en-US" sz="5300" dirty="0" err="1">
                <a:solidFill>
                  <a:srgbClr val="003300"/>
                </a:solidFill>
              </a:rPr>
              <a:t>mọi</a:t>
            </a:r>
            <a:r>
              <a:rPr lang="en-US" sz="5300" dirty="0">
                <a:solidFill>
                  <a:srgbClr val="003300"/>
                </a:solidFill>
              </a:rPr>
              <a:t> </a:t>
            </a:r>
            <a:r>
              <a:rPr lang="en-US" sz="5300" dirty="0" err="1">
                <a:solidFill>
                  <a:srgbClr val="003300"/>
                </a:solidFill>
              </a:rPr>
              <a:t>nơi</a:t>
            </a:r>
            <a:r>
              <a:rPr lang="en-US" sz="5300" dirty="0">
                <a:solidFill>
                  <a:srgbClr val="003300"/>
                </a:solidFill>
              </a:rPr>
              <a:t>.</a:t>
            </a:r>
          </a:p>
        </p:txBody>
      </p:sp>
    </p:spTree>
    <p:extLst>
      <p:ext uri="{BB962C8B-B14F-4D97-AF65-F5344CB8AC3E}">
        <p14:creationId xmlns:p14="http://schemas.microsoft.com/office/powerpoint/2010/main" val="11406570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708449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1703</Words>
  <Application>Microsoft Office PowerPoint</Application>
  <PresentationFormat>On-screen Show (16:9)</PresentationFormat>
  <Paragraphs>82</Paragraphs>
  <Slides>81</Slides>
  <Notes>0</Notes>
  <HiddenSlides>0</HiddenSlides>
  <MMClips>0</MMClips>
  <ScaleCrop>false</ScaleCrop>
  <HeadingPairs>
    <vt:vector size="4" baseType="variant">
      <vt:variant>
        <vt:lpstr>Theme</vt:lpstr>
      </vt:variant>
      <vt:variant>
        <vt:i4>6</vt:i4>
      </vt:variant>
      <vt:variant>
        <vt:lpstr>Slide Titles</vt:lpstr>
      </vt:variant>
      <vt:variant>
        <vt:i4>81</vt:i4>
      </vt:variant>
    </vt:vector>
  </HeadingPairs>
  <TitlesOfParts>
    <vt:vector size="87" baseType="lpstr">
      <vt:lpstr>Office Theme</vt:lpstr>
      <vt:lpstr>7_Office Theme</vt:lpstr>
      <vt:lpstr>36_Default Design</vt:lpstr>
      <vt:lpstr>37_Default Design</vt:lpstr>
      <vt:lpstr>2_Office Theme</vt:lpstr>
      <vt:lpstr>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CON HÂN HOAN Nguyễn Duy</vt:lpstr>
      <vt:lpstr>Đk: Con hân hoan vui sướng khi vào đền Thánh Chúa Trời, con say sưa ca hát chúc khen tình Chúa muôn đời.</vt:lpstr>
      <vt:lpstr>Tk1: Lang thang trên giòng đời nhiều khi con lạc lối. Những ước mơ lâu rồi về bên Chúa nghỉ ngơi.</vt:lpstr>
      <vt:lpstr>Đk: Con hân hoan vui sướng khi vào đền Thánh Chúa Trời, con say sưa ca hát chúc khen tình Chúa muôn đời.</vt:lpstr>
      <vt:lpstr>Tk2: Qua bao ngày đợi chờ, hồn con mơ về Chúa. Những lúc đêm trăng mờ nguyện dâng Chúa tình thơ.</vt:lpstr>
      <vt:lpstr>Đk: Con hân hoan vui sướng khi vào đền Thánh Chúa Trời, con say sưa ca hát chúc khen tình Chúa muôn đời.</vt:lpstr>
      <vt:lpstr>Tk3: Như đông lạnh hoang tàn hằng mong muôn giọt nắng. Những lúc con u buồn cậy trông Chúa nhiều hơn.</vt:lpstr>
      <vt:lpstr>Đk: Con hân hoan vui sướng khi vào đền Thánh Chúa Trời, con say sưa ca hát chúc khen tình Chúa muôn đời.</vt:lpstr>
      <vt:lpstr>PowerPoint Presentation</vt:lpstr>
      <vt:lpstr> </vt:lpstr>
      <vt:lpstr> </vt:lpstr>
      <vt:lpstr> </vt:lpstr>
      <vt:lpstr> </vt:lpstr>
      <vt:lpstr> </vt:lpstr>
      <vt:lpstr> </vt:lpstr>
      <vt:lpstr> </vt:lpstr>
      <vt:lpstr>PowerPoint Presentation</vt:lpstr>
      <vt:lpstr>PowerPoint Presentation</vt:lpstr>
      <vt:lpstr>Đáp Ca Thánh Vịnh 70 Lm Kim Long 04 Câu</vt:lpstr>
      <vt:lpstr>Đk: Chúa đã kéo con ra khỏi lòng thân mẫu.</vt:lpstr>
      <vt:lpstr>Tk1: Con náu thân bên Ngài, lạy Chúa đừng để con thất vọng bao giờ. Vì Ngài công chính, xin cứu vớt và giải thoát con, xin lắng nghe và tế độ con.</vt:lpstr>
      <vt:lpstr>Đk: Chúa đã kéo con ra khỏi lòng thân mẫu.</vt:lpstr>
      <vt:lpstr>Tk2: Như núi con nương nhờ, lạy Chúa, tựa thành lũy cứu độ con này. Vạn lạy Thiên Chúa, ôi núi đá, thành lũy chở che cho thoát tay độc ác thù nhân.</vt:lpstr>
      <vt:lpstr>Đk: Chúa đã kéo con ra khỏi lòng thân mẫu.</vt:lpstr>
      <vt:lpstr>Tk3: Con vẫn luôn hy vọng vào Chúa, từ tuổi xuân đã tin cậy Ngài. Từ hồi thơ ấu con đã nép mình vào Chúa luôn, thai mẫu tay Ngài đã chở che.</vt:lpstr>
      <vt:lpstr>Đk: Chúa đã kéo con ra khỏi lòng thân mẫu.</vt:lpstr>
      <vt:lpstr>Tk4: Công bố lòng trung thực của Chúa, tường thuật ơn cứu độ của Ngài. Từ hồi niên thiếu, ôi chính Chúa từng dạy dỗ con, nay vẫn rao truyền những kỳ công.</vt:lpstr>
      <vt:lpstr>Đk: Chúa đã kéo con ra khỏi lòng thân mẫu.</vt:lpstr>
      <vt:lpstr>PowerPoint Presentation</vt:lpstr>
      <vt:lpstr>Alleluia-Alleluia: Ông đến để chứng minh về sự sáng; để chuẩn bị cho Chúa một dân tộc hoàn hảo.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vt:lpstr>
      <vt:lpstr>Đk: Ôi Giê-su trên bàn thờ Thập Giá hiến trao tình yêu. Chiên hy sinh xóa tội đời, Ngài là hy lễ tuyệt vời. Con xin dâng cuộc đời để nên tấm bánh tình yêu. Tấm bánh ngát ân tình bẻ ra hiến trao muôn người.</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vt:lpstr>
      <vt:lpstr>Tk3: Con lãnh nhận hồng ân để nên muối men cho đời. Mãi rao truyền Chân Lý, Ánh Quang soi đời tối tăm. Đưa muôn lòng nhân thế tìm theo trên lối trường sinh, luôn hướng lên Quê Trời, niềm tin sắt son không rời.</vt:lpstr>
      <vt:lpstr>Đk: Ôi Giê-su trên bàn thờ Thập Giá hiến trao tình yêu. Chiên hy sinh xóa tội đời, Ngài là hy lễ tuyệt vời. Con xin dâng cuộc đời để nên tấm bánh tình yêu. Tấm bánh ngát ân tình bẻ ra hiến trao muôn người.</vt:lpstr>
      <vt:lpstr>PowerPoint Presentation</vt:lpstr>
      <vt:lpstr>PowerPoint Presentation</vt:lpstr>
      <vt:lpstr>Ca Nguyện Hiệp Lễ TỪ THUỞ HOANG SƠ </vt:lpstr>
      <vt:lpstr>Đk: Từ thuở hoang sơ nào! (Từ thuở hoang sơ nào). Mặt trời chưa ra đời (Mặt trời chưa ra đời). Tình yêu Chúa cao vời, phủ lấp đất trời, trải khắp muôn nơi. </vt:lpstr>
      <vt:lpstr>…Một hạt cát bé nhỏ, (Một hạt cát bé nhỏ) Từ trong cõi đất bụi (Từ trong cõi đất bụi) Gọi con đến cõi đời làm kiếp con người, tình Chúa muôn đời sáng tươi.</vt:lpstr>
      <vt:lpstr>Tk1: Đôi tay như võng êm đềm, đời con tay Chúa ru mềm, ngàn năm ru ân tình thánh Chúa ơi. Tình Chúa ấm êm, con tim như chiếc nôi hồng, hồn con tim Chúa ướp nồng, tình yêu cao hơn đỉnh Thái, Chúa ơi. Tình Chúa mênh mông.</vt:lpstr>
      <vt:lpstr>Đk: Từ thuở hoang sơ nào! (Từ thuở hoang sơ nào). Mặt trời chưa ra đời (Mặt trời chưa ra đời). Tình yêu Chúa cao vời, phủ lấp đất trời, trải khắp muôn nơi. </vt:lpstr>
      <vt:lpstr>…Một hạt cát bé nhỏ, (Một hạt cát bé nhỏ) Từ trong cõi đất bụi (Từ trong cõi đất bụi) Gọi con đến cõi đời làm kiếp con người, tình Chúa muôn đời sáng tươi.</vt:lpstr>
      <vt:lpstr>Tk2: Sinh con trong cát bụi này, đời con năm tháng vơi đầy, mặc lên thân con Tình Thánh Chúa ơi. Tình Chúa lớn thay, nuôi con môi sữa ngọt ngào, tình yêu sao quá dạt dào, đời con trong tay của Chúa, Chúa ơi. Tình Chúa cao sâu.</vt:lpstr>
      <vt:lpstr>Đk: Từ thuở hoang sơ nào! (Từ thuở hoang sơ nào). Mặt trời chưa ra đời (Mặt trời chưa ra đời). Tình yêu Chúa cao vời, phủ lấp đất trời, trải khắp muôn nơi. </vt:lpstr>
      <vt:lpstr>…Một hạt cát bé nhỏ, (Một hạt cát bé nhỏ) Từ trong cõi đất bụi (Từ trong cõi đất bụi) Gọi con đến cõi đời làm kiếp con người, tình Chúa muôn đời sáng tươi.</vt:lpstr>
      <vt:lpstr>PowerPoint Presentation</vt:lpstr>
      <vt:lpstr>PowerPoint Presentation</vt:lpstr>
      <vt:lpstr>Ca Kết Lễ LÚA CHÍN ĐẦY ĐỒNG Sơn Dương</vt:lpstr>
      <vt:lpstr>Tk: Cùng ra đi ta mang Tin Mừng đến muôn miền dù gian lao nhưng ta vẫn hoài vững tâm. Lòng hân hoan vui hát ca là lời truyền rao chân lý cho thế trần lời Thiên  Chúa trổ bông.</vt:lpstr>
      <vt:lpstr>Đk: Lúa chín cánh đồng bao la lung linh từng bông lúa vàng. Lời Chúa xưa như đang sai ta nào đứng lên đi mau đi mau nên thợ gặt trên cánh đồng xa</vt:lpstr>
      <vt:lpstr>…Tiến bước với lòng hân hoan chung tay gặt lúa Nước Trời, vượt khó khăn qua bao gian nan lòng quyết tâm ta đi hiên ngang đem Tin Mừng gieo khắp mọi nơi.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82</cp:revision>
  <dcterms:created xsi:type="dcterms:W3CDTF">2023-06-20T01:43:30Z</dcterms:created>
  <dcterms:modified xsi:type="dcterms:W3CDTF">2023-06-21T07:20:01Z</dcterms:modified>
</cp:coreProperties>
</file>