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16" r:id="rId3"/>
    <p:sldMasterId id="2147483728" r:id="rId4"/>
    <p:sldMasterId id="2147483812" r:id="rId5"/>
    <p:sldMasterId id="2147483824" r:id="rId6"/>
    <p:sldMasterId id="2147483836" r:id="rId7"/>
  </p:sldMasterIdLst>
  <p:notesMasterIdLst>
    <p:notesMasterId r:id="rId62"/>
  </p:notesMasterIdLst>
  <p:sldIdLst>
    <p:sldId id="9736" r:id="rId8"/>
    <p:sldId id="9600" r:id="rId9"/>
    <p:sldId id="9601" r:id="rId10"/>
    <p:sldId id="9602" r:id="rId11"/>
    <p:sldId id="9603" r:id="rId12"/>
    <p:sldId id="9604" r:id="rId13"/>
    <p:sldId id="9605" r:id="rId14"/>
    <p:sldId id="9606" r:id="rId15"/>
    <p:sldId id="9607" r:id="rId16"/>
    <p:sldId id="9735" r:id="rId17"/>
    <p:sldId id="9726" r:id="rId18"/>
    <p:sldId id="9727" r:id="rId19"/>
    <p:sldId id="9728" r:id="rId20"/>
    <p:sldId id="9729" r:id="rId21"/>
    <p:sldId id="9730" r:id="rId22"/>
    <p:sldId id="9731" r:id="rId23"/>
    <p:sldId id="9732" r:id="rId24"/>
    <p:sldId id="9733" r:id="rId25"/>
    <p:sldId id="9734" r:id="rId26"/>
    <p:sldId id="9700" r:id="rId27"/>
    <p:sldId id="9701" r:id="rId28"/>
    <p:sldId id="9702" r:id="rId29"/>
    <p:sldId id="9703" r:id="rId30"/>
    <p:sldId id="9704" r:id="rId31"/>
    <p:sldId id="9705" r:id="rId32"/>
    <p:sldId id="9725" r:id="rId33"/>
    <p:sldId id="9721" r:id="rId34"/>
    <p:sldId id="9722" r:id="rId35"/>
    <p:sldId id="9723" r:id="rId36"/>
    <p:sldId id="9724" r:id="rId37"/>
    <p:sldId id="9659" r:id="rId38"/>
    <p:sldId id="258" r:id="rId39"/>
    <p:sldId id="9706" r:id="rId40"/>
    <p:sldId id="9707" r:id="rId41"/>
    <p:sldId id="9708" r:id="rId42"/>
    <p:sldId id="9709" r:id="rId43"/>
    <p:sldId id="9710" r:id="rId44"/>
    <p:sldId id="9711" r:id="rId45"/>
    <p:sldId id="9712" r:id="rId46"/>
    <p:sldId id="9713" r:id="rId47"/>
    <p:sldId id="9738" r:id="rId48"/>
    <p:sldId id="9384" r:id="rId49"/>
    <p:sldId id="2344" r:id="rId50"/>
    <p:sldId id="9683" r:id="rId51"/>
    <p:sldId id="9555" r:id="rId52"/>
    <p:sldId id="9556" r:id="rId53"/>
    <p:sldId id="9684" r:id="rId54"/>
    <p:sldId id="9691" r:id="rId55"/>
    <p:sldId id="9737" r:id="rId56"/>
    <p:sldId id="9390" r:id="rId57"/>
    <p:sldId id="2180" r:id="rId58"/>
    <p:sldId id="2182" r:id="rId59"/>
    <p:sldId id="9714" r:id="rId60"/>
    <p:sldId id="9739" r:id="rId6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17851"/>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viewProps" Target="view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4/14/2023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4/14/2023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30566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28617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16829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5492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4/14/2023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89613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4/14/2023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96390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4/14/2023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02390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22815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5179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70501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3680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56645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95281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34800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75019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81980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34213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22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4/14/2023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14587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1827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66108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86510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426482"/>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89053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38604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1813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23216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4688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4/14/2023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43830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26889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00649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86022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68695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6109450"/>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70120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1134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83486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6286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4/14/2023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03491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28445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02131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1043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48531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64884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0402917"/>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40920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950014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4840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4/14/2023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4/14/2023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368763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4/14/2023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571726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4/14/2023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877299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731303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850356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664698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098200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2049332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410628948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065353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4/14/2023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16275490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9851150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8421068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7562376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69.xml"/><Relationship Id="rId7" Type="http://schemas.openxmlformats.org/officeDocument/2006/relationships/slideLayout" Target="../slideLayouts/slideLayout7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5" Type="http://schemas.openxmlformats.org/officeDocument/2006/relationships/slideLayout" Target="../slideLayouts/slideLayout71.xml"/><Relationship Id="rId4" Type="http://schemas.openxmlformats.org/officeDocument/2006/relationships/slideLayout" Target="../slideLayouts/slideLayout70.xml"/><Relationship Id="rId9"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4/14/2023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4/14/2023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5110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847929"/>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1360719"/>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4706212"/>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4/14/2023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5220297"/>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452993392"/>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56.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56.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56.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Layout" Target="../slideLayouts/slideLayout56.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6.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56.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56.xml"/></Relationships>
</file>

<file path=ppt/slides/_rels/slide4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5.xml"/></Relationships>
</file>

<file path=ppt/slides/_rels/slide4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5.xml"/></Relationships>
</file>

<file path=ppt/slides/_rels/slide4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56.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8" y="0"/>
            <a:ext cx="9141023" cy="5143500"/>
          </a:xfrm>
          <a:prstGeom prst="rect">
            <a:avLst/>
          </a:prstGeom>
        </p:spPr>
      </p:pic>
    </p:spTree>
    <p:extLst>
      <p:ext uri="{BB962C8B-B14F-4D97-AF65-F5344CB8AC3E}">
        <p14:creationId xmlns:p14="http://schemas.microsoft.com/office/powerpoint/2010/main" val="29737087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8" y="0"/>
            <a:ext cx="9141023" cy="5143500"/>
          </a:xfrm>
          <a:prstGeom prst="rect">
            <a:avLst/>
          </a:prstGeom>
        </p:spPr>
      </p:pic>
    </p:spTree>
    <p:extLst>
      <p:ext uri="{BB962C8B-B14F-4D97-AF65-F5344CB8AC3E}">
        <p14:creationId xmlns:p14="http://schemas.microsoft.com/office/powerpoint/2010/main" val="29737087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003399"/>
                </a:solidFill>
                <a:effectLst>
                  <a:outerShdw blurRad="38100" dist="38100" dir="2700000" algn="tl">
                    <a:srgbClr val="000000">
                      <a:alpha val="43137"/>
                    </a:srgbClr>
                  </a:outerShdw>
                </a:effectLst>
                <a:latin typeface="+mj-lt"/>
              </a:rPr>
              <a:t/>
            </a:r>
            <a:br>
              <a:rPr lang="en-US" b="0">
                <a:solidFill>
                  <a:srgbClr val="003399"/>
                </a:solidFill>
                <a:effectLst>
                  <a:outerShdw blurRad="38100" dist="38100" dir="2700000" algn="tl">
                    <a:srgbClr val="000000">
                      <a:alpha val="43137"/>
                    </a:srgbClr>
                  </a:outerShdw>
                </a:effectLst>
                <a:latin typeface="+mj-lt"/>
              </a:rPr>
            </a:br>
            <a:endParaRPr lang="en-US" b="0">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0">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0">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4862273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003399"/>
                </a:solidFill>
                <a:effectLst>
                  <a:outerShdw blurRad="38100" dist="38100" dir="2700000" algn="tl">
                    <a:srgbClr val="000000">
                      <a:alpha val="43137"/>
                    </a:srgbClr>
                  </a:outerShdw>
                </a:effectLst>
                <a:latin typeface="+mj-lt"/>
              </a:rPr>
              <a:t/>
            </a:r>
            <a:br>
              <a:rPr lang="en-US" b="0">
                <a:solidFill>
                  <a:srgbClr val="003399"/>
                </a:solidFill>
                <a:effectLst>
                  <a:outerShdw blurRad="38100" dist="38100" dir="2700000" algn="tl">
                    <a:srgbClr val="000000">
                      <a:alpha val="43137"/>
                    </a:srgbClr>
                  </a:outerShdw>
                </a:effectLst>
                <a:latin typeface="+mj-lt"/>
              </a:rPr>
            </a:br>
            <a:endParaRPr lang="en-US" b="0">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Chủ tế:</a:t>
            </a:r>
            <a:r>
              <a:rPr lang="en-US" sz="4000" b="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i="1">
                <a:solidFill>
                  <a:srgbClr val="FF0000"/>
                </a:solidFill>
                <a:effectLst>
                  <a:outerShdw blurRad="38100" dist="38100" dir="2700000" algn="tl">
                    <a:srgbClr val="000000">
                      <a:alpha val="43137"/>
                    </a:srgbClr>
                  </a:outerShdw>
                </a:effectLst>
                <a:latin typeface="+mj-lt"/>
                <a:cs typeface="Times New Roman" panose="02020603050405020304" pitchFamily="18" charset="0"/>
              </a:rPr>
              <a:t>Vinh danh Thiên Chúa trên các tầng trời.</a:t>
            </a:r>
            <a:br>
              <a:rPr lang="en-US" sz="5400" b="0" i="1">
                <a:solidFill>
                  <a:srgbClr val="FF0000"/>
                </a:solidFill>
                <a:effectLst>
                  <a:outerShdw blurRad="38100" dist="38100" dir="2700000" algn="tl">
                    <a:srgbClr val="000000">
                      <a:alpha val="43137"/>
                    </a:srgbClr>
                  </a:outerShdw>
                </a:effectLst>
                <a:latin typeface="+mj-lt"/>
                <a:cs typeface="Times New Roman" panose="02020603050405020304" pitchFamily="18" charset="0"/>
              </a:rPr>
            </a:br>
            <a:r>
              <a:rPr lang="vi-VN" sz="5400" b="0">
                <a:solidFill>
                  <a:srgbClr val="FF0000"/>
                </a:solidFill>
                <a:effectLst>
                  <a:outerShdw blurRad="38100" dist="38100" dir="2700000" algn="tl">
                    <a:srgbClr val="000000">
                      <a:alpha val="43137"/>
                    </a:srgbClr>
                  </a:outerShdw>
                </a:effectLst>
                <a:latin typeface="+mj-lt"/>
                <a:cs typeface="Times New Roman" panose="02020603050405020304" pitchFamily="18" charset="0"/>
              </a:rPr>
              <a:t>A+B:</a:t>
            </a:r>
            <a:r>
              <a:rPr lang="vi-VN" sz="54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 Và bình an dưới thế cho người thiện tâm</a:t>
            </a:r>
            <a:r>
              <a:rPr lang="en-US" sz="54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0">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4221836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rgbClr val="003399"/>
                </a:solidFill>
                <a:effectLst>
                  <a:outerShdw blurRad="38100" dist="38100" dir="2700000" algn="tl">
                    <a:srgbClr val="000000">
                      <a:alpha val="43137"/>
                    </a:srgbClr>
                  </a:outerShdw>
                </a:effectLst>
                <a:latin typeface="+mj-lt"/>
              </a:rPr>
              <a:t/>
            </a:r>
            <a:br>
              <a:rPr lang="en-US" b="0">
                <a:solidFill>
                  <a:srgbClr val="003399"/>
                </a:solidFill>
                <a:effectLst>
                  <a:outerShdw blurRad="38100" dist="38100" dir="2700000" algn="tl">
                    <a:srgbClr val="000000">
                      <a:alpha val="43137"/>
                    </a:srgbClr>
                  </a:outerShdw>
                </a:effectLst>
                <a:latin typeface="+mj-lt"/>
              </a:rPr>
            </a:br>
            <a:endParaRPr lang="en-US" b="0">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chúc tụng Chúa. </a:t>
            </a:r>
            <a:br>
              <a:rPr lang="en-US" sz="50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r>
              <a:rPr lang="en-US" sz="5000" b="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288993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rgbClr val="003399"/>
                </a:solidFill>
                <a:effectLst>
                  <a:outerShdw blurRad="38100" dist="38100" dir="2700000" algn="tl">
                    <a:srgbClr val="000000">
                      <a:alpha val="43137"/>
                    </a:srgbClr>
                  </a:outerShdw>
                </a:effectLst>
                <a:latin typeface="+mj-lt"/>
              </a:rPr>
              <a:t/>
            </a:r>
            <a:br>
              <a:rPr lang="en-US" sz="4000" b="0">
                <a:solidFill>
                  <a:srgbClr val="003399"/>
                </a:solidFill>
                <a:effectLst>
                  <a:outerShdw blurRad="38100" dist="38100" dir="2700000" algn="tl">
                    <a:srgbClr val="000000">
                      <a:alpha val="43137"/>
                    </a:srgbClr>
                  </a:outerShdw>
                </a:effectLst>
                <a:latin typeface="+mj-lt"/>
              </a:rPr>
            </a:br>
            <a:endParaRPr lang="en-US" sz="4000" b="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50823931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rgbClr val="003399"/>
                </a:solidFill>
                <a:effectLst>
                  <a:outerShdw blurRad="38100" dist="38100" dir="2700000" algn="tl">
                    <a:srgbClr val="000000">
                      <a:alpha val="43137"/>
                    </a:srgbClr>
                  </a:outerShdw>
                </a:effectLst>
                <a:latin typeface="+mj-lt"/>
              </a:rPr>
              <a:t/>
            </a:r>
            <a:br>
              <a:rPr lang="en-US" sz="4000" b="0">
                <a:solidFill>
                  <a:srgbClr val="003399"/>
                </a:solidFill>
                <a:effectLst>
                  <a:outerShdw blurRad="38100" dist="38100" dir="2700000" algn="tl">
                    <a:srgbClr val="000000">
                      <a:alpha val="43137"/>
                    </a:srgbClr>
                  </a:outerShdw>
                </a:effectLst>
                <a:latin typeface="+mj-lt"/>
              </a:rPr>
            </a:br>
            <a:endParaRPr lang="en-US" sz="4000" b="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con một Thiên Chúa,            </a:t>
            </a:r>
            <a:r>
              <a:rPr lang="en-US" sz="4800" b="0">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a:t>
            </a:r>
          </a:p>
          <a:p>
            <a:pPr marL="0" indent="0" algn="just" eaLnBrk="1" hangingPunct="1">
              <a:lnSpc>
                <a:spcPct val="145000"/>
              </a:lnSpc>
              <a:buFontTx/>
              <a:buNone/>
            </a:pPr>
            <a:r>
              <a:rPr lang="vi-VN" sz="4800" b="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31590269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rgbClr val="003399"/>
                </a:solidFill>
                <a:effectLst>
                  <a:outerShdw blurRad="38100" dist="38100" dir="2700000" algn="tl">
                    <a:srgbClr val="000000">
                      <a:alpha val="43137"/>
                    </a:srgbClr>
                  </a:outerShdw>
                </a:effectLst>
                <a:latin typeface="+mj-lt"/>
              </a:rPr>
              <a:t/>
            </a:r>
            <a:br>
              <a:rPr lang="en-US" sz="4000" b="0">
                <a:solidFill>
                  <a:srgbClr val="003399"/>
                </a:solidFill>
                <a:effectLst>
                  <a:outerShdw blurRad="38100" dist="38100" dir="2700000" algn="tl">
                    <a:srgbClr val="000000">
                      <a:alpha val="43137"/>
                    </a:srgbClr>
                  </a:outerShdw>
                </a:effectLst>
                <a:latin typeface="+mj-lt"/>
              </a:rPr>
            </a:br>
            <a:endParaRPr lang="en-US" sz="4000" b="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18957137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rgbClr val="003399"/>
                </a:solidFill>
                <a:effectLst>
                  <a:outerShdw blurRad="38100" dist="38100" dir="2700000" algn="tl">
                    <a:srgbClr val="000000">
                      <a:alpha val="43137"/>
                    </a:srgbClr>
                  </a:outerShdw>
                </a:effectLst>
                <a:latin typeface="+mj-lt"/>
              </a:rPr>
              <a:t/>
            </a:r>
            <a:br>
              <a:rPr lang="en-US" sz="4000" b="0">
                <a:solidFill>
                  <a:srgbClr val="003399"/>
                </a:solidFill>
                <a:effectLst>
                  <a:outerShdw blurRad="38100" dist="38100" dir="2700000" algn="tl">
                    <a:srgbClr val="000000">
                      <a:alpha val="43137"/>
                    </a:srgbClr>
                  </a:outerShdw>
                </a:effectLst>
                <a:latin typeface="+mj-lt"/>
              </a:rPr>
            </a:br>
            <a:endParaRPr lang="en-US" sz="4000" b="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4800" b="0">
                <a:solidFill>
                  <a:srgbClr val="FF0000"/>
                </a:solidFill>
                <a:effectLst>
                  <a:outerShdw blurRad="38100" dist="38100" dir="2700000" algn="tl">
                    <a:srgbClr val="000000">
                      <a:alpha val="43137"/>
                    </a:srgbClr>
                  </a:outerShdw>
                </a:effectLst>
                <a:latin typeface="+mj-lt"/>
                <a:cs typeface="Times New Roman" panose="02020603050405020304" pitchFamily="18" charset="0"/>
              </a:rPr>
              <a:t>Vì lạy Chúa Giêsu Kitô,</a:t>
            </a:r>
            <a:r>
              <a:rPr lang="vi-VN" sz="48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 chỉ có Chúa là Đấng Thánh.</a:t>
            </a:r>
          </a:p>
        </p:txBody>
      </p:sp>
    </p:spTree>
    <p:extLst>
      <p:ext uri="{BB962C8B-B14F-4D97-AF65-F5344CB8AC3E}">
        <p14:creationId xmlns:p14="http://schemas.microsoft.com/office/powerpoint/2010/main" val="3216408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rgbClr val="003399"/>
                </a:solidFill>
                <a:effectLst>
                  <a:outerShdw blurRad="38100" dist="38100" dir="2700000" algn="tl">
                    <a:srgbClr val="000000">
                      <a:alpha val="43137"/>
                    </a:srgbClr>
                  </a:outerShdw>
                </a:effectLst>
                <a:latin typeface="+mj-lt"/>
              </a:rPr>
              <a:t/>
            </a:r>
            <a:br>
              <a:rPr lang="en-US" sz="4000" b="0">
                <a:solidFill>
                  <a:srgbClr val="003399"/>
                </a:solidFill>
                <a:effectLst>
                  <a:outerShdw blurRad="38100" dist="38100" dir="2700000" algn="tl">
                    <a:srgbClr val="000000">
                      <a:alpha val="43137"/>
                    </a:srgbClr>
                  </a:outerShdw>
                </a:effectLst>
                <a:latin typeface="+mj-lt"/>
              </a:rPr>
            </a:br>
            <a:endParaRPr lang="en-US" sz="4000" b="0">
              <a:solidFill>
                <a:srgbClr val="003399"/>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400" b="0"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400" b="0"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vi-VN" sz="44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1713779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8" y="0"/>
            <a:ext cx="9141023" cy="5143500"/>
          </a:xfrm>
          <a:prstGeom prst="rect">
            <a:avLst/>
          </a:prstGeom>
        </p:spPr>
      </p:pic>
    </p:spTree>
    <p:extLst>
      <p:ext uri="{BB962C8B-B14F-4D97-AF65-F5344CB8AC3E}">
        <p14:creationId xmlns:p14="http://schemas.microsoft.com/office/powerpoint/2010/main" val="29737087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398356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fontScale="92500" lnSpcReduction="10000"/>
          </a:bodyPr>
          <a:lstStyle/>
          <a:p>
            <a:pPr marL="27432" indent="0" algn="ctr">
              <a:lnSpc>
                <a:spcPct val="120000"/>
              </a:lnSpc>
              <a:buNone/>
            </a:pP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nhập</a:t>
            </a: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7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vi-VN" sz="80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Chúa đã sống lại</a:t>
            </a:r>
            <a:endParaRPr lang="en-US" sz="8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Lm. </a:t>
            </a:r>
            <a:r>
              <a:rPr lang="vi-VN" sz="54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Nguyễn Duy</a:t>
            </a:r>
            <a:endPar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6833908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buNone/>
            </a:pPr>
            <a:r>
              <a:rPr lang="vi-VN" sz="5400" b="1" u="sng" dirty="0">
                <a:solidFill>
                  <a:srgbClr val="FF0000"/>
                </a:solidFill>
                <a:cs typeface="Times New Roman" panose="02020603050405020304" pitchFamily="18" charset="0"/>
              </a:rPr>
              <a:t>Đk</a:t>
            </a:r>
            <a:r>
              <a:rPr lang="en-US" sz="5400" b="1" u="sng" dirty="0">
                <a:solidFill>
                  <a:srgbClr val="FF0000"/>
                </a:solidFill>
                <a:cs typeface="Times New Roman" panose="02020603050405020304" pitchFamily="18" charset="0"/>
              </a:rPr>
              <a:t>:</a:t>
            </a:r>
            <a:r>
              <a:rPr lang="en-US" sz="5400" b="1" dirty="0">
                <a:solidFill>
                  <a:srgbClr val="FFFF00"/>
                </a:solidFill>
                <a:cs typeface="Times New Roman" panose="02020603050405020304" pitchFamily="18" charset="0"/>
              </a:rPr>
              <a:t> </a:t>
            </a:r>
            <a:r>
              <a:rPr lang="vi-VN" sz="5400" b="1" dirty="0">
                <a:solidFill>
                  <a:srgbClr val="003399"/>
                </a:solidFill>
                <a:cs typeface="Times New Roman" panose="02020603050405020304" pitchFamily="18" charset="0"/>
              </a:rPr>
              <a:t>Chúa đã sống lại thật rồi, Chúa đã sống lại thật rồi người ơi vui lên tiếng ca. Chúa đã sống lại thật rồi, Chúa chiến thắng tử thần rồi đem nguồn hạnh phúc khắp nơi.</a:t>
            </a:r>
            <a:endParaRPr lang="en-US" sz="5400" b="1" dirty="0">
              <a:solidFill>
                <a:srgbClr val="003399"/>
              </a:solidFill>
              <a:cs typeface="Times New Roman" panose="02020603050405020304" pitchFamily="18" charset="0"/>
            </a:endParaRPr>
          </a:p>
        </p:txBody>
      </p:sp>
    </p:spTree>
    <p:extLst>
      <p:ext uri="{BB962C8B-B14F-4D97-AF65-F5344CB8AC3E}">
        <p14:creationId xmlns:p14="http://schemas.microsoft.com/office/powerpoint/2010/main" val="2275879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010150"/>
          </a:xfrm>
        </p:spPr>
        <p:txBody>
          <a:bodyPr>
            <a:noAutofit/>
          </a:bodyPr>
          <a:lstStyle/>
          <a:p>
            <a:pPr marL="0" indent="0" algn="just">
              <a:buNone/>
            </a:pPr>
            <a:r>
              <a:rPr lang="vi-VN" sz="5400" b="1" u="sng" dirty="0">
                <a:solidFill>
                  <a:srgbClr val="FF0000"/>
                </a:solidFill>
                <a:cs typeface="Times New Roman" panose="02020603050405020304" pitchFamily="18" charset="0"/>
              </a:rPr>
              <a:t>T</a:t>
            </a:r>
            <a:r>
              <a:rPr lang="en-US" sz="5400" b="1" u="sng" dirty="0">
                <a:solidFill>
                  <a:srgbClr val="FF0000"/>
                </a:solidFill>
                <a:cs typeface="Times New Roman" panose="02020603050405020304" pitchFamily="18" charset="0"/>
              </a:rPr>
              <a:t>k</a:t>
            </a:r>
            <a:r>
              <a:rPr lang="vi-VN" sz="5400" b="1" u="sng" dirty="0">
                <a:solidFill>
                  <a:srgbClr val="FF0000"/>
                </a:solidFill>
                <a:cs typeface="Times New Roman" panose="02020603050405020304" pitchFamily="18" charset="0"/>
              </a:rPr>
              <a:t>1</a:t>
            </a:r>
            <a:r>
              <a:rPr lang="en-US" sz="5400" b="1" u="sng" dirty="0">
                <a:solidFill>
                  <a:srgbClr val="FF0000"/>
                </a:solidFill>
                <a:cs typeface="Times New Roman" panose="02020603050405020304" pitchFamily="18" charset="0"/>
              </a:rPr>
              <a:t>:</a:t>
            </a:r>
            <a:r>
              <a:rPr lang="en-US" sz="5400" b="1" dirty="0">
                <a:solidFill>
                  <a:srgbClr val="FFFF00"/>
                </a:solidFill>
                <a:cs typeface="Times New Roman" panose="02020603050405020304" pitchFamily="18" charset="0"/>
              </a:rPr>
              <a:t> </a:t>
            </a:r>
            <a:r>
              <a:rPr lang="vi-VN" sz="5400" b="1" dirty="0">
                <a:solidFill>
                  <a:srgbClr val="003399"/>
                </a:solidFill>
                <a:cs typeface="Times New Roman" panose="02020603050405020304" pitchFamily="18" charset="0"/>
              </a:rPr>
              <a:t>Vì đêm qua đã tàn rồi giờ vinh quang Chúa rạng ngời. Ngày tươi lên ánh vui. Hồng ân Thiên Chúa tuyệt vời Ngài ban cho khắp trần đời. Mừng hát đi người ơi.</a:t>
            </a:r>
            <a:endParaRPr lang="en-US" sz="5400" b="1" dirty="0">
              <a:solidFill>
                <a:srgbClr val="003399"/>
              </a:solidFill>
              <a:cs typeface="Times New Roman" panose="02020603050405020304" pitchFamily="18" charset="0"/>
            </a:endParaRPr>
          </a:p>
        </p:txBody>
      </p:sp>
    </p:spTree>
    <p:extLst>
      <p:ext uri="{BB962C8B-B14F-4D97-AF65-F5344CB8AC3E}">
        <p14:creationId xmlns:p14="http://schemas.microsoft.com/office/powerpoint/2010/main" val="35380932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buNone/>
            </a:pPr>
            <a:r>
              <a:rPr lang="vi-VN" sz="5400" b="1" u="sng" dirty="0">
                <a:solidFill>
                  <a:srgbClr val="FF0000"/>
                </a:solidFill>
                <a:cs typeface="Times New Roman" panose="02020603050405020304" pitchFamily="18" charset="0"/>
              </a:rPr>
              <a:t>Đk</a:t>
            </a:r>
            <a:r>
              <a:rPr lang="en-US" sz="5400" b="1" u="sng" dirty="0">
                <a:solidFill>
                  <a:srgbClr val="FF0000"/>
                </a:solidFill>
                <a:cs typeface="Times New Roman" panose="02020603050405020304" pitchFamily="18" charset="0"/>
              </a:rPr>
              <a:t>:</a:t>
            </a:r>
            <a:r>
              <a:rPr lang="en-US" sz="5400" b="1" dirty="0">
                <a:solidFill>
                  <a:srgbClr val="FFFF00"/>
                </a:solidFill>
                <a:cs typeface="Times New Roman" panose="02020603050405020304" pitchFamily="18" charset="0"/>
              </a:rPr>
              <a:t> </a:t>
            </a:r>
            <a:r>
              <a:rPr lang="vi-VN" sz="5400" b="1" dirty="0">
                <a:solidFill>
                  <a:srgbClr val="003399"/>
                </a:solidFill>
                <a:cs typeface="Times New Roman" panose="02020603050405020304" pitchFamily="18" charset="0"/>
              </a:rPr>
              <a:t>Chúa đã sống lại thật rồi, Chúa đã sống lại thật rồi người ơi vui lên tiếng ca. Chúa đã sống lại thật rồi, Chúa chiến thắng tử thần rồi đem nguồn hạnh phúc khắp nơi.</a:t>
            </a:r>
            <a:endParaRPr lang="en-US" sz="5400" b="1" dirty="0">
              <a:solidFill>
                <a:srgbClr val="003399"/>
              </a:solidFill>
              <a:cs typeface="Times New Roman" panose="02020603050405020304" pitchFamily="18" charset="0"/>
            </a:endParaRPr>
          </a:p>
        </p:txBody>
      </p:sp>
    </p:spTree>
    <p:extLst>
      <p:ext uri="{BB962C8B-B14F-4D97-AF65-F5344CB8AC3E}">
        <p14:creationId xmlns:p14="http://schemas.microsoft.com/office/powerpoint/2010/main" val="6179516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809"/>
            <a:ext cx="9144000" cy="5143500"/>
          </a:xfrm>
        </p:spPr>
        <p:txBody>
          <a:bodyPr>
            <a:noAutofit/>
          </a:bodyPr>
          <a:lstStyle/>
          <a:p>
            <a:pPr marL="0" indent="0" algn="just">
              <a:buNone/>
            </a:pPr>
            <a:r>
              <a:rPr lang="en-US" sz="4800" b="1" u="sng" dirty="0">
                <a:solidFill>
                  <a:srgbClr val="FF0000"/>
                </a:solidFill>
                <a:cs typeface="Times New Roman" panose="02020603050405020304" pitchFamily="18" charset="0"/>
              </a:rPr>
              <a:t>Tk2:</a:t>
            </a:r>
            <a:r>
              <a:rPr lang="en-US" sz="4800" b="1" dirty="0">
                <a:solidFill>
                  <a:srgbClr val="FFFF00"/>
                </a:solidFill>
                <a:cs typeface="Times New Roman" panose="02020603050405020304" pitchFamily="18" charset="0"/>
              </a:rPr>
              <a:t> </a:t>
            </a:r>
            <a:r>
              <a:rPr lang="vi-VN" sz="4800" b="1" dirty="0">
                <a:solidFill>
                  <a:srgbClr val="003399"/>
                </a:solidFill>
                <a:cs typeface="Times New Roman" panose="02020603050405020304" pitchFamily="18" charset="0"/>
              </a:rPr>
              <a:t>Nguồn ân thiêng Chúa dạt dào tình yêu ôi quá nhiệm màu. Ngài chịu bao đớn đau, để cho nhân thế khổ sầu hưởng niềm vui sống ngọt ngào. Hạnh phúc mãi ngàn sau.</a:t>
            </a:r>
            <a:endParaRPr lang="en-US" sz="4800" b="1" dirty="0">
              <a:solidFill>
                <a:srgbClr val="003399"/>
              </a:solidFill>
              <a:cs typeface="Times New Roman" panose="02020603050405020304" pitchFamily="18" charset="0"/>
            </a:endParaRPr>
          </a:p>
        </p:txBody>
      </p:sp>
    </p:spTree>
    <p:extLst>
      <p:ext uri="{BB962C8B-B14F-4D97-AF65-F5344CB8AC3E}">
        <p14:creationId xmlns:p14="http://schemas.microsoft.com/office/powerpoint/2010/main" val="39862787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buNone/>
            </a:pPr>
            <a:r>
              <a:rPr lang="vi-VN" sz="5400" b="1" u="sng" dirty="0">
                <a:solidFill>
                  <a:srgbClr val="FF0000"/>
                </a:solidFill>
                <a:cs typeface="Times New Roman" panose="02020603050405020304" pitchFamily="18" charset="0"/>
              </a:rPr>
              <a:t>Đk</a:t>
            </a:r>
            <a:r>
              <a:rPr lang="en-US" sz="5400" b="1" u="sng" dirty="0">
                <a:solidFill>
                  <a:srgbClr val="FF0000"/>
                </a:solidFill>
                <a:cs typeface="Times New Roman" panose="02020603050405020304" pitchFamily="18" charset="0"/>
              </a:rPr>
              <a:t>:</a:t>
            </a:r>
            <a:r>
              <a:rPr lang="en-US" sz="5400" b="1" dirty="0">
                <a:solidFill>
                  <a:srgbClr val="FFFF00"/>
                </a:solidFill>
                <a:cs typeface="Times New Roman" panose="02020603050405020304" pitchFamily="18" charset="0"/>
              </a:rPr>
              <a:t> </a:t>
            </a:r>
            <a:r>
              <a:rPr lang="vi-VN" sz="5400" b="1" dirty="0">
                <a:solidFill>
                  <a:srgbClr val="003399"/>
                </a:solidFill>
                <a:cs typeface="Times New Roman" panose="02020603050405020304" pitchFamily="18" charset="0"/>
              </a:rPr>
              <a:t>Chúa đã sống lại thật rồi, Chúa đã sống lại thật rồi người ơi vui lên tiếng ca. Chúa đã sống lại thật rồi, Chúa chiến thắng tử thần rồi đem nguồn hạnh phúc khắp nơi.</a:t>
            </a:r>
            <a:endParaRPr lang="en-US" sz="5400" b="1" dirty="0">
              <a:solidFill>
                <a:srgbClr val="003399"/>
              </a:solidFill>
              <a:cs typeface="Times New Roman" panose="02020603050405020304" pitchFamily="18" charset="0"/>
            </a:endParaRPr>
          </a:p>
        </p:txBody>
      </p:sp>
    </p:spTree>
    <p:extLst>
      <p:ext uri="{BB962C8B-B14F-4D97-AF65-F5344CB8AC3E}">
        <p14:creationId xmlns:p14="http://schemas.microsoft.com/office/powerpoint/2010/main" val="37145110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8" y="0"/>
            <a:ext cx="9141023" cy="5143500"/>
          </a:xfrm>
          <a:prstGeom prst="rect">
            <a:avLst/>
          </a:prstGeom>
        </p:spPr>
      </p:pic>
    </p:spTree>
    <p:extLst>
      <p:ext uri="{BB962C8B-B14F-4D97-AF65-F5344CB8AC3E}">
        <p14:creationId xmlns:p14="http://schemas.microsoft.com/office/powerpoint/2010/main" val="5411635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000" b="0" smtClean="0">
              <a:solidFill>
                <a:srgbClr val="FF0000"/>
              </a:solidFill>
              <a:effectLst>
                <a:outerShdw blurRad="38100" dist="38100" dir="2700000" algn="tl">
                  <a:srgbClr val="000000">
                    <a:alpha val="43137"/>
                  </a:srgbClr>
                </a:outerShdw>
              </a:effectLst>
              <a:latin typeface="+mj-lt"/>
              <a:cs typeface="Times New Roman" pitchFamily="18" charset="0"/>
            </a:endParaRPr>
          </a:p>
          <a:p>
            <a:endParaRPr lang="en-US" sz="4000" b="0" smtClean="0">
              <a:solidFill>
                <a:srgbClr val="FF0000"/>
              </a:solidFill>
              <a:effectLst>
                <a:outerShdw blurRad="38100" dist="38100" dir="2700000" algn="tl">
                  <a:srgbClr val="000000">
                    <a:alpha val="43137"/>
                  </a:srgbClr>
                </a:outerShdw>
              </a:effectLst>
              <a:latin typeface="+mj-lt"/>
              <a:cs typeface="Times New Roman" pitchFamily="18" charset="0"/>
            </a:endParaRPr>
          </a:p>
          <a:p>
            <a:r>
              <a:rPr lang="en-US" sz="4000" b="0" smtClean="0">
                <a:solidFill>
                  <a:srgbClr val="FF0000"/>
                </a:solidFill>
                <a:effectLst>
                  <a:outerShdw blurRad="38100" dist="38100" dir="2700000" algn="tl">
                    <a:srgbClr val="000000">
                      <a:alpha val="43137"/>
                    </a:srgbClr>
                  </a:outerShdw>
                </a:effectLst>
                <a:latin typeface="+mj-lt"/>
                <a:cs typeface="Times New Roman" pitchFamily="18" charset="0"/>
              </a:rPr>
              <a:t>THỨ HAI</a:t>
            </a:r>
          </a:p>
          <a:p>
            <a:r>
              <a:rPr lang="en-US" sz="4000" b="0" smtClean="0">
                <a:solidFill>
                  <a:srgbClr val="FF0000"/>
                </a:solidFill>
                <a:effectLst>
                  <a:outerShdw blurRad="38100" dist="38100" dir="2700000" algn="tl">
                    <a:srgbClr val="000000">
                      <a:alpha val="43137"/>
                    </a:srgbClr>
                  </a:outerShdw>
                </a:effectLst>
                <a:latin typeface="+mj-lt"/>
                <a:cs typeface="Times New Roman" pitchFamily="18" charset="0"/>
              </a:rPr>
              <a:t>TRONG TUẦN BÁT NHẬT PHỤC SINH</a:t>
            </a:r>
            <a:endParaRPr lang="en-US" sz="4000" b="0">
              <a:solidFill>
                <a:srgbClr val="FF0000"/>
              </a:solidFill>
              <a:effectLst>
                <a:outerShdw blurRad="38100" dist="38100" dir="2700000" algn="tl">
                  <a:srgbClr val="000000">
                    <a:alpha val="43137"/>
                  </a:srgbClr>
                </a:outerShdw>
              </a:effectLst>
              <a:latin typeface="+mj-lt"/>
              <a:cs typeface="Times New Roman"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76200" y="209550"/>
            <a:ext cx="8991600" cy="1077218"/>
          </a:xfrm>
          <a:prstGeom prst="rect">
            <a:avLst/>
          </a:prstGeom>
          <a:noFill/>
          <a:ln>
            <a:solidFill>
              <a:srgbClr val="FFFF00"/>
            </a:solidFill>
          </a:ln>
          <a:effectLst>
            <a:glow rad="101600">
              <a:schemeClr val="accent3">
                <a:satMod val="175000"/>
                <a:alpha val="40000"/>
              </a:schemeClr>
            </a:glow>
          </a:effectLst>
        </p:spPr>
        <p:txBody>
          <a:bodyPr wrap="square" rtlCol="0">
            <a:spAutoFit/>
          </a:bodyPr>
          <a:lstStyle/>
          <a:p>
            <a:pPr algn="just"/>
            <a:r>
              <a:rPr lang="en-US" sz="3200" smtClean="0">
                <a:solidFill>
                  <a:prstClr val="white"/>
                </a:solidFill>
              </a:rPr>
              <a:t>KHÔNG CÓ MỘT DANH NÀO KHÁC, ĐỂ CHÚNG TA PHẢI NHỜ VÀO DANH ĐÓ MÀ ĐƯỢC CỨU ĐỘ.</a:t>
            </a:r>
            <a:endParaRPr lang="en-US" sz="3200">
              <a:solidFill>
                <a:prstClr val="white"/>
              </a:solidFill>
            </a:endParaRPr>
          </a:p>
        </p:txBody>
      </p:sp>
      <p:sp>
        <p:nvSpPr>
          <p:cNvPr id="5" name="TextBox 4"/>
          <p:cNvSpPr txBox="1"/>
          <p:nvPr/>
        </p:nvSpPr>
        <p:spPr>
          <a:xfrm>
            <a:off x="2929128" y="1428750"/>
            <a:ext cx="6096000" cy="584775"/>
          </a:xfrm>
          <a:prstGeom prst="rect">
            <a:avLst/>
          </a:prstGeom>
          <a:noFill/>
        </p:spPr>
        <p:txBody>
          <a:bodyPr wrap="square" rtlCol="0">
            <a:spAutoFit/>
          </a:bodyPr>
          <a:lstStyle/>
          <a:p>
            <a:r>
              <a:rPr lang="en-US" sz="3200" smtClean="0">
                <a:solidFill>
                  <a:srgbClr val="FFFF00"/>
                </a:solidFill>
              </a:rPr>
              <a:t>Bài trích sách Công Vụ Tông Đồ</a:t>
            </a:r>
            <a:endParaRPr lang="en-US" sz="3200">
              <a:solidFill>
                <a:srgbClr val="FFFF00"/>
              </a:solidFill>
            </a:endParaRPr>
          </a:p>
        </p:txBody>
      </p:sp>
    </p:spTree>
    <p:extLst>
      <p:ext uri="{BB962C8B-B14F-4D97-AF65-F5344CB8AC3E}">
        <p14:creationId xmlns:p14="http://schemas.microsoft.com/office/powerpoint/2010/main" val="35269140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fontScale="92500" lnSpcReduction="20000"/>
          </a:bodyPr>
          <a:lstStyle/>
          <a:p>
            <a:pPr algn="just"/>
            <a:r>
              <a:rPr lang="en-US" sz="8800" b="0" smtClean="0">
                <a:solidFill>
                  <a:srgbClr val="003399"/>
                </a:solidFill>
                <a:effectLst>
                  <a:outerShdw blurRad="38100" dist="38100" dir="2700000" algn="tl">
                    <a:srgbClr val="000000">
                      <a:alpha val="43137"/>
                    </a:srgbClr>
                  </a:outerShdw>
                </a:effectLst>
                <a:latin typeface="+mj-lt"/>
                <a:cs typeface="Times New Roman" pitchFamily="18" charset="0"/>
              </a:rPr>
              <a:t>Tảng đá thợ xây nhà loại bỏ, lại trở nên đá tảng góc tường.</a:t>
            </a:r>
            <a:endParaRPr lang="en-US" sz="8800" b="0">
              <a:solidFill>
                <a:srgbClr val="003399"/>
              </a:solidFill>
              <a:effectLst>
                <a:outerShdw blurRad="38100" dist="38100" dir="2700000" algn="tl">
                  <a:srgbClr val="000000">
                    <a:alpha val="43137"/>
                  </a:srgbClr>
                </a:outerShdw>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i="1" u="sng">
                <a:solidFill>
                  <a:srgbClr val="FF0000"/>
                </a:solidFill>
                <a:effectLst>
                  <a:outerShdw blurRad="38100" dist="38100" dir="2700000" algn="tl">
                    <a:srgbClr val="000000">
                      <a:alpha val="43137"/>
                    </a:srgbClr>
                  </a:outerShdw>
                </a:effectLst>
                <a:cs typeface="Times New Roman" pitchFamily="18" charset="0"/>
              </a:rPr>
              <a:t>Đáp ca:</a:t>
            </a:r>
          </a:p>
        </p:txBody>
      </p:sp>
    </p:spTree>
    <p:extLst>
      <p:ext uri="{BB962C8B-B14F-4D97-AF65-F5344CB8AC3E}">
        <p14:creationId xmlns:p14="http://schemas.microsoft.com/office/powerpoint/2010/main" val="35577856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en-US" sz="7200" b="0" smtClean="0">
                <a:solidFill>
                  <a:srgbClr val="003399"/>
                </a:solidFill>
                <a:effectLst>
                  <a:outerShdw blurRad="38100" dist="38100" dir="2700000" algn="tl">
                    <a:srgbClr val="000000">
                      <a:alpha val="43137"/>
                    </a:srgbClr>
                  </a:outerShdw>
                </a:effectLst>
                <a:latin typeface="+mj-lt"/>
                <a:cs typeface="Times New Roman" pitchFamily="18" charset="0"/>
              </a:rPr>
              <a:t>Đây là ngày Chúa đã làm ra, nào ta hãy vui mừng hoa hỷ.</a:t>
            </a:r>
            <a:endParaRPr lang="en-US" sz="7200" b="0">
              <a:solidFill>
                <a:srgbClr val="003399"/>
              </a:solidFill>
              <a:effectLst>
                <a:outerShdw blurRad="38100" dist="38100" dir="2700000" algn="tl">
                  <a:srgbClr val="000000">
                    <a:alpha val="43137"/>
                  </a:srgbClr>
                </a:outerShdw>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i="1" u="sng">
                <a:solidFill>
                  <a:srgbClr val="FF0000"/>
                </a:solidFill>
                <a:effectLst>
                  <a:outerShdw blurRad="38100" dist="38100" dir="2700000" algn="tl">
                    <a:srgbClr val="000000">
                      <a:alpha val="43137"/>
                    </a:srgbClr>
                  </a:outerShdw>
                </a:effectLs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i="1" u="sng">
                <a:solidFill>
                  <a:srgbClr val="FF0000"/>
                </a:solidFill>
                <a:effectLst>
                  <a:outerShdw blurRad="38100" dist="38100" dir="2700000" algn="tl">
                    <a:srgbClr val="000000">
                      <a:alpha val="43137"/>
                    </a:srgbClr>
                  </a:outerShdw>
                </a:effectLst>
                <a:cs typeface="Times New Roman" pitchFamily="18" charset="0"/>
              </a:rPr>
              <a:t>Alleluia:</a:t>
            </a:r>
          </a:p>
        </p:txBody>
      </p:sp>
    </p:spTree>
    <p:extLst>
      <p:ext uri="{BB962C8B-B14F-4D97-AF65-F5344CB8AC3E}">
        <p14:creationId xmlns:p14="http://schemas.microsoft.com/office/powerpoint/2010/main" val="33238731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400" b="1" dirty="0">
                <a:solidFill>
                  <a:srgbClr val="003399"/>
                </a:solidFill>
                <a:effectLst>
                  <a:outerShdw blurRad="38100" dist="38100" dir="2700000" algn="tl">
                    <a:srgbClr val="000000">
                      <a:alpha val="43137"/>
                    </a:srgbClr>
                  </a:outerShdw>
                </a:effectLst>
                <a:latin typeface="+mj-lt"/>
              </a:rPr>
              <a:t>Lạy Chúa Thánh Thần là Ánh sáng Chân lý vẹn toàn</a:t>
            </a:r>
            <a:r>
              <a:rPr lang="vi-VN" sz="5400" b="1" dirty="0" smtClean="0">
                <a:solidFill>
                  <a:srgbClr val="003399"/>
                </a:solidFill>
                <a:effectLst>
                  <a:outerShdw blurRad="38100" dist="38100" dir="2700000" algn="tl">
                    <a:srgbClr val="000000">
                      <a:alpha val="43137"/>
                    </a:srgbClr>
                  </a:outerShdw>
                </a:effectLst>
                <a:latin typeface="+mj-lt"/>
              </a:rPr>
              <a:t>,</a:t>
            </a:r>
            <a:r>
              <a:rPr lang="en-US" sz="5400" b="1" dirty="0" smtClean="0">
                <a:solidFill>
                  <a:srgbClr val="FF0000"/>
                </a:solidFill>
                <a:effectLst>
                  <a:outerShdw blurRad="38100" dist="38100" dir="2700000" algn="tl">
                    <a:srgbClr val="000000">
                      <a:alpha val="43137"/>
                    </a:srgbClr>
                  </a:outerShdw>
                </a:effectLst>
                <a:latin typeface="+mj-lt"/>
              </a:rPr>
              <a:t> </a:t>
            </a:r>
            <a:r>
              <a:rPr lang="vi-VN" sz="5400" b="1" dirty="0" smtClean="0">
                <a:solidFill>
                  <a:srgbClr val="000099"/>
                </a:solidFill>
                <a:effectLst>
                  <a:outerShdw blurRad="38100" dist="38100" dir="2700000" algn="tl">
                    <a:srgbClr val="000000">
                      <a:alpha val="43137"/>
                    </a:srgbClr>
                  </a:outerShdw>
                </a:effectLst>
                <a:latin typeface="+mj-lt"/>
              </a:rPr>
              <a:t>C</a:t>
            </a:r>
            <a:r>
              <a:rPr lang="vi-VN" sz="5400" b="1" dirty="0" smtClean="0">
                <a:solidFill>
                  <a:srgbClr val="003399"/>
                </a:solidFill>
                <a:effectLst>
                  <a:outerShdw blurRad="38100" dist="38100" dir="2700000" algn="tl">
                    <a:srgbClr val="000000">
                      <a:alpha val="43137"/>
                    </a:srgbClr>
                  </a:outerShdw>
                </a:effectLst>
                <a:latin typeface="+mj-lt"/>
              </a:rPr>
              <a:t>húa </a:t>
            </a:r>
            <a:r>
              <a:rPr lang="vi-VN" sz="5400" b="1" dirty="0">
                <a:solidFill>
                  <a:srgbClr val="003399"/>
                </a:solidFill>
                <a:effectLst>
                  <a:outerShdw blurRad="38100" dist="38100" dir="2700000" algn="tl">
                    <a:srgbClr val="000000">
                      <a:alpha val="43137"/>
                    </a:srgbClr>
                  </a:outerShdw>
                </a:effectLst>
                <a:latin typeface="+mj-lt"/>
              </a:rPr>
              <a:t>ban những ân huệ thích hợp cho từng thời đại</a:t>
            </a:r>
            <a:r>
              <a:rPr lang="vi-VN" sz="5400" b="1" dirty="0" smtClean="0">
                <a:solidFill>
                  <a:srgbClr val="003399"/>
                </a:solidFill>
                <a:effectLst>
                  <a:outerShdw blurRad="38100" dist="38100" dir="2700000" algn="tl">
                    <a:srgbClr val="000000">
                      <a:alpha val="43137"/>
                    </a:srgbClr>
                  </a:outerShdw>
                </a:effectLst>
                <a:latin typeface="+mj-lt"/>
              </a:rPr>
              <a:t>,</a:t>
            </a:r>
            <a:r>
              <a:rPr lang="en-US" sz="5400" b="1" dirty="0" smtClean="0">
                <a:solidFill>
                  <a:srgbClr val="003399"/>
                </a:solidFill>
                <a:effectLst>
                  <a:outerShdw blurRad="38100" dist="38100" dir="2700000" algn="tl">
                    <a:srgbClr val="000000">
                      <a:alpha val="43137"/>
                    </a:srgbClr>
                  </a:outerShdw>
                </a:effectLst>
                <a:latin typeface="+mj-lt"/>
              </a:rPr>
              <a:t> </a:t>
            </a:r>
            <a:r>
              <a:rPr lang="vi-VN" sz="5400" b="1" dirty="0">
                <a:solidFill>
                  <a:srgbClr val="003399"/>
                </a:solidFill>
                <a:effectLst>
                  <a:outerShdw blurRad="38100" dist="38100" dir="2700000" algn="tl">
                    <a:srgbClr val="000000">
                      <a:alpha val="43137"/>
                    </a:srgbClr>
                  </a:outerShdw>
                </a:effectLst>
                <a:latin typeface="+mj-lt"/>
              </a:rPr>
              <a:t>và dùng nhiều cách thế kỳ diệu để hướng dẫn Hội Thánh</a:t>
            </a:r>
            <a:r>
              <a:rPr lang="vi-VN" sz="5400" b="1" dirty="0" smtClean="0">
                <a:solidFill>
                  <a:srgbClr val="003399"/>
                </a:solidFill>
                <a:effectLst>
                  <a:outerShdw blurRad="38100" dist="38100" dir="2700000" algn="tl">
                    <a:srgbClr val="000000">
                      <a:alpha val="43137"/>
                    </a:srgbClr>
                  </a:outerShdw>
                </a:effectLst>
                <a:latin typeface="+mj-lt"/>
              </a:rPr>
              <a:t>,</a:t>
            </a:r>
            <a:endParaRPr lang="en-US" sz="5400" b="1" dirty="0">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446867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8" y="0"/>
            <a:ext cx="9141023" cy="5143500"/>
          </a:xfrm>
          <a:prstGeom prst="rect">
            <a:avLst/>
          </a:prstGeom>
        </p:spPr>
      </p:pic>
    </p:spTree>
    <p:extLst>
      <p:ext uri="{BB962C8B-B14F-4D97-AF65-F5344CB8AC3E}">
        <p14:creationId xmlns:p14="http://schemas.microsoft.com/office/powerpoint/2010/main" val="24422202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26567925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009998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rmAutofit/>
          </a:bodyPr>
          <a:lstStyle/>
          <a:p>
            <a:pPr marL="27385" indent="0" algn="ctr">
              <a:lnSpc>
                <a:spcPct val="120000"/>
              </a:lnSpc>
              <a:buNone/>
            </a:pPr>
            <a:endParaRPr lang="en-US" altLang="en-US" sz="21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Ca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Dâng</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Lễ</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p>
          <a:p>
            <a:pPr marL="27385" indent="0" algn="ctr">
              <a:lnSpc>
                <a:spcPct val="120000"/>
              </a:lnSpc>
              <a:buNone/>
            </a:pPr>
            <a:r>
              <a:rPr lang="vi-VN" altLang="en-US" sz="7200" b="1"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Ngọn nến Phục Sinh</a:t>
            </a:r>
            <a:endPar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vi-VN" altLang="en-US" sz="5800" b="1"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Têrêsa</a:t>
            </a:r>
            <a:endParaRPr lang="en-US" altLang="en-US" sz="5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259116569"/>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buNone/>
            </a:pPr>
            <a:r>
              <a:rPr lang="en-US" altLang="en-US" sz="58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Tk1:</a:t>
            </a:r>
            <a:r>
              <a:rPr lang="en-US" altLang="en-US" sz="58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Lung linh ánh lửa phục sinh xin dâng lòng mến chân tình dâng lên rượu nho khiết tinh vui mừng ngày Chúa phục sinh Al-le-lu-ia.</a:t>
            </a:r>
            <a:endParaRPr lang="en-US" altLang="en-US" sz="58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925973470"/>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buNone/>
            </a:pPr>
            <a:r>
              <a:rPr lang="en-US" altLang="en-US" sz="48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8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8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Xin Chúa thương nhận của lễ con dâng </a:t>
            </a:r>
            <a:r>
              <a:rPr lang="vi-VN" sz="4800" b="1" i="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(của lễ tiến dâng). </a:t>
            </a:r>
            <a:r>
              <a:rPr lang="vi-VN"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Nguyện xin ban ơn phục sinh biến đổi </a:t>
            </a:r>
            <a:r>
              <a:rPr lang="vi-VN" sz="4800" b="1" i="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(đời con lỗi tội). </a:t>
            </a:r>
            <a:r>
              <a:rPr lang="vi-VN"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Vui hân hoan hòa vang câu hát Chúa sống lại vinh thắng khải hoàn. Al-le-lu-ia.</a:t>
            </a:r>
            <a:endParaRPr lang="en-US" altLang="en-US" sz="48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83963725"/>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buNone/>
            </a:pPr>
            <a:r>
              <a:rPr lang="en-US" altLang="en-US" sz="58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Tk2:</a:t>
            </a:r>
            <a:r>
              <a:rPr lang="en-US" altLang="en-US" sz="58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Tin yêu Chúa đã phục sinh con dâng trọn trái tim hồng. Xin ơn được luôn tín trung mong chờ hưởng phúc trường sinh. Al-le-lu-ia.</a:t>
            </a:r>
            <a:endParaRPr lang="en-US" altLang="en-US" sz="58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87992724"/>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buNone/>
            </a:pPr>
            <a:r>
              <a:rPr lang="en-US" altLang="en-US" sz="48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8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8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Xin Chúa thương nhận của lễ con dâng </a:t>
            </a:r>
            <a:r>
              <a:rPr lang="vi-VN" sz="4800" b="1" i="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(của lễ tiến dâng). </a:t>
            </a:r>
            <a:r>
              <a:rPr lang="vi-VN"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Nguyện xin ban ơn phục sinh biến đổi </a:t>
            </a:r>
            <a:r>
              <a:rPr lang="vi-VN" sz="4800" b="1" i="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(đời con lỗi tội). </a:t>
            </a:r>
            <a:r>
              <a:rPr lang="vi-VN"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Vui hân hoan hòa vang câu hát Chúa sống lại vinh thắng khải hoàn. Al-le-lu-ia.</a:t>
            </a:r>
            <a:endParaRPr lang="en-US" altLang="en-US" sz="48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56023419"/>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buNone/>
            </a:pPr>
            <a:r>
              <a:rPr lang="vi-VN" altLang="en-US" sz="58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a:t>
            </a:r>
            <a:r>
              <a:rPr lang="en-US" altLang="en-US" sz="5800" b="1" u="sng"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k</a:t>
            </a:r>
            <a:r>
              <a:rPr lang="vi-VN" altLang="en-US" sz="5800" b="1" u="sng"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3</a:t>
            </a:r>
            <a:r>
              <a:rPr lang="en-US" altLang="en-US" sz="5800" b="1" u="sng"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8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Loan tin Chúa đã phục sinh con dâng cuộc sống gian trần. Dâng lên buồn vui tháng năm xin được hưởng phúc bình an. Al-lê-lu-ia.</a:t>
            </a:r>
            <a:endParaRPr lang="en-US" altLang="en-US" sz="58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63298785"/>
      </p:ext>
    </p:extLst>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buNone/>
            </a:pPr>
            <a:r>
              <a:rPr lang="en-US" altLang="en-US" sz="48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8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8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Xin Chúa thương nhận của lễ con dâng </a:t>
            </a:r>
            <a:r>
              <a:rPr lang="vi-VN" sz="4800" b="1" i="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(của lễ tiến dâng). </a:t>
            </a:r>
            <a:r>
              <a:rPr lang="vi-VN"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Nguyện xin ban ơn phục sinh biến đổi </a:t>
            </a:r>
            <a:r>
              <a:rPr lang="vi-VN" sz="4800" b="1" i="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(đời con lỗi tội). </a:t>
            </a:r>
            <a:r>
              <a:rPr lang="vi-VN"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Vui hân hoan hòa vang câu hát Chúa sống lại vinh thắng khải hoàn. Al-le-lu-ia.</a:t>
            </a:r>
            <a:endParaRPr lang="en-US" altLang="en-US" sz="48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648365096"/>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400" b="1" dirty="0">
                <a:solidFill>
                  <a:srgbClr val="003399"/>
                </a:solidFill>
                <a:effectLst>
                  <a:outerShdw blurRad="38100" dist="38100" dir="2700000" algn="tl">
                    <a:srgbClr val="000000">
                      <a:alpha val="43137"/>
                    </a:srgbClr>
                  </a:outerShdw>
                </a:effectLst>
                <a:latin typeface="+mj-lt"/>
              </a:rPr>
              <a:t>này chúng con đang </a:t>
            </a:r>
            <a:r>
              <a:rPr lang="en-US" sz="5400" b="1" dirty="0" err="1" smtClean="0">
                <a:solidFill>
                  <a:srgbClr val="003399"/>
                </a:solidFill>
                <a:effectLst>
                  <a:outerShdw blurRad="38100" dist="38100" dir="2700000" algn="tl">
                    <a:srgbClr val="000000">
                      <a:alpha val="43137"/>
                    </a:srgbClr>
                  </a:outerShdw>
                </a:effectLst>
                <a:latin typeface="+mj-lt"/>
                <a:cs typeface="Times New Roman" pitchFamily="18" charset="0"/>
              </a:rPr>
              <a:t>ch</a:t>
            </a:r>
            <a:r>
              <a:rPr lang="vi-VN" sz="5400" b="1" dirty="0" smtClean="0">
                <a:solidFill>
                  <a:srgbClr val="003399"/>
                </a:solidFill>
                <a:effectLst>
                  <a:outerShdw blurRad="38100" dist="38100" dir="2700000" algn="tl">
                    <a:srgbClr val="000000">
                      <a:alpha val="43137"/>
                    </a:srgbClr>
                  </a:outerShdw>
                </a:effectLst>
                <a:latin typeface="+mj-lt"/>
                <a:cs typeface="Times New Roman" pitchFamily="18" charset="0"/>
              </a:rPr>
              <a:t>u</a:t>
            </a:r>
            <a:r>
              <a:rPr lang="en-US" sz="5400" b="1" dirty="0" smtClean="0">
                <a:solidFill>
                  <a:srgbClr val="003399"/>
                </a:solidFill>
                <a:effectLst>
                  <a:outerShdw blurRad="38100" dist="38100" dir="2700000" algn="tl">
                    <a:srgbClr val="000000">
                      <a:alpha val="43137"/>
                    </a:srgbClr>
                  </a:outerShdw>
                </a:effectLst>
                <a:latin typeface="+mj-lt"/>
                <a:cs typeface="Times New Roman" pitchFamily="18" charset="0"/>
              </a:rPr>
              <a:t>ng</a:t>
            </a:r>
            <a:r>
              <a:rPr lang="vi-VN" sz="5400" b="1" dirty="0" smtClean="0">
                <a:solidFill>
                  <a:srgbClr val="003399"/>
                </a:solidFill>
                <a:effectLst>
                  <a:outerShdw blurRad="38100" dist="38100" dir="2700000" algn="tl">
                    <a:srgbClr val="000000">
                      <a:alpha val="43137"/>
                    </a:srgbClr>
                  </a:outerShdw>
                </a:effectLst>
                <a:latin typeface="+mj-lt"/>
              </a:rPr>
              <a:t> </a:t>
            </a:r>
            <a:r>
              <a:rPr lang="vi-VN" sz="5400" b="1" dirty="0">
                <a:solidFill>
                  <a:srgbClr val="003399"/>
                </a:solidFill>
                <a:effectLst>
                  <a:outerShdw blurRad="38100" dist="38100" dir="2700000" algn="tl">
                    <a:srgbClr val="000000">
                      <a:alpha val="43137"/>
                    </a:srgbClr>
                  </a:outerShdw>
                </a:effectLst>
                <a:latin typeface="+mj-lt"/>
              </a:rPr>
              <a:t>lời cầu nguyện cho </a:t>
            </a:r>
            <a:r>
              <a:rPr lang="vi-VN" sz="5400" b="1" dirty="0" smtClean="0">
                <a:solidFill>
                  <a:srgbClr val="003399"/>
                </a:solidFill>
                <a:effectLst>
                  <a:outerShdw blurRad="38100" dist="38100" dir="2700000" algn="tl">
                    <a:srgbClr val="000000">
                      <a:alpha val="43137"/>
                    </a:srgbClr>
                  </a:outerShdw>
                </a:effectLst>
                <a:latin typeface="+mj-lt"/>
              </a:rPr>
              <a:t>các </a:t>
            </a:r>
            <a:r>
              <a:rPr lang="en-US" sz="5400" b="1" dirty="0" err="1" smtClean="0">
                <a:solidFill>
                  <a:srgbClr val="003399"/>
                </a:solidFill>
                <a:effectLst>
                  <a:outerShdw blurRad="38100" dist="38100" dir="2700000" algn="tl">
                    <a:srgbClr val="000000">
                      <a:alpha val="43137"/>
                    </a:srgbClr>
                  </a:outerShdw>
                </a:effectLst>
                <a:latin typeface="+mj-lt"/>
                <a:cs typeface="Times New Roman" pitchFamily="18" charset="0"/>
              </a:rPr>
              <a:t>Giám</a:t>
            </a:r>
            <a:r>
              <a:rPr lang="en-US" sz="54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itchFamily="18" charset="0"/>
              </a:rPr>
              <a:t>mục</a:t>
            </a:r>
            <a:r>
              <a:rPr lang="en-US" sz="54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5400" b="1" dirty="0" smtClean="0">
                <a:solidFill>
                  <a:srgbClr val="003399"/>
                </a:solidFill>
                <a:effectLst>
                  <a:outerShdw blurRad="38100" dist="38100" dir="2700000" algn="tl">
                    <a:srgbClr val="000000">
                      <a:alpha val="43137"/>
                    </a:srgbClr>
                  </a:outerShdw>
                </a:effectLst>
                <a:latin typeface="+mj-lt"/>
              </a:rPr>
              <a:t>và </a:t>
            </a:r>
            <a:r>
              <a:rPr lang="vi-VN" sz="5400" b="1" dirty="0">
                <a:solidFill>
                  <a:srgbClr val="003399"/>
                </a:solidFill>
                <a:effectLst>
                  <a:outerShdw blurRad="38100" dist="38100" dir="2700000" algn="tl">
                    <a:srgbClr val="000000">
                      <a:alpha val="43137"/>
                    </a:srgbClr>
                  </a:outerShdw>
                </a:effectLst>
                <a:latin typeface="+mj-lt"/>
              </a:rPr>
              <a:t>những người tham dự Thượng Hội đồng Giám mục thế giới</a:t>
            </a:r>
            <a:r>
              <a:rPr lang="vi-VN" sz="5400" b="1" dirty="0" smtClean="0">
                <a:solidFill>
                  <a:srgbClr val="003399"/>
                </a:solidFill>
                <a:effectLst>
                  <a:outerShdw blurRad="38100" dist="38100" dir="2700000" algn="tl">
                    <a:srgbClr val="000000">
                      <a:alpha val="43137"/>
                    </a:srgbClr>
                  </a:outerShdw>
                </a:effectLst>
                <a:latin typeface="+mj-lt"/>
              </a:rPr>
              <a:t>.</a:t>
            </a:r>
            <a:endParaRPr lang="en-US" sz="5400" b="1" dirty="0">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5923804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070918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8" y="0"/>
            <a:ext cx="9141023" cy="5143500"/>
          </a:xfrm>
          <a:prstGeom prst="rect">
            <a:avLst/>
          </a:prstGeom>
        </p:spPr>
      </p:pic>
    </p:spTree>
    <p:extLst>
      <p:ext uri="{BB962C8B-B14F-4D97-AF65-F5344CB8AC3E}">
        <p14:creationId xmlns:p14="http://schemas.microsoft.com/office/powerpoint/2010/main" val="297370872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ctr">
              <a:lnSpc>
                <a:spcPct val="120000"/>
              </a:lnSpc>
              <a:buNone/>
            </a:pPr>
            <a:r>
              <a:rPr lang="en-US" sz="1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400" b="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5400" b="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Nguyện Hiệp </a:t>
            </a:r>
            <a:r>
              <a:rPr lang="en-US" sz="5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vi-VN" sz="72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Chúa sống lại rồi</a:t>
            </a:r>
            <a:endParaRPr lang="en-US" sz="7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4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Lm. </a:t>
            </a:r>
            <a:r>
              <a:rPr lang="vi-VN" sz="44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Thành Tâm</a:t>
            </a:r>
            <a:endParaRPr lang="en-US" sz="4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3350"/>
            <a:ext cx="9067800" cy="5010150"/>
          </a:xfrm>
        </p:spPr>
        <p:txBody>
          <a:bodyPr>
            <a:noAutofit/>
          </a:bodyPr>
          <a:lstStyle/>
          <a:p>
            <a:pPr marL="27432" indent="0" algn="just">
              <a:buNone/>
            </a:pPr>
            <a:r>
              <a:rPr lang="en-US" sz="5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52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200" b="1" dirty="0" smtClean="0">
                <a:solidFill>
                  <a:srgbClr val="003399"/>
                </a:solidFill>
                <a:latin typeface="+mj-lt"/>
                <a:cs typeface="Times New Roman" panose="02020603050405020304" pitchFamily="18" charset="0"/>
              </a:rPr>
              <a:t>Chúa hóa nên người vì thương chúng ta, sống kiếp con người lam lũ hy sinh. Chiến thắng khải hoàn quyền uy cõi chết Thiên Chúa chúng ta phục sinh.</a:t>
            </a:r>
            <a:endParaRPr lang="en-US" sz="52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46056031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buNone/>
            </a:pPr>
            <a:r>
              <a:rPr lang="vi-VN" sz="54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54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4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400" b="1" dirty="0" smtClean="0">
                <a:solidFill>
                  <a:srgbClr val="003399"/>
                </a:solidFill>
                <a:latin typeface="+mj-lt"/>
                <a:cs typeface="Times New Roman" panose="02020603050405020304" pitchFamily="18" charset="0"/>
              </a:rPr>
              <a:t>Hỡi những tâm hồn ngày đêm ước mơ cõi phúc thiên đường trong sáng nên thơ. Chúa đã sống lại vì thương anh đó, thôi hãy vui lên người ơi.</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9984955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buNone/>
            </a:pPr>
            <a:r>
              <a:rPr lang="en-US" sz="48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dirty="0" smtClean="0">
                <a:solidFill>
                  <a:srgbClr val="003399"/>
                </a:solidFill>
                <a:latin typeface="+mj-lt"/>
                <a:cs typeface="Times New Roman" panose="02020603050405020304" pitchFamily="18" charset="0"/>
              </a:rPr>
              <a:t>Cùng nhau ta hát khúc hát Chúa đã sống lại vui thay! Người ơi reo lên tiếng ca phục sinh Al-le-lu-ia. Đồng thanh ta hát khúc hát Chúa đã phục sinh quang vinh Chúa ta thương ta Người đã hiển vinh.</a:t>
            </a:r>
            <a:endParaRPr lang="en-US" sz="5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75501489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buNone/>
            </a:pPr>
            <a:r>
              <a:rPr lang="en-US" sz="5400" b="1" u="sng"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a:t>
            </a:r>
            <a:r>
              <a:rPr lang="vi-VN" sz="54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3</a:t>
            </a:r>
            <a:r>
              <a:rPr lang="en-US" sz="54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4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400" b="1" dirty="0" smtClean="0">
                <a:solidFill>
                  <a:srgbClr val="003399"/>
                </a:solidFill>
                <a:latin typeface="+mj-lt"/>
                <a:cs typeface="Times New Roman" panose="02020603050405020304" pitchFamily="18" charset="0"/>
              </a:rPr>
              <a:t>Hỡi những con người lòng ngay khổ đau, kiếp sống phong trần thân thế bơ vơ, chỉ thấy chân trời màu đen u tối thôi hãy quên đi niềm đau.</a:t>
            </a:r>
            <a:endParaRPr lang="en-US" sz="5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34815853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buNone/>
            </a:pPr>
            <a:r>
              <a:rPr lang="vi-VN" sz="54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Tk4</a:t>
            </a:r>
            <a:r>
              <a:rPr lang="en-US" sz="54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4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400" b="1" dirty="0" smtClean="0">
                <a:solidFill>
                  <a:srgbClr val="003399"/>
                </a:solidFill>
                <a:latin typeface="+mj-lt"/>
                <a:cs typeface="Times New Roman" panose="02020603050405020304" pitchFamily="18" charset="0"/>
              </a:rPr>
              <a:t>Hỡi những con người nào ai nhớ thương với tấm thân gầy cay đắng miên man, hãy nhớ cho rằng vì thương anh đó nên Chúa chúng ta phục sinh.</a:t>
            </a:r>
            <a:endParaRPr lang="en-US" sz="5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67680681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194693762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8" y="0"/>
            <a:ext cx="9141023" cy="5143500"/>
          </a:xfrm>
          <a:prstGeom prst="rect">
            <a:avLst/>
          </a:prstGeom>
        </p:spPr>
      </p:pic>
    </p:spTree>
    <p:extLst>
      <p:ext uri="{BB962C8B-B14F-4D97-AF65-F5344CB8AC3E}">
        <p14:creationId xmlns:p14="http://schemas.microsoft.com/office/powerpoint/2010/main" val="29737087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800" b="1" dirty="0">
                <a:solidFill>
                  <a:srgbClr val="003399"/>
                </a:solidFill>
                <a:effectLst>
                  <a:outerShdw blurRad="38100" dist="38100" dir="2700000" algn="tl">
                    <a:srgbClr val="000000">
                      <a:alpha val="43137"/>
                    </a:srgbClr>
                  </a:outerShdw>
                </a:effectLst>
                <a:latin typeface="+mj-lt"/>
              </a:rPr>
              <a:t>Xin Chúa làm nên cuộc Hiện Xuống mới trong đời sống Hội</a:t>
            </a:r>
            <a:br>
              <a:rPr lang="vi-VN" sz="4800" b="1" dirty="0">
                <a:solidFill>
                  <a:srgbClr val="003399"/>
                </a:solidFill>
                <a:effectLst>
                  <a:outerShdw blurRad="38100" dist="38100" dir="2700000" algn="tl">
                    <a:srgbClr val="000000">
                      <a:alpha val="43137"/>
                    </a:srgbClr>
                  </a:outerShdw>
                </a:effectLst>
                <a:latin typeface="+mj-lt"/>
              </a:rPr>
            </a:br>
            <a:r>
              <a:rPr lang="en-US" sz="4800" b="1" dirty="0" err="1">
                <a:solidFill>
                  <a:srgbClr val="003399"/>
                </a:solidFill>
                <a:effectLst>
                  <a:outerShdw blurRad="38100" dist="38100" dir="2700000" algn="tl">
                    <a:srgbClr val="000000">
                      <a:alpha val="43137"/>
                    </a:srgbClr>
                  </a:outerShdw>
                </a:effectLst>
                <a:latin typeface="+mj-lt"/>
                <a:cs typeface="Times New Roman" pitchFamily="18" charset="0"/>
              </a:rPr>
              <a:t>Thánh</a:t>
            </a:r>
            <a:r>
              <a:rPr lang="en-US" sz="48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4800" b="1" dirty="0" smtClean="0">
                <a:solidFill>
                  <a:srgbClr val="003399"/>
                </a:solidFill>
                <a:effectLst>
                  <a:outerShdw blurRad="38100" dist="38100" dir="2700000" algn="tl">
                    <a:srgbClr val="000000">
                      <a:alpha val="43137"/>
                    </a:srgbClr>
                  </a:outerShdw>
                </a:effectLst>
                <a:latin typeface="+mj-lt"/>
              </a:rPr>
              <a:t>xin </a:t>
            </a:r>
            <a:r>
              <a:rPr lang="vi-VN" sz="4800" b="1" dirty="0">
                <a:solidFill>
                  <a:srgbClr val="003399"/>
                </a:solidFill>
                <a:effectLst>
                  <a:outerShdw blurRad="38100" dist="38100" dir="2700000" algn="tl">
                    <a:srgbClr val="000000">
                      <a:alpha val="43137"/>
                    </a:srgbClr>
                  </a:outerShdw>
                </a:effectLst>
                <a:latin typeface="+mj-lt"/>
              </a:rPr>
              <a:t>tuôn tràn trên các Mục </a:t>
            </a:r>
            <a:r>
              <a:rPr lang="vi-VN" sz="4800" b="1" dirty="0" smtClean="0">
                <a:solidFill>
                  <a:srgbClr val="003399"/>
                </a:solidFill>
                <a:effectLst>
                  <a:outerShdw blurRad="38100" dist="38100" dir="2700000" algn="tl">
                    <a:srgbClr val="000000">
                      <a:alpha val="43137"/>
                    </a:srgbClr>
                  </a:outerShdw>
                </a:effectLst>
                <a:latin typeface="+mj-lt"/>
              </a:rPr>
              <a:t>tử</a:t>
            </a:r>
            <a:r>
              <a:rPr lang="vi-VN" sz="4800" b="1" dirty="0">
                <a:solidFill>
                  <a:srgbClr val="003399"/>
                </a:solidFill>
                <a:effectLst>
                  <a:outerShdw blurRad="38100" dist="38100" dir="2700000" algn="tl">
                    <a:srgbClr val="000000">
                      <a:alpha val="43137"/>
                    </a:srgbClr>
                  </a:outerShdw>
                </a:effectLst>
              </a:rPr>
              <a:t> </a:t>
            </a:r>
            <a:r>
              <a:rPr lang="vi-VN" sz="4800" b="1" dirty="0" smtClean="0">
                <a:solidFill>
                  <a:srgbClr val="003399"/>
                </a:solidFill>
                <a:effectLst>
                  <a:outerShdw blurRad="38100" dist="38100" dir="2700000" algn="tl">
                    <a:srgbClr val="000000">
                      <a:alpha val="43137"/>
                    </a:srgbClr>
                  </a:outerShdw>
                </a:effectLst>
                <a:latin typeface="+mj-lt"/>
              </a:rPr>
              <a:t>ơn </a:t>
            </a:r>
            <a:r>
              <a:rPr lang="vi-VN" sz="4800" b="1" dirty="0">
                <a:solidFill>
                  <a:srgbClr val="003399"/>
                </a:solidFill>
                <a:effectLst>
                  <a:outerShdw blurRad="38100" dist="38100" dir="2700000" algn="tl">
                    <a:srgbClr val="000000">
                      <a:alpha val="43137"/>
                    </a:srgbClr>
                  </a:outerShdw>
                </a:effectLst>
                <a:latin typeface="+mj-lt"/>
              </a:rPr>
              <a:t>khôn ngoan và thông hiểu,</a:t>
            </a:r>
            <a:r>
              <a:rPr lang="en-US" sz="4800" b="1" dirty="0">
                <a:solidFill>
                  <a:srgbClr val="003399"/>
                </a:solidFill>
                <a:effectLst>
                  <a:outerShdw blurRad="38100" dist="38100" dir="2700000" algn="tl">
                    <a:srgbClr val="000000">
                      <a:alpha val="43137"/>
                    </a:srgbClr>
                  </a:outerShdw>
                </a:effectLst>
                <a:latin typeface="+mj-lt"/>
              </a:rPr>
              <a:t> </a:t>
            </a:r>
            <a:r>
              <a:rPr lang="en-US" sz="4800" b="1" dirty="0" smtClean="0">
                <a:solidFill>
                  <a:srgbClr val="003399"/>
                </a:solidFill>
                <a:effectLst>
                  <a:outerShdw blurRad="38100" dist="38100" dir="2700000" algn="tl">
                    <a:srgbClr val="000000">
                      <a:alpha val="43137"/>
                    </a:srgbClr>
                  </a:outerShdw>
                </a:effectLst>
                <a:latin typeface="+mj-lt"/>
              </a:rPr>
              <a:t> </a:t>
            </a:r>
            <a:r>
              <a:rPr lang="en-US" sz="4800" b="1" dirty="0" err="1">
                <a:solidFill>
                  <a:srgbClr val="003399"/>
                </a:solidFill>
                <a:effectLst>
                  <a:outerShdw blurRad="38100" dist="38100" dir="2700000" algn="tl">
                    <a:srgbClr val="000000">
                      <a:alpha val="43137"/>
                    </a:srgbClr>
                  </a:outerShdw>
                </a:effectLst>
                <a:latin typeface="+mj-lt"/>
                <a:cs typeface="Times New Roman" pitchFamily="18" charset="0"/>
              </a:rPr>
              <a:t>gìn</a:t>
            </a:r>
            <a:r>
              <a:rPr lang="en-US" sz="48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itchFamily="18" charset="0"/>
              </a:rPr>
              <a:t>giữ</a:t>
            </a:r>
            <a:r>
              <a:rPr lang="en-US" sz="48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itchFamily="18" charset="0"/>
              </a:rPr>
              <a:t>các</a:t>
            </a:r>
            <a:r>
              <a:rPr lang="en-US" sz="48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itchFamily="18" charset="0"/>
              </a:rPr>
              <a:t>ngài</a:t>
            </a:r>
            <a:r>
              <a:rPr lang="en-US" sz="48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itchFamily="18" charset="0"/>
              </a:rPr>
              <a:t>luôn</a:t>
            </a:r>
            <a:r>
              <a:rPr lang="en-US" sz="48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itchFamily="18" charset="0"/>
              </a:rPr>
              <a:t>hiệp</a:t>
            </a:r>
            <a:r>
              <a:rPr lang="en-US" sz="48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itchFamily="18" charset="0"/>
              </a:rPr>
              <a:t>thông</a:t>
            </a:r>
            <a:r>
              <a:rPr lang="en-US" sz="48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itchFamily="18" charset="0"/>
              </a:rPr>
              <a:t>với</a:t>
            </a:r>
            <a:r>
              <a:rPr lang="en-US" sz="48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itchFamily="18" charset="0"/>
              </a:rPr>
              <a:t>nhau</a:t>
            </a:r>
            <a:r>
              <a:rPr lang="en-US" sz="48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itchFamily="18" charset="0"/>
              </a:rPr>
              <a:t>trong</a:t>
            </a:r>
            <a:r>
              <a:rPr lang="en-US" sz="48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4800" b="1" dirty="0" smtClean="0">
                <a:solidFill>
                  <a:srgbClr val="003399"/>
                </a:solidFill>
                <a:effectLst>
                  <a:outerShdw blurRad="38100" dist="38100" dir="2700000" algn="tl">
                    <a:srgbClr val="000000">
                      <a:alpha val="43137"/>
                    </a:srgbClr>
                  </a:outerShdw>
                </a:effectLst>
                <a:latin typeface="+mj-lt"/>
                <a:cs typeface="Times New Roman" pitchFamily="18" charset="0"/>
              </a:rPr>
              <a:t>,</a:t>
            </a:r>
            <a:endParaRPr lang="en-US" sz="48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7186581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61950"/>
            <a:ext cx="9144000" cy="4781550"/>
          </a:xfrm>
          <a:noFill/>
        </p:spPr>
        <p:txBody>
          <a:bodyPr>
            <a:noAutofit/>
          </a:bodyPr>
          <a:lstStyle/>
          <a:p>
            <a:pPr marL="27432" indent="0" algn="ctr">
              <a:lnSpc>
                <a:spcPct val="130000"/>
              </a:lnSpc>
              <a:buNone/>
            </a:pPr>
            <a:r>
              <a:rPr lang="en-US" sz="6000" b="1" u="sng" dirty="0" smtClean="0">
                <a:solidFill>
                  <a:srgbClr val="FF0000"/>
                </a:solidFill>
                <a:effectLst>
                  <a:outerShdw blurRad="38100" dist="38100" dir="2700000" algn="tl">
                    <a:srgbClr val="000000">
                      <a:alpha val="43137"/>
                    </a:srgbClr>
                  </a:outerShdw>
                </a:effectLst>
                <a:latin typeface="+mj-lt"/>
                <a:cs typeface="Times New Roman" pitchFamily="18" charset="0"/>
              </a:rPr>
              <a:t>Ca </a:t>
            </a:r>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kết</a:t>
            </a: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lễ</a:t>
            </a:r>
            <a:endParaRPr lang="en-US" sz="6000" b="1" u="sng" dirty="0">
              <a:solidFill>
                <a:srgbClr val="FF0000"/>
              </a:solidFill>
              <a:effectLst>
                <a:outerShdw blurRad="38100" dist="38100" dir="2700000" algn="tl">
                  <a:srgbClr val="000000">
                    <a:alpha val="43137"/>
                  </a:srgbClr>
                </a:outerShdw>
              </a:effectLst>
              <a:latin typeface="+mj-lt"/>
              <a:cs typeface="Times New Roman" pitchFamily="18" charset="0"/>
            </a:endParaRPr>
          </a:p>
          <a:p>
            <a:pPr marL="0" indent="0" algn="ctr">
              <a:lnSpc>
                <a:spcPct val="120000"/>
              </a:lnSpc>
              <a:buNone/>
            </a:pPr>
            <a:r>
              <a:rPr lang="vi-VN" sz="7200" b="1" dirty="0" smtClean="0">
                <a:solidFill>
                  <a:srgbClr val="FF0000"/>
                </a:solidFill>
                <a:latin typeface="+mj-lt"/>
                <a:cs typeface="Times New Roman" panose="02020603050405020304" pitchFamily="18" charset="0"/>
              </a:rPr>
              <a:t>Con hãy nhớ rằng</a:t>
            </a:r>
          </a:p>
          <a:p>
            <a:pPr marL="0" indent="0" algn="ctr">
              <a:lnSpc>
                <a:spcPct val="120000"/>
              </a:lnSpc>
              <a:buNone/>
            </a:pPr>
            <a:r>
              <a:rPr lang="vi-VN" sz="4000" b="1" dirty="0" smtClean="0">
                <a:solidFill>
                  <a:srgbClr val="FF0000"/>
                </a:solidFill>
                <a:latin typeface="+mj-lt"/>
                <a:cs typeface="Times New Roman" panose="02020603050405020304" pitchFamily="18" charset="0"/>
              </a:rPr>
              <a:t>Lm</a:t>
            </a:r>
            <a:r>
              <a:rPr lang="vi-VN" sz="4000" b="1" dirty="0">
                <a:solidFill>
                  <a:srgbClr val="FF0000"/>
                </a:solidFill>
                <a:latin typeface="+mj-lt"/>
                <a:cs typeface="Times New Roman" panose="02020603050405020304" pitchFamily="18" charset="0"/>
              </a:rPr>
              <a:t>. </a:t>
            </a:r>
            <a:r>
              <a:rPr lang="vi-VN" sz="4000" b="1" dirty="0" smtClean="0">
                <a:solidFill>
                  <a:srgbClr val="FF0000"/>
                </a:solidFill>
                <a:latin typeface="+mj-lt"/>
                <a:cs typeface="Times New Roman" panose="02020603050405020304" pitchFamily="18" charset="0"/>
              </a:rPr>
              <a:t>Hoàng Kim</a:t>
            </a:r>
            <a:endParaRPr lang="en-US" sz="4400" b="1"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40037666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209550"/>
            <a:ext cx="9144000" cy="4933950"/>
          </a:xfrm>
        </p:spPr>
        <p:txBody>
          <a:bodyPr>
            <a:noAutofit/>
          </a:bodyPr>
          <a:lstStyle/>
          <a:p>
            <a:pPr marL="0" indent="0" algn="just">
              <a:buNone/>
            </a:pPr>
            <a:r>
              <a:rPr lang="en-US" sz="6000" b="1" u="sng"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60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60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6000" b="1" dirty="0" smtClean="0">
                <a:solidFill>
                  <a:srgbClr val="003399"/>
                </a:solidFill>
                <a:latin typeface="+mj-lt"/>
                <a:cs typeface="Times New Roman" panose="02020603050405020304" pitchFamily="18" charset="0"/>
              </a:rPr>
              <a:t>Con hãy nhớ rằng Đức Ki-tô đã phục sinh từ trong cõi chết. Ngài là cứu Chúa ta là vinh hiển ta đến muôn đời.</a:t>
            </a:r>
            <a:endParaRPr lang="en-US" sz="60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2900578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209550"/>
            <a:ext cx="9144000" cy="4708981"/>
          </a:xfrm>
          <a:prstGeom prst="rect">
            <a:avLst/>
          </a:prstGeom>
        </p:spPr>
        <p:txBody>
          <a:bodyPr wrap="square">
            <a:spAutoFit/>
          </a:bodyPr>
          <a:lstStyle/>
          <a:p>
            <a:pPr algn="just"/>
            <a:r>
              <a:rPr lang="en-US" sz="60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Tk1:</a:t>
            </a:r>
            <a:r>
              <a:rPr lang="en-US" sz="60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6000" b="1" dirty="0" smtClean="0">
                <a:solidFill>
                  <a:srgbClr val="003399"/>
                </a:solidFill>
                <a:latin typeface="+mj-lt"/>
                <a:cs typeface="Times New Roman" panose="02020603050405020304" pitchFamily="18" charset="0"/>
              </a:rPr>
              <a:t>Nếu ta cùng chết với Ngài ta sẽ cùng Ngài phục sinh. Nếu ta chịu khổ với Ngài ta sẽ cùng Ngài thống trị.</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209550"/>
            <a:ext cx="9144000" cy="4933950"/>
          </a:xfrm>
        </p:spPr>
        <p:txBody>
          <a:bodyPr>
            <a:noAutofit/>
          </a:bodyPr>
          <a:lstStyle/>
          <a:p>
            <a:pPr marL="0" indent="0" algn="just">
              <a:buNone/>
            </a:pPr>
            <a:r>
              <a:rPr lang="en-US" sz="6000" b="1" u="sng"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60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60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6000" b="1" dirty="0" smtClean="0">
                <a:solidFill>
                  <a:srgbClr val="003399"/>
                </a:solidFill>
                <a:latin typeface="+mj-lt"/>
                <a:cs typeface="Times New Roman" panose="02020603050405020304" pitchFamily="18" charset="0"/>
              </a:rPr>
              <a:t>Con hãy nhớ rằng Đức Ki-tô đã phục sinh từ trong cõi chết. Ngài là cứu Chúa ta là vinh hiển ta đến muôn đời.</a:t>
            </a:r>
            <a:endParaRPr lang="en-US" sz="60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0531395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8" y="0"/>
            <a:ext cx="9141023" cy="5143500"/>
          </a:xfrm>
          <a:prstGeom prst="rect">
            <a:avLst/>
          </a:prstGeom>
        </p:spPr>
      </p:pic>
    </p:spTree>
    <p:extLst>
      <p:ext uri="{BB962C8B-B14F-4D97-AF65-F5344CB8AC3E}">
        <p14:creationId xmlns:p14="http://schemas.microsoft.com/office/powerpoint/2010/main" val="29737087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400" b="1">
                <a:solidFill>
                  <a:srgbClr val="003399"/>
                </a:solidFill>
                <a:effectLst>
                  <a:outerShdw blurRad="38100" dist="38100" dir="2700000" algn="tl">
                    <a:srgbClr val="000000">
                      <a:alpha val="43137"/>
                    </a:srgbClr>
                  </a:outerShdw>
                </a:effectLst>
                <a:latin typeface="+mj-lt"/>
              </a:rPr>
              <a:t>để các ngài cùng nhau tìm hiểu những điều đẹp ý</a:t>
            </a:r>
            <a:br>
              <a:rPr lang="vi-VN" sz="5400" b="1">
                <a:solidFill>
                  <a:srgbClr val="003399"/>
                </a:solidFill>
                <a:effectLst>
                  <a:outerShdw blurRad="38100" dist="38100" dir="2700000" algn="tl">
                    <a:srgbClr val="000000">
                      <a:alpha val="43137"/>
                    </a:srgbClr>
                  </a:outerShdw>
                </a:effectLst>
                <a:latin typeface="+mj-lt"/>
              </a:rPr>
            </a:br>
            <a:r>
              <a:rPr lang="en-US" sz="5400" b="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5400" b="1" smtClean="0">
                <a:solidFill>
                  <a:srgbClr val="003399"/>
                </a:solidFill>
                <a:effectLst>
                  <a:outerShdw blurRad="38100" dist="38100" dir="2700000" algn="tl">
                    <a:srgbClr val="000000">
                      <a:alpha val="43137"/>
                    </a:srgbClr>
                  </a:outerShdw>
                </a:effectLst>
                <a:latin typeface="+mj-lt"/>
                <a:cs typeface="Times New Roman" pitchFamily="18" charset="0"/>
              </a:rPr>
              <a:t>,</a:t>
            </a:r>
            <a:r>
              <a:rPr lang="en-US" sz="5400" b="1" smtClean="0">
                <a:solidFill>
                  <a:srgbClr val="003399"/>
                </a:solidFill>
                <a:effectLst>
                  <a:outerShdw blurRad="38100" dist="38100" dir="2700000" algn="tl">
                    <a:srgbClr val="000000">
                      <a:alpha val="43137"/>
                    </a:srgbClr>
                  </a:outerShdw>
                </a:effectLst>
                <a:latin typeface="+mj-lt"/>
              </a:rPr>
              <a:t> </a:t>
            </a:r>
            <a:r>
              <a:rPr lang="vi-VN" sz="5400" b="1">
                <a:solidFill>
                  <a:srgbClr val="003399"/>
                </a:solidFill>
                <a:effectLst>
                  <a:outerShdw blurRad="38100" dist="38100" dir="2700000" algn="tl">
                    <a:srgbClr val="000000">
                      <a:alpha val="43137"/>
                    </a:srgbClr>
                  </a:outerShdw>
                </a:effectLst>
                <a:latin typeface="+mj-lt"/>
              </a:rPr>
              <a:t>và hướng dẫn đoàn Dân </a:t>
            </a:r>
            <a:r>
              <a:rPr lang="vi-VN" sz="5400" b="1" smtClean="0">
                <a:solidFill>
                  <a:srgbClr val="003399"/>
                </a:solidFill>
                <a:effectLst>
                  <a:outerShdw blurRad="38100" dist="38100" dir="2700000" algn="tl">
                    <a:srgbClr val="000000">
                      <a:alpha val="43137"/>
                    </a:srgbClr>
                  </a:outerShdw>
                </a:effectLst>
                <a:latin typeface="+mj-lt"/>
              </a:rPr>
              <a:t>Chúa </a:t>
            </a:r>
            <a:r>
              <a:rPr lang="vi-VN" sz="5400" b="1">
                <a:solidFill>
                  <a:srgbClr val="003399"/>
                </a:solidFill>
                <a:effectLst>
                  <a:outerShdw blurRad="38100" dist="38100" dir="2700000" algn="tl">
                    <a:srgbClr val="000000">
                      <a:alpha val="43137"/>
                    </a:srgbClr>
                  </a:outerShdw>
                </a:effectLst>
                <a:latin typeface="+mj-lt"/>
              </a:rPr>
              <a:t>thực thi những điều Chúa truyền dạy</a:t>
            </a:r>
            <a:r>
              <a:rPr lang="vi-VN" sz="5400" b="1" smtClean="0">
                <a:solidFill>
                  <a:srgbClr val="003399"/>
                </a:solidFill>
                <a:effectLst>
                  <a:outerShdw blurRad="38100" dist="38100" dir="2700000" algn="tl">
                    <a:srgbClr val="000000">
                      <a:alpha val="43137"/>
                    </a:srgbClr>
                  </a:outerShdw>
                </a:effectLst>
                <a:latin typeface="+mj-lt"/>
              </a:rPr>
              <a:t>.</a:t>
            </a:r>
            <a:endParaRPr lang="en-US" sz="5400"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8106241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b="1" dirty="0">
                <a:solidFill>
                  <a:srgbClr val="003399"/>
                </a:solidFill>
                <a:effectLst>
                  <a:outerShdw blurRad="38100" dist="38100" dir="2700000" algn="tl">
                    <a:srgbClr val="000000">
                      <a:alpha val="43137"/>
                    </a:srgbClr>
                  </a:outerShdw>
                </a:effectLst>
                <a:latin typeface="+mj-lt"/>
              </a:rPr>
              <a:t>Các giáo phận Việt Nam chúng</a:t>
            </a:r>
            <a:r>
              <a:rPr lang="en-US" b="1" dirty="0">
                <a:solidFill>
                  <a:srgbClr val="003399"/>
                </a:solidFill>
                <a:effectLst>
                  <a:outerShdw blurRad="38100" dist="38100" dir="2700000" algn="tl">
                    <a:srgbClr val="000000">
                      <a:alpha val="43137"/>
                    </a:srgbClr>
                  </a:outerShdw>
                </a:effectLst>
                <a:latin typeface="+mj-lt"/>
              </a:rPr>
              <a:t> </a:t>
            </a:r>
            <a:r>
              <a:rPr lang="vi-VN" b="1" dirty="0">
                <a:solidFill>
                  <a:srgbClr val="003399"/>
                </a:solidFill>
                <a:effectLst>
                  <a:outerShdw blurRad="38100" dist="38100" dir="2700000" algn="tl">
                    <a:srgbClr val="000000">
                      <a:alpha val="43137"/>
                    </a:srgbClr>
                  </a:outerShdw>
                </a:effectLst>
                <a:latin typeface="+mj-lt"/>
              </a:rPr>
              <a:t>con</a:t>
            </a:r>
            <a:r>
              <a:rPr lang="en-US" b="1" dirty="0" smtClean="0">
                <a:solidFill>
                  <a:srgbClr val="003399"/>
                </a:solidFill>
                <a:effectLst>
                  <a:outerShdw blurRad="38100" dist="38100" dir="2700000" algn="tl">
                    <a:srgbClr val="000000">
                      <a:alpha val="43137"/>
                    </a:srgbClr>
                  </a:outerShdw>
                </a:effectLst>
                <a:latin typeface="+mj-lt"/>
                <a:cs typeface="Times New Roman" pitchFamily="18" charset="0"/>
              </a:rPr>
              <a:t>,</a:t>
            </a:r>
            <a:r>
              <a:rPr lang="vi-VN"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vi-VN" b="1" dirty="0" smtClean="0">
                <a:solidFill>
                  <a:srgbClr val="003399"/>
                </a:solidFill>
                <a:effectLst>
                  <a:outerShdw blurRad="38100" dist="38100" dir="2700000" algn="tl">
                    <a:srgbClr val="000000">
                      <a:alpha val="43137"/>
                    </a:srgbClr>
                  </a:outerShdw>
                </a:effectLst>
                <a:latin typeface="+mj-lt"/>
              </a:rPr>
              <a:t>luôn </a:t>
            </a:r>
            <a:r>
              <a:rPr lang="vi-VN" b="1" dirty="0">
                <a:solidFill>
                  <a:srgbClr val="003399"/>
                </a:solidFill>
                <a:effectLst>
                  <a:outerShdw blurRad="38100" dist="38100" dir="2700000" algn="tl">
                    <a:srgbClr val="000000">
                      <a:alpha val="43137"/>
                    </a:srgbClr>
                  </a:outerShdw>
                </a:effectLst>
                <a:latin typeface="+mj-lt"/>
              </a:rPr>
              <a:t>muốn cùng chung nhịp bước với</a:t>
            </a:r>
            <a:r>
              <a:rPr lang="en-US" b="1" dirty="0">
                <a:solidFill>
                  <a:srgbClr val="003399"/>
                </a:solidFill>
                <a:effectLst>
                  <a:outerShdw blurRad="38100" dist="38100" dir="2700000" algn="tl">
                    <a:srgbClr val="000000">
                      <a:alpha val="43137"/>
                    </a:srgbClr>
                  </a:outerShdw>
                </a:effectLst>
                <a:latin typeface="+mj-lt"/>
              </a:rPr>
              <a:t> </a:t>
            </a:r>
            <a:r>
              <a:rPr lang="vi-VN" b="1" dirty="0">
                <a:solidFill>
                  <a:srgbClr val="003399"/>
                </a:solidFill>
                <a:effectLst>
                  <a:outerShdw blurRad="38100" dist="38100" dir="2700000" algn="tl">
                    <a:srgbClr val="000000">
                      <a:alpha val="43137"/>
                    </a:srgbClr>
                  </a:outerShdw>
                </a:effectLst>
                <a:latin typeface="+mj-lt"/>
              </a:rPr>
              <a:t>Hội</a:t>
            </a:r>
            <a:r>
              <a:rPr lang="en-US" b="1" dirty="0">
                <a:solidFill>
                  <a:srgbClr val="003399"/>
                </a:solidFill>
                <a:effectLst>
                  <a:outerShdw blurRad="38100" dist="38100" dir="2700000" algn="tl">
                    <a:srgbClr val="000000">
                      <a:alpha val="43137"/>
                    </a:srgbClr>
                  </a:outerShdw>
                </a:effectLst>
                <a:latin typeface="+mj-lt"/>
              </a:rPr>
              <a:t> </a:t>
            </a:r>
            <a:r>
              <a:rPr lang="vi-VN" b="1" dirty="0">
                <a:solidFill>
                  <a:srgbClr val="003399"/>
                </a:solidFill>
                <a:effectLst>
                  <a:outerShdw blurRad="38100" dist="38100" dir="2700000" algn="tl">
                    <a:srgbClr val="000000">
                      <a:alpha val="43137"/>
                    </a:srgbClr>
                  </a:outerShdw>
                </a:effectLst>
                <a:latin typeface="+mj-lt"/>
              </a:rPr>
              <a:t>Thánh</a:t>
            </a:r>
            <a:r>
              <a:rPr lang="en-US" b="1" dirty="0">
                <a:solidFill>
                  <a:srgbClr val="003399"/>
                </a:solidFill>
                <a:effectLst>
                  <a:outerShdw blurRad="38100" dist="38100" dir="2700000" algn="tl">
                    <a:srgbClr val="000000">
                      <a:alpha val="43137"/>
                    </a:srgbClr>
                  </a:outerShdw>
                </a:effectLst>
                <a:latin typeface="+mj-lt"/>
              </a:rPr>
              <a:t> </a:t>
            </a:r>
            <a:r>
              <a:rPr lang="vi-VN" b="1" dirty="0">
                <a:solidFill>
                  <a:srgbClr val="003399"/>
                </a:solidFill>
                <a:effectLst>
                  <a:outerShdw blurRad="38100" dist="38100" dir="2700000" algn="tl">
                    <a:srgbClr val="000000">
                      <a:alpha val="43137"/>
                    </a:srgbClr>
                  </a:outerShdw>
                </a:effectLst>
                <a:latin typeface="+mj-lt"/>
              </a:rPr>
              <a:t>hoàn</a:t>
            </a:r>
            <a:r>
              <a:rPr lang="en-US" b="1" dirty="0">
                <a:solidFill>
                  <a:srgbClr val="003399"/>
                </a:solidFill>
                <a:effectLst>
                  <a:outerShdw blurRad="38100" dist="38100" dir="2700000" algn="tl">
                    <a:srgbClr val="000000">
                      <a:alpha val="43137"/>
                    </a:srgbClr>
                  </a:outerShdw>
                </a:effectLst>
                <a:latin typeface="+mj-lt"/>
              </a:rPr>
              <a:t> </a:t>
            </a:r>
            <a:r>
              <a:rPr lang="vi-VN" b="1" dirty="0">
                <a:solidFill>
                  <a:srgbClr val="003399"/>
                </a:solidFill>
                <a:effectLst>
                  <a:outerShdw blurRad="38100" dist="38100" dir="2700000" algn="tl">
                    <a:srgbClr val="000000">
                      <a:alpha val="43137"/>
                    </a:srgbClr>
                  </a:outerShdw>
                </a:effectLst>
                <a:latin typeface="+mj-lt"/>
              </a:rPr>
              <a:t>vũ</a:t>
            </a:r>
            <a:r>
              <a:rPr lang="vi-VN" b="1" dirty="0" smtClean="0">
                <a:solidFill>
                  <a:srgbClr val="003399"/>
                </a:solidFill>
                <a:effectLst>
                  <a:outerShdw blurRad="38100" dist="38100" dir="2700000" algn="tl">
                    <a:srgbClr val="000000">
                      <a:alpha val="43137"/>
                    </a:srgbClr>
                  </a:outerShdw>
                </a:effectLst>
                <a:latin typeface="+mj-lt"/>
              </a:rPr>
              <a:t>,</a:t>
            </a:r>
            <a:r>
              <a:rPr lang="en-US" b="1" dirty="0" smtClean="0">
                <a:solidFill>
                  <a:srgbClr val="003399"/>
                </a:solidFill>
                <a:effectLst>
                  <a:outerShdw blurRad="38100" dist="38100" dir="2700000" algn="tl">
                    <a:srgbClr val="000000">
                      <a:alpha val="43137"/>
                    </a:srgbClr>
                  </a:outerShdw>
                </a:effectLst>
                <a:latin typeface="+mj-lt"/>
              </a:rPr>
              <a:t> </a:t>
            </a:r>
            <a:r>
              <a:rPr lang="vi-VN" b="1" dirty="0">
                <a:solidFill>
                  <a:srgbClr val="003399"/>
                </a:solidFill>
                <a:effectLst>
                  <a:outerShdw blurRad="38100" dist="38100" dir="2700000" algn="tl">
                    <a:srgbClr val="000000">
                      <a:alpha val="43137"/>
                    </a:srgbClr>
                  </a:outerShdw>
                </a:effectLst>
                <a:latin typeface="+mj-lt"/>
              </a:rPr>
              <a:t>xin cho chúng con</a:t>
            </a:r>
            <a:r>
              <a:rPr lang="en-US" b="1" dirty="0">
                <a:solidFill>
                  <a:srgbClr val="003399"/>
                </a:solidFill>
                <a:effectLst>
                  <a:outerShdw blurRad="38100" dist="38100" dir="2700000" algn="tl">
                    <a:srgbClr val="000000">
                      <a:alpha val="43137"/>
                    </a:srgbClr>
                  </a:outerShdw>
                </a:effectLst>
                <a:latin typeface="+mj-lt"/>
              </a:rPr>
              <a:t> </a:t>
            </a:r>
            <a:r>
              <a:rPr lang="vi-VN" b="1" dirty="0">
                <a:solidFill>
                  <a:srgbClr val="003399"/>
                </a:solidFill>
                <a:effectLst>
                  <a:outerShdw blurRad="38100" dist="38100" dir="2700000" algn="tl">
                    <a:srgbClr val="000000">
                      <a:alpha val="43137"/>
                    </a:srgbClr>
                  </a:outerShdw>
                </a:effectLst>
                <a:latin typeface="+mj-lt"/>
              </a:rPr>
              <a:t>biết đồng </a:t>
            </a:r>
            <a:r>
              <a:rPr lang="vi-VN" b="1" dirty="0" smtClean="0">
                <a:solidFill>
                  <a:srgbClr val="003399"/>
                </a:solidFill>
                <a:effectLst>
                  <a:outerShdw blurRad="38100" dist="38100" dir="2700000" algn="tl">
                    <a:srgbClr val="000000">
                      <a:alpha val="43137"/>
                    </a:srgbClr>
                  </a:outerShdw>
                </a:effectLst>
                <a:latin typeface="+mj-lt"/>
              </a:rPr>
              <a:t>cảm </a:t>
            </a:r>
            <a:r>
              <a:rPr lang="vi-VN" b="1" dirty="0">
                <a:solidFill>
                  <a:srgbClr val="003399"/>
                </a:solidFill>
                <a:effectLst>
                  <a:outerShdw blurRad="38100" dist="38100" dir="2700000" algn="tl">
                    <a:srgbClr val="000000">
                      <a:alpha val="43137"/>
                    </a:srgbClr>
                  </a:outerShdw>
                </a:effectLst>
                <a:latin typeface="+mj-lt"/>
              </a:rPr>
              <a:t>với nỗi thao thức của các Mục tử trên toàn thế giới</a:t>
            </a:r>
            <a:r>
              <a:rPr lang="vi-VN" b="1" dirty="0" smtClean="0">
                <a:solidFill>
                  <a:srgbClr val="003399"/>
                </a:solidFill>
                <a:effectLst>
                  <a:outerShdw blurRad="38100" dist="38100" dir="2700000" algn="tl">
                    <a:srgbClr val="000000">
                      <a:alpha val="43137"/>
                    </a:srgbClr>
                  </a:outerShdw>
                </a:effectLst>
                <a:latin typeface="+mj-lt"/>
              </a:rPr>
              <a:t>,</a:t>
            </a:r>
            <a:r>
              <a:rPr lang="en-US" b="1" dirty="0" smtClean="0">
                <a:solidFill>
                  <a:srgbClr val="003399"/>
                </a:solidFill>
                <a:effectLst>
                  <a:outerShdw blurRad="38100" dist="38100" dir="2700000" algn="tl">
                    <a:srgbClr val="000000">
                      <a:alpha val="43137"/>
                    </a:srgbClr>
                  </a:outerShdw>
                </a:effectLst>
                <a:latin typeface="+mj-lt"/>
              </a:rPr>
              <a:t> </a:t>
            </a:r>
            <a:r>
              <a:rPr lang="vi-VN" b="1" dirty="0">
                <a:solidFill>
                  <a:srgbClr val="003399"/>
                </a:solidFill>
                <a:effectLst>
                  <a:outerShdw blurRad="38100" dist="38100" dir="2700000" algn="tl">
                    <a:srgbClr val="000000">
                      <a:alpha val="43137"/>
                    </a:srgbClr>
                  </a:outerShdw>
                </a:effectLst>
                <a:latin typeface="+mj-lt"/>
              </a:rPr>
              <a:t>ngày càng ý thức hơn về tình hiệp thông</a:t>
            </a:r>
            <a:r>
              <a:rPr lang="vi-VN" b="1" dirty="0" smtClean="0">
                <a:solidFill>
                  <a:srgbClr val="003399"/>
                </a:solidFill>
                <a:effectLst>
                  <a:outerShdw blurRad="38100" dist="38100" dir="2700000" algn="tl">
                    <a:srgbClr val="000000">
                      <a:alpha val="43137"/>
                    </a:srgbClr>
                  </a:outerShdw>
                </a:effectLst>
                <a:latin typeface="+mj-lt"/>
              </a:rPr>
              <a:t>,</a:t>
            </a:r>
            <a:endParaRPr lang="en-US" b="1" dirty="0">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8809571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900" b="1">
                <a:solidFill>
                  <a:srgbClr val="003399"/>
                </a:solidFill>
                <a:effectLst>
                  <a:outerShdw blurRad="38100" dist="38100" dir="2700000" algn="tl">
                    <a:srgbClr val="000000">
                      <a:alpha val="43137"/>
                    </a:srgbClr>
                  </a:outerShdw>
                </a:effectLst>
                <a:latin typeface="+mj-lt"/>
              </a:rPr>
              <a:t>thái độ tham gia và lòng nhiệt thành trong sứ vụ của Hội</a:t>
            </a:r>
            <a:br>
              <a:rPr lang="vi-VN" sz="4900" b="1">
                <a:solidFill>
                  <a:srgbClr val="003399"/>
                </a:solidFill>
                <a:effectLst>
                  <a:outerShdw blurRad="38100" dist="38100" dir="2700000" algn="tl">
                    <a:srgbClr val="000000">
                      <a:alpha val="43137"/>
                    </a:srgbClr>
                  </a:outerShdw>
                </a:effectLst>
                <a:latin typeface="+mj-lt"/>
              </a:rPr>
            </a:br>
            <a:r>
              <a:rPr lang="en-US" sz="4900" b="1">
                <a:solidFill>
                  <a:srgbClr val="003399"/>
                </a:solidFill>
                <a:effectLst>
                  <a:outerShdw blurRad="38100" dist="38100" dir="2700000" algn="tl">
                    <a:srgbClr val="000000">
                      <a:alpha val="43137"/>
                    </a:srgbClr>
                  </a:outerShdw>
                </a:effectLst>
                <a:latin typeface="+mj-lt"/>
                <a:cs typeface="Times New Roman" pitchFamily="18" charset="0"/>
              </a:rPr>
              <a:t>Thánh, </a:t>
            </a:r>
            <a:r>
              <a:rPr lang="vi-VN" sz="4900" b="1" smtClean="0">
                <a:solidFill>
                  <a:srgbClr val="003399"/>
                </a:solidFill>
                <a:effectLst>
                  <a:outerShdw blurRad="38100" dist="38100" dir="2700000" algn="tl">
                    <a:srgbClr val="000000">
                      <a:alpha val="43137"/>
                    </a:srgbClr>
                  </a:outerShdw>
                </a:effectLst>
                <a:latin typeface="+mj-lt"/>
              </a:rPr>
              <a:t>Nhờ </a:t>
            </a:r>
            <a:r>
              <a:rPr lang="vi-VN" sz="4900" b="1">
                <a:solidFill>
                  <a:srgbClr val="003399"/>
                </a:solidFill>
                <a:effectLst>
                  <a:outerShdw blurRad="38100" dist="38100" dir="2700000" algn="tl">
                    <a:srgbClr val="000000">
                      <a:alpha val="43137"/>
                    </a:srgbClr>
                  </a:outerShdw>
                </a:effectLst>
                <a:latin typeface="+mj-lt"/>
              </a:rPr>
              <a:t>lời chuyển cầu của Đức Trinh</a:t>
            </a:r>
            <a:r>
              <a:rPr lang="en-US" sz="4900" b="1">
                <a:solidFill>
                  <a:srgbClr val="003399"/>
                </a:solidFill>
                <a:effectLst>
                  <a:outerShdw blurRad="38100" dist="38100" dir="2700000" algn="tl">
                    <a:srgbClr val="000000">
                      <a:alpha val="43137"/>
                    </a:srgbClr>
                  </a:outerShdw>
                </a:effectLst>
                <a:latin typeface="+mj-lt"/>
              </a:rPr>
              <a:t> </a:t>
            </a:r>
            <a:r>
              <a:rPr lang="en-US" sz="4900" b="1">
                <a:solidFill>
                  <a:srgbClr val="003399"/>
                </a:solidFill>
                <a:effectLst>
                  <a:outerShdw blurRad="38100" dist="38100" dir="2700000" algn="tl">
                    <a:srgbClr val="000000">
                      <a:alpha val="43137"/>
                    </a:srgbClr>
                  </a:outerShdw>
                </a:effectLst>
                <a:latin typeface="+mj-lt"/>
                <a:cs typeface="Times New Roman" pitchFamily="18" charset="0"/>
              </a:rPr>
              <a:t>Nữ Maria, </a:t>
            </a:r>
            <a:r>
              <a:rPr lang="vi-VN" sz="4900" b="1" smtClean="0">
                <a:solidFill>
                  <a:srgbClr val="003399"/>
                </a:solidFill>
                <a:effectLst>
                  <a:outerShdw blurRad="38100" dist="38100" dir="2700000" algn="tl">
                    <a:srgbClr val="000000">
                      <a:alpha val="43137"/>
                    </a:srgbClr>
                  </a:outerShdw>
                </a:effectLst>
                <a:latin typeface="+mj-lt"/>
              </a:rPr>
              <a:t>Nữ </a:t>
            </a:r>
            <a:r>
              <a:rPr lang="vi-VN" sz="4900" b="1">
                <a:solidFill>
                  <a:srgbClr val="003399"/>
                </a:solidFill>
                <a:effectLst>
                  <a:outerShdw blurRad="38100" dist="38100" dir="2700000" algn="tl">
                    <a:srgbClr val="000000">
                      <a:alpha val="43137"/>
                    </a:srgbClr>
                  </a:outerShdw>
                </a:effectLst>
                <a:latin typeface="+mj-lt"/>
              </a:rPr>
              <a:t>Vương các Tông đồ</a:t>
            </a:r>
            <a:r>
              <a:rPr lang="en-US" sz="4900" b="1">
                <a:solidFill>
                  <a:srgbClr val="003399"/>
                </a:solidFill>
                <a:effectLst>
                  <a:outerShdw blurRad="38100" dist="38100" dir="2700000" algn="tl">
                    <a:srgbClr val="000000">
                      <a:alpha val="43137"/>
                    </a:srgbClr>
                  </a:outerShdw>
                </a:effectLst>
                <a:latin typeface="+mj-lt"/>
              </a:rPr>
              <a:t> </a:t>
            </a:r>
            <a:r>
              <a:rPr lang="vi-VN" sz="4900" b="1" smtClean="0">
                <a:solidFill>
                  <a:srgbClr val="003399"/>
                </a:solidFill>
                <a:effectLst>
                  <a:outerShdw blurRad="38100" dist="38100" dir="2700000" algn="tl">
                    <a:srgbClr val="000000">
                      <a:alpha val="43137"/>
                    </a:srgbClr>
                  </a:outerShdw>
                </a:effectLst>
                <a:latin typeface="+mj-lt"/>
              </a:rPr>
              <a:t>và </a:t>
            </a:r>
            <a:r>
              <a:rPr lang="vi-VN" sz="4900" b="1">
                <a:solidFill>
                  <a:srgbClr val="003399"/>
                </a:solidFill>
                <a:effectLst>
                  <a:outerShdw blurRad="38100" dist="38100" dir="2700000" algn="tl">
                    <a:srgbClr val="000000">
                      <a:alpha val="43137"/>
                    </a:srgbClr>
                  </a:outerShdw>
                </a:effectLst>
                <a:latin typeface="+mj-lt"/>
              </a:rPr>
              <a:t>là Mẹ của Hội Thánh</a:t>
            </a:r>
            <a:r>
              <a:rPr lang="vi-VN" sz="4900" b="1" smtClean="0">
                <a:solidFill>
                  <a:srgbClr val="003399"/>
                </a:solidFill>
                <a:effectLst>
                  <a:outerShdw blurRad="38100" dist="38100" dir="2700000" algn="tl">
                    <a:srgbClr val="000000">
                      <a:alpha val="43137"/>
                    </a:srgbClr>
                  </a:outerShdw>
                </a:effectLst>
                <a:latin typeface="+mj-lt"/>
              </a:rPr>
              <a:t>,</a:t>
            </a:r>
            <a:endParaRPr lang="en-US" sz="4900"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2504275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5400" b="1">
                <a:solidFill>
                  <a:srgbClr val="003399"/>
                </a:solidFill>
                <a:effectLst>
                  <a:outerShdw blurRad="38100" dist="38100" dir="2700000" algn="tl">
                    <a:srgbClr val="000000">
                      <a:alpha val="43137"/>
                    </a:srgbClr>
                  </a:outerShdw>
                </a:effectLst>
                <a:latin typeface="+mj-lt"/>
                <a:cs typeface="Times New Roman" pitchFamily="18" charset="0"/>
              </a:rPr>
              <a:t>Chúng con dâng lời khẩn cầu lên Chúa</a:t>
            </a:r>
            <a:r>
              <a:rPr lang="en-US" sz="5400" b="1"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5400" b="1">
                <a:solidFill>
                  <a:srgbClr val="003399"/>
                </a:solidFill>
                <a:effectLst>
                  <a:outerShdw blurRad="38100" dist="38100" dir="2700000" algn="tl">
                    <a:srgbClr val="000000">
                      <a:alpha val="43137"/>
                    </a:srgbClr>
                  </a:outerShdw>
                </a:effectLst>
                <a:latin typeface="+mj-lt"/>
                <a:cs typeface="Times New Roman" pitchFamily="18" charset="0"/>
              </a:rPr>
              <a:t>là đấng hoạt động mọi nơi mọi </a:t>
            </a:r>
            <a:r>
              <a:rPr lang="en-US" sz="5400" b="1" smtClean="0">
                <a:solidFill>
                  <a:srgbClr val="003399"/>
                </a:solidFill>
                <a:effectLst>
                  <a:outerShdw blurRad="38100" dist="38100" dir="2700000" algn="tl">
                    <a:srgbClr val="000000">
                      <a:alpha val="43137"/>
                    </a:srgbClr>
                  </a:outerShdw>
                </a:effectLst>
                <a:latin typeface="+mj-lt"/>
                <a:cs typeface="Times New Roman" pitchFamily="18" charset="0"/>
              </a:rPr>
              <a:t>thời, trong </a:t>
            </a:r>
            <a:r>
              <a:rPr lang="en-US" sz="5400" b="1">
                <a:solidFill>
                  <a:srgbClr val="003399"/>
                </a:solidFill>
                <a:effectLst>
                  <a:outerShdw blurRad="38100" dist="38100" dir="2700000" algn="tl">
                    <a:srgbClr val="000000">
                      <a:alpha val="43137"/>
                    </a:srgbClr>
                  </a:outerShdw>
                </a:effectLst>
                <a:latin typeface="+mj-lt"/>
                <a:cs typeface="Times New Roman" pitchFamily="18" charset="0"/>
              </a:rPr>
              <a:t>sự hiệp thông với Chúa Cha và Chúa Con</a:t>
            </a:r>
            <a:r>
              <a:rPr lang="en-US" sz="5400" b="1"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5400" b="1">
                <a:solidFill>
                  <a:srgbClr val="003399"/>
                </a:solidFill>
                <a:effectLst>
                  <a:outerShdw blurRad="38100" dist="38100" dir="2700000" algn="tl">
                    <a:srgbClr val="000000">
                      <a:alpha val="43137"/>
                    </a:srgbClr>
                  </a:outerShdw>
                </a:effectLst>
                <a:latin typeface="+mj-lt"/>
                <a:cs typeface="Times New Roman" pitchFamily="18" charset="0"/>
              </a:rPr>
              <a:t>luôn mãi mãi đến muôn đời. </a:t>
            </a:r>
            <a:r>
              <a:rPr lang="en-US" sz="5400" b="1" u="sng">
                <a:solidFill>
                  <a:srgbClr val="FF0000"/>
                </a:solidFill>
                <a:effectLst>
                  <a:outerShdw blurRad="38100" dist="38100" dir="2700000" algn="tl">
                    <a:srgbClr val="000000">
                      <a:alpha val="43137"/>
                    </a:srgbClr>
                  </a:outerShdw>
                </a:effectLst>
                <a:latin typeface="+mj-lt"/>
                <a:cs typeface="Times New Roman" pitchFamily="18" charset="0"/>
              </a:rPr>
              <a:t>Amen.</a:t>
            </a:r>
          </a:p>
        </p:txBody>
      </p:sp>
    </p:spTree>
    <p:extLst>
      <p:ext uri="{BB962C8B-B14F-4D97-AF65-F5344CB8AC3E}">
        <p14:creationId xmlns:p14="http://schemas.microsoft.com/office/powerpoint/2010/main" val="41318424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2000</TotalTime>
  <Words>1203</Words>
  <Application>Microsoft Office PowerPoint</Application>
  <PresentationFormat>On-screen Show (16:9)</PresentationFormat>
  <Paragraphs>78</Paragraphs>
  <Slides>54</Slides>
  <Notes>0</Notes>
  <HiddenSlides>0</HiddenSlides>
  <MMClips>0</MMClips>
  <ScaleCrop>false</ScaleCrop>
  <HeadingPairs>
    <vt:vector size="4" baseType="variant">
      <vt:variant>
        <vt:lpstr>Theme</vt:lpstr>
      </vt:variant>
      <vt:variant>
        <vt:i4>7</vt:i4>
      </vt:variant>
      <vt:variant>
        <vt:lpstr>Slide Titles</vt:lpstr>
      </vt:variant>
      <vt:variant>
        <vt:i4>54</vt:i4>
      </vt:variant>
    </vt:vector>
  </HeadingPairs>
  <TitlesOfParts>
    <vt:vector size="61" baseType="lpstr">
      <vt:lpstr>Office Theme</vt:lpstr>
      <vt:lpstr>7_Office Theme</vt:lpstr>
      <vt:lpstr>1_Office Theme</vt:lpstr>
      <vt:lpstr>2_Office Theme</vt:lpstr>
      <vt:lpstr>11_Office Theme</vt:lpstr>
      <vt:lpstr>3_Office Theme</vt:lpstr>
      <vt:lpstr>36_Default Design</vt:lpstr>
      <vt:lpstr>PowerPoint Presentation</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 </vt:lpstr>
      <vt:lpstr> </vt:lpstr>
      <vt:lpstr> </vt:lpstr>
      <vt:lpstr> </vt:lpstr>
      <vt:lpstr> </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Hung Nam</cp:lastModifiedBy>
  <cp:revision>100</cp:revision>
  <dcterms:created xsi:type="dcterms:W3CDTF">2021-05-09T08:36:44Z</dcterms:created>
  <dcterms:modified xsi:type="dcterms:W3CDTF">2023-04-13T22:26:28Z</dcterms:modified>
</cp:coreProperties>
</file>