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12" r:id="rId3"/>
    <p:sldMasterId id="2147483824" r:id="rId4"/>
    <p:sldMasterId id="2147483836" r:id="rId5"/>
  </p:sldMasterIdLst>
  <p:notesMasterIdLst>
    <p:notesMasterId r:id="rId53"/>
  </p:notesMasterIdLst>
  <p:sldIdLst>
    <p:sldId id="9746" r:id="rId6"/>
    <p:sldId id="9600" r:id="rId7"/>
    <p:sldId id="9601" r:id="rId8"/>
    <p:sldId id="9602" r:id="rId9"/>
    <p:sldId id="9603" r:id="rId10"/>
    <p:sldId id="9604" r:id="rId11"/>
    <p:sldId id="9605" r:id="rId12"/>
    <p:sldId id="9606" r:id="rId13"/>
    <p:sldId id="9607" r:id="rId14"/>
    <p:sldId id="9745" r:id="rId15"/>
    <p:sldId id="9739" r:id="rId16"/>
    <p:sldId id="9740" r:id="rId17"/>
    <p:sldId id="9741" r:id="rId18"/>
    <p:sldId id="9742" r:id="rId19"/>
    <p:sldId id="9743" r:id="rId20"/>
    <p:sldId id="9744" r:id="rId21"/>
    <p:sldId id="9734" r:id="rId22"/>
    <p:sldId id="9735" r:id="rId23"/>
    <p:sldId id="9736" r:id="rId24"/>
    <p:sldId id="9737" r:id="rId25"/>
    <p:sldId id="9738" r:id="rId26"/>
    <p:sldId id="9659" r:id="rId27"/>
    <p:sldId id="258" r:id="rId28"/>
    <p:sldId id="9715" r:id="rId29"/>
    <p:sldId id="9716" r:id="rId30"/>
    <p:sldId id="9717" r:id="rId31"/>
    <p:sldId id="9718" r:id="rId32"/>
    <p:sldId id="9719" r:id="rId33"/>
    <p:sldId id="9720" r:id="rId34"/>
    <p:sldId id="9721" r:id="rId35"/>
    <p:sldId id="9722" r:id="rId36"/>
    <p:sldId id="9723" r:id="rId37"/>
    <p:sldId id="9724" r:id="rId38"/>
    <p:sldId id="9725" r:id="rId39"/>
    <p:sldId id="9726" r:id="rId40"/>
    <p:sldId id="9727" r:id="rId41"/>
    <p:sldId id="9728" r:id="rId42"/>
    <p:sldId id="9731" r:id="rId43"/>
    <p:sldId id="9729" r:id="rId44"/>
    <p:sldId id="9730" r:id="rId45"/>
    <p:sldId id="9732" r:id="rId46"/>
    <p:sldId id="9691" r:id="rId47"/>
    <p:sldId id="9703" r:id="rId48"/>
    <p:sldId id="9390" r:id="rId49"/>
    <p:sldId id="2180" r:id="rId50"/>
    <p:sldId id="2182" r:id="rId51"/>
    <p:sldId id="9682"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71" d="100"/>
          <a:sy n="171" d="100"/>
        </p:scale>
        <p:origin x="-298" y="197"/>
      </p:cViewPr>
      <p:guideLst>
        <p:guide orient="horz" pos="1620"/>
        <p:guide pos="2880"/>
      </p:guideLst>
    </p:cSldViewPr>
  </p:slideViewPr>
  <p:outlineViewPr>
    <p:cViewPr>
      <p:scale>
        <a:sx n="33" d="100"/>
        <a:sy n="33" d="100"/>
      </p:scale>
      <p:origin x="53"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6977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412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003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663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879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32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084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89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20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4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710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8052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720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770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946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29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16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27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84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73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72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52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44646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6372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535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53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819150"/>
            <a:ext cx="9144000" cy="3943350"/>
          </a:xfrm>
        </p:spPr>
        <p:txBody>
          <a:bodyPr>
            <a:normAutofit fontScale="92500" lnSpcReduction="20000"/>
          </a:bodyPr>
          <a:lstStyle/>
          <a:p>
            <a:pPr marL="27432" indent="0" algn="ctr">
              <a:lnSpc>
                <a:spcPct val="120000"/>
              </a:lnSpc>
              <a:buNone/>
            </a:pPr>
            <a:r>
              <a:rPr lang="en-US" sz="6600" b="1" dirty="0">
                <a:solidFill>
                  <a:srgbClr val="000099"/>
                </a:solidFill>
                <a:effectLst>
                  <a:outerShdw blurRad="38100" dist="38100" dir="2700000" algn="tl">
                    <a:srgbClr val="000000">
                      <a:alpha val="43137"/>
                    </a:srgbClr>
                  </a:outerShdw>
                </a:effectLst>
                <a:cs typeface="Times New Roman" pitchFamily="18" charset="0"/>
              </a:rPr>
              <a:t>Ca </a:t>
            </a:r>
            <a:r>
              <a:rPr lang="en-US" sz="6600" b="1" dirty="0" err="1">
                <a:solidFill>
                  <a:srgbClr val="000099"/>
                </a:solidFill>
                <a:effectLst>
                  <a:outerShdw blurRad="38100" dist="38100" dir="2700000" algn="tl">
                    <a:srgbClr val="000000">
                      <a:alpha val="43137"/>
                    </a:srgbClr>
                  </a:outerShdw>
                </a:effectLst>
                <a:cs typeface="Times New Roman" pitchFamily="18" charset="0"/>
              </a:rPr>
              <a:t>Nhập</a:t>
            </a:r>
            <a:r>
              <a:rPr lang="en-US" sz="6600" b="1" dirty="0">
                <a:solidFill>
                  <a:srgbClr val="000099"/>
                </a:solidFill>
                <a:effectLst>
                  <a:outerShdw blurRad="38100" dist="38100" dir="2700000" algn="tl">
                    <a:srgbClr val="000000">
                      <a:alpha val="43137"/>
                    </a:srgbClr>
                  </a:outerShdw>
                </a:effectLst>
                <a:cs typeface="Times New Roman" pitchFamily="18" charset="0"/>
              </a:rPr>
              <a:t> </a:t>
            </a:r>
            <a:r>
              <a:rPr lang="en-US" sz="6600" b="1" dirty="0" err="1">
                <a:solidFill>
                  <a:srgbClr val="000099"/>
                </a:solidFill>
                <a:effectLst>
                  <a:outerShdw blurRad="38100" dist="38100" dir="2700000" algn="tl">
                    <a:srgbClr val="000000">
                      <a:alpha val="43137"/>
                    </a:srgbClr>
                  </a:outerShdw>
                </a:effectLst>
                <a:cs typeface="Times New Roman" pitchFamily="18" charset="0"/>
              </a:rPr>
              <a:t>Lễ</a:t>
            </a:r>
            <a:r>
              <a:rPr lang="en-US" sz="6600" b="1" dirty="0">
                <a:solidFill>
                  <a:srgbClr val="660066"/>
                </a:solidFill>
                <a:effectLst>
                  <a:outerShdw blurRad="38100" dist="38100" dir="2700000" algn="tl">
                    <a:srgbClr val="000000">
                      <a:alpha val="43137"/>
                    </a:srgbClr>
                  </a:outerShdw>
                </a:effectLst>
                <a:cs typeface="Times New Roman" pitchFamily="18" charset="0"/>
              </a:rPr>
              <a:t/>
            </a:r>
            <a:br>
              <a:rPr lang="en-US" sz="6600" b="1" dirty="0">
                <a:solidFill>
                  <a:srgbClr val="660066"/>
                </a:solidFill>
                <a:effectLst>
                  <a:outerShdw blurRad="38100" dist="38100" dir="2700000" algn="tl">
                    <a:srgbClr val="000000">
                      <a:alpha val="43137"/>
                    </a:srgbClr>
                  </a:outerShdw>
                </a:effectLst>
                <a:cs typeface="Times New Roman" pitchFamily="18" charset="0"/>
              </a:rPr>
            </a:br>
            <a:r>
              <a:rPr lang="vi-VN" sz="8600" b="1" dirty="0">
                <a:solidFill>
                  <a:srgbClr val="FF0000"/>
                </a:solidFill>
                <a:effectLst>
                  <a:outerShdw blurRad="38100" dist="38100" dir="2700000" algn="tl">
                    <a:srgbClr val="000000">
                      <a:alpha val="43137"/>
                    </a:srgbClr>
                  </a:outerShdw>
                </a:effectLst>
                <a:cs typeface="Times New Roman" pitchFamily="18" charset="0"/>
              </a:rPr>
              <a:t>Tìm về bên Chúa</a:t>
            </a:r>
            <a:r>
              <a:rPr lang="en-US" sz="6600" b="1" dirty="0">
                <a:solidFill>
                  <a:srgbClr val="FF0000"/>
                </a:solidFill>
                <a:effectLst>
                  <a:outerShdw blurRad="38100" dist="38100" dir="2700000" algn="tl">
                    <a:srgbClr val="000000">
                      <a:alpha val="43137"/>
                    </a:srgbClr>
                  </a:outerShdw>
                </a:effectLst>
                <a:cs typeface="Times New Roman" pitchFamily="18" charset="0"/>
              </a:rPr>
              <a:t/>
            </a:r>
            <a:br>
              <a:rPr lang="en-US" sz="6600" b="1" dirty="0">
                <a:solidFill>
                  <a:srgbClr val="FF0000"/>
                </a:solidFill>
                <a:effectLst>
                  <a:outerShdw blurRad="38100" dist="38100" dir="2700000" algn="tl">
                    <a:srgbClr val="000000">
                      <a:alpha val="43137"/>
                    </a:srgbClr>
                  </a:outerShdw>
                </a:effectLst>
                <a:cs typeface="Times New Roman" pitchFamily="18" charset="0"/>
              </a:rPr>
            </a:br>
            <a:r>
              <a:rPr lang="vi-VN" sz="5400" b="1" i="1" dirty="0">
                <a:solidFill>
                  <a:srgbClr val="FF0000"/>
                </a:solidFill>
                <a:effectLst>
                  <a:outerShdw blurRad="38100" dist="38100" dir="2700000" algn="tl">
                    <a:srgbClr val="000000">
                      <a:alpha val="43137"/>
                    </a:srgbClr>
                  </a:outerShdw>
                </a:effectLst>
                <a:cs typeface="Times New Roman" pitchFamily="18" charset="0"/>
              </a:rPr>
              <a:t>Kim Ân</a:t>
            </a:r>
            <a:r>
              <a:rPr lang="en-US" sz="6600" b="1" dirty="0">
                <a:solidFill>
                  <a:srgbClr val="660066"/>
                </a:solidFill>
                <a:effectLst>
                  <a:outerShdw blurRad="38100" dist="38100" dir="2700000" algn="tl">
                    <a:srgbClr val="000000">
                      <a:alpha val="43137"/>
                    </a:srgbClr>
                  </a:outerShdw>
                </a:effectLst>
                <a:cs typeface="Times New Roman" pitchFamily="18" charset="0"/>
              </a:rPr>
              <a:t/>
            </a:r>
            <a:br>
              <a:rPr lang="en-US" sz="6600" b="1" dirty="0">
                <a:solidFill>
                  <a:srgbClr val="660066"/>
                </a:solidFill>
                <a:effectLst>
                  <a:outerShdw blurRad="38100" dist="38100" dir="2700000" algn="tl">
                    <a:srgbClr val="000000">
                      <a:alpha val="43137"/>
                    </a:srgbClr>
                  </a:outerShdw>
                </a:effectLst>
                <a:cs typeface="Times New Roman" pitchFamily="18" charset="0"/>
              </a:rPr>
            </a:b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28914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altLang="en-US" sz="4800" b="1" u="sng">
                <a:solidFill>
                  <a:srgbClr val="FF0000"/>
                </a:solidFill>
                <a:effectLst>
                  <a:outerShdw blurRad="38100" dist="38100" dir="2700000" algn="tl">
                    <a:srgbClr val="FFFFFF"/>
                  </a:outerShdw>
                </a:effectLst>
                <a:latin typeface="+mj-lt"/>
              </a:rPr>
              <a:t>Đk:</a:t>
            </a:r>
            <a:r>
              <a:rPr lang="vi-VN" altLang="en-US" sz="4800" b="1">
                <a:solidFill>
                  <a:srgbClr val="003399"/>
                </a:solidFill>
                <a:latin typeface="+mj-lt"/>
              </a:rPr>
              <a:t> Cùng về đây trong ơn Thánh  Linh, lời tạ ơn Cha trong đức tin, và của lễ hiệp nhất yêu thương. Trở về đây trong muôn tiếng ca, để xin Cha ban ơn thứ tha, và yêu thương bừng sáng trong an  hòa.</a:t>
            </a:r>
            <a:endParaRPr lang="vi-VN" altLang="en-US" sz="4800" b="1" dirty="0" err="1">
              <a:solidFill>
                <a:srgbClr val="003399"/>
              </a:solidFill>
              <a:latin typeface="+mj-lt"/>
            </a:endParaRPr>
          </a:p>
        </p:txBody>
      </p:sp>
    </p:spTree>
    <p:extLst>
      <p:ext uri="{BB962C8B-B14F-4D97-AF65-F5344CB8AC3E}">
        <p14:creationId xmlns:p14="http://schemas.microsoft.com/office/powerpoint/2010/main" val="376310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altLang="en-US" sz="4400" b="1" u="sng">
                <a:solidFill>
                  <a:srgbClr val="FF0000"/>
                </a:solidFill>
                <a:latin typeface="+mj-lt"/>
              </a:rPr>
              <a:t>Tk1:</a:t>
            </a:r>
            <a:r>
              <a:rPr lang="vi-VN" altLang="en-US" sz="4400" b="1">
                <a:solidFill>
                  <a:srgbClr val="FF0000"/>
                </a:solidFill>
                <a:latin typeface="+mj-lt"/>
              </a:rPr>
              <a:t> </a:t>
            </a:r>
            <a:r>
              <a:rPr lang="vi-VN" altLang="en-US" sz="4400" b="1">
                <a:solidFill>
                  <a:srgbClr val="003399"/>
                </a:solidFill>
                <a:latin typeface="+mj-lt"/>
              </a:rPr>
              <a:t>Khi đau thương Chúa luôn  kêu  mời, hãy xứng đáng với ơn của Người, là niềm tin cho cuộc đời mới. Tay trong tay ca vang danh Chúa, Người giải thoát chúng ta. Trong yêu thương Chúa luôn kêu mời, loài người ơi, hãy trao ban tình người.</a:t>
            </a:r>
            <a:endParaRPr lang="vi-VN" altLang="en-US" sz="4400" b="1" dirty="0">
              <a:solidFill>
                <a:srgbClr val="003399"/>
              </a:solidFill>
              <a:latin typeface="+mj-lt"/>
            </a:endParaRPr>
          </a:p>
        </p:txBody>
      </p:sp>
    </p:spTree>
    <p:extLst>
      <p:ext uri="{BB962C8B-B14F-4D97-AF65-F5344CB8AC3E}">
        <p14:creationId xmlns:p14="http://schemas.microsoft.com/office/powerpoint/2010/main" val="98595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altLang="en-US" sz="4800" b="1" u="sng">
                <a:solidFill>
                  <a:srgbClr val="FF0000"/>
                </a:solidFill>
                <a:latin typeface="+mj-lt"/>
              </a:rPr>
              <a:t>Đk:</a:t>
            </a:r>
            <a:r>
              <a:rPr lang="vi-VN" altLang="en-US" sz="4800" b="1">
                <a:solidFill>
                  <a:srgbClr val="FF0000"/>
                </a:solidFill>
                <a:latin typeface="+mj-lt"/>
              </a:rPr>
              <a:t> </a:t>
            </a:r>
            <a:r>
              <a:rPr lang="vi-VN" altLang="en-US" sz="4800" b="1">
                <a:solidFill>
                  <a:srgbClr val="003399"/>
                </a:solidFill>
                <a:latin typeface="+mj-lt"/>
              </a:rPr>
              <a:t>Cùng về đây trong ơn Thánh  Linh, lời tạ ơn Cha trong đức tin, và của lễ hiệp nhất yêu thương. Trở về đây trong muôn tiếng ca, để xin Cha ban ơn thứ tha, và yêu thương bừng sáng trong an  hòa.</a:t>
            </a:r>
            <a:endParaRPr lang="vi-VN" altLang="en-US" sz="4800" b="1" dirty="0" err="1">
              <a:solidFill>
                <a:srgbClr val="003399"/>
              </a:solidFill>
              <a:latin typeface="+mj-lt"/>
            </a:endParaRPr>
          </a:p>
        </p:txBody>
      </p:sp>
    </p:spTree>
    <p:extLst>
      <p:ext uri="{BB962C8B-B14F-4D97-AF65-F5344CB8AC3E}">
        <p14:creationId xmlns:p14="http://schemas.microsoft.com/office/powerpoint/2010/main" val="250033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altLang="en-US" sz="4600" b="1" u="sng">
                <a:solidFill>
                  <a:srgbClr val="FF0000"/>
                </a:solidFill>
                <a:latin typeface="+mj-lt"/>
              </a:rPr>
              <a:t>Tk2:</a:t>
            </a:r>
            <a:r>
              <a:rPr lang="vi-VN" altLang="en-US" sz="4600" b="1">
                <a:solidFill>
                  <a:srgbClr val="003399"/>
                </a:solidFill>
                <a:latin typeface="+mj-lt"/>
              </a:rPr>
              <a:t> Hôm  nay đây hãy mau quay về  và xin Chúa thứ tha lỗi lầm, để đời ta sẽ là hy tế. Xin cho ơn thiêng luôn thánh hóa, lòng tràn muôn tiếng ca. Đem tin vui đến cho muôn người, ngợi khen Chúa, Đấng yêu thương loài người. </a:t>
            </a:r>
            <a:endParaRPr lang="vi-VN" altLang="en-US" sz="4600" b="1" dirty="0">
              <a:solidFill>
                <a:srgbClr val="003399"/>
              </a:solidFill>
              <a:latin typeface="+mj-lt"/>
            </a:endParaRPr>
          </a:p>
        </p:txBody>
      </p:sp>
    </p:spTree>
    <p:extLst>
      <p:ext uri="{BB962C8B-B14F-4D97-AF65-F5344CB8AC3E}">
        <p14:creationId xmlns:p14="http://schemas.microsoft.com/office/powerpoint/2010/main" val="2551127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altLang="en-US" sz="4800" b="1" u="sng">
                <a:solidFill>
                  <a:srgbClr val="FF0000"/>
                </a:solidFill>
                <a:latin typeface="+mj-lt"/>
              </a:rPr>
              <a:t>Đk:</a:t>
            </a:r>
            <a:r>
              <a:rPr lang="vi-VN" altLang="en-US" sz="4800" b="1">
                <a:solidFill>
                  <a:srgbClr val="FF0000"/>
                </a:solidFill>
                <a:latin typeface="+mj-lt"/>
              </a:rPr>
              <a:t> </a:t>
            </a:r>
            <a:r>
              <a:rPr lang="vi-VN" altLang="en-US" sz="4800" b="1">
                <a:solidFill>
                  <a:srgbClr val="003399"/>
                </a:solidFill>
                <a:latin typeface="+mj-lt"/>
              </a:rPr>
              <a:t>Cùng về đây trong ơn Thánh  Linh, lời tạ ơn Cha trong đức tin, và của lễ hiệp nhất yêu thương. Trở về đây trong muôn tiếng ca, để xin Cha ban ơn thứ tha, và yêu thương bừng sáng trong an  hòa.</a:t>
            </a:r>
            <a:endParaRPr lang="vi-VN" altLang="en-US" sz="4800" b="1" dirty="0" err="1">
              <a:solidFill>
                <a:srgbClr val="003399"/>
              </a:solidFill>
              <a:latin typeface="+mj-lt"/>
            </a:endParaRPr>
          </a:p>
        </p:txBody>
      </p:sp>
    </p:spTree>
    <p:extLst>
      <p:ext uri="{BB962C8B-B14F-4D97-AF65-F5344CB8AC3E}">
        <p14:creationId xmlns:p14="http://schemas.microsoft.com/office/powerpoint/2010/main" val="33152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3695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400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Con là Con của </a:t>
            </a:r>
            <a:r>
              <a:rPr lang="vi-VN" sz="3200" smtClean="0">
                <a:solidFill>
                  <a:prstClr val="white"/>
                </a:solidFill>
              </a:rPr>
              <a:t>Cha,</a:t>
            </a:r>
            <a:endParaRPr lang="en-US" sz="3200" smtClean="0">
              <a:solidFill>
                <a:prstClr val="white"/>
              </a:solidFill>
            </a:endParaRPr>
          </a:p>
          <a:p>
            <a:r>
              <a:rPr lang="vi-VN" sz="3200" smtClean="0">
                <a:solidFill>
                  <a:prstClr val="white"/>
                </a:solidFill>
              </a:rPr>
              <a:t>ngày </a:t>
            </a:r>
            <a:r>
              <a:rPr lang="vi-VN" sz="3200">
                <a:solidFill>
                  <a:prstClr val="white"/>
                </a:solidFill>
              </a:rPr>
              <a:t>hôm nay Cha đã sinh </a:t>
            </a:r>
            <a:r>
              <a:rPr lang="vi-VN" sz="3200" smtClean="0">
                <a:solidFill>
                  <a:prstClr val="white"/>
                </a:solidFill>
              </a:rPr>
              <a:t>ra</a:t>
            </a:r>
            <a:r>
              <a:rPr lang="en-US" sz="3200" smtClean="0">
                <a:solidFill>
                  <a:prstClr val="white"/>
                </a:solidFill>
              </a:rPr>
              <a:t> </a:t>
            </a:r>
            <a:r>
              <a:rPr lang="vi-VN" sz="3200" smtClean="0">
                <a:solidFill>
                  <a:prstClr val="white"/>
                </a:solidFill>
              </a:rPr>
              <a:t>Con</a:t>
            </a:r>
            <a:r>
              <a:rPr lang="vi-VN" sz="3200">
                <a:solidFill>
                  <a:prstClr val="white"/>
                </a:solidFill>
              </a:rPr>
              <a:t>.</a:t>
            </a:r>
            <a:endParaRPr lang="vi-VN" sz="320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415459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Con là Con của Cha, ngày hôm nay Cha đã sinh ra Con.</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56598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Chúa nói: “Chính Thầy là con đường, là sự thật và là sự sống. Không ai có thể đến được với Cha mà không qua Thầy.”</a:t>
            </a:r>
            <a:endParaRPr lang="en-US" sz="54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310512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9952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Đời con dâng Chúa</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Kim Ân – Thanh Liên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962800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vi-VN" altLang="en-US" sz="4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vi-VN"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1</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dirty="0" smtClean="0">
                <a:solidFill>
                  <a:srgbClr val="003399"/>
                </a:solidFill>
                <a:effectLst>
                  <a:outerShdw blurRad="38100" dist="38100" dir="2700000" algn="tl">
                    <a:srgbClr val="000000">
                      <a:alpha val="43137"/>
                    </a:srgbClr>
                  </a:outerShdw>
                </a:effectLst>
              </a:rPr>
              <a:t>Nguyện xin dâng lên Thiên Chúa trong tưng phút giây đời con là bao tương lai mơ ước cho tuổi xuân hồng. Dâng Ngài trọn niềm yêu mến, kính dâng Ngài cuộc đời tận hiến, giờ đây con xin Chúa thương đoái nhận lễ dâng.</a:t>
            </a:r>
            <a:endParaRPr lang="en-US" altLang="en-US" sz="43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440239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effectLst>
                  <a:outerShdw blurRad="38100" dist="38100" dir="2700000" algn="tl">
                    <a:srgbClr val="000000">
                      <a:alpha val="43137"/>
                    </a:srgbClr>
                  </a:outerShdw>
                </a:effectLst>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9405687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smtClean="0">
                <a:solidFill>
                  <a:srgbClr val="003399"/>
                </a:solidFill>
                <a:effectLst>
                  <a:outerShdw blurRad="38100" dist="38100" dir="2700000" algn="tl">
                    <a:srgbClr val="000000">
                      <a:alpha val="43137"/>
                    </a:srgbClr>
                  </a:outerShdw>
                </a:effectLst>
              </a:rPr>
              <a:t>Nguyện xin dâng lên Thiên Chúa muôn ngàn khúc ca tạ ơn hồng ân của lòng thương xót xoa dịu tâm hồn. Dâng Ngài một lòng thống hối, kinh dâng Ngài một quả tim mới, cầu xin ơn thiêng tuôn tràn trên đời chúng con.</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4621030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effectLst>
                  <a:outerShdw blurRad="38100" dist="38100" dir="2700000" algn="tl">
                    <a:srgbClr val="000000">
                      <a:alpha val="43137"/>
                    </a:srgbClr>
                  </a:outerShdw>
                </a:effectLst>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5572503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4600" b="1" dirty="0" smtClean="0">
                <a:solidFill>
                  <a:srgbClr val="003399"/>
                </a:solidFill>
                <a:effectLst>
                  <a:outerShdw blurRad="38100" dist="38100" dir="2700000" algn="tl">
                    <a:srgbClr val="000000">
                      <a:alpha val="43137"/>
                    </a:srgbClr>
                  </a:outerShdw>
                </a:effectLst>
              </a:rPr>
              <a:t>Đời con xin dâng lên Chúa đau buồn sương vui từ đây, để luôn đi trong tay Chúa suốt cuộc sông này. Cho dù đường dài muôn lối, cũng cho dù mịt mờ tăm tối, nguyện xin đư con đến bờ hy vọng, Chúa ơi.</a:t>
            </a:r>
            <a:endParaRPr lang="en-US" altLang="en-US" sz="4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5693328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Lạy Chúa Thánh Thần là Ánh sáng Chân lý vẹn toàn</a:t>
            </a:r>
            <a:r>
              <a:rPr lang="vi-VN" sz="5400" b="1" dirty="0" smtClean="0">
                <a:solidFill>
                  <a:srgbClr val="003399"/>
                </a:solidFill>
                <a:effectLst/>
                <a:latin typeface="+mj-lt"/>
              </a:rPr>
              <a:t>,</a:t>
            </a:r>
            <a:r>
              <a:rPr lang="en-US" sz="5400" b="1" dirty="0" smtClean="0">
                <a:solidFill>
                  <a:srgbClr val="FF0000"/>
                </a:solidFill>
                <a:effectLst/>
                <a:latin typeface="+mj-lt"/>
              </a:rPr>
              <a:t> </a:t>
            </a:r>
            <a:r>
              <a:rPr lang="vi-VN" sz="5400" b="1" dirty="0" smtClean="0">
                <a:solidFill>
                  <a:srgbClr val="000099"/>
                </a:solidFill>
                <a:effectLst/>
                <a:latin typeface="+mj-lt"/>
              </a:rPr>
              <a:t>C</a:t>
            </a:r>
            <a:r>
              <a:rPr lang="vi-VN" sz="5400" b="1" dirty="0" smtClean="0">
                <a:solidFill>
                  <a:srgbClr val="003399"/>
                </a:solidFill>
                <a:effectLst/>
                <a:latin typeface="+mj-lt"/>
              </a:rPr>
              <a:t>húa </a:t>
            </a:r>
            <a:r>
              <a:rPr lang="vi-VN" sz="5400" b="1" dirty="0">
                <a:solidFill>
                  <a:srgbClr val="003399"/>
                </a:solidFill>
                <a:effectLst/>
                <a:latin typeface="+mj-lt"/>
              </a:rPr>
              <a:t>ban những ân huệ thích hợp cho từng thời đại</a:t>
            </a:r>
            <a:r>
              <a:rPr lang="vi-VN" sz="5400" b="1" dirty="0" smtClean="0">
                <a:solidFill>
                  <a:srgbClr val="003399"/>
                </a:solidFill>
                <a:effectLst/>
                <a:latin typeface="+mj-lt"/>
              </a:rPr>
              <a:t>,</a:t>
            </a:r>
            <a:r>
              <a:rPr lang="en-US" sz="5400" b="1" dirty="0" smtClean="0">
                <a:solidFill>
                  <a:srgbClr val="003399"/>
                </a:solidFill>
                <a:effectLst/>
                <a:latin typeface="+mj-lt"/>
              </a:rPr>
              <a:t> </a:t>
            </a:r>
            <a:r>
              <a:rPr lang="vi-VN" sz="5400" b="1" dirty="0">
                <a:solidFill>
                  <a:srgbClr val="003399"/>
                </a:solidFill>
                <a:effectLst/>
                <a:latin typeface="+mj-lt"/>
              </a:rPr>
              <a:t>và dùng nhiều cách thế kỳ diệu để hướng dẫn Hội Thánh</a:t>
            </a:r>
            <a:r>
              <a:rPr lang="vi-VN" sz="5400" b="1" dirty="0" smtClean="0">
                <a:solidFill>
                  <a:srgbClr val="003399"/>
                </a:solidFill>
                <a:effectLst/>
                <a:latin typeface="+mj-lt"/>
              </a:rPr>
              <a:t>,</a:t>
            </a:r>
            <a:endParaRPr lang="en-US" sz="5400" b="1" dirty="0">
              <a:solidFill>
                <a:srgbClr val="FF0000"/>
              </a:solidFill>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effectLst>
                  <a:outerShdw blurRad="38100" dist="38100" dir="2700000" algn="tl">
                    <a:srgbClr val="000000">
                      <a:alpha val="43137"/>
                    </a:srgbClr>
                  </a:outerShdw>
                </a:effectLst>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15170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6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Đường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28895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là con đường cho con tiến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 </a:t>
            </a:r>
            <a:r>
              <a:rPr lang="vi-VN" sz="4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 hồng xua tan bóng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 </a:t>
            </a:r>
            <a:r>
              <a:rPr lang="vi-VN" sz="4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sức sống trong khi đau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a:t>
            </a:r>
            <a:r>
              <a:rPr lang="vi-VN" sz="4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 ngày có Chúa dư </a:t>
            </a:r>
            <a:r>
              <a:rPr lang="vi-VN"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244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cs typeface="Times New Roman" panose="02020603050405020304" pitchFamily="18" charset="0"/>
              </a:rPr>
              <a:t>Chúa là mối tình con dâng trái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tim, là </a:t>
            </a:r>
            <a:r>
              <a:rPr lang="vi-VN" sz="5000" b="1" dirty="0">
                <a:solidFill>
                  <a:srgbClr val="003399"/>
                </a:solidFill>
                <a:effectLst>
                  <a:outerShdw blurRad="38100" dist="38100" dir="2700000" algn="tl">
                    <a:srgbClr val="000000">
                      <a:alpha val="43137"/>
                    </a:srgbClr>
                  </a:outerShdw>
                </a:effectLst>
                <a:cs typeface="Times New Roman" panose="02020603050405020304" pitchFamily="18" charset="0"/>
              </a:rPr>
              <a:t>bóng hình con luôn vững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tin,</a:t>
            </a:r>
            <a:r>
              <a:rPr lang="en-US"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Là </a:t>
            </a:r>
            <a:r>
              <a:rPr lang="vi-VN" sz="5000" b="1" dirty="0">
                <a:solidFill>
                  <a:srgbClr val="003399"/>
                </a:solidFill>
                <a:effectLst>
                  <a:outerShdw blurRad="38100" dist="38100" dir="2700000" algn="tl">
                    <a:srgbClr val="000000">
                      <a:alpha val="43137"/>
                    </a:srgbClr>
                  </a:outerShdw>
                </a:effectLst>
                <a:cs typeface="Times New Roman" panose="02020603050405020304" pitchFamily="18" charset="0"/>
              </a:rPr>
              <a:t>bóng mát cho con an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nghỉ,</a:t>
            </a:r>
            <a:r>
              <a:rPr lang="en-US"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sống </a:t>
            </a:r>
            <a:r>
              <a:rPr lang="vi-VN" sz="5000" b="1" dirty="0">
                <a:solidFill>
                  <a:srgbClr val="003399"/>
                </a:solidFill>
                <a:effectLst>
                  <a:outerShdw blurRad="38100" dist="38100" dir="2700000" algn="tl">
                    <a:srgbClr val="000000">
                      <a:alpha val="43137"/>
                    </a:srgbClr>
                  </a:outerShdw>
                </a:effectLst>
                <a:cs typeface="Times New Roman" panose="02020603050405020304" pitchFamily="18" charset="0"/>
              </a:rPr>
              <a:t>một đời cùng Người con </a:t>
            </a:r>
            <a:r>
              <a:rPr lang="vi-VN"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50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18282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dẫn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đường đi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 khắp nơi, vui trọn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đem tình yêu nguyện hiến dâng, cho tình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59088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từng xuống đời mang thân đớn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 người chung tim xuyến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biết con đi muôn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nẻo,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tựa nhờ sức Chúa vô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bờ</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9749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mở lối trời cho con đến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xác hồn con đây Chúa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dẫn lối con đi xa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 Người trọn đời con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96270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dẫn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đường đi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 khắp nơi, vui trọn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đem tình yêu nguyện hiến dâng, cho tình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88596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3</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trong cõi đời đau thương Chúa ơi! Nào ai người cho con nỗi vui, chỉ có Chúa như trăng sao hiền, sáng mọi miền xóa hết ưu phiền.</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9095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latin typeface="+mj-lt"/>
              </a:rPr>
              <a:t>này chúng con đang </a:t>
            </a:r>
            <a:r>
              <a:rPr lang="en-US" sz="5400" b="1" dirty="0" err="1" smtClean="0">
                <a:solidFill>
                  <a:srgbClr val="003399"/>
                </a:solidFill>
                <a:effectLst/>
                <a:latin typeface="+mj-lt"/>
                <a:cs typeface="Times New Roman" pitchFamily="18" charset="0"/>
              </a:rPr>
              <a:t>ch</a:t>
            </a:r>
            <a:r>
              <a:rPr lang="vi-VN" sz="5400" b="1" dirty="0" smtClean="0">
                <a:solidFill>
                  <a:srgbClr val="003399"/>
                </a:solidFill>
                <a:effectLst/>
                <a:latin typeface="+mj-lt"/>
                <a:cs typeface="Times New Roman" pitchFamily="18" charset="0"/>
              </a:rPr>
              <a:t>u</a:t>
            </a:r>
            <a:r>
              <a:rPr lang="en-US" sz="5400" b="1" dirty="0" smtClean="0">
                <a:solidFill>
                  <a:srgbClr val="003399"/>
                </a:solidFill>
                <a:effectLst/>
                <a:latin typeface="+mj-lt"/>
                <a:cs typeface="Times New Roman" pitchFamily="18" charset="0"/>
              </a:rPr>
              <a:t>ng</a:t>
            </a:r>
            <a:r>
              <a:rPr lang="vi-VN" sz="5400" b="1" dirty="0" smtClean="0">
                <a:solidFill>
                  <a:srgbClr val="003399"/>
                </a:solidFill>
                <a:effectLst/>
                <a:latin typeface="+mj-lt"/>
              </a:rPr>
              <a:t> </a:t>
            </a:r>
            <a:r>
              <a:rPr lang="vi-VN" sz="5400" b="1" dirty="0">
                <a:solidFill>
                  <a:srgbClr val="003399"/>
                </a:solidFill>
                <a:effectLst/>
                <a:latin typeface="+mj-lt"/>
              </a:rPr>
              <a:t>lời cầu nguyện cho </a:t>
            </a:r>
            <a:r>
              <a:rPr lang="vi-VN" sz="5400" b="1" dirty="0" smtClean="0">
                <a:solidFill>
                  <a:srgbClr val="003399"/>
                </a:solidFill>
                <a:effectLst/>
                <a:latin typeface="+mj-lt"/>
              </a:rPr>
              <a:t>các </a:t>
            </a:r>
            <a:r>
              <a:rPr lang="en-US" sz="5400" b="1" dirty="0" err="1" smtClean="0">
                <a:solidFill>
                  <a:srgbClr val="003399"/>
                </a:solidFill>
                <a:effectLst/>
                <a:latin typeface="+mj-lt"/>
                <a:cs typeface="Times New Roman" pitchFamily="18" charset="0"/>
              </a:rPr>
              <a:t>Giám</a:t>
            </a:r>
            <a:r>
              <a:rPr lang="en-US" sz="5400" b="1" dirty="0" smtClean="0">
                <a:solidFill>
                  <a:srgbClr val="003399"/>
                </a:solidFill>
                <a:effectLst/>
                <a:latin typeface="+mj-lt"/>
                <a:cs typeface="Times New Roman" pitchFamily="18" charset="0"/>
              </a:rPr>
              <a:t> </a:t>
            </a:r>
            <a:r>
              <a:rPr lang="en-US" sz="5400" b="1" dirty="0" err="1">
                <a:solidFill>
                  <a:srgbClr val="003399"/>
                </a:solidFill>
                <a:effectLst/>
                <a:latin typeface="+mj-lt"/>
                <a:cs typeface="Times New Roman" pitchFamily="18" charset="0"/>
              </a:rPr>
              <a:t>mục</a:t>
            </a:r>
            <a:r>
              <a:rPr lang="en-US" sz="5400" b="1" dirty="0">
                <a:solidFill>
                  <a:srgbClr val="003399"/>
                </a:solidFill>
                <a:effectLst/>
                <a:latin typeface="+mj-lt"/>
                <a:cs typeface="Times New Roman" pitchFamily="18" charset="0"/>
              </a:rPr>
              <a:t>, </a:t>
            </a:r>
            <a:r>
              <a:rPr lang="vi-VN" sz="5400" b="1" dirty="0" smtClean="0">
                <a:solidFill>
                  <a:srgbClr val="003399"/>
                </a:solidFill>
                <a:effectLst/>
                <a:latin typeface="+mj-lt"/>
              </a:rPr>
              <a:t>và </a:t>
            </a:r>
            <a:r>
              <a:rPr lang="vi-VN" sz="5400" b="1" dirty="0">
                <a:solidFill>
                  <a:srgbClr val="003399"/>
                </a:solidFill>
                <a:effectLst/>
                <a:latin typeface="+mj-lt"/>
              </a:rPr>
              <a:t>những người tham dự Thượng Hội đồng Giám mục thế giới</a:t>
            </a:r>
            <a:r>
              <a:rPr lang="vi-VN" sz="5400" b="1" dirty="0" smtClean="0">
                <a:solidFill>
                  <a:srgbClr val="003399"/>
                </a:solidFill>
                <a:effectLst/>
                <a:latin typeface="+mj-lt"/>
              </a:rPr>
              <a:t>.</a:t>
            </a:r>
            <a:endParaRPr lang="en-US" sz="5400" b="1" dirty="0">
              <a:solidFill>
                <a:srgbClr val="FF0000"/>
              </a:solidFill>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vi-VN"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 vào con đường bao nhiêu mến thương, hãy giúp lòng con thôi vấn vương, tìm mãi tới Quê Hương Thiên Đường, dẫu bụi đường ngập mở muôn phương.</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7994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dẫn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đường đi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 khắp nơi, vui trọn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đem tình yêu nguyện hiến dâng, cho tình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12687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83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GIÀU LÒNG </a:t>
            </a:r>
            <a:endParaRPr lang="vi-VN"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vi-VN"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XÓT </a:t>
            </a:r>
            <a:r>
              <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THƯƠNG</a:t>
            </a:r>
            <a:r>
              <a:rPr lang="vi-VN"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r>
            <a:br>
              <a:rPr lang="vi-VN"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Lm. Giuse Vũ Đức Hiệp</a:t>
            </a:r>
            <a:r>
              <a:rPr lang="vi-VN" sz="4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r>
            <a:br>
              <a:rPr lang="vi-VN" sz="4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832092"/>
          </a:xfrm>
          <a:prstGeom prst="rect">
            <a:avLst/>
          </a:prstGeom>
        </p:spPr>
        <p:txBody>
          <a:bodyPr wrap="square">
            <a:spAutoFit/>
          </a:bodyPr>
          <a:lstStyle/>
          <a:p>
            <a:pPr algn="just"/>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400" b="1" dirty="0"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a:solidFill>
                  <a:srgbClr val="003399"/>
                </a:solidFill>
                <a:effectLst/>
                <a:latin typeface="+mj-lt"/>
              </a:rPr>
              <a:t>Xin Chúa làm nên cuộc Hiện Xuống mới trong đời sống Hội</a:t>
            </a:r>
            <a:br>
              <a:rPr lang="vi-VN" sz="4800" b="1" dirty="0">
                <a:solidFill>
                  <a:srgbClr val="003399"/>
                </a:solidFill>
                <a:effectLst/>
                <a:latin typeface="+mj-lt"/>
              </a:rPr>
            </a:br>
            <a:r>
              <a:rPr lang="en-US" sz="4800" b="1" dirty="0" err="1">
                <a:solidFill>
                  <a:srgbClr val="003399"/>
                </a:solidFill>
                <a:effectLst/>
                <a:latin typeface="+mj-lt"/>
                <a:cs typeface="Times New Roman" pitchFamily="18" charset="0"/>
              </a:rPr>
              <a:t>Thánh</a:t>
            </a:r>
            <a:r>
              <a:rPr lang="en-US" sz="4800" b="1" dirty="0">
                <a:solidFill>
                  <a:srgbClr val="003399"/>
                </a:solidFill>
                <a:effectLst/>
                <a:latin typeface="+mj-lt"/>
                <a:cs typeface="Times New Roman" pitchFamily="18" charset="0"/>
              </a:rPr>
              <a:t>, </a:t>
            </a:r>
            <a:r>
              <a:rPr lang="vi-VN" sz="4800" b="1" dirty="0" smtClean="0">
                <a:solidFill>
                  <a:srgbClr val="003399"/>
                </a:solidFill>
                <a:effectLst/>
                <a:latin typeface="+mj-lt"/>
              </a:rPr>
              <a:t>xin </a:t>
            </a:r>
            <a:r>
              <a:rPr lang="vi-VN" sz="4800" b="1" dirty="0">
                <a:solidFill>
                  <a:srgbClr val="003399"/>
                </a:solidFill>
                <a:effectLst/>
                <a:latin typeface="+mj-lt"/>
              </a:rPr>
              <a:t>tuôn tràn trên các Mục </a:t>
            </a:r>
            <a:r>
              <a:rPr lang="vi-VN" sz="4800" b="1" dirty="0" smtClean="0">
                <a:solidFill>
                  <a:srgbClr val="003399"/>
                </a:solidFill>
                <a:effectLst/>
                <a:latin typeface="+mj-lt"/>
              </a:rPr>
              <a:t>tử</a:t>
            </a:r>
            <a:r>
              <a:rPr lang="vi-VN" sz="4800" b="1" dirty="0">
                <a:solidFill>
                  <a:srgbClr val="003399"/>
                </a:solidFill>
                <a:effectLst/>
              </a:rPr>
              <a:t> </a:t>
            </a:r>
            <a:r>
              <a:rPr lang="vi-VN" sz="4800" b="1" dirty="0" smtClean="0">
                <a:solidFill>
                  <a:srgbClr val="003399"/>
                </a:solidFill>
                <a:effectLst/>
                <a:latin typeface="+mj-lt"/>
              </a:rPr>
              <a:t>ơn </a:t>
            </a:r>
            <a:r>
              <a:rPr lang="vi-VN" sz="4800" b="1" dirty="0">
                <a:solidFill>
                  <a:srgbClr val="003399"/>
                </a:solidFill>
                <a:effectLst/>
                <a:latin typeface="+mj-lt"/>
              </a:rPr>
              <a:t>khôn ngoan và thông hiểu,</a:t>
            </a:r>
            <a:r>
              <a:rPr lang="en-US" sz="4800" b="1" dirty="0">
                <a:solidFill>
                  <a:srgbClr val="003399"/>
                </a:solidFill>
                <a:effectLst/>
                <a:latin typeface="+mj-lt"/>
              </a:rPr>
              <a:t> </a:t>
            </a:r>
            <a:r>
              <a:rPr lang="en-US" sz="4800" b="1" dirty="0" smtClean="0">
                <a:solidFill>
                  <a:srgbClr val="003399"/>
                </a:solidFill>
                <a:effectLst/>
                <a:latin typeface="+mj-lt"/>
              </a:rPr>
              <a:t> </a:t>
            </a:r>
            <a:r>
              <a:rPr lang="en-US" sz="4800" b="1" dirty="0" err="1">
                <a:solidFill>
                  <a:srgbClr val="003399"/>
                </a:solidFill>
                <a:effectLst/>
                <a:latin typeface="+mj-lt"/>
                <a:cs typeface="Times New Roman" pitchFamily="18" charset="0"/>
              </a:rPr>
              <a:t>gìn</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giữ</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các</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ngài</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luôn</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hiệp</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thông</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với</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nhau</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trong</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itchFamily="18" charset="0"/>
              </a:rPr>
              <a:t>Chúa</a:t>
            </a:r>
            <a:r>
              <a:rPr lang="en-US" sz="4800" b="1" dirty="0" smtClean="0">
                <a:solidFill>
                  <a:srgbClr val="003399"/>
                </a:solidFill>
                <a:effectLst/>
                <a:latin typeface="+mj-lt"/>
                <a:cs typeface="Times New Roman" pitchFamily="18" charset="0"/>
              </a:rPr>
              <a:t>,</a:t>
            </a:r>
            <a:endParaRPr lang="en-US" sz="48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latin typeface="+mj-lt"/>
              </a:rPr>
              <a:t>để các ngài cùng nhau tìm hiểu những điều đẹp ý</a:t>
            </a:r>
            <a:br>
              <a:rPr lang="vi-VN" sz="5400" b="1">
                <a:solidFill>
                  <a:srgbClr val="003399"/>
                </a:solidFill>
                <a:effectLst/>
                <a:latin typeface="+mj-lt"/>
              </a:rPr>
            </a:br>
            <a:r>
              <a:rPr lang="en-US" sz="5400" b="1">
                <a:solidFill>
                  <a:srgbClr val="003399"/>
                </a:solidFill>
                <a:effectLst/>
                <a:latin typeface="+mj-lt"/>
                <a:cs typeface="Times New Roman" pitchFamily="18" charset="0"/>
              </a:rPr>
              <a:t>Chúa</a:t>
            </a:r>
            <a:r>
              <a:rPr lang="en-US" sz="5400" b="1" smtClean="0">
                <a:solidFill>
                  <a:srgbClr val="003399"/>
                </a:solidFill>
                <a:effectLst/>
                <a:latin typeface="+mj-lt"/>
                <a:cs typeface="Times New Roman" pitchFamily="18" charset="0"/>
              </a:rPr>
              <a:t>,</a:t>
            </a:r>
            <a:r>
              <a:rPr lang="en-US" sz="5400" b="1" smtClean="0">
                <a:solidFill>
                  <a:srgbClr val="003399"/>
                </a:solidFill>
                <a:effectLst/>
                <a:latin typeface="+mj-lt"/>
              </a:rPr>
              <a:t> </a:t>
            </a:r>
            <a:r>
              <a:rPr lang="vi-VN" sz="5400" b="1">
                <a:solidFill>
                  <a:srgbClr val="003399"/>
                </a:solidFill>
                <a:effectLst/>
                <a:latin typeface="+mj-lt"/>
              </a:rPr>
              <a:t>và hướng dẫn đoàn Dân </a:t>
            </a:r>
            <a:r>
              <a:rPr lang="vi-VN" sz="5400" b="1" smtClean="0">
                <a:solidFill>
                  <a:srgbClr val="003399"/>
                </a:solidFill>
                <a:effectLst/>
                <a:latin typeface="+mj-lt"/>
              </a:rPr>
              <a:t>Chúa </a:t>
            </a:r>
            <a:r>
              <a:rPr lang="vi-VN" sz="5400" b="1">
                <a:solidFill>
                  <a:srgbClr val="003399"/>
                </a:solidFill>
                <a:effectLst/>
                <a:latin typeface="+mj-lt"/>
              </a:rPr>
              <a:t>thực thi những điều Chúa truyền dạy</a:t>
            </a:r>
            <a:r>
              <a:rPr lang="vi-VN" sz="5400" b="1" smtClean="0">
                <a:solidFill>
                  <a:srgbClr val="003399"/>
                </a:solidFill>
                <a:effectLst/>
                <a:latin typeface="+mj-lt"/>
              </a:rPr>
              <a:t>.</a:t>
            </a:r>
            <a:endParaRPr lang="en-US" sz="5400" b="1">
              <a:solidFill>
                <a:srgbClr val="FF0000"/>
              </a:solidFill>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latin typeface="+mj-lt"/>
              </a:rPr>
              <a:t>Các giáo phận Việt Nam chúng</a:t>
            </a:r>
            <a:r>
              <a:rPr lang="en-US" b="1" dirty="0">
                <a:solidFill>
                  <a:srgbClr val="003399"/>
                </a:solidFill>
                <a:effectLst/>
                <a:latin typeface="+mj-lt"/>
              </a:rPr>
              <a:t> </a:t>
            </a:r>
            <a:r>
              <a:rPr lang="vi-VN" b="1" dirty="0">
                <a:solidFill>
                  <a:srgbClr val="003399"/>
                </a:solidFill>
                <a:effectLst/>
                <a:latin typeface="+mj-lt"/>
              </a:rPr>
              <a:t>con</a:t>
            </a:r>
            <a:r>
              <a:rPr lang="en-US" b="1" dirty="0" smtClean="0">
                <a:solidFill>
                  <a:srgbClr val="003399"/>
                </a:solidFill>
                <a:effectLst/>
                <a:latin typeface="+mj-lt"/>
                <a:cs typeface="Times New Roman" pitchFamily="18" charset="0"/>
              </a:rPr>
              <a:t>,</a:t>
            </a:r>
            <a:r>
              <a:rPr lang="vi-VN" b="1" dirty="0" smtClean="0">
                <a:solidFill>
                  <a:srgbClr val="003399"/>
                </a:solidFill>
                <a:effectLst/>
                <a:latin typeface="+mj-lt"/>
                <a:cs typeface="Times New Roman" pitchFamily="18" charset="0"/>
              </a:rPr>
              <a:t> </a:t>
            </a:r>
            <a:r>
              <a:rPr lang="vi-VN" b="1" dirty="0" smtClean="0">
                <a:solidFill>
                  <a:srgbClr val="003399"/>
                </a:solidFill>
                <a:effectLst/>
                <a:latin typeface="+mj-lt"/>
              </a:rPr>
              <a:t>luôn </a:t>
            </a:r>
            <a:r>
              <a:rPr lang="vi-VN" b="1" dirty="0">
                <a:solidFill>
                  <a:srgbClr val="003399"/>
                </a:solidFill>
                <a:effectLst/>
                <a:latin typeface="+mj-lt"/>
              </a:rPr>
              <a:t>muốn cùng chung nhịp bước với</a:t>
            </a:r>
            <a:r>
              <a:rPr lang="en-US" b="1" dirty="0">
                <a:solidFill>
                  <a:srgbClr val="003399"/>
                </a:solidFill>
                <a:effectLst/>
                <a:latin typeface="+mj-lt"/>
              </a:rPr>
              <a:t> </a:t>
            </a:r>
            <a:r>
              <a:rPr lang="vi-VN" b="1" dirty="0">
                <a:solidFill>
                  <a:srgbClr val="003399"/>
                </a:solidFill>
                <a:effectLst/>
                <a:latin typeface="+mj-lt"/>
              </a:rPr>
              <a:t>Hội</a:t>
            </a:r>
            <a:r>
              <a:rPr lang="en-US" b="1" dirty="0">
                <a:solidFill>
                  <a:srgbClr val="003399"/>
                </a:solidFill>
                <a:effectLst/>
                <a:latin typeface="+mj-lt"/>
              </a:rPr>
              <a:t> </a:t>
            </a:r>
            <a:r>
              <a:rPr lang="vi-VN" b="1" dirty="0">
                <a:solidFill>
                  <a:srgbClr val="003399"/>
                </a:solidFill>
                <a:effectLst/>
                <a:latin typeface="+mj-lt"/>
              </a:rPr>
              <a:t>Thánh</a:t>
            </a:r>
            <a:r>
              <a:rPr lang="en-US" b="1" dirty="0">
                <a:solidFill>
                  <a:srgbClr val="003399"/>
                </a:solidFill>
                <a:effectLst/>
                <a:latin typeface="+mj-lt"/>
              </a:rPr>
              <a:t> </a:t>
            </a:r>
            <a:r>
              <a:rPr lang="vi-VN" b="1" dirty="0">
                <a:solidFill>
                  <a:srgbClr val="003399"/>
                </a:solidFill>
                <a:effectLst/>
                <a:latin typeface="+mj-lt"/>
              </a:rPr>
              <a:t>hoàn</a:t>
            </a:r>
            <a:r>
              <a:rPr lang="en-US" b="1" dirty="0">
                <a:solidFill>
                  <a:srgbClr val="003399"/>
                </a:solidFill>
                <a:effectLst/>
                <a:latin typeface="+mj-lt"/>
              </a:rPr>
              <a:t> </a:t>
            </a:r>
            <a:r>
              <a:rPr lang="vi-VN" b="1" dirty="0">
                <a:solidFill>
                  <a:srgbClr val="003399"/>
                </a:solidFill>
                <a:effectLst/>
                <a:latin typeface="+mj-lt"/>
              </a:rPr>
              <a:t>vũ</a:t>
            </a:r>
            <a:r>
              <a:rPr lang="vi-VN" b="1" dirty="0" smtClean="0">
                <a:solidFill>
                  <a:srgbClr val="003399"/>
                </a:solidFill>
                <a:effectLst/>
                <a:latin typeface="+mj-lt"/>
              </a:rPr>
              <a:t>,</a:t>
            </a:r>
            <a:r>
              <a:rPr lang="en-US" b="1" dirty="0" smtClean="0">
                <a:solidFill>
                  <a:srgbClr val="003399"/>
                </a:solidFill>
                <a:effectLst/>
                <a:latin typeface="+mj-lt"/>
              </a:rPr>
              <a:t> </a:t>
            </a:r>
            <a:r>
              <a:rPr lang="vi-VN" b="1" dirty="0">
                <a:solidFill>
                  <a:srgbClr val="003399"/>
                </a:solidFill>
                <a:effectLst/>
                <a:latin typeface="+mj-lt"/>
              </a:rPr>
              <a:t>xin cho chúng con</a:t>
            </a:r>
            <a:r>
              <a:rPr lang="en-US" b="1" dirty="0">
                <a:solidFill>
                  <a:srgbClr val="003399"/>
                </a:solidFill>
                <a:effectLst/>
                <a:latin typeface="+mj-lt"/>
              </a:rPr>
              <a:t> </a:t>
            </a:r>
            <a:r>
              <a:rPr lang="vi-VN" b="1" dirty="0">
                <a:solidFill>
                  <a:srgbClr val="003399"/>
                </a:solidFill>
                <a:effectLst/>
                <a:latin typeface="+mj-lt"/>
              </a:rPr>
              <a:t>biết đồng </a:t>
            </a:r>
            <a:r>
              <a:rPr lang="vi-VN" b="1" dirty="0" smtClean="0">
                <a:solidFill>
                  <a:srgbClr val="003399"/>
                </a:solidFill>
                <a:effectLst/>
                <a:latin typeface="+mj-lt"/>
              </a:rPr>
              <a:t>cảm </a:t>
            </a:r>
            <a:r>
              <a:rPr lang="vi-VN" b="1" dirty="0">
                <a:solidFill>
                  <a:srgbClr val="003399"/>
                </a:solidFill>
                <a:effectLst/>
                <a:latin typeface="+mj-lt"/>
              </a:rPr>
              <a:t>với nỗi thao thức của các Mục tử trên toàn thế giới</a:t>
            </a:r>
            <a:r>
              <a:rPr lang="vi-VN" b="1" dirty="0" smtClean="0">
                <a:solidFill>
                  <a:srgbClr val="003399"/>
                </a:solidFill>
                <a:effectLst/>
                <a:latin typeface="+mj-lt"/>
              </a:rPr>
              <a:t>,</a:t>
            </a:r>
            <a:r>
              <a:rPr lang="en-US" b="1" dirty="0" smtClean="0">
                <a:solidFill>
                  <a:srgbClr val="003399"/>
                </a:solidFill>
                <a:effectLst/>
                <a:latin typeface="+mj-lt"/>
              </a:rPr>
              <a:t> </a:t>
            </a:r>
            <a:r>
              <a:rPr lang="vi-VN" b="1" dirty="0">
                <a:solidFill>
                  <a:srgbClr val="003399"/>
                </a:solidFill>
                <a:effectLst/>
                <a:latin typeface="+mj-lt"/>
              </a:rPr>
              <a:t>ngày càng ý thức hơn về tình hiệp thông</a:t>
            </a:r>
            <a:r>
              <a:rPr lang="vi-VN" b="1" dirty="0" smtClean="0">
                <a:solidFill>
                  <a:srgbClr val="003399"/>
                </a:solidFill>
                <a:effectLst/>
                <a:latin typeface="+mj-lt"/>
              </a:rPr>
              <a:t>,</a:t>
            </a:r>
            <a:endParaRPr lang="en-US" b="1" dirty="0">
              <a:solidFill>
                <a:srgbClr val="FF0000"/>
              </a:solidFill>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latin typeface="+mj-lt"/>
              </a:rPr>
              <a:t>thái độ tham gia và lòng nhiệt thành trong sứ vụ của Hội</a:t>
            </a:r>
            <a:br>
              <a:rPr lang="vi-VN" sz="4900" b="1">
                <a:solidFill>
                  <a:srgbClr val="003399"/>
                </a:solidFill>
                <a:effectLst/>
                <a:latin typeface="+mj-lt"/>
              </a:rPr>
            </a:br>
            <a:r>
              <a:rPr lang="en-US" sz="4900" b="1">
                <a:solidFill>
                  <a:srgbClr val="003399"/>
                </a:solidFill>
                <a:effectLst/>
                <a:latin typeface="+mj-lt"/>
                <a:cs typeface="Times New Roman" pitchFamily="18" charset="0"/>
              </a:rPr>
              <a:t>Thánh, </a:t>
            </a:r>
            <a:r>
              <a:rPr lang="vi-VN" sz="4900" b="1" smtClean="0">
                <a:solidFill>
                  <a:srgbClr val="003399"/>
                </a:solidFill>
                <a:effectLst/>
                <a:latin typeface="+mj-lt"/>
              </a:rPr>
              <a:t>Nhờ </a:t>
            </a:r>
            <a:r>
              <a:rPr lang="vi-VN" sz="4900" b="1">
                <a:solidFill>
                  <a:srgbClr val="003399"/>
                </a:solidFill>
                <a:effectLst/>
                <a:latin typeface="+mj-lt"/>
              </a:rPr>
              <a:t>lời chuyển cầu của Đức Trinh</a:t>
            </a:r>
            <a:r>
              <a:rPr lang="en-US" sz="4900" b="1">
                <a:solidFill>
                  <a:srgbClr val="003399"/>
                </a:solidFill>
                <a:effectLst/>
                <a:latin typeface="+mj-lt"/>
              </a:rPr>
              <a:t> </a:t>
            </a:r>
            <a:r>
              <a:rPr lang="en-US" sz="4900" b="1">
                <a:solidFill>
                  <a:srgbClr val="003399"/>
                </a:solidFill>
                <a:effectLst/>
                <a:latin typeface="+mj-lt"/>
                <a:cs typeface="Times New Roman" pitchFamily="18" charset="0"/>
              </a:rPr>
              <a:t>Nữ Maria, </a:t>
            </a:r>
            <a:r>
              <a:rPr lang="vi-VN" sz="4900" b="1" smtClean="0">
                <a:solidFill>
                  <a:srgbClr val="003399"/>
                </a:solidFill>
                <a:effectLst/>
                <a:latin typeface="+mj-lt"/>
              </a:rPr>
              <a:t>Nữ </a:t>
            </a:r>
            <a:r>
              <a:rPr lang="vi-VN" sz="4900" b="1">
                <a:solidFill>
                  <a:srgbClr val="003399"/>
                </a:solidFill>
                <a:effectLst/>
                <a:latin typeface="+mj-lt"/>
              </a:rPr>
              <a:t>Vương các Tông đồ</a:t>
            </a:r>
            <a:r>
              <a:rPr lang="en-US" sz="4900" b="1">
                <a:solidFill>
                  <a:srgbClr val="003399"/>
                </a:solidFill>
                <a:effectLst/>
                <a:latin typeface="+mj-lt"/>
              </a:rPr>
              <a:t> </a:t>
            </a:r>
            <a:r>
              <a:rPr lang="vi-VN" sz="4900" b="1" smtClean="0">
                <a:solidFill>
                  <a:srgbClr val="003399"/>
                </a:solidFill>
                <a:effectLst/>
                <a:latin typeface="+mj-lt"/>
              </a:rPr>
              <a:t>và </a:t>
            </a:r>
            <a:r>
              <a:rPr lang="vi-VN" sz="4900" b="1">
                <a:solidFill>
                  <a:srgbClr val="003399"/>
                </a:solidFill>
                <a:effectLst/>
                <a:latin typeface="+mj-lt"/>
              </a:rPr>
              <a:t>là Mẹ của Hội Thánh</a:t>
            </a:r>
            <a:r>
              <a:rPr lang="vi-VN" sz="4900" b="1" smtClean="0">
                <a:solidFill>
                  <a:srgbClr val="003399"/>
                </a:solidFill>
                <a:effectLst/>
                <a:latin typeface="+mj-lt"/>
              </a:rPr>
              <a:t>,</a:t>
            </a:r>
            <a:endParaRPr lang="en-US" sz="4900" b="1">
              <a:solidFill>
                <a:srgbClr val="FF0000"/>
              </a:solidFill>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latin typeface="+mj-lt"/>
                <a:cs typeface="Times New Roman" pitchFamily="18" charset="0"/>
              </a:rPr>
              <a:t>Chúng con dâng lời khẩn cầu lên Chúa</a:t>
            </a:r>
            <a:r>
              <a:rPr lang="en-US" sz="5400" b="1" smtClean="0">
                <a:solidFill>
                  <a:srgbClr val="003399"/>
                </a:solidFill>
                <a:effectLst/>
                <a:latin typeface="+mj-lt"/>
                <a:cs typeface="Times New Roman" pitchFamily="18" charset="0"/>
              </a:rPr>
              <a:t>, </a:t>
            </a:r>
            <a:r>
              <a:rPr lang="en-US" sz="5400" b="1">
                <a:solidFill>
                  <a:srgbClr val="003399"/>
                </a:solidFill>
                <a:effectLst/>
                <a:latin typeface="+mj-lt"/>
                <a:cs typeface="Times New Roman" pitchFamily="18" charset="0"/>
              </a:rPr>
              <a:t>là đấng hoạt động mọi nơi mọi </a:t>
            </a:r>
            <a:r>
              <a:rPr lang="en-US" sz="5400" b="1" smtClean="0">
                <a:solidFill>
                  <a:srgbClr val="003399"/>
                </a:solidFill>
                <a:effectLst/>
                <a:latin typeface="+mj-lt"/>
                <a:cs typeface="Times New Roman" pitchFamily="18" charset="0"/>
              </a:rPr>
              <a:t>thời, trong </a:t>
            </a:r>
            <a:r>
              <a:rPr lang="en-US" sz="5400" b="1">
                <a:solidFill>
                  <a:srgbClr val="003399"/>
                </a:solidFill>
                <a:effectLst/>
                <a:latin typeface="+mj-lt"/>
                <a:cs typeface="Times New Roman" pitchFamily="18" charset="0"/>
              </a:rPr>
              <a:t>sự hiệp thông với Chúa Cha và Chúa Con</a:t>
            </a:r>
            <a:r>
              <a:rPr lang="en-US" sz="5400" b="1" smtClean="0">
                <a:solidFill>
                  <a:srgbClr val="003399"/>
                </a:solidFill>
                <a:effectLst/>
                <a:latin typeface="+mj-lt"/>
                <a:cs typeface="Times New Roman" pitchFamily="18" charset="0"/>
              </a:rPr>
              <a:t>, </a:t>
            </a:r>
            <a:r>
              <a:rPr lang="en-US" sz="5400" b="1">
                <a:solidFill>
                  <a:srgbClr val="003399"/>
                </a:solidFill>
                <a:effectLst/>
                <a:latin typeface="+mj-lt"/>
                <a:cs typeface="Times New Roman" pitchFamily="18" charset="0"/>
              </a:rPr>
              <a:t>luôn mãi mãi đến muôn đời. </a:t>
            </a:r>
            <a:r>
              <a:rPr lang="en-US" sz="5400" b="1"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1303</Words>
  <Application>Microsoft Office PowerPoint</Application>
  <PresentationFormat>On-screen Show (16:9)</PresentationFormat>
  <Paragraphs>52</Paragraphs>
  <Slides>47</Slides>
  <Notes>0</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Office Theme</vt:lpstr>
      <vt:lpstr>7_Office Theme</vt:lpstr>
      <vt:lpstr>11_Office Theme</vt:lpstr>
      <vt:lpstr>1_Office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106</cp:revision>
  <dcterms:created xsi:type="dcterms:W3CDTF">2021-05-09T08:36:44Z</dcterms:created>
  <dcterms:modified xsi:type="dcterms:W3CDTF">2023-05-04T06:30:34Z</dcterms:modified>
</cp:coreProperties>
</file>