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00" r:id="rId4"/>
    <p:sldMasterId id="2147483812" r:id="rId5"/>
    <p:sldMasterId id="2147483832" r:id="rId6"/>
    <p:sldMasterId id="2147483916" r:id="rId7"/>
    <p:sldMasterId id="2147483928" r:id="rId8"/>
    <p:sldMasterId id="2147483940" r:id="rId9"/>
    <p:sldMasterId id="2147483948" r:id="rId10"/>
    <p:sldMasterId id="2147483960" r:id="rId11"/>
    <p:sldMasterId id="2147484128" r:id="rId12"/>
    <p:sldMasterId id="2147484140" r:id="rId13"/>
    <p:sldMasterId id="2147484152" r:id="rId14"/>
    <p:sldMasterId id="2147484164" r:id="rId15"/>
    <p:sldMasterId id="2147484188" r:id="rId16"/>
    <p:sldMasterId id="2147484200" r:id="rId17"/>
    <p:sldMasterId id="2147484212" r:id="rId18"/>
  </p:sldMasterIdLst>
  <p:notesMasterIdLst>
    <p:notesMasterId r:id="rId98"/>
  </p:notesMasterIdLst>
  <p:sldIdLst>
    <p:sldId id="256" r:id="rId19"/>
    <p:sldId id="9838" r:id="rId20"/>
    <p:sldId id="9839" r:id="rId21"/>
    <p:sldId id="9840" r:id="rId22"/>
    <p:sldId id="9841" r:id="rId23"/>
    <p:sldId id="9842" r:id="rId24"/>
    <p:sldId id="9843" r:id="rId25"/>
    <p:sldId id="9844" r:id="rId26"/>
    <p:sldId id="9845" r:id="rId27"/>
    <p:sldId id="9924" r:id="rId28"/>
    <p:sldId id="9927" r:id="rId29"/>
    <p:sldId id="9930" r:id="rId30"/>
    <p:sldId id="9959" r:id="rId31"/>
    <p:sldId id="9960" r:id="rId32"/>
    <p:sldId id="9961" r:id="rId33"/>
    <p:sldId id="9963" r:id="rId34"/>
    <p:sldId id="9925" r:id="rId35"/>
    <p:sldId id="9846" r:id="rId36"/>
    <p:sldId id="9848" r:id="rId37"/>
    <p:sldId id="9849" r:id="rId38"/>
    <p:sldId id="9850" r:id="rId39"/>
    <p:sldId id="9851" r:id="rId40"/>
    <p:sldId id="9852" r:id="rId41"/>
    <p:sldId id="9853" r:id="rId42"/>
    <p:sldId id="9926" r:id="rId43"/>
    <p:sldId id="9883" r:id="rId44"/>
    <p:sldId id="9835" r:id="rId45"/>
    <p:sldId id="9964" r:id="rId46"/>
    <p:sldId id="9864" r:id="rId47"/>
    <p:sldId id="9968" r:id="rId48"/>
    <p:sldId id="9866" r:id="rId49"/>
    <p:sldId id="9969" r:id="rId50"/>
    <p:sldId id="9965" r:id="rId51"/>
    <p:sldId id="9970" r:id="rId52"/>
    <p:sldId id="9884" r:id="rId53"/>
    <p:sldId id="9837" r:id="rId54"/>
    <p:sldId id="9756" r:id="rId55"/>
    <p:sldId id="9899" r:id="rId56"/>
    <p:sldId id="9885" r:id="rId57"/>
    <p:sldId id="9886" r:id="rId58"/>
    <p:sldId id="9887" r:id="rId59"/>
    <p:sldId id="9888" r:id="rId60"/>
    <p:sldId id="9889" r:id="rId61"/>
    <p:sldId id="9890" r:id="rId62"/>
    <p:sldId id="9891" r:id="rId63"/>
    <p:sldId id="9892" r:id="rId64"/>
    <p:sldId id="9893" r:id="rId65"/>
    <p:sldId id="9894" r:id="rId66"/>
    <p:sldId id="9895" r:id="rId67"/>
    <p:sldId id="9896" r:id="rId68"/>
    <p:sldId id="9897" r:id="rId69"/>
    <p:sldId id="9898" r:id="rId70"/>
    <p:sldId id="9902" r:id="rId71"/>
    <p:sldId id="9971" r:id="rId72"/>
    <p:sldId id="9972" r:id="rId73"/>
    <p:sldId id="9966" r:id="rId74"/>
    <p:sldId id="9973" r:id="rId75"/>
    <p:sldId id="9974" r:id="rId76"/>
    <p:sldId id="9975" r:id="rId77"/>
    <p:sldId id="9976" r:id="rId78"/>
    <p:sldId id="9977" r:id="rId79"/>
    <p:sldId id="9669" r:id="rId80"/>
    <p:sldId id="9901" r:id="rId81"/>
    <p:sldId id="9940" r:id="rId82"/>
    <p:sldId id="9942" r:id="rId83"/>
    <p:sldId id="9943" r:id="rId84"/>
    <p:sldId id="9980" r:id="rId85"/>
    <p:sldId id="9978" r:id="rId86"/>
    <p:sldId id="9981" r:id="rId87"/>
    <p:sldId id="9982" r:id="rId88"/>
    <p:sldId id="9979" r:id="rId89"/>
    <p:sldId id="9983" r:id="rId90"/>
    <p:sldId id="9984" r:id="rId91"/>
    <p:sldId id="9900" r:id="rId92"/>
    <p:sldId id="9514" r:id="rId93"/>
    <p:sldId id="9948" r:id="rId94"/>
    <p:sldId id="9949" r:id="rId95"/>
    <p:sldId id="9951" r:id="rId96"/>
    <p:sldId id="9513" r:id="rId9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87" d="100"/>
          <a:sy n="87" d="100"/>
        </p:scale>
        <p:origin x="-2722" y="-1296"/>
      </p:cViewPr>
      <p:guideLst>
        <p:guide orient="horz" pos="1620"/>
        <p:guide pos="2880"/>
      </p:guideLst>
    </p:cSldViewPr>
  </p:slideViewPr>
  <p:outlineViewPr>
    <p:cViewPr>
      <p:scale>
        <a:sx n="33" d="100"/>
        <a:sy n="33" d="100"/>
      </p:scale>
      <p:origin x="0" y="857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slide" Target="slides/slide45.xml"/><Relationship Id="rId68" Type="http://schemas.openxmlformats.org/officeDocument/2006/relationships/slide" Target="slides/slide50.xml"/><Relationship Id="rId76" Type="http://schemas.openxmlformats.org/officeDocument/2006/relationships/slide" Target="slides/slide58.xml"/><Relationship Id="rId84" Type="http://schemas.openxmlformats.org/officeDocument/2006/relationships/slide" Target="slides/slide66.xml"/><Relationship Id="rId89" Type="http://schemas.openxmlformats.org/officeDocument/2006/relationships/slide" Target="slides/slide71.xml"/><Relationship Id="rId97" Type="http://schemas.openxmlformats.org/officeDocument/2006/relationships/slide" Target="slides/slide79.xml"/><Relationship Id="rId7" Type="http://schemas.openxmlformats.org/officeDocument/2006/relationships/slideMaster" Target="slideMasters/slideMaster7.xml"/><Relationship Id="rId71" Type="http://schemas.openxmlformats.org/officeDocument/2006/relationships/slide" Target="slides/slide53.xml"/><Relationship Id="rId92" Type="http://schemas.openxmlformats.org/officeDocument/2006/relationships/slide" Target="slides/slide7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74" Type="http://schemas.openxmlformats.org/officeDocument/2006/relationships/slide" Target="slides/slide56.xml"/><Relationship Id="rId79" Type="http://schemas.openxmlformats.org/officeDocument/2006/relationships/slide" Target="slides/slide61.xml"/><Relationship Id="rId87" Type="http://schemas.openxmlformats.org/officeDocument/2006/relationships/slide" Target="slides/slide69.xml"/><Relationship Id="rId102"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3.xml"/><Relationship Id="rId82" Type="http://schemas.openxmlformats.org/officeDocument/2006/relationships/slide" Target="slides/slide64.xml"/><Relationship Id="rId90" Type="http://schemas.openxmlformats.org/officeDocument/2006/relationships/slide" Target="slides/slide72.xml"/><Relationship Id="rId95" Type="http://schemas.openxmlformats.org/officeDocument/2006/relationships/slide" Target="slides/slide77.xml"/><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77" Type="http://schemas.openxmlformats.org/officeDocument/2006/relationships/slide" Target="slides/slide59.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80" Type="http://schemas.openxmlformats.org/officeDocument/2006/relationships/slide" Target="slides/slide62.xml"/><Relationship Id="rId85" Type="http://schemas.openxmlformats.org/officeDocument/2006/relationships/slide" Target="slides/slide67.xml"/><Relationship Id="rId93" Type="http://schemas.openxmlformats.org/officeDocument/2006/relationships/slide" Target="slides/slide75.xml"/><Relationship Id="rId98"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slide" Target="slides/slide57.xml"/><Relationship Id="rId83" Type="http://schemas.openxmlformats.org/officeDocument/2006/relationships/slide" Target="slides/slide65.xml"/><Relationship Id="rId88" Type="http://schemas.openxmlformats.org/officeDocument/2006/relationships/slide" Target="slides/slide70.xml"/><Relationship Id="rId91" Type="http://schemas.openxmlformats.org/officeDocument/2006/relationships/slide" Target="slides/slide73.xml"/><Relationship Id="rId96" Type="http://schemas.openxmlformats.org/officeDocument/2006/relationships/slide" Target="slides/slide7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slide" Target="slides/slide63.xml"/><Relationship Id="rId86" Type="http://schemas.openxmlformats.org/officeDocument/2006/relationships/slide" Target="slides/slide68.xml"/><Relationship Id="rId94" Type="http://schemas.openxmlformats.org/officeDocument/2006/relationships/slide" Target="slides/slide76.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6/8/2023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77814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864394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4497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08/06/2023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740130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08/06/2023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669827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08/06/2023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807559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08/06/2023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683486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08/06/2023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179570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08/06/2023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314103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981110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781762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57473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8520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87033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08/06/2023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682091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08/06/2023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684941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08/06/2023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505478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08/06/2023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671712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08/06/2023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033754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08/06/2023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517119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853822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455334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2688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091373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56355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307941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70987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193132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840000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753066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045776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11367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2578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44931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889012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2337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37497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5418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148397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953937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577758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463943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6164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5521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4995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0791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9762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481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6/8/2023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695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6/8/2023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950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6/8/2023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2957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937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608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52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663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6/8/2023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6/8/2023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6/8/2023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2.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3.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6/8/2023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08/06/2023</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2681754411"/>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08/06/2023</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2791924698"/>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1761713"/>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637736"/>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60546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9.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0.xml"/></Relationships>
</file>

<file path=ppt/slides/_rels/slide3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103.xml"/><Relationship Id="rId4" Type="http://schemas.openxmlformats.org/officeDocument/2006/relationships/image" Target="../media/image13.png"/></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6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4.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8.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8.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7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7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3.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7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nSpc>
                <a:spcPct val="90000"/>
              </a:lnSpc>
              <a:spcBef>
                <a:spcPts val="0"/>
              </a:spcBef>
            </a:pPr>
            <a:r>
              <a:rPr lang="en-US" sz="7400" b="0" spc="-150" dirty="0">
                <a:solidFill>
                  <a:srgbClr val="FF0000"/>
                </a:solidFill>
                <a:latin typeface="+mj-lt"/>
              </a:rPr>
              <a:t> </a:t>
            </a:r>
            <a:r>
              <a:rPr lang="en-US" sz="7400" b="0" spc="-150" dirty="0" smtClean="0">
                <a:solidFill>
                  <a:srgbClr val="FF0000"/>
                </a:solidFill>
                <a:latin typeface="+mj-lt"/>
              </a:rPr>
              <a:t>Ca </a:t>
            </a:r>
            <a:r>
              <a:rPr lang="en-US" sz="7400" spc="-150" dirty="0" err="1">
                <a:solidFill>
                  <a:srgbClr val="FF0000"/>
                </a:solidFill>
                <a:latin typeface="+mj-lt"/>
              </a:rPr>
              <a:t>n</a:t>
            </a:r>
            <a:r>
              <a:rPr lang="en-US" sz="7400" b="0" spc="-150" dirty="0" err="1" smtClean="0">
                <a:solidFill>
                  <a:srgbClr val="FF0000"/>
                </a:solidFill>
                <a:latin typeface="+mj-lt"/>
              </a:rPr>
              <a:t>hập</a:t>
            </a:r>
            <a:r>
              <a:rPr lang="en-US" sz="7400" b="0" spc="-150" dirty="0" smtClean="0">
                <a:solidFill>
                  <a:srgbClr val="FF0000"/>
                </a:solidFill>
                <a:latin typeface="+mj-lt"/>
              </a:rPr>
              <a:t> </a:t>
            </a:r>
            <a:r>
              <a:rPr lang="en-US" sz="7400" b="0" spc="-150" dirty="0" err="1" smtClean="0">
                <a:solidFill>
                  <a:srgbClr val="FF0000"/>
                </a:solidFill>
                <a:latin typeface="+mj-lt"/>
              </a:rPr>
              <a:t>lễ</a:t>
            </a:r>
            <a:endParaRPr lang="en-US" sz="7400" b="0" spc="-150" dirty="0" smtClean="0">
              <a:solidFill>
                <a:srgbClr val="FF0000"/>
              </a:solidFill>
              <a:latin typeface="+mj-lt"/>
            </a:endParaRPr>
          </a:p>
          <a:p>
            <a:pPr>
              <a:lnSpc>
                <a:spcPct val="90000"/>
              </a:lnSpc>
              <a:spcBef>
                <a:spcPts val="0"/>
              </a:spcBef>
            </a:pPr>
            <a:r>
              <a:rPr lang="en-US" sz="7400" b="0" spc="-150" dirty="0" smtClean="0">
                <a:solidFill>
                  <a:srgbClr val="FF0000"/>
                </a:solidFill>
                <a:latin typeface="+mj-lt"/>
              </a:rPr>
              <a:t>NGƯỜI ƠI MAU TỚI</a:t>
            </a:r>
          </a:p>
          <a:p>
            <a:pPr>
              <a:lnSpc>
                <a:spcPct val="90000"/>
              </a:lnSpc>
              <a:spcBef>
                <a:spcPts val="0"/>
              </a:spcBef>
            </a:pPr>
            <a:r>
              <a:rPr lang="en-US" sz="6600" i="1" spc="-150" dirty="0" smtClean="0">
                <a:solidFill>
                  <a:srgbClr val="0B297F"/>
                </a:solidFill>
                <a:latin typeface="+mj-lt"/>
              </a:rPr>
              <a:t>Lm. </a:t>
            </a:r>
            <a:r>
              <a:rPr lang="en-US" sz="6600" i="1" spc="-150" dirty="0" err="1" smtClean="0">
                <a:solidFill>
                  <a:srgbClr val="0B297F"/>
                </a:solidFill>
                <a:latin typeface="+mj-lt"/>
              </a:rPr>
              <a:t>Mi</a:t>
            </a:r>
            <a:r>
              <a:rPr lang="en-US" sz="6600" i="1" spc="-150" dirty="0" smtClean="0">
                <a:solidFill>
                  <a:srgbClr val="0B297F"/>
                </a:solidFill>
                <a:latin typeface="+mj-lt"/>
              </a:rPr>
              <a:t> </a:t>
            </a:r>
            <a:r>
              <a:rPr lang="en-US" sz="6600" i="1" spc="-150" dirty="0" err="1" smtClean="0">
                <a:solidFill>
                  <a:srgbClr val="0B297F"/>
                </a:solidFill>
                <a:latin typeface="+mj-lt"/>
              </a:rPr>
              <a:t>Trầm</a:t>
            </a:r>
            <a:endParaRPr lang="en-US" sz="6600" b="0" i="1" dirty="0">
              <a:solidFill>
                <a:srgbClr val="0B297F"/>
              </a:solidFill>
              <a:latin typeface="+mj-lt"/>
            </a:endParaRPr>
          </a:p>
        </p:txBody>
      </p:sp>
    </p:spTree>
    <p:extLst>
      <p:ext uri="{BB962C8B-B14F-4D97-AF65-F5344CB8AC3E}">
        <p14:creationId xmlns:p14="http://schemas.microsoft.com/office/powerpoint/2010/main" val="233189536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5250"/>
            <a:ext cx="9144000" cy="5143500"/>
          </a:xfrm>
        </p:spPr>
        <p:txBody>
          <a:bodyPr anchor="ctr">
            <a:noAutofit/>
          </a:bodyPr>
          <a:lstStyle/>
          <a:p>
            <a:pPr algn="just">
              <a:lnSpc>
                <a:spcPct val="90000"/>
              </a:lnSpc>
              <a:spcBef>
                <a:spcPts val="0"/>
              </a:spcBef>
            </a:pPr>
            <a:r>
              <a:rPr lang="vi-VN" sz="5500" b="0" spc="-150" dirty="0" smtClean="0">
                <a:solidFill>
                  <a:srgbClr val="FF0000"/>
                </a:solidFill>
                <a:latin typeface="+mj-lt"/>
              </a:rPr>
              <a:t>ĐK:</a:t>
            </a:r>
            <a:r>
              <a:rPr lang="vi-VN" sz="5500" b="0" spc="-150" dirty="0" smtClean="0">
                <a:solidFill>
                  <a:srgbClr val="002060"/>
                </a:solidFill>
                <a:latin typeface="+mj-lt"/>
              </a:rPr>
              <a:t> </a:t>
            </a:r>
            <a:r>
              <a:rPr lang="en-US" sz="5500" b="0" spc="-150" dirty="0" err="1" smtClean="0">
                <a:solidFill>
                  <a:srgbClr val="003399"/>
                </a:solidFill>
                <a:latin typeface="+mj-lt"/>
              </a:rPr>
              <a:t>Người</a:t>
            </a:r>
            <a:r>
              <a:rPr lang="en-US" sz="5500" b="0" spc="-150" dirty="0" smtClean="0">
                <a:solidFill>
                  <a:srgbClr val="003399"/>
                </a:solidFill>
                <a:latin typeface="+mj-lt"/>
              </a:rPr>
              <a:t> </a:t>
            </a:r>
            <a:r>
              <a:rPr lang="en-US" sz="5500" b="0" spc="-150" dirty="0" err="1" smtClean="0">
                <a:solidFill>
                  <a:srgbClr val="003399"/>
                </a:solidFill>
                <a:latin typeface="+mj-lt"/>
              </a:rPr>
              <a:t>ơi</a:t>
            </a:r>
            <a:r>
              <a:rPr lang="en-US" sz="5500" b="0" spc="-150" dirty="0" smtClean="0">
                <a:solidFill>
                  <a:srgbClr val="003399"/>
                </a:solidFill>
                <a:latin typeface="+mj-lt"/>
              </a:rPr>
              <a:t> </a:t>
            </a:r>
            <a:r>
              <a:rPr lang="en-US" sz="5500" b="0" spc="-150" dirty="0" err="1" smtClean="0">
                <a:solidFill>
                  <a:srgbClr val="003399"/>
                </a:solidFill>
                <a:latin typeface="+mj-lt"/>
              </a:rPr>
              <a:t>mau</a:t>
            </a:r>
            <a:r>
              <a:rPr lang="en-US" sz="5500" b="0" spc="-150" dirty="0" smtClean="0">
                <a:solidFill>
                  <a:srgbClr val="003399"/>
                </a:solidFill>
                <a:latin typeface="+mj-lt"/>
              </a:rPr>
              <a:t> </a:t>
            </a:r>
            <a:r>
              <a:rPr lang="en-US" sz="5500" b="0" spc="-150" dirty="0" err="1" smtClean="0">
                <a:solidFill>
                  <a:srgbClr val="003399"/>
                </a:solidFill>
                <a:latin typeface="+mj-lt"/>
              </a:rPr>
              <a:t>tới</a:t>
            </a:r>
            <a:r>
              <a:rPr lang="en-US" sz="5500" b="0" spc="-150" dirty="0" smtClean="0">
                <a:solidFill>
                  <a:srgbClr val="003399"/>
                </a:solidFill>
                <a:latin typeface="+mj-lt"/>
              </a:rPr>
              <a:t> </a:t>
            </a:r>
            <a:r>
              <a:rPr lang="en-US" sz="5500" b="0" spc="-150" dirty="0" err="1" smtClean="0">
                <a:solidFill>
                  <a:srgbClr val="003399"/>
                </a:solidFill>
                <a:latin typeface="+mj-lt"/>
              </a:rPr>
              <a:t>tôn</a:t>
            </a:r>
            <a:r>
              <a:rPr lang="en-US" sz="5500" b="0" spc="-150" dirty="0" smtClean="0">
                <a:solidFill>
                  <a:srgbClr val="003399"/>
                </a:solidFill>
                <a:latin typeface="+mj-lt"/>
              </a:rPr>
              <a:t> </a:t>
            </a:r>
            <a:r>
              <a:rPr lang="en-US" sz="5500" b="0" spc="-150" dirty="0" err="1" smtClean="0">
                <a:solidFill>
                  <a:srgbClr val="003399"/>
                </a:solidFill>
                <a:latin typeface="+mj-lt"/>
              </a:rPr>
              <a:t>thờ</a:t>
            </a:r>
            <a:r>
              <a:rPr lang="en-US" sz="5500" b="0" spc="-150" dirty="0" smtClean="0">
                <a:solidFill>
                  <a:srgbClr val="003399"/>
                </a:solidFill>
                <a:latin typeface="+mj-lt"/>
              </a:rPr>
              <a:t> </a:t>
            </a:r>
            <a:r>
              <a:rPr lang="en-US" sz="5500" b="0" spc="-150" dirty="0" err="1" smtClean="0">
                <a:solidFill>
                  <a:srgbClr val="003399"/>
                </a:solidFill>
                <a:latin typeface="+mj-lt"/>
              </a:rPr>
              <a:t>Mình</a:t>
            </a:r>
            <a:r>
              <a:rPr lang="en-US" sz="5500" b="0" spc="-150" dirty="0" smtClean="0">
                <a:solidFill>
                  <a:srgbClr val="003399"/>
                </a:solidFill>
                <a:latin typeface="+mj-lt"/>
              </a:rPr>
              <a:t> </a:t>
            </a:r>
            <a:r>
              <a:rPr lang="en-US" sz="5500" b="0" spc="-150" dirty="0" err="1" smtClean="0">
                <a:solidFill>
                  <a:srgbClr val="003399"/>
                </a:solidFill>
                <a:latin typeface="+mj-lt"/>
              </a:rPr>
              <a:t>Máu</a:t>
            </a:r>
            <a:r>
              <a:rPr lang="en-US" sz="5500" b="0" spc="-150" dirty="0" smtClean="0">
                <a:solidFill>
                  <a:srgbClr val="003399"/>
                </a:solidFill>
                <a:latin typeface="+mj-lt"/>
              </a:rPr>
              <a:t> </a:t>
            </a:r>
            <a:r>
              <a:rPr lang="en-US" sz="5500" b="0" spc="-150" dirty="0" err="1" smtClean="0">
                <a:solidFill>
                  <a:srgbClr val="003399"/>
                </a:solidFill>
                <a:latin typeface="+mj-lt"/>
              </a:rPr>
              <a:t>Thánh</a:t>
            </a:r>
            <a:r>
              <a:rPr lang="en-US" sz="5500" b="0" spc="-150" dirty="0" smtClean="0">
                <a:solidFill>
                  <a:srgbClr val="003399"/>
                </a:solidFill>
                <a:latin typeface="+mj-lt"/>
              </a:rPr>
              <a:t>, </a:t>
            </a:r>
            <a:r>
              <a:rPr lang="en-US" sz="5500" b="0" spc="-150" dirty="0" err="1" smtClean="0">
                <a:solidFill>
                  <a:srgbClr val="003399"/>
                </a:solidFill>
                <a:latin typeface="+mj-lt"/>
              </a:rPr>
              <a:t>Thần</a:t>
            </a:r>
            <a:r>
              <a:rPr lang="en-US" sz="5500" b="0" spc="-150" dirty="0" smtClean="0">
                <a:solidFill>
                  <a:srgbClr val="003399"/>
                </a:solidFill>
                <a:latin typeface="+mj-lt"/>
              </a:rPr>
              <a:t> </a:t>
            </a:r>
            <a:r>
              <a:rPr lang="en-US" sz="5500" b="0" spc="-150" dirty="0" err="1" smtClean="0">
                <a:solidFill>
                  <a:srgbClr val="003399"/>
                </a:solidFill>
                <a:latin typeface="+mj-lt"/>
              </a:rPr>
              <a:t>lương</a:t>
            </a:r>
            <a:r>
              <a:rPr lang="en-US" sz="5500" b="0" spc="-150" dirty="0" smtClean="0">
                <a:solidFill>
                  <a:srgbClr val="003399"/>
                </a:solidFill>
                <a:latin typeface="+mj-lt"/>
              </a:rPr>
              <a:t> </a:t>
            </a:r>
            <a:r>
              <a:rPr lang="en-US" sz="5500" b="0" spc="-150" dirty="0" err="1" smtClean="0">
                <a:solidFill>
                  <a:srgbClr val="003399"/>
                </a:solidFill>
                <a:latin typeface="+mj-lt"/>
              </a:rPr>
              <a:t>nuôi</a:t>
            </a:r>
            <a:r>
              <a:rPr lang="en-US" sz="5500" b="0" spc="-150" dirty="0" smtClean="0">
                <a:solidFill>
                  <a:srgbClr val="003399"/>
                </a:solidFill>
                <a:latin typeface="+mj-lt"/>
              </a:rPr>
              <a:t> </a:t>
            </a:r>
            <a:r>
              <a:rPr lang="en-US" sz="5500" b="0" spc="-150" dirty="0" err="1" smtClean="0">
                <a:solidFill>
                  <a:srgbClr val="003399"/>
                </a:solidFill>
                <a:latin typeface="+mj-lt"/>
              </a:rPr>
              <a:t>dưỡng</a:t>
            </a:r>
            <a:r>
              <a:rPr lang="en-US" sz="5500" b="0" spc="-150" dirty="0" smtClean="0">
                <a:solidFill>
                  <a:srgbClr val="003399"/>
                </a:solidFill>
                <a:latin typeface="+mj-lt"/>
              </a:rPr>
              <a:t> </a:t>
            </a:r>
            <a:r>
              <a:rPr lang="en-US" sz="5500" b="0" spc="-150" dirty="0" err="1" smtClean="0">
                <a:solidFill>
                  <a:srgbClr val="003399"/>
                </a:solidFill>
                <a:latin typeface="+mj-lt"/>
              </a:rPr>
              <a:t>linh</a:t>
            </a:r>
            <a:r>
              <a:rPr lang="en-US" sz="5500" b="0" spc="-150" dirty="0" smtClean="0">
                <a:solidFill>
                  <a:srgbClr val="003399"/>
                </a:solidFill>
                <a:latin typeface="+mj-lt"/>
              </a:rPr>
              <a:t> </a:t>
            </a:r>
            <a:r>
              <a:rPr lang="en-US" sz="5500" b="0" spc="-150" dirty="0" err="1" smtClean="0">
                <a:solidFill>
                  <a:srgbClr val="003399"/>
                </a:solidFill>
                <a:latin typeface="+mj-lt"/>
              </a:rPr>
              <a:t>hồn</a:t>
            </a:r>
            <a:r>
              <a:rPr lang="en-US" sz="5500" b="0" spc="-150" dirty="0" smtClean="0">
                <a:solidFill>
                  <a:srgbClr val="003399"/>
                </a:solidFill>
                <a:latin typeface="+mj-lt"/>
              </a:rPr>
              <a:t> </a:t>
            </a:r>
            <a:r>
              <a:rPr lang="en-US" sz="5500" b="0" spc="-150" dirty="0" err="1" smtClean="0">
                <a:solidFill>
                  <a:srgbClr val="003399"/>
                </a:solidFill>
                <a:latin typeface="+mj-lt"/>
              </a:rPr>
              <a:t>giữa</a:t>
            </a:r>
            <a:r>
              <a:rPr lang="en-US" sz="5500" b="0" spc="-150" dirty="0" smtClean="0">
                <a:solidFill>
                  <a:srgbClr val="003399"/>
                </a:solidFill>
                <a:latin typeface="+mj-lt"/>
              </a:rPr>
              <a:t> </a:t>
            </a:r>
            <a:r>
              <a:rPr lang="en-US" sz="5500" b="0" spc="-150" dirty="0" err="1" smtClean="0">
                <a:solidFill>
                  <a:srgbClr val="003399"/>
                </a:solidFill>
                <a:latin typeface="+mj-lt"/>
              </a:rPr>
              <a:t>trần</a:t>
            </a:r>
            <a:r>
              <a:rPr lang="en-US" sz="5500" b="0" spc="-150" dirty="0" smtClean="0">
                <a:solidFill>
                  <a:srgbClr val="003399"/>
                </a:solidFill>
                <a:latin typeface="+mj-lt"/>
              </a:rPr>
              <a:t> </a:t>
            </a:r>
            <a:r>
              <a:rPr lang="en-US" sz="5500" b="0" spc="-150" dirty="0" err="1" smtClean="0">
                <a:solidFill>
                  <a:srgbClr val="003399"/>
                </a:solidFill>
                <a:latin typeface="+mj-lt"/>
              </a:rPr>
              <a:t>gian</a:t>
            </a:r>
            <a:r>
              <a:rPr lang="en-US" sz="5500" b="0" spc="-150" dirty="0" smtClean="0">
                <a:solidFill>
                  <a:srgbClr val="003399"/>
                </a:solidFill>
                <a:latin typeface="+mj-lt"/>
              </a:rPr>
              <a:t>. </a:t>
            </a:r>
            <a:r>
              <a:rPr lang="en-US" sz="5500" b="0" spc="-150" dirty="0" err="1" smtClean="0">
                <a:solidFill>
                  <a:srgbClr val="003399"/>
                </a:solidFill>
                <a:latin typeface="+mj-lt"/>
              </a:rPr>
              <a:t>Người</a:t>
            </a:r>
            <a:r>
              <a:rPr lang="en-US" sz="5500" b="0" spc="-150" dirty="0" smtClean="0">
                <a:solidFill>
                  <a:srgbClr val="003399"/>
                </a:solidFill>
                <a:latin typeface="+mj-lt"/>
              </a:rPr>
              <a:t> </a:t>
            </a:r>
            <a:r>
              <a:rPr lang="en-US" sz="5500" b="0" spc="-150" dirty="0" err="1" smtClean="0">
                <a:solidFill>
                  <a:srgbClr val="003399"/>
                </a:solidFill>
                <a:latin typeface="+mj-lt"/>
              </a:rPr>
              <a:t>ơi</a:t>
            </a:r>
            <a:r>
              <a:rPr lang="en-US" sz="5500" b="0" spc="-150" dirty="0" smtClean="0">
                <a:solidFill>
                  <a:srgbClr val="003399"/>
                </a:solidFill>
                <a:latin typeface="+mj-lt"/>
              </a:rPr>
              <a:t> </a:t>
            </a:r>
            <a:r>
              <a:rPr lang="en-US" sz="5500" b="0" spc="-150" dirty="0" err="1" smtClean="0">
                <a:solidFill>
                  <a:srgbClr val="003399"/>
                </a:solidFill>
                <a:latin typeface="+mj-lt"/>
              </a:rPr>
              <a:t>mau</a:t>
            </a:r>
            <a:r>
              <a:rPr lang="en-US" sz="5500" b="0" spc="-150" dirty="0" smtClean="0">
                <a:solidFill>
                  <a:srgbClr val="003399"/>
                </a:solidFill>
                <a:latin typeface="+mj-lt"/>
              </a:rPr>
              <a:t> </a:t>
            </a:r>
            <a:r>
              <a:rPr lang="en-US" sz="5500" b="0" spc="-150" dirty="0" err="1" smtClean="0">
                <a:solidFill>
                  <a:srgbClr val="003399"/>
                </a:solidFill>
                <a:latin typeface="+mj-lt"/>
              </a:rPr>
              <a:t>tới</a:t>
            </a:r>
            <a:r>
              <a:rPr lang="en-US" sz="5500" b="0" spc="-150" dirty="0" smtClean="0">
                <a:solidFill>
                  <a:srgbClr val="003399"/>
                </a:solidFill>
                <a:latin typeface="+mj-lt"/>
              </a:rPr>
              <a:t> </a:t>
            </a:r>
            <a:r>
              <a:rPr lang="en-US" sz="5500" b="0" spc="-150" dirty="0" err="1" smtClean="0">
                <a:solidFill>
                  <a:srgbClr val="003399"/>
                </a:solidFill>
                <a:latin typeface="+mj-lt"/>
              </a:rPr>
              <a:t>lãnh</a:t>
            </a:r>
            <a:r>
              <a:rPr lang="en-US" sz="5500" b="0" spc="-150" dirty="0" smtClean="0">
                <a:solidFill>
                  <a:srgbClr val="003399"/>
                </a:solidFill>
                <a:latin typeface="+mj-lt"/>
              </a:rPr>
              <a:t> </a:t>
            </a:r>
            <a:r>
              <a:rPr lang="en-US" sz="5500" b="0" spc="-150" dirty="0" err="1" smtClean="0">
                <a:solidFill>
                  <a:srgbClr val="003399"/>
                </a:solidFill>
                <a:latin typeface="+mj-lt"/>
              </a:rPr>
              <a:t>nhận</a:t>
            </a:r>
            <a:r>
              <a:rPr lang="en-US" sz="5500" b="0" spc="-150" dirty="0" smtClean="0">
                <a:solidFill>
                  <a:srgbClr val="003399"/>
                </a:solidFill>
                <a:latin typeface="+mj-lt"/>
              </a:rPr>
              <a:t> </a:t>
            </a:r>
            <a:r>
              <a:rPr lang="en-US" sz="5500" b="0" spc="-150" dirty="0" err="1" smtClean="0">
                <a:solidFill>
                  <a:srgbClr val="003399"/>
                </a:solidFill>
                <a:latin typeface="+mj-lt"/>
              </a:rPr>
              <a:t>Mình</a:t>
            </a:r>
            <a:r>
              <a:rPr lang="en-US" sz="5500" b="0" spc="-150" dirty="0" smtClean="0">
                <a:solidFill>
                  <a:srgbClr val="003399"/>
                </a:solidFill>
                <a:latin typeface="+mj-lt"/>
              </a:rPr>
              <a:t> </a:t>
            </a:r>
            <a:r>
              <a:rPr lang="en-US" sz="5500" b="0" spc="-150" dirty="0" err="1" smtClean="0">
                <a:solidFill>
                  <a:srgbClr val="003399"/>
                </a:solidFill>
                <a:latin typeface="+mj-lt"/>
              </a:rPr>
              <a:t>Máu</a:t>
            </a:r>
            <a:r>
              <a:rPr lang="en-US" sz="5500" b="0" spc="-150" dirty="0" smtClean="0">
                <a:solidFill>
                  <a:srgbClr val="003399"/>
                </a:solidFill>
                <a:latin typeface="+mj-lt"/>
              </a:rPr>
              <a:t> </a:t>
            </a:r>
            <a:r>
              <a:rPr lang="en-US" sz="5500" b="0" spc="-150" dirty="0" err="1" smtClean="0">
                <a:solidFill>
                  <a:srgbClr val="003399"/>
                </a:solidFill>
                <a:latin typeface="+mj-lt"/>
              </a:rPr>
              <a:t>Thánh</a:t>
            </a:r>
            <a:r>
              <a:rPr lang="en-US" sz="5500" b="0" spc="-150" dirty="0" smtClean="0">
                <a:solidFill>
                  <a:srgbClr val="003399"/>
                </a:solidFill>
                <a:latin typeface="+mj-lt"/>
              </a:rPr>
              <a:t> </a:t>
            </a:r>
            <a:r>
              <a:rPr lang="en-US" sz="5500" b="0" spc="-150" dirty="0" err="1" smtClean="0">
                <a:solidFill>
                  <a:srgbClr val="003399"/>
                </a:solidFill>
                <a:latin typeface="+mj-lt"/>
              </a:rPr>
              <a:t>sức</a:t>
            </a:r>
            <a:r>
              <a:rPr lang="en-US" sz="5500" b="0" spc="-150" dirty="0" smtClean="0">
                <a:solidFill>
                  <a:srgbClr val="003399"/>
                </a:solidFill>
                <a:latin typeface="+mj-lt"/>
              </a:rPr>
              <a:t> </a:t>
            </a:r>
            <a:r>
              <a:rPr lang="en-US" sz="5500" b="0" spc="-150" dirty="0" err="1" smtClean="0">
                <a:solidFill>
                  <a:srgbClr val="003399"/>
                </a:solidFill>
                <a:latin typeface="+mj-lt"/>
              </a:rPr>
              <a:t>sống</a:t>
            </a:r>
            <a:r>
              <a:rPr lang="en-US" sz="5500" b="0" spc="-150" dirty="0" smtClean="0">
                <a:solidFill>
                  <a:srgbClr val="003399"/>
                </a:solidFill>
                <a:latin typeface="+mj-lt"/>
              </a:rPr>
              <a:t> </a:t>
            </a:r>
            <a:r>
              <a:rPr lang="en-US" sz="5500" b="0" spc="-150" dirty="0" err="1" smtClean="0">
                <a:solidFill>
                  <a:srgbClr val="003399"/>
                </a:solidFill>
                <a:latin typeface="+mj-lt"/>
              </a:rPr>
              <a:t>nuôi</a:t>
            </a:r>
            <a:r>
              <a:rPr lang="en-US" sz="5500" b="0" spc="-150" dirty="0" smtClean="0">
                <a:solidFill>
                  <a:srgbClr val="003399"/>
                </a:solidFill>
                <a:latin typeface="+mj-lt"/>
              </a:rPr>
              <a:t> </a:t>
            </a:r>
            <a:r>
              <a:rPr lang="en-US" sz="5500" b="0" spc="-150" dirty="0" err="1" smtClean="0">
                <a:solidFill>
                  <a:srgbClr val="003399"/>
                </a:solidFill>
                <a:latin typeface="+mj-lt"/>
              </a:rPr>
              <a:t>hồn</a:t>
            </a:r>
            <a:r>
              <a:rPr lang="en-US" sz="5500" b="0" spc="-150" dirty="0" smtClean="0">
                <a:solidFill>
                  <a:srgbClr val="003399"/>
                </a:solidFill>
                <a:latin typeface="+mj-lt"/>
              </a:rPr>
              <a:t> </a:t>
            </a:r>
            <a:r>
              <a:rPr lang="en-US" sz="5500" b="0" spc="-150" dirty="0" err="1" smtClean="0">
                <a:solidFill>
                  <a:srgbClr val="003399"/>
                </a:solidFill>
                <a:latin typeface="+mj-lt"/>
              </a:rPr>
              <a:t>về</a:t>
            </a:r>
            <a:r>
              <a:rPr lang="en-US" sz="5500" b="0" spc="-150" dirty="0" smtClean="0">
                <a:solidFill>
                  <a:srgbClr val="003399"/>
                </a:solidFill>
                <a:latin typeface="+mj-lt"/>
              </a:rPr>
              <a:t> </a:t>
            </a:r>
            <a:r>
              <a:rPr lang="en-US" sz="5500" b="0" spc="-150" dirty="0" err="1" smtClean="0">
                <a:solidFill>
                  <a:srgbClr val="003399"/>
                </a:solidFill>
                <a:latin typeface="+mj-lt"/>
              </a:rPr>
              <a:t>tới</a:t>
            </a:r>
            <a:r>
              <a:rPr lang="en-US" sz="5500" b="0" spc="-150" dirty="0" smtClean="0">
                <a:solidFill>
                  <a:srgbClr val="003399"/>
                </a:solidFill>
                <a:latin typeface="+mj-lt"/>
              </a:rPr>
              <a:t> </a:t>
            </a:r>
            <a:r>
              <a:rPr lang="en-US" sz="5500" b="0" spc="-150" dirty="0" err="1" smtClean="0">
                <a:solidFill>
                  <a:srgbClr val="003399"/>
                </a:solidFill>
                <a:latin typeface="+mj-lt"/>
              </a:rPr>
              <a:t>quê</a:t>
            </a:r>
            <a:r>
              <a:rPr lang="en-US" sz="5500" b="0" spc="-150" dirty="0" smtClean="0">
                <a:solidFill>
                  <a:srgbClr val="003399"/>
                </a:solidFill>
                <a:latin typeface="+mj-lt"/>
              </a:rPr>
              <a:t> </a:t>
            </a:r>
            <a:r>
              <a:rPr lang="en-US" sz="5500" b="0" spc="-150" dirty="0" err="1" smtClean="0">
                <a:solidFill>
                  <a:srgbClr val="003399"/>
                </a:solidFill>
                <a:latin typeface="+mj-lt"/>
              </a:rPr>
              <a:t>thanh</a:t>
            </a:r>
            <a:r>
              <a:rPr lang="en-US" sz="5500" b="0" spc="-150" dirty="0" smtClean="0">
                <a:solidFill>
                  <a:srgbClr val="003399"/>
                </a:solidFill>
                <a:latin typeface="+mj-lt"/>
              </a:rPr>
              <a:t> </a:t>
            </a:r>
            <a:r>
              <a:rPr lang="en-US" sz="5500" b="0" spc="-150" dirty="0" err="1" smtClean="0">
                <a:solidFill>
                  <a:srgbClr val="003399"/>
                </a:solidFill>
                <a:latin typeface="+mj-lt"/>
              </a:rPr>
              <a:t>nhàn</a:t>
            </a:r>
            <a:r>
              <a:rPr lang="en-US" sz="5500" b="0" spc="-150" dirty="0" smtClean="0">
                <a:solidFill>
                  <a:srgbClr val="003399"/>
                </a:solidFill>
                <a:latin typeface="+mj-lt"/>
              </a:rPr>
              <a:t>.</a:t>
            </a:r>
            <a:endParaRPr lang="en-US" sz="5500" b="0" dirty="0">
              <a:solidFill>
                <a:srgbClr val="003399"/>
              </a:solidFill>
              <a:latin typeface="+mj-lt"/>
            </a:endParaRPr>
          </a:p>
        </p:txBody>
      </p:sp>
    </p:spTree>
    <p:extLst>
      <p:ext uri="{BB962C8B-B14F-4D97-AF65-F5344CB8AC3E}">
        <p14:creationId xmlns:p14="http://schemas.microsoft.com/office/powerpoint/2010/main" val="45435425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5250"/>
            <a:ext cx="9144000" cy="5143500"/>
          </a:xfrm>
        </p:spPr>
        <p:txBody>
          <a:bodyPr anchor="ctr">
            <a:noAutofit/>
          </a:bodyPr>
          <a:lstStyle/>
          <a:p>
            <a:pPr algn="just">
              <a:lnSpc>
                <a:spcPct val="90000"/>
              </a:lnSpc>
              <a:spcBef>
                <a:spcPts val="0"/>
              </a:spcBef>
            </a:pPr>
            <a:r>
              <a:rPr lang="en-US" sz="5800" spc="-150" dirty="0" smtClean="0">
                <a:solidFill>
                  <a:srgbClr val="FF0000"/>
                </a:solidFill>
                <a:latin typeface="+mj-lt"/>
              </a:rPr>
              <a:t>1.</a:t>
            </a:r>
            <a:r>
              <a:rPr lang="vi-VN" sz="5800" b="0" spc="-150" dirty="0" smtClean="0">
                <a:solidFill>
                  <a:srgbClr val="002060"/>
                </a:solidFill>
                <a:latin typeface="+mj-lt"/>
              </a:rPr>
              <a:t> </a:t>
            </a:r>
            <a:r>
              <a:rPr lang="en-US" sz="5800" spc="-150" dirty="0" err="1">
                <a:solidFill>
                  <a:srgbClr val="003399"/>
                </a:solidFill>
                <a:latin typeface="+mj-lt"/>
              </a:rPr>
              <a:t>H</a:t>
            </a:r>
            <a:r>
              <a:rPr lang="en-US" sz="5800" b="0" spc="-150" dirty="0" err="1" smtClean="0">
                <a:solidFill>
                  <a:srgbClr val="003399"/>
                </a:solidFill>
                <a:latin typeface="+mj-lt"/>
              </a:rPr>
              <a:t>ãy</a:t>
            </a:r>
            <a:r>
              <a:rPr lang="en-US" sz="5800" b="0" spc="-150" dirty="0" smtClean="0">
                <a:solidFill>
                  <a:srgbClr val="003399"/>
                </a:solidFill>
                <a:latin typeface="+mj-lt"/>
              </a:rPr>
              <a:t> </a:t>
            </a:r>
            <a:r>
              <a:rPr lang="en-US" sz="5800" b="0" spc="-150" dirty="0" err="1" smtClean="0">
                <a:solidFill>
                  <a:srgbClr val="003399"/>
                </a:solidFill>
                <a:latin typeface="+mj-lt"/>
              </a:rPr>
              <a:t>mau</a:t>
            </a:r>
            <a:r>
              <a:rPr lang="en-US" sz="5800" b="0" spc="-150" dirty="0" smtClean="0">
                <a:solidFill>
                  <a:srgbClr val="003399"/>
                </a:solidFill>
                <a:latin typeface="+mj-lt"/>
              </a:rPr>
              <a:t> </a:t>
            </a:r>
            <a:r>
              <a:rPr lang="en-US" sz="5800" b="0" spc="-150" dirty="0" err="1" smtClean="0">
                <a:solidFill>
                  <a:srgbClr val="003399"/>
                </a:solidFill>
                <a:latin typeface="+mj-lt"/>
              </a:rPr>
              <a:t>về</a:t>
            </a:r>
            <a:r>
              <a:rPr lang="en-US" sz="5800" b="0" spc="-150" dirty="0" smtClean="0">
                <a:solidFill>
                  <a:srgbClr val="003399"/>
                </a:solidFill>
                <a:latin typeface="+mj-lt"/>
              </a:rPr>
              <a:t> </a:t>
            </a:r>
            <a:r>
              <a:rPr lang="en-US" sz="5800" spc="-150" dirty="0" err="1" smtClean="0">
                <a:solidFill>
                  <a:srgbClr val="003399"/>
                </a:solidFill>
                <a:latin typeface="+mj-lt"/>
              </a:rPr>
              <a:t>đây</a:t>
            </a:r>
            <a:r>
              <a:rPr lang="en-US" sz="5800" spc="-150" dirty="0" smtClean="0">
                <a:solidFill>
                  <a:srgbClr val="003399"/>
                </a:solidFill>
                <a:latin typeface="+mj-lt"/>
              </a:rPr>
              <a:t> </a:t>
            </a:r>
            <a:r>
              <a:rPr lang="en-US" sz="5800" spc="-150" dirty="0" err="1" smtClean="0">
                <a:solidFill>
                  <a:srgbClr val="003399"/>
                </a:solidFill>
                <a:latin typeface="+mj-lt"/>
              </a:rPr>
              <a:t>chung</a:t>
            </a:r>
            <a:r>
              <a:rPr lang="en-US" sz="5800" spc="-150" dirty="0" smtClean="0">
                <a:solidFill>
                  <a:srgbClr val="003399"/>
                </a:solidFill>
                <a:latin typeface="+mj-lt"/>
              </a:rPr>
              <a:t> </a:t>
            </a:r>
            <a:r>
              <a:rPr lang="en-US" sz="5800" spc="-150" dirty="0" err="1" smtClean="0">
                <a:solidFill>
                  <a:srgbClr val="003399"/>
                </a:solidFill>
                <a:latin typeface="+mj-lt"/>
              </a:rPr>
              <a:t>tiếng</a:t>
            </a:r>
            <a:r>
              <a:rPr lang="en-US" sz="5800" spc="-150" dirty="0" smtClean="0">
                <a:solidFill>
                  <a:srgbClr val="003399"/>
                </a:solidFill>
                <a:latin typeface="+mj-lt"/>
              </a:rPr>
              <a:t> ca </a:t>
            </a:r>
            <a:r>
              <a:rPr lang="en-US" sz="5800" spc="-150" dirty="0" err="1" smtClean="0">
                <a:solidFill>
                  <a:srgbClr val="003399"/>
                </a:solidFill>
                <a:latin typeface="+mj-lt"/>
              </a:rPr>
              <a:t>mừng</a:t>
            </a:r>
            <a:r>
              <a:rPr lang="en-US" sz="5800" spc="-150" dirty="0" smtClean="0">
                <a:solidFill>
                  <a:srgbClr val="003399"/>
                </a:solidFill>
                <a:latin typeface="+mj-lt"/>
              </a:rPr>
              <a:t>, </a:t>
            </a:r>
            <a:r>
              <a:rPr lang="en-US" sz="5800" spc="-150" dirty="0" err="1" smtClean="0">
                <a:solidFill>
                  <a:srgbClr val="003399"/>
                </a:solidFill>
                <a:latin typeface="+mj-lt"/>
              </a:rPr>
              <a:t>thế</a:t>
            </a:r>
            <a:r>
              <a:rPr lang="en-US" sz="5800" spc="-150" dirty="0" smtClean="0">
                <a:solidFill>
                  <a:srgbClr val="003399"/>
                </a:solidFill>
                <a:latin typeface="+mj-lt"/>
              </a:rPr>
              <a:t> </a:t>
            </a:r>
            <a:r>
              <a:rPr lang="en-US" sz="5800" spc="-150" dirty="0" err="1" smtClean="0">
                <a:solidFill>
                  <a:srgbClr val="003399"/>
                </a:solidFill>
                <a:latin typeface="+mj-lt"/>
              </a:rPr>
              <a:t>nhân</a:t>
            </a:r>
            <a:r>
              <a:rPr lang="en-US" sz="5800" spc="-150" dirty="0" smtClean="0">
                <a:solidFill>
                  <a:srgbClr val="003399"/>
                </a:solidFill>
                <a:latin typeface="+mj-lt"/>
              </a:rPr>
              <a:t> </a:t>
            </a:r>
            <a:r>
              <a:rPr lang="en-US" sz="5800" spc="-150" dirty="0" err="1" smtClean="0">
                <a:solidFill>
                  <a:srgbClr val="003399"/>
                </a:solidFill>
                <a:latin typeface="+mj-lt"/>
              </a:rPr>
              <a:t>tội</a:t>
            </a:r>
            <a:r>
              <a:rPr lang="en-US" sz="5800" spc="-150" dirty="0" smtClean="0">
                <a:solidFill>
                  <a:srgbClr val="003399"/>
                </a:solidFill>
                <a:latin typeface="+mj-lt"/>
              </a:rPr>
              <a:t> </a:t>
            </a:r>
            <a:r>
              <a:rPr lang="en-US" sz="5800" spc="-150" dirty="0" err="1" smtClean="0">
                <a:solidFill>
                  <a:srgbClr val="003399"/>
                </a:solidFill>
                <a:latin typeface="+mj-lt"/>
              </a:rPr>
              <a:t>lỗi</a:t>
            </a:r>
            <a:r>
              <a:rPr lang="en-US" sz="5800" spc="-150" dirty="0" smtClean="0">
                <a:solidFill>
                  <a:srgbClr val="003399"/>
                </a:solidFill>
                <a:latin typeface="+mj-lt"/>
              </a:rPr>
              <a:t> </a:t>
            </a:r>
            <a:r>
              <a:rPr lang="en-US" sz="5800" spc="-150" dirty="0" err="1" smtClean="0">
                <a:solidFill>
                  <a:srgbClr val="003399"/>
                </a:solidFill>
                <a:latin typeface="+mj-lt"/>
              </a:rPr>
              <a:t>Người</a:t>
            </a:r>
            <a:r>
              <a:rPr lang="en-US" sz="5800" spc="-150" dirty="0" smtClean="0">
                <a:solidFill>
                  <a:srgbClr val="003399"/>
                </a:solidFill>
                <a:latin typeface="+mj-lt"/>
              </a:rPr>
              <a:t> </a:t>
            </a:r>
            <a:r>
              <a:rPr lang="en-US" sz="5800" spc="-150" dirty="0" err="1" smtClean="0">
                <a:solidFill>
                  <a:srgbClr val="003399"/>
                </a:solidFill>
                <a:latin typeface="+mj-lt"/>
              </a:rPr>
              <a:t>luôn</a:t>
            </a:r>
            <a:r>
              <a:rPr lang="en-US" sz="5800" spc="-150" dirty="0" smtClean="0">
                <a:solidFill>
                  <a:srgbClr val="003399"/>
                </a:solidFill>
                <a:latin typeface="+mj-lt"/>
              </a:rPr>
              <a:t> </a:t>
            </a:r>
            <a:r>
              <a:rPr lang="en-US" sz="5800" spc="-150" dirty="0" err="1" smtClean="0">
                <a:solidFill>
                  <a:srgbClr val="003399"/>
                </a:solidFill>
                <a:latin typeface="+mj-lt"/>
              </a:rPr>
              <a:t>mãi</a:t>
            </a:r>
            <a:r>
              <a:rPr lang="en-US" sz="5800" spc="-150" dirty="0" smtClean="0">
                <a:solidFill>
                  <a:srgbClr val="003399"/>
                </a:solidFill>
                <a:latin typeface="+mj-lt"/>
              </a:rPr>
              <a:t> </a:t>
            </a:r>
            <a:r>
              <a:rPr lang="en-US" sz="5800" spc="-150" dirty="0" err="1" smtClean="0">
                <a:solidFill>
                  <a:srgbClr val="003399"/>
                </a:solidFill>
                <a:latin typeface="+mj-lt"/>
              </a:rPr>
              <a:t>thương</a:t>
            </a:r>
            <a:r>
              <a:rPr lang="en-US" sz="5800" spc="-150" dirty="0" smtClean="0">
                <a:solidFill>
                  <a:srgbClr val="003399"/>
                </a:solidFill>
                <a:latin typeface="+mj-lt"/>
              </a:rPr>
              <a:t>, </a:t>
            </a:r>
            <a:r>
              <a:rPr lang="en-US" sz="5800" spc="-150" dirty="0" err="1" smtClean="0">
                <a:solidFill>
                  <a:srgbClr val="003399"/>
                </a:solidFill>
                <a:latin typeface="+mj-lt"/>
              </a:rPr>
              <a:t>dẫu</a:t>
            </a:r>
            <a:r>
              <a:rPr lang="en-US" sz="5800" spc="-150" dirty="0" smtClean="0">
                <a:solidFill>
                  <a:srgbClr val="003399"/>
                </a:solidFill>
                <a:latin typeface="+mj-lt"/>
              </a:rPr>
              <a:t> </a:t>
            </a:r>
            <a:r>
              <a:rPr lang="en-US" sz="5800" spc="-150" dirty="0" err="1" smtClean="0">
                <a:solidFill>
                  <a:srgbClr val="003399"/>
                </a:solidFill>
                <a:latin typeface="+mj-lt"/>
              </a:rPr>
              <a:t>đã</a:t>
            </a:r>
            <a:r>
              <a:rPr lang="en-US" sz="5800" spc="-150" dirty="0" smtClean="0">
                <a:solidFill>
                  <a:srgbClr val="003399"/>
                </a:solidFill>
                <a:latin typeface="+mj-lt"/>
              </a:rPr>
              <a:t> </a:t>
            </a:r>
            <a:r>
              <a:rPr lang="en-US" sz="5800" spc="-150" dirty="0" err="1" smtClean="0">
                <a:solidFill>
                  <a:srgbClr val="003399"/>
                </a:solidFill>
                <a:latin typeface="+mj-lt"/>
              </a:rPr>
              <a:t>về</a:t>
            </a:r>
            <a:r>
              <a:rPr lang="en-US" sz="5800" spc="-150" dirty="0" smtClean="0">
                <a:solidFill>
                  <a:srgbClr val="003399"/>
                </a:solidFill>
                <a:latin typeface="+mj-lt"/>
              </a:rPr>
              <a:t> </a:t>
            </a:r>
            <a:r>
              <a:rPr lang="en-US" sz="5800" spc="-150" dirty="0" err="1" smtClean="0">
                <a:solidFill>
                  <a:srgbClr val="003399"/>
                </a:solidFill>
                <a:latin typeface="+mj-lt"/>
              </a:rPr>
              <a:t>trời</a:t>
            </a:r>
            <a:r>
              <a:rPr lang="en-US" sz="5800" spc="-150" dirty="0" smtClean="0">
                <a:solidFill>
                  <a:srgbClr val="003399"/>
                </a:solidFill>
                <a:latin typeface="+mj-lt"/>
              </a:rPr>
              <a:t> </a:t>
            </a:r>
            <a:r>
              <a:rPr lang="en-US" sz="5800" spc="-150" dirty="0" err="1" smtClean="0">
                <a:solidFill>
                  <a:srgbClr val="003399"/>
                </a:solidFill>
                <a:latin typeface="+mj-lt"/>
              </a:rPr>
              <a:t>vẫn</a:t>
            </a:r>
            <a:r>
              <a:rPr lang="en-US" sz="5800" spc="-150" dirty="0" smtClean="0">
                <a:solidFill>
                  <a:srgbClr val="003399"/>
                </a:solidFill>
                <a:latin typeface="+mj-lt"/>
              </a:rPr>
              <a:t> </a:t>
            </a:r>
            <a:r>
              <a:rPr lang="en-US" sz="5800" spc="-150" dirty="0" err="1" smtClean="0">
                <a:solidFill>
                  <a:srgbClr val="003399"/>
                </a:solidFill>
                <a:latin typeface="+mj-lt"/>
              </a:rPr>
              <a:t>sống</a:t>
            </a:r>
            <a:r>
              <a:rPr lang="en-US" sz="5800" spc="-150" dirty="0" smtClean="0">
                <a:solidFill>
                  <a:srgbClr val="003399"/>
                </a:solidFill>
                <a:latin typeface="+mj-lt"/>
              </a:rPr>
              <a:t> </a:t>
            </a:r>
            <a:r>
              <a:rPr lang="en-US" sz="5800" spc="-150" dirty="0" err="1" smtClean="0">
                <a:solidFill>
                  <a:srgbClr val="003399"/>
                </a:solidFill>
                <a:latin typeface="+mj-lt"/>
              </a:rPr>
              <a:t>giữa</a:t>
            </a:r>
            <a:r>
              <a:rPr lang="en-US" sz="5800" spc="-150" dirty="0" smtClean="0">
                <a:solidFill>
                  <a:srgbClr val="003399"/>
                </a:solidFill>
                <a:latin typeface="+mj-lt"/>
              </a:rPr>
              <a:t> </a:t>
            </a:r>
            <a:r>
              <a:rPr lang="en-US" sz="5800" spc="-150" dirty="0" err="1" smtClean="0">
                <a:solidFill>
                  <a:srgbClr val="003399"/>
                </a:solidFill>
                <a:latin typeface="+mj-lt"/>
              </a:rPr>
              <a:t>đời</a:t>
            </a:r>
            <a:r>
              <a:rPr lang="en-US" sz="5800" spc="-150" dirty="0" smtClean="0">
                <a:solidFill>
                  <a:srgbClr val="003399"/>
                </a:solidFill>
                <a:latin typeface="+mj-lt"/>
              </a:rPr>
              <a:t>, ban </a:t>
            </a:r>
            <a:r>
              <a:rPr lang="en-US" sz="5800" spc="-150" dirty="0" err="1" smtClean="0">
                <a:solidFill>
                  <a:srgbClr val="003399"/>
                </a:solidFill>
                <a:latin typeface="+mj-lt"/>
              </a:rPr>
              <a:t>Mình</a:t>
            </a:r>
            <a:r>
              <a:rPr lang="en-US" sz="5800" spc="-150" dirty="0" smtClean="0">
                <a:solidFill>
                  <a:srgbClr val="003399"/>
                </a:solidFill>
                <a:latin typeface="+mj-lt"/>
              </a:rPr>
              <a:t> </a:t>
            </a:r>
            <a:r>
              <a:rPr lang="en-US" sz="5800" spc="-150" dirty="0" err="1" smtClean="0">
                <a:solidFill>
                  <a:srgbClr val="003399"/>
                </a:solidFill>
                <a:latin typeface="+mj-lt"/>
              </a:rPr>
              <a:t>Máu</a:t>
            </a:r>
            <a:r>
              <a:rPr lang="en-US" sz="5800" spc="-150" dirty="0" smtClean="0">
                <a:solidFill>
                  <a:srgbClr val="003399"/>
                </a:solidFill>
                <a:latin typeface="+mj-lt"/>
              </a:rPr>
              <a:t> </a:t>
            </a:r>
            <a:r>
              <a:rPr lang="en-US" sz="5800" spc="-150" dirty="0" err="1" smtClean="0">
                <a:solidFill>
                  <a:srgbClr val="003399"/>
                </a:solidFill>
                <a:latin typeface="+mj-lt"/>
              </a:rPr>
              <a:t>Thánh</a:t>
            </a:r>
            <a:r>
              <a:rPr lang="en-US" sz="5800" spc="-150" dirty="0" smtClean="0">
                <a:solidFill>
                  <a:srgbClr val="003399"/>
                </a:solidFill>
                <a:latin typeface="+mj-lt"/>
              </a:rPr>
              <a:t> </a:t>
            </a:r>
            <a:r>
              <a:rPr lang="en-US" sz="5800" spc="-150" dirty="0" err="1" smtClean="0">
                <a:solidFill>
                  <a:srgbClr val="003399"/>
                </a:solidFill>
                <a:latin typeface="+mj-lt"/>
              </a:rPr>
              <a:t>nuôi</a:t>
            </a:r>
            <a:r>
              <a:rPr lang="en-US" sz="5800" spc="-150" dirty="0" smtClean="0">
                <a:solidFill>
                  <a:srgbClr val="003399"/>
                </a:solidFill>
                <a:latin typeface="+mj-lt"/>
              </a:rPr>
              <a:t> </a:t>
            </a:r>
            <a:r>
              <a:rPr lang="en-US" sz="5800" spc="-150" dirty="0" err="1" smtClean="0">
                <a:solidFill>
                  <a:srgbClr val="003399"/>
                </a:solidFill>
                <a:latin typeface="+mj-lt"/>
              </a:rPr>
              <a:t>hồn</a:t>
            </a:r>
            <a:r>
              <a:rPr lang="en-US" sz="5800" spc="-150" dirty="0" smtClean="0">
                <a:solidFill>
                  <a:srgbClr val="003399"/>
                </a:solidFill>
                <a:latin typeface="+mj-lt"/>
              </a:rPr>
              <a:t> </a:t>
            </a:r>
            <a:r>
              <a:rPr lang="en-US" sz="5800" spc="-150" dirty="0" err="1" smtClean="0">
                <a:solidFill>
                  <a:srgbClr val="003399"/>
                </a:solidFill>
                <a:latin typeface="+mj-lt"/>
              </a:rPr>
              <a:t>người</a:t>
            </a:r>
            <a:r>
              <a:rPr lang="en-US" sz="5800" spc="-150" dirty="0" smtClean="0">
                <a:solidFill>
                  <a:srgbClr val="003399"/>
                </a:solidFill>
                <a:latin typeface="+mj-lt"/>
              </a:rPr>
              <a:t> </a:t>
            </a:r>
            <a:r>
              <a:rPr lang="en-US" sz="5800" spc="-150" dirty="0" err="1" smtClean="0">
                <a:solidFill>
                  <a:srgbClr val="003399"/>
                </a:solidFill>
                <a:latin typeface="+mj-lt"/>
              </a:rPr>
              <a:t>khắp</a:t>
            </a:r>
            <a:r>
              <a:rPr lang="en-US" sz="5800" spc="-150" dirty="0" smtClean="0">
                <a:solidFill>
                  <a:srgbClr val="003399"/>
                </a:solidFill>
                <a:latin typeface="+mj-lt"/>
              </a:rPr>
              <a:t> </a:t>
            </a:r>
            <a:r>
              <a:rPr lang="en-US" sz="5800" spc="-150" dirty="0" err="1" smtClean="0">
                <a:solidFill>
                  <a:srgbClr val="003399"/>
                </a:solidFill>
                <a:latin typeface="+mj-lt"/>
              </a:rPr>
              <a:t>nơi</a:t>
            </a:r>
            <a:r>
              <a:rPr lang="en-US" sz="5800" spc="-150" dirty="0" smtClean="0">
                <a:solidFill>
                  <a:srgbClr val="003399"/>
                </a:solidFill>
                <a:latin typeface="+mj-lt"/>
              </a:rPr>
              <a:t>.</a:t>
            </a:r>
            <a:endParaRPr lang="en-US" sz="5800" b="0" dirty="0">
              <a:solidFill>
                <a:srgbClr val="003399"/>
              </a:solidFill>
              <a:latin typeface="+mj-lt"/>
            </a:endParaRPr>
          </a:p>
        </p:txBody>
      </p:sp>
    </p:spTree>
    <p:extLst>
      <p:ext uri="{BB962C8B-B14F-4D97-AF65-F5344CB8AC3E}">
        <p14:creationId xmlns:p14="http://schemas.microsoft.com/office/powerpoint/2010/main" val="15709539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5250"/>
            <a:ext cx="9144000" cy="5143500"/>
          </a:xfrm>
        </p:spPr>
        <p:txBody>
          <a:bodyPr anchor="ctr">
            <a:noAutofit/>
          </a:bodyPr>
          <a:lstStyle/>
          <a:p>
            <a:pPr algn="just">
              <a:lnSpc>
                <a:spcPct val="90000"/>
              </a:lnSpc>
              <a:spcBef>
                <a:spcPts val="0"/>
              </a:spcBef>
            </a:pPr>
            <a:r>
              <a:rPr lang="vi-VN" sz="5500" b="0" spc="-150" dirty="0" smtClean="0">
                <a:solidFill>
                  <a:srgbClr val="FF0000"/>
                </a:solidFill>
                <a:latin typeface="+mj-lt"/>
              </a:rPr>
              <a:t>ĐK:</a:t>
            </a:r>
            <a:r>
              <a:rPr lang="vi-VN" sz="5500" b="0" spc="-150" dirty="0" smtClean="0">
                <a:solidFill>
                  <a:srgbClr val="002060"/>
                </a:solidFill>
                <a:latin typeface="+mj-lt"/>
              </a:rPr>
              <a:t> </a:t>
            </a:r>
            <a:r>
              <a:rPr lang="en-US" sz="5500" b="0" spc="-150" dirty="0" err="1" smtClean="0">
                <a:solidFill>
                  <a:srgbClr val="003399"/>
                </a:solidFill>
                <a:latin typeface="+mj-lt"/>
              </a:rPr>
              <a:t>Người</a:t>
            </a:r>
            <a:r>
              <a:rPr lang="en-US" sz="5500" b="0" spc="-150" dirty="0" smtClean="0">
                <a:solidFill>
                  <a:srgbClr val="003399"/>
                </a:solidFill>
                <a:latin typeface="+mj-lt"/>
              </a:rPr>
              <a:t> </a:t>
            </a:r>
            <a:r>
              <a:rPr lang="en-US" sz="5500" b="0" spc="-150" dirty="0" err="1" smtClean="0">
                <a:solidFill>
                  <a:srgbClr val="003399"/>
                </a:solidFill>
                <a:latin typeface="+mj-lt"/>
              </a:rPr>
              <a:t>ơi</a:t>
            </a:r>
            <a:r>
              <a:rPr lang="en-US" sz="5500" b="0" spc="-150" dirty="0" smtClean="0">
                <a:solidFill>
                  <a:srgbClr val="003399"/>
                </a:solidFill>
                <a:latin typeface="+mj-lt"/>
              </a:rPr>
              <a:t> </a:t>
            </a:r>
            <a:r>
              <a:rPr lang="en-US" sz="5500" b="0" spc="-150" dirty="0" err="1" smtClean="0">
                <a:solidFill>
                  <a:srgbClr val="003399"/>
                </a:solidFill>
                <a:latin typeface="+mj-lt"/>
              </a:rPr>
              <a:t>mau</a:t>
            </a:r>
            <a:r>
              <a:rPr lang="en-US" sz="5500" b="0" spc="-150" dirty="0" smtClean="0">
                <a:solidFill>
                  <a:srgbClr val="003399"/>
                </a:solidFill>
                <a:latin typeface="+mj-lt"/>
              </a:rPr>
              <a:t> </a:t>
            </a:r>
            <a:r>
              <a:rPr lang="en-US" sz="5500" b="0" spc="-150" dirty="0" err="1" smtClean="0">
                <a:solidFill>
                  <a:srgbClr val="003399"/>
                </a:solidFill>
                <a:latin typeface="+mj-lt"/>
              </a:rPr>
              <a:t>tới</a:t>
            </a:r>
            <a:r>
              <a:rPr lang="en-US" sz="5500" b="0" spc="-150" dirty="0" smtClean="0">
                <a:solidFill>
                  <a:srgbClr val="003399"/>
                </a:solidFill>
                <a:latin typeface="+mj-lt"/>
              </a:rPr>
              <a:t> </a:t>
            </a:r>
            <a:r>
              <a:rPr lang="en-US" sz="5500" b="0" spc="-150" dirty="0" err="1" smtClean="0">
                <a:solidFill>
                  <a:srgbClr val="003399"/>
                </a:solidFill>
                <a:latin typeface="+mj-lt"/>
              </a:rPr>
              <a:t>tôn</a:t>
            </a:r>
            <a:r>
              <a:rPr lang="en-US" sz="5500" b="0" spc="-150" dirty="0" smtClean="0">
                <a:solidFill>
                  <a:srgbClr val="003399"/>
                </a:solidFill>
                <a:latin typeface="+mj-lt"/>
              </a:rPr>
              <a:t> </a:t>
            </a:r>
            <a:r>
              <a:rPr lang="en-US" sz="5500" b="0" spc="-150" dirty="0" err="1" smtClean="0">
                <a:solidFill>
                  <a:srgbClr val="003399"/>
                </a:solidFill>
                <a:latin typeface="+mj-lt"/>
              </a:rPr>
              <a:t>thờ</a:t>
            </a:r>
            <a:r>
              <a:rPr lang="en-US" sz="5500" b="0" spc="-150" dirty="0" smtClean="0">
                <a:solidFill>
                  <a:srgbClr val="003399"/>
                </a:solidFill>
                <a:latin typeface="+mj-lt"/>
              </a:rPr>
              <a:t> </a:t>
            </a:r>
            <a:r>
              <a:rPr lang="en-US" sz="5500" b="0" spc="-150" dirty="0" err="1" smtClean="0">
                <a:solidFill>
                  <a:srgbClr val="003399"/>
                </a:solidFill>
                <a:latin typeface="+mj-lt"/>
              </a:rPr>
              <a:t>Mình</a:t>
            </a:r>
            <a:r>
              <a:rPr lang="en-US" sz="5500" b="0" spc="-150" dirty="0" smtClean="0">
                <a:solidFill>
                  <a:srgbClr val="003399"/>
                </a:solidFill>
                <a:latin typeface="+mj-lt"/>
              </a:rPr>
              <a:t> </a:t>
            </a:r>
            <a:r>
              <a:rPr lang="en-US" sz="5500" b="0" spc="-150" dirty="0" err="1" smtClean="0">
                <a:solidFill>
                  <a:srgbClr val="003399"/>
                </a:solidFill>
                <a:latin typeface="+mj-lt"/>
              </a:rPr>
              <a:t>Máu</a:t>
            </a:r>
            <a:r>
              <a:rPr lang="en-US" sz="5500" b="0" spc="-150" dirty="0" smtClean="0">
                <a:solidFill>
                  <a:srgbClr val="003399"/>
                </a:solidFill>
                <a:latin typeface="+mj-lt"/>
              </a:rPr>
              <a:t> </a:t>
            </a:r>
            <a:r>
              <a:rPr lang="en-US" sz="5500" b="0" spc="-150" dirty="0" err="1" smtClean="0">
                <a:solidFill>
                  <a:srgbClr val="003399"/>
                </a:solidFill>
                <a:latin typeface="+mj-lt"/>
              </a:rPr>
              <a:t>Thánh</a:t>
            </a:r>
            <a:r>
              <a:rPr lang="en-US" sz="5500" b="0" spc="-150" dirty="0" smtClean="0">
                <a:solidFill>
                  <a:srgbClr val="003399"/>
                </a:solidFill>
                <a:latin typeface="+mj-lt"/>
              </a:rPr>
              <a:t>, </a:t>
            </a:r>
            <a:r>
              <a:rPr lang="en-US" sz="5500" b="0" spc="-150" dirty="0" err="1" smtClean="0">
                <a:solidFill>
                  <a:srgbClr val="003399"/>
                </a:solidFill>
                <a:latin typeface="+mj-lt"/>
              </a:rPr>
              <a:t>Thần</a:t>
            </a:r>
            <a:r>
              <a:rPr lang="en-US" sz="5500" b="0" spc="-150" dirty="0" smtClean="0">
                <a:solidFill>
                  <a:srgbClr val="003399"/>
                </a:solidFill>
                <a:latin typeface="+mj-lt"/>
              </a:rPr>
              <a:t> </a:t>
            </a:r>
            <a:r>
              <a:rPr lang="en-US" sz="5500" b="0" spc="-150" dirty="0" err="1" smtClean="0">
                <a:solidFill>
                  <a:srgbClr val="003399"/>
                </a:solidFill>
                <a:latin typeface="+mj-lt"/>
              </a:rPr>
              <a:t>lương</a:t>
            </a:r>
            <a:r>
              <a:rPr lang="en-US" sz="5500" b="0" spc="-150" dirty="0" smtClean="0">
                <a:solidFill>
                  <a:srgbClr val="003399"/>
                </a:solidFill>
                <a:latin typeface="+mj-lt"/>
              </a:rPr>
              <a:t> </a:t>
            </a:r>
            <a:r>
              <a:rPr lang="en-US" sz="5500" b="0" spc="-150" dirty="0" err="1" smtClean="0">
                <a:solidFill>
                  <a:srgbClr val="003399"/>
                </a:solidFill>
                <a:latin typeface="+mj-lt"/>
              </a:rPr>
              <a:t>nuôi</a:t>
            </a:r>
            <a:r>
              <a:rPr lang="en-US" sz="5500" b="0" spc="-150" dirty="0" smtClean="0">
                <a:solidFill>
                  <a:srgbClr val="003399"/>
                </a:solidFill>
                <a:latin typeface="+mj-lt"/>
              </a:rPr>
              <a:t> </a:t>
            </a:r>
            <a:r>
              <a:rPr lang="en-US" sz="5500" b="0" spc="-150" dirty="0" err="1" smtClean="0">
                <a:solidFill>
                  <a:srgbClr val="003399"/>
                </a:solidFill>
                <a:latin typeface="+mj-lt"/>
              </a:rPr>
              <a:t>dưỡng</a:t>
            </a:r>
            <a:r>
              <a:rPr lang="en-US" sz="5500" b="0" spc="-150" dirty="0" smtClean="0">
                <a:solidFill>
                  <a:srgbClr val="003399"/>
                </a:solidFill>
                <a:latin typeface="+mj-lt"/>
              </a:rPr>
              <a:t> </a:t>
            </a:r>
            <a:r>
              <a:rPr lang="en-US" sz="5500" b="0" spc="-150" dirty="0" err="1" smtClean="0">
                <a:solidFill>
                  <a:srgbClr val="003399"/>
                </a:solidFill>
                <a:latin typeface="+mj-lt"/>
              </a:rPr>
              <a:t>linh</a:t>
            </a:r>
            <a:r>
              <a:rPr lang="en-US" sz="5500" b="0" spc="-150" dirty="0" smtClean="0">
                <a:solidFill>
                  <a:srgbClr val="003399"/>
                </a:solidFill>
                <a:latin typeface="+mj-lt"/>
              </a:rPr>
              <a:t> </a:t>
            </a:r>
            <a:r>
              <a:rPr lang="en-US" sz="5500" b="0" spc="-150" dirty="0" err="1" smtClean="0">
                <a:solidFill>
                  <a:srgbClr val="003399"/>
                </a:solidFill>
                <a:latin typeface="+mj-lt"/>
              </a:rPr>
              <a:t>hồn</a:t>
            </a:r>
            <a:r>
              <a:rPr lang="en-US" sz="5500" b="0" spc="-150" dirty="0" smtClean="0">
                <a:solidFill>
                  <a:srgbClr val="003399"/>
                </a:solidFill>
                <a:latin typeface="+mj-lt"/>
              </a:rPr>
              <a:t> </a:t>
            </a:r>
            <a:r>
              <a:rPr lang="en-US" sz="5500" b="0" spc="-150" dirty="0" err="1" smtClean="0">
                <a:solidFill>
                  <a:srgbClr val="003399"/>
                </a:solidFill>
                <a:latin typeface="+mj-lt"/>
              </a:rPr>
              <a:t>giữa</a:t>
            </a:r>
            <a:r>
              <a:rPr lang="en-US" sz="5500" b="0" spc="-150" dirty="0" smtClean="0">
                <a:solidFill>
                  <a:srgbClr val="003399"/>
                </a:solidFill>
                <a:latin typeface="+mj-lt"/>
              </a:rPr>
              <a:t> </a:t>
            </a:r>
            <a:r>
              <a:rPr lang="en-US" sz="5500" b="0" spc="-150" dirty="0" err="1" smtClean="0">
                <a:solidFill>
                  <a:srgbClr val="003399"/>
                </a:solidFill>
                <a:latin typeface="+mj-lt"/>
              </a:rPr>
              <a:t>trần</a:t>
            </a:r>
            <a:r>
              <a:rPr lang="en-US" sz="5500" b="0" spc="-150" dirty="0" smtClean="0">
                <a:solidFill>
                  <a:srgbClr val="003399"/>
                </a:solidFill>
                <a:latin typeface="+mj-lt"/>
              </a:rPr>
              <a:t> </a:t>
            </a:r>
            <a:r>
              <a:rPr lang="en-US" sz="5500" b="0" spc="-150" dirty="0" err="1" smtClean="0">
                <a:solidFill>
                  <a:srgbClr val="003399"/>
                </a:solidFill>
                <a:latin typeface="+mj-lt"/>
              </a:rPr>
              <a:t>gian</a:t>
            </a:r>
            <a:r>
              <a:rPr lang="en-US" sz="5500" b="0" spc="-150" dirty="0" smtClean="0">
                <a:solidFill>
                  <a:srgbClr val="003399"/>
                </a:solidFill>
                <a:latin typeface="+mj-lt"/>
              </a:rPr>
              <a:t>. </a:t>
            </a:r>
            <a:r>
              <a:rPr lang="en-US" sz="5500" b="0" spc="-150" dirty="0" err="1" smtClean="0">
                <a:solidFill>
                  <a:srgbClr val="003399"/>
                </a:solidFill>
                <a:latin typeface="+mj-lt"/>
              </a:rPr>
              <a:t>Người</a:t>
            </a:r>
            <a:r>
              <a:rPr lang="en-US" sz="5500" b="0" spc="-150" dirty="0" smtClean="0">
                <a:solidFill>
                  <a:srgbClr val="003399"/>
                </a:solidFill>
                <a:latin typeface="+mj-lt"/>
              </a:rPr>
              <a:t> </a:t>
            </a:r>
            <a:r>
              <a:rPr lang="en-US" sz="5500" b="0" spc="-150" dirty="0" err="1" smtClean="0">
                <a:solidFill>
                  <a:srgbClr val="003399"/>
                </a:solidFill>
                <a:latin typeface="+mj-lt"/>
              </a:rPr>
              <a:t>ơi</a:t>
            </a:r>
            <a:r>
              <a:rPr lang="en-US" sz="5500" b="0" spc="-150" dirty="0" smtClean="0">
                <a:solidFill>
                  <a:srgbClr val="003399"/>
                </a:solidFill>
                <a:latin typeface="+mj-lt"/>
              </a:rPr>
              <a:t> </a:t>
            </a:r>
            <a:r>
              <a:rPr lang="en-US" sz="5500" b="0" spc="-150" dirty="0" err="1" smtClean="0">
                <a:solidFill>
                  <a:srgbClr val="003399"/>
                </a:solidFill>
                <a:latin typeface="+mj-lt"/>
              </a:rPr>
              <a:t>mau</a:t>
            </a:r>
            <a:r>
              <a:rPr lang="en-US" sz="5500" b="0" spc="-150" dirty="0" smtClean="0">
                <a:solidFill>
                  <a:srgbClr val="003399"/>
                </a:solidFill>
                <a:latin typeface="+mj-lt"/>
              </a:rPr>
              <a:t> </a:t>
            </a:r>
            <a:r>
              <a:rPr lang="en-US" sz="5500" b="0" spc="-150" dirty="0" err="1" smtClean="0">
                <a:solidFill>
                  <a:srgbClr val="003399"/>
                </a:solidFill>
                <a:latin typeface="+mj-lt"/>
              </a:rPr>
              <a:t>tới</a:t>
            </a:r>
            <a:r>
              <a:rPr lang="en-US" sz="5500" b="0" spc="-150" dirty="0" smtClean="0">
                <a:solidFill>
                  <a:srgbClr val="003399"/>
                </a:solidFill>
                <a:latin typeface="+mj-lt"/>
              </a:rPr>
              <a:t> </a:t>
            </a:r>
            <a:r>
              <a:rPr lang="en-US" sz="5500" b="0" spc="-150" dirty="0" err="1" smtClean="0">
                <a:solidFill>
                  <a:srgbClr val="003399"/>
                </a:solidFill>
                <a:latin typeface="+mj-lt"/>
              </a:rPr>
              <a:t>lãnh</a:t>
            </a:r>
            <a:r>
              <a:rPr lang="en-US" sz="5500" b="0" spc="-150" dirty="0" smtClean="0">
                <a:solidFill>
                  <a:srgbClr val="003399"/>
                </a:solidFill>
                <a:latin typeface="+mj-lt"/>
              </a:rPr>
              <a:t> </a:t>
            </a:r>
            <a:r>
              <a:rPr lang="en-US" sz="5500" b="0" spc="-150" dirty="0" err="1" smtClean="0">
                <a:solidFill>
                  <a:srgbClr val="003399"/>
                </a:solidFill>
                <a:latin typeface="+mj-lt"/>
              </a:rPr>
              <a:t>nhận</a:t>
            </a:r>
            <a:r>
              <a:rPr lang="en-US" sz="5500" b="0" spc="-150" dirty="0" smtClean="0">
                <a:solidFill>
                  <a:srgbClr val="003399"/>
                </a:solidFill>
                <a:latin typeface="+mj-lt"/>
              </a:rPr>
              <a:t> </a:t>
            </a:r>
            <a:r>
              <a:rPr lang="en-US" sz="5500" b="0" spc="-150" dirty="0" err="1" smtClean="0">
                <a:solidFill>
                  <a:srgbClr val="003399"/>
                </a:solidFill>
                <a:latin typeface="+mj-lt"/>
              </a:rPr>
              <a:t>Mình</a:t>
            </a:r>
            <a:r>
              <a:rPr lang="en-US" sz="5500" b="0" spc="-150" dirty="0" smtClean="0">
                <a:solidFill>
                  <a:srgbClr val="003399"/>
                </a:solidFill>
                <a:latin typeface="+mj-lt"/>
              </a:rPr>
              <a:t> </a:t>
            </a:r>
            <a:r>
              <a:rPr lang="en-US" sz="5500" b="0" spc="-150" dirty="0" err="1" smtClean="0">
                <a:solidFill>
                  <a:srgbClr val="003399"/>
                </a:solidFill>
                <a:latin typeface="+mj-lt"/>
              </a:rPr>
              <a:t>Máu</a:t>
            </a:r>
            <a:r>
              <a:rPr lang="en-US" sz="5500" b="0" spc="-150" dirty="0" smtClean="0">
                <a:solidFill>
                  <a:srgbClr val="003399"/>
                </a:solidFill>
                <a:latin typeface="+mj-lt"/>
              </a:rPr>
              <a:t> </a:t>
            </a:r>
            <a:r>
              <a:rPr lang="en-US" sz="5500" b="0" spc="-150" dirty="0" err="1" smtClean="0">
                <a:solidFill>
                  <a:srgbClr val="003399"/>
                </a:solidFill>
                <a:latin typeface="+mj-lt"/>
              </a:rPr>
              <a:t>Thánh</a:t>
            </a:r>
            <a:r>
              <a:rPr lang="en-US" sz="5500" b="0" spc="-150" dirty="0" smtClean="0">
                <a:solidFill>
                  <a:srgbClr val="003399"/>
                </a:solidFill>
                <a:latin typeface="+mj-lt"/>
              </a:rPr>
              <a:t> </a:t>
            </a:r>
            <a:r>
              <a:rPr lang="en-US" sz="5500" b="0" spc="-150" dirty="0" err="1" smtClean="0">
                <a:solidFill>
                  <a:srgbClr val="003399"/>
                </a:solidFill>
                <a:latin typeface="+mj-lt"/>
              </a:rPr>
              <a:t>sức</a:t>
            </a:r>
            <a:r>
              <a:rPr lang="en-US" sz="5500" b="0" spc="-150" dirty="0" smtClean="0">
                <a:solidFill>
                  <a:srgbClr val="003399"/>
                </a:solidFill>
                <a:latin typeface="+mj-lt"/>
              </a:rPr>
              <a:t> </a:t>
            </a:r>
            <a:r>
              <a:rPr lang="en-US" sz="5500" b="0" spc="-150" dirty="0" err="1" smtClean="0">
                <a:solidFill>
                  <a:srgbClr val="003399"/>
                </a:solidFill>
                <a:latin typeface="+mj-lt"/>
              </a:rPr>
              <a:t>sống</a:t>
            </a:r>
            <a:r>
              <a:rPr lang="en-US" sz="5500" b="0" spc="-150" dirty="0" smtClean="0">
                <a:solidFill>
                  <a:srgbClr val="003399"/>
                </a:solidFill>
                <a:latin typeface="+mj-lt"/>
              </a:rPr>
              <a:t> </a:t>
            </a:r>
            <a:r>
              <a:rPr lang="en-US" sz="5500" b="0" spc="-150" dirty="0" err="1" smtClean="0">
                <a:solidFill>
                  <a:srgbClr val="003399"/>
                </a:solidFill>
                <a:latin typeface="+mj-lt"/>
              </a:rPr>
              <a:t>nuôi</a:t>
            </a:r>
            <a:r>
              <a:rPr lang="en-US" sz="5500" b="0" spc="-150" dirty="0" smtClean="0">
                <a:solidFill>
                  <a:srgbClr val="003399"/>
                </a:solidFill>
                <a:latin typeface="+mj-lt"/>
              </a:rPr>
              <a:t> </a:t>
            </a:r>
            <a:r>
              <a:rPr lang="en-US" sz="5500" b="0" spc="-150" dirty="0" err="1" smtClean="0">
                <a:solidFill>
                  <a:srgbClr val="003399"/>
                </a:solidFill>
                <a:latin typeface="+mj-lt"/>
              </a:rPr>
              <a:t>hồn</a:t>
            </a:r>
            <a:r>
              <a:rPr lang="en-US" sz="5500" b="0" spc="-150" dirty="0" smtClean="0">
                <a:solidFill>
                  <a:srgbClr val="003399"/>
                </a:solidFill>
                <a:latin typeface="+mj-lt"/>
              </a:rPr>
              <a:t> </a:t>
            </a:r>
            <a:r>
              <a:rPr lang="en-US" sz="5500" b="0" spc="-150" dirty="0" err="1" smtClean="0">
                <a:solidFill>
                  <a:srgbClr val="003399"/>
                </a:solidFill>
                <a:latin typeface="+mj-lt"/>
              </a:rPr>
              <a:t>về</a:t>
            </a:r>
            <a:r>
              <a:rPr lang="en-US" sz="5500" b="0" spc="-150" dirty="0" smtClean="0">
                <a:solidFill>
                  <a:srgbClr val="003399"/>
                </a:solidFill>
                <a:latin typeface="+mj-lt"/>
              </a:rPr>
              <a:t> </a:t>
            </a:r>
            <a:r>
              <a:rPr lang="en-US" sz="5500" b="0" spc="-150" dirty="0" err="1" smtClean="0">
                <a:solidFill>
                  <a:srgbClr val="003399"/>
                </a:solidFill>
                <a:latin typeface="+mj-lt"/>
              </a:rPr>
              <a:t>tới</a:t>
            </a:r>
            <a:r>
              <a:rPr lang="en-US" sz="5500" b="0" spc="-150" dirty="0" smtClean="0">
                <a:solidFill>
                  <a:srgbClr val="003399"/>
                </a:solidFill>
                <a:latin typeface="+mj-lt"/>
              </a:rPr>
              <a:t> </a:t>
            </a:r>
            <a:r>
              <a:rPr lang="en-US" sz="5500" b="0" spc="-150" dirty="0" err="1" smtClean="0">
                <a:solidFill>
                  <a:srgbClr val="003399"/>
                </a:solidFill>
                <a:latin typeface="+mj-lt"/>
              </a:rPr>
              <a:t>quê</a:t>
            </a:r>
            <a:r>
              <a:rPr lang="en-US" sz="5500" b="0" spc="-150" dirty="0" smtClean="0">
                <a:solidFill>
                  <a:srgbClr val="003399"/>
                </a:solidFill>
                <a:latin typeface="+mj-lt"/>
              </a:rPr>
              <a:t> </a:t>
            </a:r>
            <a:r>
              <a:rPr lang="en-US" sz="5500" b="0" spc="-150" dirty="0" err="1" smtClean="0">
                <a:solidFill>
                  <a:srgbClr val="003399"/>
                </a:solidFill>
                <a:latin typeface="+mj-lt"/>
              </a:rPr>
              <a:t>thanh</a:t>
            </a:r>
            <a:r>
              <a:rPr lang="en-US" sz="5500" b="0" spc="-150" dirty="0" smtClean="0">
                <a:solidFill>
                  <a:srgbClr val="003399"/>
                </a:solidFill>
                <a:latin typeface="+mj-lt"/>
              </a:rPr>
              <a:t> </a:t>
            </a:r>
            <a:r>
              <a:rPr lang="en-US" sz="5500" b="0" spc="-150" dirty="0" err="1" smtClean="0">
                <a:solidFill>
                  <a:srgbClr val="003399"/>
                </a:solidFill>
                <a:latin typeface="+mj-lt"/>
              </a:rPr>
              <a:t>nhàn</a:t>
            </a:r>
            <a:r>
              <a:rPr lang="en-US" sz="5500" b="0" spc="-150" dirty="0" smtClean="0">
                <a:solidFill>
                  <a:srgbClr val="003399"/>
                </a:solidFill>
                <a:latin typeface="+mj-lt"/>
              </a:rPr>
              <a:t>.</a:t>
            </a:r>
            <a:endParaRPr lang="en-US" sz="5500" b="0" dirty="0">
              <a:solidFill>
                <a:srgbClr val="003399"/>
              </a:solidFill>
              <a:latin typeface="+mj-lt"/>
            </a:endParaRPr>
          </a:p>
        </p:txBody>
      </p:sp>
    </p:spTree>
    <p:extLst>
      <p:ext uri="{BB962C8B-B14F-4D97-AF65-F5344CB8AC3E}">
        <p14:creationId xmlns:p14="http://schemas.microsoft.com/office/powerpoint/2010/main" val="224688797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5250"/>
            <a:ext cx="9144000" cy="5143500"/>
          </a:xfrm>
        </p:spPr>
        <p:txBody>
          <a:bodyPr anchor="ctr">
            <a:noAutofit/>
          </a:bodyPr>
          <a:lstStyle/>
          <a:p>
            <a:pPr algn="just">
              <a:lnSpc>
                <a:spcPct val="90000"/>
              </a:lnSpc>
              <a:spcBef>
                <a:spcPts val="0"/>
              </a:spcBef>
            </a:pPr>
            <a:r>
              <a:rPr lang="en-US" sz="5800" spc="-150" dirty="0">
                <a:solidFill>
                  <a:srgbClr val="FF0000"/>
                </a:solidFill>
                <a:latin typeface="+mj-lt"/>
              </a:rPr>
              <a:t>2</a:t>
            </a:r>
            <a:r>
              <a:rPr lang="en-US" sz="5800" spc="-150" dirty="0" smtClean="0">
                <a:solidFill>
                  <a:srgbClr val="FF0000"/>
                </a:solidFill>
                <a:latin typeface="+mj-lt"/>
              </a:rPr>
              <a:t>.</a:t>
            </a:r>
            <a:r>
              <a:rPr lang="vi-VN" sz="5800" b="0" spc="-150" dirty="0" smtClean="0">
                <a:solidFill>
                  <a:srgbClr val="002060"/>
                </a:solidFill>
                <a:latin typeface="+mj-lt"/>
              </a:rPr>
              <a:t> </a:t>
            </a:r>
            <a:r>
              <a:rPr lang="en-US" sz="5800" spc="-150" dirty="0" err="1" smtClean="0">
                <a:solidFill>
                  <a:srgbClr val="003399"/>
                </a:solidFill>
                <a:latin typeface="+mj-lt"/>
              </a:rPr>
              <a:t>Chúa</a:t>
            </a:r>
            <a:r>
              <a:rPr lang="en-US" sz="5800" spc="-150" dirty="0" smtClean="0">
                <a:solidFill>
                  <a:srgbClr val="003399"/>
                </a:solidFill>
                <a:latin typeface="+mj-lt"/>
              </a:rPr>
              <a:t> </a:t>
            </a:r>
            <a:r>
              <a:rPr lang="en-US" sz="5800" spc="-150" dirty="0" err="1" smtClean="0">
                <a:solidFill>
                  <a:srgbClr val="003399"/>
                </a:solidFill>
                <a:latin typeface="+mj-lt"/>
              </a:rPr>
              <a:t>thương</a:t>
            </a:r>
            <a:r>
              <a:rPr lang="en-US" sz="5800" spc="-150" dirty="0" smtClean="0">
                <a:solidFill>
                  <a:srgbClr val="003399"/>
                </a:solidFill>
                <a:latin typeface="+mj-lt"/>
              </a:rPr>
              <a:t> </a:t>
            </a:r>
            <a:r>
              <a:rPr lang="en-US" sz="5800" spc="-150" dirty="0" err="1" smtClean="0">
                <a:solidFill>
                  <a:srgbClr val="003399"/>
                </a:solidFill>
                <a:latin typeface="+mj-lt"/>
              </a:rPr>
              <a:t>trần</a:t>
            </a:r>
            <a:r>
              <a:rPr lang="en-US" sz="5800" spc="-150" dirty="0" smtClean="0">
                <a:solidFill>
                  <a:srgbClr val="003399"/>
                </a:solidFill>
                <a:latin typeface="+mj-lt"/>
              </a:rPr>
              <a:t> </a:t>
            </a:r>
            <a:r>
              <a:rPr lang="en-US" sz="5800" spc="-150" dirty="0" err="1" smtClean="0">
                <a:solidFill>
                  <a:srgbClr val="003399"/>
                </a:solidFill>
                <a:latin typeface="+mj-lt"/>
              </a:rPr>
              <a:t>gian</a:t>
            </a:r>
            <a:r>
              <a:rPr lang="en-US" sz="5800" spc="-150" dirty="0" smtClean="0">
                <a:solidFill>
                  <a:srgbClr val="003399"/>
                </a:solidFill>
                <a:latin typeface="+mj-lt"/>
              </a:rPr>
              <a:t> ban </a:t>
            </a:r>
            <a:r>
              <a:rPr lang="en-US" sz="5800" spc="-150" dirty="0" err="1">
                <a:solidFill>
                  <a:srgbClr val="003399"/>
                </a:solidFill>
                <a:latin typeface="+mj-lt"/>
              </a:rPr>
              <a:t>B</a:t>
            </a:r>
            <a:r>
              <a:rPr lang="en-US" sz="5800" spc="-150" dirty="0" err="1" smtClean="0">
                <a:solidFill>
                  <a:srgbClr val="003399"/>
                </a:solidFill>
                <a:latin typeface="+mj-lt"/>
              </a:rPr>
              <a:t>ánh</a:t>
            </a:r>
            <a:r>
              <a:rPr lang="en-US" sz="5800" spc="-150" dirty="0" smtClean="0">
                <a:solidFill>
                  <a:srgbClr val="003399"/>
                </a:solidFill>
                <a:latin typeface="+mj-lt"/>
              </a:rPr>
              <a:t> </a:t>
            </a:r>
            <a:r>
              <a:rPr lang="en-US" sz="5800" spc="-150" dirty="0" err="1" smtClean="0">
                <a:solidFill>
                  <a:srgbClr val="003399"/>
                </a:solidFill>
                <a:latin typeface="+mj-lt"/>
              </a:rPr>
              <a:t>Thiên</a:t>
            </a:r>
            <a:r>
              <a:rPr lang="en-US" sz="5800" spc="-150" dirty="0" smtClean="0">
                <a:solidFill>
                  <a:srgbClr val="003399"/>
                </a:solidFill>
                <a:latin typeface="+mj-lt"/>
              </a:rPr>
              <a:t> </a:t>
            </a:r>
            <a:r>
              <a:rPr lang="en-US" sz="5800" spc="-150" dirty="0" err="1" smtClean="0">
                <a:solidFill>
                  <a:srgbClr val="003399"/>
                </a:solidFill>
                <a:latin typeface="+mj-lt"/>
              </a:rPr>
              <a:t>Thần</a:t>
            </a:r>
            <a:r>
              <a:rPr lang="en-US" sz="5800" spc="-150" dirty="0" smtClean="0">
                <a:solidFill>
                  <a:srgbClr val="003399"/>
                </a:solidFill>
                <a:latin typeface="+mj-lt"/>
              </a:rPr>
              <a:t>, </a:t>
            </a:r>
            <a:r>
              <a:rPr lang="en-US" sz="5800" spc="-150" dirty="0" err="1" smtClean="0">
                <a:solidFill>
                  <a:srgbClr val="003399"/>
                </a:solidFill>
                <a:latin typeface="+mj-lt"/>
              </a:rPr>
              <a:t>bánh</a:t>
            </a:r>
            <a:r>
              <a:rPr lang="en-US" sz="5800" spc="-150" dirty="0" smtClean="0">
                <a:solidFill>
                  <a:srgbClr val="003399"/>
                </a:solidFill>
                <a:latin typeface="+mj-lt"/>
              </a:rPr>
              <a:t> ban </a:t>
            </a:r>
            <a:r>
              <a:rPr lang="en-US" sz="5800" spc="-150" dirty="0" err="1" smtClean="0">
                <a:solidFill>
                  <a:srgbClr val="003399"/>
                </a:solidFill>
                <a:latin typeface="+mj-lt"/>
              </a:rPr>
              <a:t>sự</a:t>
            </a:r>
            <a:r>
              <a:rPr lang="en-US" sz="5800" spc="-150" dirty="0" smtClean="0">
                <a:solidFill>
                  <a:srgbClr val="003399"/>
                </a:solidFill>
                <a:latin typeface="+mj-lt"/>
              </a:rPr>
              <a:t> </a:t>
            </a:r>
            <a:r>
              <a:rPr lang="en-US" sz="5800" spc="-150" dirty="0" err="1" smtClean="0">
                <a:solidFill>
                  <a:srgbClr val="003399"/>
                </a:solidFill>
                <a:latin typeface="+mj-lt"/>
              </a:rPr>
              <a:t>sống</a:t>
            </a:r>
            <a:r>
              <a:rPr lang="en-US" sz="5800" spc="-150" dirty="0" smtClean="0">
                <a:solidFill>
                  <a:srgbClr val="003399"/>
                </a:solidFill>
                <a:latin typeface="+mj-lt"/>
              </a:rPr>
              <a:t> </a:t>
            </a:r>
            <a:r>
              <a:rPr lang="en-US" sz="5800" spc="-150" dirty="0" err="1" smtClean="0">
                <a:solidFill>
                  <a:srgbClr val="003399"/>
                </a:solidFill>
                <a:latin typeface="+mj-lt"/>
              </a:rPr>
              <a:t>niềm</a:t>
            </a:r>
            <a:r>
              <a:rPr lang="en-US" sz="5800" spc="-150" dirty="0" smtClean="0">
                <a:solidFill>
                  <a:srgbClr val="003399"/>
                </a:solidFill>
                <a:latin typeface="+mj-lt"/>
              </a:rPr>
              <a:t> </a:t>
            </a:r>
            <a:r>
              <a:rPr lang="en-US" sz="5800" spc="-150" dirty="0" err="1" smtClean="0">
                <a:solidFill>
                  <a:srgbClr val="003399"/>
                </a:solidFill>
                <a:latin typeface="+mj-lt"/>
              </a:rPr>
              <a:t>vui</a:t>
            </a:r>
            <a:r>
              <a:rPr lang="en-US" sz="5800" spc="-150" dirty="0" smtClean="0">
                <a:solidFill>
                  <a:srgbClr val="003399"/>
                </a:solidFill>
                <a:latin typeface="+mj-lt"/>
              </a:rPr>
              <a:t> </a:t>
            </a:r>
            <a:r>
              <a:rPr lang="en-US" sz="5800" spc="-150" dirty="0" err="1" smtClean="0">
                <a:solidFill>
                  <a:srgbClr val="003399"/>
                </a:solidFill>
                <a:latin typeface="+mj-lt"/>
              </a:rPr>
              <a:t>thế</a:t>
            </a:r>
            <a:r>
              <a:rPr lang="en-US" sz="5800" spc="-150" dirty="0" smtClean="0">
                <a:solidFill>
                  <a:srgbClr val="003399"/>
                </a:solidFill>
                <a:latin typeface="+mj-lt"/>
              </a:rPr>
              <a:t> </a:t>
            </a:r>
            <a:r>
              <a:rPr lang="en-US" sz="5800" spc="-150" dirty="0" err="1" smtClean="0">
                <a:solidFill>
                  <a:srgbClr val="003399"/>
                </a:solidFill>
                <a:latin typeface="+mj-lt"/>
              </a:rPr>
              <a:t>nhân</a:t>
            </a:r>
            <a:r>
              <a:rPr lang="en-US" sz="5800" spc="-150" dirty="0" smtClean="0">
                <a:solidFill>
                  <a:srgbClr val="003399"/>
                </a:solidFill>
                <a:latin typeface="+mj-lt"/>
              </a:rPr>
              <a:t>, </a:t>
            </a:r>
            <a:r>
              <a:rPr lang="en-US" sz="5800" spc="-150" dirty="0" err="1" smtClean="0">
                <a:solidFill>
                  <a:srgbClr val="003399"/>
                </a:solidFill>
                <a:latin typeface="+mj-lt"/>
              </a:rPr>
              <a:t>bánh</a:t>
            </a:r>
            <a:r>
              <a:rPr lang="en-US" sz="5800" spc="-150" dirty="0" smtClean="0">
                <a:solidFill>
                  <a:srgbClr val="003399"/>
                </a:solidFill>
                <a:latin typeface="+mj-lt"/>
              </a:rPr>
              <a:t> ban </a:t>
            </a:r>
            <a:r>
              <a:rPr lang="en-US" sz="5800" spc="-150" dirty="0" err="1" smtClean="0">
                <a:solidFill>
                  <a:srgbClr val="003399"/>
                </a:solidFill>
                <a:latin typeface="+mj-lt"/>
              </a:rPr>
              <a:t>trợ</a:t>
            </a:r>
            <a:r>
              <a:rPr lang="en-US" sz="5800" spc="-150" dirty="0" smtClean="0">
                <a:solidFill>
                  <a:srgbClr val="003399"/>
                </a:solidFill>
                <a:latin typeface="+mj-lt"/>
              </a:rPr>
              <a:t> </a:t>
            </a:r>
            <a:r>
              <a:rPr lang="en-US" sz="5800" spc="-150" dirty="0" err="1" smtClean="0">
                <a:solidFill>
                  <a:srgbClr val="003399"/>
                </a:solidFill>
                <a:latin typeface="+mj-lt"/>
              </a:rPr>
              <a:t>lực</a:t>
            </a:r>
            <a:r>
              <a:rPr lang="en-US" sz="5800" spc="-150" dirty="0" smtClean="0">
                <a:solidFill>
                  <a:srgbClr val="003399"/>
                </a:solidFill>
                <a:latin typeface="+mj-lt"/>
              </a:rPr>
              <a:t> </a:t>
            </a:r>
            <a:r>
              <a:rPr lang="en-US" sz="5800" spc="-150" dirty="0" err="1" smtClean="0">
                <a:solidFill>
                  <a:srgbClr val="003399"/>
                </a:solidFill>
                <a:latin typeface="+mj-lt"/>
              </a:rPr>
              <a:t>Máu</a:t>
            </a:r>
            <a:r>
              <a:rPr lang="en-US" sz="5800" spc="-150" dirty="0" smtClean="0">
                <a:solidFill>
                  <a:srgbClr val="003399"/>
                </a:solidFill>
                <a:latin typeface="+mj-lt"/>
              </a:rPr>
              <a:t> </a:t>
            </a:r>
            <a:r>
              <a:rPr lang="en-US" sz="5800" spc="-150" dirty="0" err="1" smtClean="0">
                <a:solidFill>
                  <a:srgbClr val="003399"/>
                </a:solidFill>
                <a:latin typeface="+mj-lt"/>
              </a:rPr>
              <a:t>Thánh</a:t>
            </a:r>
            <a:r>
              <a:rPr lang="en-US" sz="5800" spc="-150" dirty="0" smtClean="0">
                <a:solidFill>
                  <a:srgbClr val="003399"/>
                </a:solidFill>
                <a:latin typeface="+mj-lt"/>
              </a:rPr>
              <a:t> </a:t>
            </a:r>
            <a:r>
              <a:rPr lang="en-US" sz="5800" spc="-150" dirty="0" err="1" smtClean="0">
                <a:solidFill>
                  <a:srgbClr val="003399"/>
                </a:solidFill>
                <a:latin typeface="+mj-lt"/>
              </a:rPr>
              <a:t>rửa</a:t>
            </a:r>
            <a:r>
              <a:rPr lang="en-US" sz="5800" spc="-150" dirty="0" smtClean="0">
                <a:solidFill>
                  <a:srgbClr val="003399"/>
                </a:solidFill>
                <a:latin typeface="+mj-lt"/>
              </a:rPr>
              <a:t> </a:t>
            </a:r>
            <a:r>
              <a:rPr lang="en-US" sz="5800" spc="-150" dirty="0" err="1" smtClean="0">
                <a:solidFill>
                  <a:srgbClr val="003399"/>
                </a:solidFill>
                <a:latin typeface="+mj-lt"/>
              </a:rPr>
              <a:t>sạch</a:t>
            </a:r>
            <a:r>
              <a:rPr lang="en-US" sz="5800" spc="-150" dirty="0" smtClean="0">
                <a:solidFill>
                  <a:srgbClr val="003399"/>
                </a:solidFill>
                <a:latin typeface="+mj-lt"/>
              </a:rPr>
              <a:t> </a:t>
            </a:r>
            <a:r>
              <a:rPr lang="en-US" sz="5800" spc="-150" dirty="0" err="1" smtClean="0">
                <a:solidFill>
                  <a:srgbClr val="003399"/>
                </a:solidFill>
                <a:latin typeface="+mj-lt"/>
              </a:rPr>
              <a:t>hỡi</a:t>
            </a:r>
            <a:r>
              <a:rPr lang="en-US" sz="5800" spc="-150" dirty="0" smtClean="0">
                <a:solidFill>
                  <a:srgbClr val="003399"/>
                </a:solidFill>
                <a:latin typeface="+mj-lt"/>
              </a:rPr>
              <a:t> </a:t>
            </a:r>
            <a:r>
              <a:rPr lang="en-US" sz="5800" spc="-150" dirty="0" err="1" smtClean="0">
                <a:solidFill>
                  <a:srgbClr val="003399"/>
                </a:solidFill>
                <a:latin typeface="+mj-lt"/>
              </a:rPr>
              <a:t>người</a:t>
            </a:r>
            <a:r>
              <a:rPr lang="en-US" sz="5800" spc="-150" dirty="0" smtClean="0">
                <a:solidFill>
                  <a:srgbClr val="003399"/>
                </a:solidFill>
                <a:latin typeface="+mj-lt"/>
              </a:rPr>
              <a:t> </a:t>
            </a:r>
            <a:r>
              <a:rPr lang="en-US" sz="5800" spc="-150" dirty="0" err="1" smtClean="0">
                <a:solidFill>
                  <a:srgbClr val="003399"/>
                </a:solidFill>
                <a:latin typeface="+mj-lt"/>
              </a:rPr>
              <a:t>mau</a:t>
            </a:r>
            <a:r>
              <a:rPr lang="en-US" sz="5800" spc="-150" dirty="0" smtClean="0">
                <a:solidFill>
                  <a:srgbClr val="003399"/>
                </a:solidFill>
                <a:latin typeface="+mj-lt"/>
              </a:rPr>
              <a:t> </a:t>
            </a:r>
            <a:r>
              <a:rPr lang="en-US" sz="5800" spc="-150" dirty="0" err="1" smtClean="0">
                <a:solidFill>
                  <a:srgbClr val="003399"/>
                </a:solidFill>
                <a:latin typeface="+mj-lt"/>
              </a:rPr>
              <a:t>tới</a:t>
            </a:r>
            <a:r>
              <a:rPr lang="en-US" sz="5800" spc="-150" dirty="0" smtClean="0">
                <a:solidFill>
                  <a:srgbClr val="003399"/>
                </a:solidFill>
                <a:latin typeface="+mj-lt"/>
              </a:rPr>
              <a:t> </a:t>
            </a:r>
            <a:r>
              <a:rPr lang="en-US" sz="5800" spc="-150" dirty="0" err="1" smtClean="0">
                <a:solidFill>
                  <a:srgbClr val="003399"/>
                </a:solidFill>
                <a:latin typeface="+mj-lt"/>
              </a:rPr>
              <a:t>lãnh</a:t>
            </a:r>
            <a:r>
              <a:rPr lang="en-US" sz="5800" spc="-150" dirty="0" smtClean="0">
                <a:solidFill>
                  <a:srgbClr val="003399"/>
                </a:solidFill>
                <a:latin typeface="+mj-lt"/>
              </a:rPr>
              <a:t> </a:t>
            </a:r>
            <a:r>
              <a:rPr lang="en-US" sz="5800" spc="-150" dirty="0" err="1" smtClean="0">
                <a:solidFill>
                  <a:srgbClr val="003399"/>
                </a:solidFill>
                <a:latin typeface="+mj-lt"/>
              </a:rPr>
              <a:t>nhận</a:t>
            </a:r>
            <a:r>
              <a:rPr lang="en-US" sz="5800" spc="-150" dirty="0" smtClean="0">
                <a:solidFill>
                  <a:srgbClr val="003399"/>
                </a:solidFill>
                <a:latin typeface="+mj-lt"/>
              </a:rPr>
              <a:t> </a:t>
            </a:r>
            <a:r>
              <a:rPr lang="en-US" sz="5800" spc="-150" dirty="0" err="1" smtClean="0">
                <a:solidFill>
                  <a:srgbClr val="003399"/>
                </a:solidFill>
                <a:latin typeface="+mj-lt"/>
              </a:rPr>
              <a:t>muôn</a:t>
            </a:r>
            <a:r>
              <a:rPr lang="en-US" sz="5800" spc="-150" dirty="0" smtClean="0">
                <a:solidFill>
                  <a:srgbClr val="003399"/>
                </a:solidFill>
                <a:latin typeface="+mj-lt"/>
              </a:rPr>
              <a:t> </a:t>
            </a:r>
            <a:r>
              <a:rPr lang="en-US" sz="5800" spc="-150" dirty="0" err="1" smtClean="0">
                <a:solidFill>
                  <a:srgbClr val="003399"/>
                </a:solidFill>
                <a:latin typeface="+mj-lt"/>
              </a:rPr>
              <a:t>thánh</a:t>
            </a:r>
            <a:r>
              <a:rPr lang="en-US" sz="5800" spc="-150" dirty="0" smtClean="0">
                <a:solidFill>
                  <a:srgbClr val="003399"/>
                </a:solidFill>
                <a:latin typeface="+mj-lt"/>
              </a:rPr>
              <a:t> </a:t>
            </a:r>
            <a:r>
              <a:rPr lang="en-US" sz="5800" spc="-150" dirty="0" err="1" smtClean="0">
                <a:solidFill>
                  <a:srgbClr val="003399"/>
                </a:solidFill>
                <a:latin typeface="+mj-lt"/>
              </a:rPr>
              <a:t>ân</a:t>
            </a:r>
            <a:r>
              <a:rPr lang="en-US" sz="5800" spc="-150" dirty="0" smtClean="0">
                <a:solidFill>
                  <a:srgbClr val="003399"/>
                </a:solidFill>
                <a:latin typeface="+mj-lt"/>
              </a:rPr>
              <a:t>.</a:t>
            </a:r>
            <a:endParaRPr lang="en-US" sz="5800" b="0" dirty="0">
              <a:solidFill>
                <a:srgbClr val="003399"/>
              </a:solidFill>
              <a:latin typeface="+mj-lt"/>
            </a:endParaRPr>
          </a:p>
        </p:txBody>
      </p:sp>
    </p:spTree>
    <p:extLst>
      <p:ext uri="{BB962C8B-B14F-4D97-AF65-F5344CB8AC3E}">
        <p14:creationId xmlns:p14="http://schemas.microsoft.com/office/powerpoint/2010/main" val="315789091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5250"/>
            <a:ext cx="9144000" cy="5143500"/>
          </a:xfrm>
        </p:spPr>
        <p:txBody>
          <a:bodyPr anchor="ctr">
            <a:noAutofit/>
          </a:bodyPr>
          <a:lstStyle/>
          <a:p>
            <a:pPr algn="just">
              <a:lnSpc>
                <a:spcPct val="90000"/>
              </a:lnSpc>
              <a:spcBef>
                <a:spcPts val="0"/>
              </a:spcBef>
            </a:pPr>
            <a:r>
              <a:rPr lang="vi-VN" sz="5500" b="0" spc="-150" dirty="0" smtClean="0">
                <a:solidFill>
                  <a:srgbClr val="FF0000"/>
                </a:solidFill>
                <a:latin typeface="+mj-lt"/>
              </a:rPr>
              <a:t>ĐK:</a:t>
            </a:r>
            <a:r>
              <a:rPr lang="vi-VN" sz="5500" b="0" spc="-150" dirty="0" smtClean="0">
                <a:solidFill>
                  <a:srgbClr val="002060"/>
                </a:solidFill>
                <a:latin typeface="+mj-lt"/>
              </a:rPr>
              <a:t> </a:t>
            </a:r>
            <a:r>
              <a:rPr lang="en-US" sz="5500" b="0" spc="-150" dirty="0" err="1" smtClean="0">
                <a:solidFill>
                  <a:srgbClr val="003399"/>
                </a:solidFill>
                <a:latin typeface="+mj-lt"/>
              </a:rPr>
              <a:t>Người</a:t>
            </a:r>
            <a:r>
              <a:rPr lang="en-US" sz="5500" b="0" spc="-150" dirty="0" smtClean="0">
                <a:solidFill>
                  <a:srgbClr val="003399"/>
                </a:solidFill>
                <a:latin typeface="+mj-lt"/>
              </a:rPr>
              <a:t> </a:t>
            </a:r>
            <a:r>
              <a:rPr lang="en-US" sz="5500" b="0" spc="-150" dirty="0" err="1" smtClean="0">
                <a:solidFill>
                  <a:srgbClr val="003399"/>
                </a:solidFill>
                <a:latin typeface="+mj-lt"/>
              </a:rPr>
              <a:t>ơi</a:t>
            </a:r>
            <a:r>
              <a:rPr lang="en-US" sz="5500" b="0" spc="-150" dirty="0" smtClean="0">
                <a:solidFill>
                  <a:srgbClr val="003399"/>
                </a:solidFill>
                <a:latin typeface="+mj-lt"/>
              </a:rPr>
              <a:t> </a:t>
            </a:r>
            <a:r>
              <a:rPr lang="en-US" sz="5500" b="0" spc="-150" dirty="0" err="1" smtClean="0">
                <a:solidFill>
                  <a:srgbClr val="003399"/>
                </a:solidFill>
                <a:latin typeface="+mj-lt"/>
              </a:rPr>
              <a:t>mau</a:t>
            </a:r>
            <a:r>
              <a:rPr lang="en-US" sz="5500" b="0" spc="-150" dirty="0" smtClean="0">
                <a:solidFill>
                  <a:srgbClr val="003399"/>
                </a:solidFill>
                <a:latin typeface="+mj-lt"/>
              </a:rPr>
              <a:t> </a:t>
            </a:r>
            <a:r>
              <a:rPr lang="en-US" sz="5500" b="0" spc="-150" dirty="0" err="1" smtClean="0">
                <a:solidFill>
                  <a:srgbClr val="003399"/>
                </a:solidFill>
                <a:latin typeface="+mj-lt"/>
              </a:rPr>
              <a:t>tới</a:t>
            </a:r>
            <a:r>
              <a:rPr lang="en-US" sz="5500" b="0" spc="-150" dirty="0" smtClean="0">
                <a:solidFill>
                  <a:srgbClr val="003399"/>
                </a:solidFill>
                <a:latin typeface="+mj-lt"/>
              </a:rPr>
              <a:t> </a:t>
            </a:r>
            <a:r>
              <a:rPr lang="en-US" sz="5500" b="0" spc="-150" dirty="0" err="1" smtClean="0">
                <a:solidFill>
                  <a:srgbClr val="003399"/>
                </a:solidFill>
                <a:latin typeface="+mj-lt"/>
              </a:rPr>
              <a:t>tôn</a:t>
            </a:r>
            <a:r>
              <a:rPr lang="en-US" sz="5500" b="0" spc="-150" dirty="0" smtClean="0">
                <a:solidFill>
                  <a:srgbClr val="003399"/>
                </a:solidFill>
                <a:latin typeface="+mj-lt"/>
              </a:rPr>
              <a:t> </a:t>
            </a:r>
            <a:r>
              <a:rPr lang="en-US" sz="5500" b="0" spc="-150" dirty="0" err="1" smtClean="0">
                <a:solidFill>
                  <a:srgbClr val="003399"/>
                </a:solidFill>
                <a:latin typeface="+mj-lt"/>
              </a:rPr>
              <a:t>thờ</a:t>
            </a:r>
            <a:r>
              <a:rPr lang="en-US" sz="5500" b="0" spc="-150" dirty="0" smtClean="0">
                <a:solidFill>
                  <a:srgbClr val="003399"/>
                </a:solidFill>
                <a:latin typeface="+mj-lt"/>
              </a:rPr>
              <a:t> </a:t>
            </a:r>
            <a:r>
              <a:rPr lang="en-US" sz="5500" b="0" spc="-150" dirty="0" err="1" smtClean="0">
                <a:solidFill>
                  <a:srgbClr val="003399"/>
                </a:solidFill>
                <a:latin typeface="+mj-lt"/>
              </a:rPr>
              <a:t>Mình</a:t>
            </a:r>
            <a:r>
              <a:rPr lang="en-US" sz="5500" b="0" spc="-150" dirty="0" smtClean="0">
                <a:solidFill>
                  <a:srgbClr val="003399"/>
                </a:solidFill>
                <a:latin typeface="+mj-lt"/>
              </a:rPr>
              <a:t> </a:t>
            </a:r>
            <a:r>
              <a:rPr lang="en-US" sz="5500" b="0" spc="-150" dirty="0" err="1" smtClean="0">
                <a:solidFill>
                  <a:srgbClr val="003399"/>
                </a:solidFill>
                <a:latin typeface="+mj-lt"/>
              </a:rPr>
              <a:t>Máu</a:t>
            </a:r>
            <a:r>
              <a:rPr lang="en-US" sz="5500" b="0" spc="-150" dirty="0" smtClean="0">
                <a:solidFill>
                  <a:srgbClr val="003399"/>
                </a:solidFill>
                <a:latin typeface="+mj-lt"/>
              </a:rPr>
              <a:t> </a:t>
            </a:r>
            <a:r>
              <a:rPr lang="en-US" sz="5500" b="0" spc="-150" dirty="0" err="1" smtClean="0">
                <a:solidFill>
                  <a:srgbClr val="003399"/>
                </a:solidFill>
                <a:latin typeface="+mj-lt"/>
              </a:rPr>
              <a:t>Thánh</a:t>
            </a:r>
            <a:r>
              <a:rPr lang="en-US" sz="5500" b="0" spc="-150" dirty="0" smtClean="0">
                <a:solidFill>
                  <a:srgbClr val="003399"/>
                </a:solidFill>
                <a:latin typeface="+mj-lt"/>
              </a:rPr>
              <a:t>, </a:t>
            </a:r>
            <a:r>
              <a:rPr lang="en-US" sz="5500" b="0" spc="-150" dirty="0" err="1" smtClean="0">
                <a:solidFill>
                  <a:srgbClr val="003399"/>
                </a:solidFill>
                <a:latin typeface="+mj-lt"/>
              </a:rPr>
              <a:t>Thần</a:t>
            </a:r>
            <a:r>
              <a:rPr lang="en-US" sz="5500" b="0" spc="-150" dirty="0" smtClean="0">
                <a:solidFill>
                  <a:srgbClr val="003399"/>
                </a:solidFill>
                <a:latin typeface="+mj-lt"/>
              </a:rPr>
              <a:t> </a:t>
            </a:r>
            <a:r>
              <a:rPr lang="en-US" sz="5500" b="0" spc="-150" dirty="0" err="1" smtClean="0">
                <a:solidFill>
                  <a:srgbClr val="003399"/>
                </a:solidFill>
                <a:latin typeface="+mj-lt"/>
              </a:rPr>
              <a:t>lương</a:t>
            </a:r>
            <a:r>
              <a:rPr lang="en-US" sz="5500" b="0" spc="-150" dirty="0" smtClean="0">
                <a:solidFill>
                  <a:srgbClr val="003399"/>
                </a:solidFill>
                <a:latin typeface="+mj-lt"/>
              </a:rPr>
              <a:t> </a:t>
            </a:r>
            <a:r>
              <a:rPr lang="en-US" sz="5500" b="0" spc="-150" dirty="0" err="1" smtClean="0">
                <a:solidFill>
                  <a:srgbClr val="003399"/>
                </a:solidFill>
                <a:latin typeface="+mj-lt"/>
              </a:rPr>
              <a:t>nuôi</a:t>
            </a:r>
            <a:r>
              <a:rPr lang="en-US" sz="5500" b="0" spc="-150" dirty="0" smtClean="0">
                <a:solidFill>
                  <a:srgbClr val="003399"/>
                </a:solidFill>
                <a:latin typeface="+mj-lt"/>
              </a:rPr>
              <a:t> </a:t>
            </a:r>
            <a:r>
              <a:rPr lang="en-US" sz="5500" b="0" spc="-150" dirty="0" err="1" smtClean="0">
                <a:solidFill>
                  <a:srgbClr val="003399"/>
                </a:solidFill>
                <a:latin typeface="+mj-lt"/>
              </a:rPr>
              <a:t>dưỡng</a:t>
            </a:r>
            <a:r>
              <a:rPr lang="en-US" sz="5500" b="0" spc="-150" dirty="0" smtClean="0">
                <a:solidFill>
                  <a:srgbClr val="003399"/>
                </a:solidFill>
                <a:latin typeface="+mj-lt"/>
              </a:rPr>
              <a:t> </a:t>
            </a:r>
            <a:r>
              <a:rPr lang="en-US" sz="5500" b="0" spc="-150" dirty="0" err="1" smtClean="0">
                <a:solidFill>
                  <a:srgbClr val="003399"/>
                </a:solidFill>
                <a:latin typeface="+mj-lt"/>
              </a:rPr>
              <a:t>linh</a:t>
            </a:r>
            <a:r>
              <a:rPr lang="en-US" sz="5500" b="0" spc="-150" dirty="0" smtClean="0">
                <a:solidFill>
                  <a:srgbClr val="003399"/>
                </a:solidFill>
                <a:latin typeface="+mj-lt"/>
              </a:rPr>
              <a:t> </a:t>
            </a:r>
            <a:r>
              <a:rPr lang="en-US" sz="5500" b="0" spc="-150" dirty="0" err="1" smtClean="0">
                <a:solidFill>
                  <a:srgbClr val="003399"/>
                </a:solidFill>
                <a:latin typeface="+mj-lt"/>
              </a:rPr>
              <a:t>hồn</a:t>
            </a:r>
            <a:r>
              <a:rPr lang="en-US" sz="5500" b="0" spc="-150" dirty="0" smtClean="0">
                <a:solidFill>
                  <a:srgbClr val="003399"/>
                </a:solidFill>
                <a:latin typeface="+mj-lt"/>
              </a:rPr>
              <a:t> </a:t>
            </a:r>
            <a:r>
              <a:rPr lang="en-US" sz="5500" b="0" spc="-150" dirty="0" err="1" smtClean="0">
                <a:solidFill>
                  <a:srgbClr val="003399"/>
                </a:solidFill>
                <a:latin typeface="+mj-lt"/>
              </a:rPr>
              <a:t>giữa</a:t>
            </a:r>
            <a:r>
              <a:rPr lang="en-US" sz="5500" b="0" spc="-150" dirty="0" smtClean="0">
                <a:solidFill>
                  <a:srgbClr val="003399"/>
                </a:solidFill>
                <a:latin typeface="+mj-lt"/>
              </a:rPr>
              <a:t> </a:t>
            </a:r>
            <a:r>
              <a:rPr lang="en-US" sz="5500" b="0" spc="-150" dirty="0" err="1" smtClean="0">
                <a:solidFill>
                  <a:srgbClr val="003399"/>
                </a:solidFill>
                <a:latin typeface="+mj-lt"/>
              </a:rPr>
              <a:t>trần</a:t>
            </a:r>
            <a:r>
              <a:rPr lang="en-US" sz="5500" b="0" spc="-150" dirty="0" smtClean="0">
                <a:solidFill>
                  <a:srgbClr val="003399"/>
                </a:solidFill>
                <a:latin typeface="+mj-lt"/>
              </a:rPr>
              <a:t> </a:t>
            </a:r>
            <a:r>
              <a:rPr lang="en-US" sz="5500" b="0" spc="-150" dirty="0" err="1" smtClean="0">
                <a:solidFill>
                  <a:srgbClr val="003399"/>
                </a:solidFill>
                <a:latin typeface="+mj-lt"/>
              </a:rPr>
              <a:t>gian</a:t>
            </a:r>
            <a:r>
              <a:rPr lang="en-US" sz="5500" b="0" spc="-150" dirty="0" smtClean="0">
                <a:solidFill>
                  <a:srgbClr val="003399"/>
                </a:solidFill>
                <a:latin typeface="+mj-lt"/>
              </a:rPr>
              <a:t>. </a:t>
            </a:r>
            <a:r>
              <a:rPr lang="en-US" sz="5500" b="0" spc="-150" dirty="0" err="1" smtClean="0">
                <a:solidFill>
                  <a:srgbClr val="003399"/>
                </a:solidFill>
                <a:latin typeface="+mj-lt"/>
              </a:rPr>
              <a:t>Người</a:t>
            </a:r>
            <a:r>
              <a:rPr lang="en-US" sz="5500" b="0" spc="-150" dirty="0" smtClean="0">
                <a:solidFill>
                  <a:srgbClr val="003399"/>
                </a:solidFill>
                <a:latin typeface="+mj-lt"/>
              </a:rPr>
              <a:t> </a:t>
            </a:r>
            <a:r>
              <a:rPr lang="en-US" sz="5500" b="0" spc="-150" dirty="0" err="1" smtClean="0">
                <a:solidFill>
                  <a:srgbClr val="003399"/>
                </a:solidFill>
                <a:latin typeface="+mj-lt"/>
              </a:rPr>
              <a:t>ơi</a:t>
            </a:r>
            <a:r>
              <a:rPr lang="en-US" sz="5500" b="0" spc="-150" dirty="0" smtClean="0">
                <a:solidFill>
                  <a:srgbClr val="003399"/>
                </a:solidFill>
                <a:latin typeface="+mj-lt"/>
              </a:rPr>
              <a:t> </a:t>
            </a:r>
            <a:r>
              <a:rPr lang="en-US" sz="5500" b="0" spc="-150" dirty="0" err="1" smtClean="0">
                <a:solidFill>
                  <a:srgbClr val="003399"/>
                </a:solidFill>
                <a:latin typeface="+mj-lt"/>
              </a:rPr>
              <a:t>mau</a:t>
            </a:r>
            <a:r>
              <a:rPr lang="en-US" sz="5500" b="0" spc="-150" dirty="0" smtClean="0">
                <a:solidFill>
                  <a:srgbClr val="003399"/>
                </a:solidFill>
                <a:latin typeface="+mj-lt"/>
              </a:rPr>
              <a:t> </a:t>
            </a:r>
            <a:r>
              <a:rPr lang="en-US" sz="5500" b="0" spc="-150" dirty="0" err="1" smtClean="0">
                <a:solidFill>
                  <a:srgbClr val="003399"/>
                </a:solidFill>
                <a:latin typeface="+mj-lt"/>
              </a:rPr>
              <a:t>tới</a:t>
            </a:r>
            <a:r>
              <a:rPr lang="en-US" sz="5500" b="0" spc="-150" dirty="0" smtClean="0">
                <a:solidFill>
                  <a:srgbClr val="003399"/>
                </a:solidFill>
                <a:latin typeface="+mj-lt"/>
              </a:rPr>
              <a:t> </a:t>
            </a:r>
            <a:r>
              <a:rPr lang="en-US" sz="5500" b="0" spc="-150" dirty="0" err="1" smtClean="0">
                <a:solidFill>
                  <a:srgbClr val="003399"/>
                </a:solidFill>
                <a:latin typeface="+mj-lt"/>
              </a:rPr>
              <a:t>lãnh</a:t>
            </a:r>
            <a:r>
              <a:rPr lang="en-US" sz="5500" b="0" spc="-150" dirty="0" smtClean="0">
                <a:solidFill>
                  <a:srgbClr val="003399"/>
                </a:solidFill>
                <a:latin typeface="+mj-lt"/>
              </a:rPr>
              <a:t> </a:t>
            </a:r>
            <a:r>
              <a:rPr lang="en-US" sz="5500" b="0" spc="-150" dirty="0" err="1" smtClean="0">
                <a:solidFill>
                  <a:srgbClr val="003399"/>
                </a:solidFill>
                <a:latin typeface="+mj-lt"/>
              </a:rPr>
              <a:t>nhận</a:t>
            </a:r>
            <a:r>
              <a:rPr lang="en-US" sz="5500" b="0" spc="-150" dirty="0" smtClean="0">
                <a:solidFill>
                  <a:srgbClr val="003399"/>
                </a:solidFill>
                <a:latin typeface="+mj-lt"/>
              </a:rPr>
              <a:t> </a:t>
            </a:r>
            <a:r>
              <a:rPr lang="en-US" sz="5500" b="0" spc="-150" dirty="0" err="1" smtClean="0">
                <a:solidFill>
                  <a:srgbClr val="003399"/>
                </a:solidFill>
                <a:latin typeface="+mj-lt"/>
              </a:rPr>
              <a:t>Mình</a:t>
            </a:r>
            <a:r>
              <a:rPr lang="en-US" sz="5500" b="0" spc="-150" dirty="0" smtClean="0">
                <a:solidFill>
                  <a:srgbClr val="003399"/>
                </a:solidFill>
                <a:latin typeface="+mj-lt"/>
              </a:rPr>
              <a:t> </a:t>
            </a:r>
            <a:r>
              <a:rPr lang="en-US" sz="5500" b="0" spc="-150" dirty="0" err="1" smtClean="0">
                <a:solidFill>
                  <a:srgbClr val="003399"/>
                </a:solidFill>
                <a:latin typeface="+mj-lt"/>
              </a:rPr>
              <a:t>Máu</a:t>
            </a:r>
            <a:r>
              <a:rPr lang="en-US" sz="5500" b="0" spc="-150" dirty="0" smtClean="0">
                <a:solidFill>
                  <a:srgbClr val="003399"/>
                </a:solidFill>
                <a:latin typeface="+mj-lt"/>
              </a:rPr>
              <a:t> </a:t>
            </a:r>
            <a:r>
              <a:rPr lang="en-US" sz="5500" b="0" spc="-150" dirty="0" err="1" smtClean="0">
                <a:solidFill>
                  <a:srgbClr val="003399"/>
                </a:solidFill>
                <a:latin typeface="+mj-lt"/>
              </a:rPr>
              <a:t>Thánh</a:t>
            </a:r>
            <a:r>
              <a:rPr lang="en-US" sz="5500" b="0" spc="-150" dirty="0" smtClean="0">
                <a:solidFill>
                  <a:srgbClr val="003399"/>
                </a:solidFill>
                <a:latin typeface="+mj-lt"/>
              </a:rPr>
              <a:t> </a:t>
            </a:r>
            <a:r>
              <a:rPr lang="en-US" sz="5500" b="0" spc="-150" dirty="0" err="1" smtClean="0">
                <a:solidFill>
                  <a:srgbClr val="003399"/>
                </a:solidFill>
                <a:latin typeface="+mj-lt"/>
              </a:rPr>
              <a:t>sức</a:t>
            </a:r>
            <a:r>
              <a:rPr lang="en-US" sz="5500" b="0" spc="-150" dirty="0" smtClean="0">
                <a:solidFill>
                  <a:srgbClr val="003399"/>
                </a:solidFill>
                <a:latin typeface="+mj-lt"/>
              </a:rPr>
              <a:t> </a:t>
            </a:r>
            <a:r>
              <a:rPr lang="en-US" sz="5500" b="0" spc="-150" dirty="0" err="1" smtClean="0">
                <a:solidFill>
                  <a:srgbClr val="003399"/>
                </a:solidFill>
                <a:latin typeface="+mj-lt"/>
              </a:rPr>
              <a:t>sống</a:t>
            </a:r>
            <a:r>
              <a:rPr lang="en-US" sz="5500" b="0" spc="-150" dirty="0" smtClean="0">
                <a:solidFill>
                  <a:srgbClr val="003399"/>
                </a:solidFill>
                <a:latin typeface="+mj-lt"/>
              </a:rPr>
              <a:t> </a:t>
            </a:r>
            <a:r>
              <a:rPr lang="en-US" sz="5500" b="0" spc="-150" dirty="0" err="1" smtClean="0">
                <a:solidFill>
                  <a:srgbClr val="003399"/>
                </a:solidFill>
                <a:latin typeface="+mj-lt"/>
              </a:rPr>
              <a:t>nuôi</a:t>
            </a:r>
            <a:r>
              <a:rPr lang="en-US" sz="5500" b="0" spc="-150" dirty="0" smtClean="0">
                <a:solidFill>
                  <a:srgbClr val="003399"/>
                </a:solidFill>
                <a:latin typeface="+mj-lt"/>
              </a:rPr>
              <a:t> </a:t>
            </a:r>
            <a:r>
              <a:rPr lang="en-US" sz="5500" b="0" spc="-150" dirty="0" err="1" smtClean="0">
                <a:solidFill>
                  <a:srgbClr val="003399"/>
                </a:solidFill>
                <a:latin typeface="+mj-lt"/>
              </a:rPr>
              <a:t>hồn</a:t>
            </a:r>
            <a:r>
              <a:rPr lang="en-US" sz="5500" b="0" spc="-150" dirty="0" smtClean="0">
                <a:solidFill>
                  <a:srgbClr val="003399"/>
                </a:solidFill>
                <a:latin typeface="+mj-lt"/>
              </a:rPr>
              <a:t> </a:t>
            </a:r>
            <a:r>
              <a:rPr lang="en-US" sz="5500" b="0" spc="-150" dirty="0" err="1" smtClean="0">
                <a:solidFill>
                  <a:srgbClr val="003399"/>
                </a:solidFill>
                <a:latin typeface="+mj-lt"/>
              </a:rPr>
              <a:t>về</a:t>
            </a:r>
            <a:r>
              <a:rPr lang="en-US" sz="5500" b="0" spc="-150" dirty="0" smtClean="0">
                <a:solidFill>
                  <a:srgbClr val="003399"/>
                </a:solidFill>
                <a:latin typeface="+mj-lt"/>
              </a:rPr>
              <a:t> </a:t>
            </a:r>
            <a:r>
              <a:rPr lang="en-US" sz="5500" b="0" spc="-150" dirty="0" err="1" smtClean="0">
                <a:solidFill>
                  <a:srgbClr val="003399"/>
                </a:solidFill>
                <a:latin typeface="+mj-lt"/>
              </a:rPr>
              <a:t>tới</a:t>
            </a:r>
            <a:r>
              <a:rPr lang="en-US" sz="5500" b="0" spc="-150" dirty="0" smtClean="0">
                <a:solidFill>
                  <a:srgbClr val="003399"/>
                </a:solidFill>
                <a:latin typeface="+mj-lt"/>
              </a:rPr>
              <a:t> </a:t>
            </a:r>
            <a:r>
              <a:rPr lang="en-US" sz="5500" b="0" spc="-150" dirty="0" err="1" smtClean="0">
                <a:solidFill>
                  <a:srgbClr val="003399"/>
                </a:solidFill>
                <a:latin typeface="+mj-lt"/>
              </a:rPr>
              <a:t>quê</a:t>
            </a:r>
            <a:r>
              <a:rPr lang="en-US" sz="5500" b="0" spc="-150" dirty="0" smtClean="0">
                <a:solidFill>
                  <a:srgbClr val="003399"/>
                </a:solidFill>
                <a:latin typeface="+mj-lt"/>
              </a:rPr>
              <a:t> </a:t>
            </a:r>
            <a:r>
              <a:rPr lang="en-US" sz="5500" b="0" spc="-150" dirty="0" err="1" smtClean="0">
                <a:solidFill>
                  <a:srgbClr val="003399"/>
                </a:solidFill>
                <a:latin typeface="+mj-lt"/>
              </a:rPr>
              <a:t>thanh</a:t>
            </a:r>
            <a:r>
              <a:rPr lang="en-US" sz="5500" b="0" spc="-150" dirty="0" smtClean="0">
                <a:solidFill>
                  <a:srgbClr val="003399"/>
                </a:solidFill>
                <a:latin typeface="+mj-lt"/>
              </a:rPr>
              <a:t> </a:t>
            </a:r>
            <a:r>
              <a:rPr lang="en-US" sz="5500" b="0" spc="-150" dirty="0" err="1" smtClean="0">
                <a:solidFill>
                  <a:srgbClr val="003399"/>
                </a:solidFill>
                <a:latin typeface="+mj-lt"/>
              </a:rPr>
              <a:t>nhàn</a:t>
            </a:r>
            <a:r>
              <a:rPr lang="en-US" sz="5500" b="0" spc="-150" dirty="0" smtClean="0">
                <a:solidFill>
                  <a:srgbClr val="003399"/>
                </a:solidFill>
                <a:latin typeface="+mj-lt"/>
              </a:rPr>
              <a:t>.</a:t>
            </a:r>
            <a:endParaRPr lang="en-US" sz="5500" b="0" dirty="0">
              <a:solidFill>
                <a:srgbClr val="003399"/>
              </a:solidFill>
              <a:latin typeface="+mj-lt"/>
            </a:endParaRPr>
          </a:p>
        </p:txBody>
      </p:sp>
    </p:spTree>
    <p:extLst>
      <p:ext uri="{BB962C8B-B14F-4D97-AF65-F5344CB8AC3E}">
        <p14:creationId xmlns:p14="http://schemas.microsoft.com/office/powerpoint/2010/main" val="319934292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Ca Lên Đi 2</a:t>
            </a:r>
            <a:endParaRPr lang="vi-VN"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192304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smtClean="0">
                <a:solidFill>
                  <a:srgbClr val="003399"/>
                </a:solidFill>
                <a:latin typeface="+mj-lt"/>
                <a:cs typeface="Times New Roman" panose="02020603050405020304" pitchFamily="18" charset="0"/>
              </a:rPr>
              <a:t>Và </a:t>
            </a:r>
            <a:r>
              <a:rPr lang="vi-VN" sz="5400" b="1">
                <a:solidFill>
                  <a:srgbClr val="003399"/>
                </a:solidFill>
                <a:latin typeface="+mj-lt"/>
                <a:cs typeface="Times New Roman" panose="02020603050405020304" pitchFamily="18" charset="0"/>
              </a:rPr>
              <a:t>bình an dưới thế, bình an dưới thế cho người thiện tâm. </a:t>
            </a:r>
            <a:endParaRPr lang="vi-VN" sz="7200" b="1">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175253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3374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rgbClr val="003399"/>
                </a:solidFill>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690947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rgbClr val="003399"/>
                </a:solidFill>
                <a:latin typeface="+mj-lt"/>
                <a:cs typeface="Times New Roman" panose="02020603050405020304" pitchFamily="18" charset="0"/>
              </a:rPr>
              <a:t>Lạy Chúa là Thiên Chúa, là Vua trên trời, là Chúa Cha toàn năng. Lạy Con Một Thiên Chúa, </a:t>
            </a:r>
            <a:r>
              <a:rPr lang="vi-VN" sz="54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428128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3399"/>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746086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3399"/>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1123707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mj-lt"/>
                <a:cs typeface="Times New Roman" panose="02020603050405020304" pitchFamily="18" charset="0"/>
              </a:rPr>
              <a:t>Vì lạy Chúa Giê-su Ki-tô, </a:t>
            </a:r>
            <a:r>
              <a:rPr lang="en-US" sz="4400" b="1">
                <a:solidFill>
                  <a:srgbClr val="003399"/>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a:t>
            </a:r>
            <a:r>
              <a:rPr lang="en-US" sz="4400" b="1">
                <a:solidFill>
                  <a:srgbClr val="002060"/>
                </a:solidFill>
                <a:latin typeface="+mj-lt"/>
                <a:cs typeface="Times New Roman" panose="02020603050405020304" pitchFamily="18" charset="0"/>
              </a:rPr>
              <a:t> </a:t>
            </a:r>
            <a:r>
              <a:rPr lang="en-US" sz="4400" b="1" u="sng">
                <a:solidFill>
                  <a:srgbClr val="C00000"/>
                </a:solidFill>
                <a:latin typeface="+mj-lt"/>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1234670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4043223" cy="954107"/>
          </a:xfrm>
          <a:prstGeom prst="rect">
            <a:avLst/>
          </a:prstGeom>
          <a:noFill/>
        </p:spPr>
        <p:txBody>
          <a:bodyPr wrap="none" rtlCol="0">
            <a:spAutoFit/>
          </a:bodyPr>
          <a:lstStyle/>
          <a:p>
            <a:r>
              <a:rPr lang="en-US" sz="2800" smtClean="0">
                <a:solidFill>
                  <a:srgbClr val="FFFF00"/>
                </a:solidFill>
              </a:rPr>
              <a:t>Bài đọc 1</a:t>
            </a:r>
          </a:p>
          <a:p>
            <a:r>
              <a:rPr lang="en-US" sz="2800" smtClean="0">
                <a:solidFill>
                  <a:srgbClr val="FFFF00"/>
                </a:solidFill>
              </a:rPr>
              <a:t>Bài trích sách Đệ Nhị Luật</a:t>
            </a:r>
            <a:endParaRPr lang="en-US" sz="2800">
              <a:solidFill>
                <a:srgbClr val="FFFF00"/>
              </a:solidFill>
            </a:endParaRPr>
          </a:p>
        </p:txBody>
      </p:sp>
      <p:sp>
        <p:nvSpPr>
          <p:cNvPr id="9" name="TextBox 8"/>
          <p:cNvSpPr txBox="1"/>
          <p:nvPr/>
        </p:nvSpPr>
        <p:spPr>
          <a:xfrm>
            <a:off x="76200" y="3790951"/>
            <a:ext cx="8382000" cy="1077218"/>
          </a:xfrm>
          <a:prstGeom prst="rect">
            <a:avLst/>
          </a:prstGeom>
          <a:noFill/>
        </p:spPr>
        <p:txBody>
          <a:bodyPr wrap="square" rtlCol="0">
            <a:spAutoFit/>
          </a:bodyPr>
          <a:lstStyle/>
          <a:p>
            <a:r>
              <a:rPr lang="en-US" sz="3200" dirty="0" err="1" smtClean="0">
                <a:solidFill>
                  <a:srgbClr val="FFFF00"/>
                </a:solidFill>
              </a:rPr>
              <a:t>Thiên</a:t>
            </a:r>
            <a:r>
              <a:rPr lang="en-US" sz="3200" dirty="0" smtClean="0">
                <a:solidFill>
                  <a:srgbClr val="FFFF00"/>
                </a:solidFill>
              </a:rPr>
              <a:t> </a:t>
            </a:r>
            <a:r>
              <a:rPr lang="en-US" sz="3200" dirty="0" err="1" smtClean="0">
                <a:solidFill>
                  <a:srgbClr val="FFFF00"/>
                </a:solidFill>
              </a:rPr>
              <a:t>Chúa</a:t>
            </a:r>
            <a:r>
              <a:rPr lang="en-US" sz="3200" dirty="0" smtClean="0">
                <a:solidFill>
                  <a:srgbClr val="FFFF00"/>
                </a:solidFill>
              </a:rPr>
              <a:t> </a:t>
            </a:r>
            <a:r>
              <a:rPr lang="en-US" sz="3200" dirty="0" err="1" smtClean="0">
                <a:solidFill>
                  <a:srgbClr val="FFFF00"/>
                </a:solidFill>
              </a:rPr>
              <a:t>đã</a:t>
            </a:r>
            <a:r>
              <a:rPr lang="en-US" sz="3200" dirty="0" smtClean="0">
                <a:solidFill>
                  <a:srgbClr val="FFFF00"/>
                </a:solidFill>
              </a:rPr>
              <a:t> ban </a:t>
            </a:r>
            <a:r>
              <a:rPr lang="en-US" sz="3200" dirty="0" err="1" smtClean="0">
                <a:solidFill>
                  <a:srgbClr val="FFFF00"/>
                </a:solidFill>
              </a:rPr>
              <a:t>cho</a:t>
            </a:r>
            <a:r>
              <a:rPr lang="en-US" sz="3200" dirty="0" smtClean="0">
                <a:solidFill>
                  <a:srgbClr val="FFFF00"/>
                </a:solidFill>
              </a:rPr>
              <a:t> </a:t>
            </a:r>
            <a:r>
              <a:rPr lang="en-US" sz="3200" dirty="0" err="1" smtClean="0">
                <a:solidFill>
                  <a:srgbClr val="FFFF00"/>
                </a:solidFill>
              </a:rPr>
              <a:t>anh</a:t>
            </a:r>
            <a:r>
              <a:rPr lang="en-US" sz="3200" dirty="0" smtClean="0">
                <a:solidFill>
                  <a:srgbClr val="FFFF00"/>
                </a:solidFill>
              </a:rPr>
              <a:t> </a:t>
            </a:r>
            <a:r>
              <a:rPr lang="en-US" sz="3200" dirty="0" err="1" smtClean="0">
                <a:solidFill>
                  <a:srgbClr val="FFFF00"/>
                </a:solidFill>
              </a:rPr>
              <a:t>em</a:t>
            </a:r>
            <a:r>
              <a:rPr lang="en-US" sz="3200" dirty="0" smtClean="0">
                <a:solidFill>
                  <a:srgbClr val="FFFF00"/>
                </a:solidFill>
              </a:rPr>
              <a:t> </a:t>
            </a:r>
            <a:r>
              <a:rPr lang="en-US" sz="3200" dirty="0" err="1" smtClean="0">
                <a:solidFill>
                  <a:srgbClr val="FFFF00"/>
                </a:solidFill>
              </a:rPr>
              <a:t>thức</a:t>
            </a:r>
            <a:r>
              <a:rPr lang="en-US" sz="3200" dirty="0" smtClean="0">
                <a:solidFill>
                  <a:srgbClr val="FFFF00"/>
                </a:solidFill>
              </a:rPr>
              <a:t> </a:t>
            </a:r>
            <a:r>
              <a:rPr lang="en-US" sz="3200" dirty="0" err="1" smtClean="0">
                <a:solidFill>
                  <a:srgbClr val="FFFF00"/>
                </a:solidFill>
              </a:rPr>
              <a:t>ăn</a:t>
            </a:r>
            <a:r>
              <a:rPr lang="en-US" sz="3200" dirty="0" smtClean="0">
                <a:solidFill>
                  <a:srgbClr val="FFFF00"/>
                </a:solidFill>
              </a:rPr>
              <a:t> </a:t>
            </a:r>
            <a:r>
              <a:rPr lang="en-US" sz="3200" dirty="0" err="1" smtClean="0">
                <a:solidFill>
                  <a:srgbClr val="FFFF00"/>
                </a:solidFill>
              </a:rPr>
              <a:t>mà</a:t>
            </a:r>
            <a:r>
              <a:rPr lang="en-US" sz="3200" dirty="0" smtClean="0">
                <a:solidFill>
                  <a:srgbClr val="FFFF00"/>
                </a:solidFill>
              </a:rPr>
              <a:t> </a:t>
            </a:r>
            <a:r>
              <a:rPr lang="en-US" sz="3200" dirty="0" err="1" smtClean="0">
                <a:solidFill>
                  <a:srgbClr val="FFFF00"/>
                </a:solidFill>
              </a:rPr>
              <a:t>anh</a:t>
            </a:r>
            <a:r>
              <a:rPr lang="en-US" sz="3200" dirty="0" smtClean="0">
                <a:solidFill>
                  <a:srgbClr val="FFFF00"/>
                </a:solidFill>
              </a:rPr>
              <a:t> </a:t>
            </a:r>
            <a:r>
              <a:rPr lang="en-US" sz="3200" dirty="0" err="1" smtClean="0">
                <a:solidFill>
                  <a:srgbClr val="FFFF00"/>
                </a:solidFill>
              </a:rPr>
              <a:t>em</a:t>
            </a:r>
            <a:r>
              <a:rPr lang="en-US" sz="3200" dirty="0" smtClean="0">
                <a:solidFill>
                  <a:srgbClr val="FFFF00"/>
                </a:solidFill>
              </a:rPr>
              <a:t> </a:t>
            </a:r>
            <a:r>
              <a:rPr lang="en-US" sz="3200" dirty="0" err="1" smtClean="0">
                <a:solidFill>
                  <a:srgbClr val="FFFF00"/>
                </a:solidFill>
              </a:rPr>
              <a:t>cũng</a:t>
            </a:r>
            <a:r>
              <a:rPr lang="en-US" sz="3200" dirty="0" smtClean="0">
                <a:solidFill>
                  <a:srgbClr val="FFFF00"/>
                </a:solidFill>
              </a:rPr>
              <a:t> </a:t>
            </a:r>
            <a:r>
              <a:rPr lang="en-US" sz="3200" dirty="0" err="1" smtClean="0">
                <a:solidFill>
                  <a:srgbClr val="FFFF00"/>
                </a:solidFill>
              </a:rPr>
              <a:t>như</a:t>
            </a:r>
            <a:r>
              <a:rPr lang="en-US" sz="3200" dirty="0" smtClean="0">
                <a:solidFill>
                  <a:srgbClr val="FFFF00"/>
                </a:solidFill>
              </a:rPr>
              <a:t> cha </a:t>
            </a:r>
            <a:r>
              <a:rPr lang="en-US" sz="3200" dirty="0" err="1" smtClean="0">
                <a:solidFill>
                  <a:srgbClr val="FFFF00"/>
                </a:solidFill>
              </a:rPr>
              <a:t>ông</a:t>
            </a:r>
            <a:r>
              <a:rPr lang="en-US" sz="3200" dirty="0" smtClean="0">
                <a:solidFill>
                  <a:srgbClr val="FFFF00"/>
                </a:solidFill>
              </a:rPr>
              <a:t> </a:t>
            </a:r>
            <a:r>
              <a:rPr lang="en-US" sz="3200" dirty="0" err="1" smtClean="0">
                <a:solidFill>
                  <a:srgbClr val="FFFF00"/>
                </a:solidFill>
              </a:rPr>
              <a:t>anh</a:t>
            </a:r>
            <a:r>
              <a:rPr lang="en-US" sz="3200" dirty="0" smtClean="0">
                <a:solidFill>
                  <a:srgbClr val="FFFF00"/>
                </a:solidFill>
              </a:rPr>
              <a:t> </a:t>
            </a:r>
            <a:r>
              <a:rPr lang="en-US" sz="3200" dirty="0" err="1" smtClean="0">
                <a:solidFill>
                  <a:srgbClr val="FFFF00"/>
                </a:solidFill>
              </a:rPr>
              <a:t>em</a:t>
            </a:r>
            <a:r>
              <a:rPr lang="en-US" sz="3200" dirty="0" smtClean="0">
                <a:solidFill>
                  <a:srgbClr val="FFFF00"/>
                </a:solidFill>
              </a:rPr>
              <a:t> </a:t>
            </a:r>
            <a:r>
              <a:rPr lang="en-US" sz="3200" dirty="0" err="1" smtClean="0">
                <a:solidFill>
                  <a:srgbClr val="FFFF00"/>
                </a:solidFill>
              </a:rPr>
              <a:t>chưa</a:t>
            </a:r>
            <a:r>
              <a:rPr lang="en-US" sz="3200" dirty="0" smtClean="0">
                <a:solidFill>
                  <a:srgbClr val="FFFF00"/>
                </a:solidFill>
              </a:rPr>
              <a:t> </a:t>
            </a:r>
            <a:r>
              <a:rPr lang="en-US" sz="3200" dirty="0" err="1" smtClean="0">
                <a:solidFill>
                  <a:srgbClr val="FFFF00"/>
                </a:solidFill>
              </a:rPr>
              <a:t>từng</a:t>
            </a:r>
            <a:r>
              <a:rPr lang="en-US" sz="3200" dirty="0" smtClean="0">
                <a:solidFill>
                  <a:srgbClr val="FFFF00"/>
                </a:solidFill>
              </a:rPr>
              <a:t> </a:t>
            </a:r>
            <a:r>
              <a:rPr lang="en-US" sz="3200" dirty="0" err="1" smtClean="0">
                <a:solidFill>
                  <a:srgbClr val="FFFF00"/>
                </a:solidFill>
              </a:rPr>
              <a:t>biết</a:t>
            </a:r>
            <a:endParaRPr lang="en-US" sz="3200" dirty="0">
              <a:solidFill>
                <a:srgbClr val="FFFF00"/>
              </a:solidFill>
            </a:endParaRPr>
          </a:p>
        </p:txBody>
      </p:sp>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4400" b="1" smtClean="0">
                <a:solidFill>
                  <a:srgbClr val="FF0000"/>
                </a:solidFill>
                <a:effectLst>
                  <a:outerShdw blurRad="38100" dist="38100" dir="2700000" algn="tl">
                    <a:srgbClr val="000000">
                      <a:alpha val="43137"/>
                    </a:srgbClr>
                  </a:outerShdw>
                </a:effectLst>
                <a:latin typeface="+mj-lt"/>
                <a:cs typeface="Tahoma" pitchFamily="34" charset="0"/>
              </a:rPr>
              <a:t>Thánh Vịnh 147</a:t>
            </a:r>
          </a:p>
          <a:p>
            <a:pPr eaLnBrk="1" hangingPunct="1">
              <a:lnSpc>
                <a:spcPct val="105000"/>
              </a:lnSpc>
              <a:defRPr/>
            </a:pPr>
            <a:r>
              <a:rPr lang="en-US" sz="4400" b="1" smtClean="0">
                <a:solidFill>
                  <a:srgbClr val="FF0000"/>
                </a:solidFill>
                <a:effectLst>
                  <a:outerShdw blurRad="38100" dist="38100" dir="2700000" algn="tl">
                    <a:srgbClr val="000000">
                      <a:alpha val="43137"/>
                    </a:srgbClr>
                  </a:outerShdw>
                </a:effectLst>
                <a:latin typeface="+mj-lt"/>
                <a:cs typeface="Tahoma" pitchFamily="34" charset="0"/>
              </a:rPr>
              <a:t>Chúa Nhật X Thường Niên</a:t>
            </a:r>
            <a:br>
              <a:rPr lang="en-US" sz="4400" b="1" smtClean="0">
                <a:solidFill>
                  <a:srgbClr val="FF0000"/>
                </a:solidFill>
                <a:effectLst>
                  <a:outerShdw blurRad="38100" dist="38100" dir="2700000" algn="tl">
                    <a:srgbClr val="000000">
                      <a:alpha val="43137"/>
                    </a:srgbClr>
                  </a:outerShdw>
                </a:effectLst>
                <a:latin typeface="+mj-lt"/>
                <a:cs typeface="Tahoma" pitchFamily="34" charset="0"/>
              </a:rPr>
            </a:br>
            <a:r>
              <a:rPr lang="en-US" sz="4400" b="1" smtClean="0">
                <a:solidFill>
                  <a:srgbClr val="FF0000"/>
                </a:solidFill>
                <a:effectLst>
                  <a:outerShdw blurRad="38100" dist="38100" dir="2700000" algn="tl">
                    <a:srgbClr val="000000">
                      <a:alpha val="43137"/>
                    </a:srgbClr>
                  </a:outerShdw>
                </a:effectLst>
                <a:latin typeface="+mj-lt"/>
                <a:cs typeface="Tahoma" pitchFamily="34" charset="0"/>
              </a:rPr>
              <a:t>Năm A</a:t>
            </a:r>
          </a:p>
          <a:p>
            <a:pPr eaLnBrk="1" hangingPunct="1">
              <a:lnSpc>
                <a:spcPct val="105000"/>
              </a:lnSpc>
              <a:defRPr/>
            </a:pPr>
            <a:r>
              <a:rPr lang="en-US" sz="4400" b="1" smtClean="0">
                <a:solidFill>
                  <a:srgbClr val="FF0000"/>
                </a:solidFill>
                <a:effectLst>
                  <a:outerShdw blurRad="38100" dist="38100" dir="2700000" algn="tl">
                    <a:srgbClr val="000000">
                      <a:alpha val="43137"/>
                    </a:srgbClr>
                  </a:outerShdw>
                </a:effectLst>
                <a:latin typeface="+mj-lt"/>
                <a:cs typeface="Tahoma" pitchFamily="34" charset="0"/>
              </a:rPr>
              <a:t>Mình và Máu Thánh Chúa Ki-tô</a:t>
            </a:r>
          </a:p>
          <a:p>
            <a:pPr eaLnBrk="1" hangingPunct="1">
              <a:lnSpc>
                <a:spcPct val="105000"/>
              </a:lnSpc>
              <a:defRPr/>
            </a:pPr>
            <a:r>
              <a:rPr lang="en-US" sz="4400" b="1" i="1" smtClean="0">
                <a:solidFill>
                  <a:srgbClr val="003399"/>
                </a:solidFill>
                <a:effectLst>
                  <a:outerShdw blurRad="38100" dist="38100" dir="2700000" algn="tl">
                    <a:srgbClr val="000000">
                      <a:alpha val="43137"/>
                    </a:srgbClr>
                  </a:outerShdw>
                </a:effectLst>
                <a:latin typeface="+mj-lt"/>
                <a:cs typeface="Tahoma" pitchFamily="34" charset="0"/>
              </a:rPr>
              <a:t>Lm. Kim Long</a:t>
            </a:r>
          </a:p>
          <a:p>
            <a:pPr eaLnBrk="1" hangingPunct="1">
              <a:lnSpc>
                <a:spcPct val="105000"/>
              </a:lnSpc>
              <a:defRPr/>
            </a:pPr>
            <a:r>
              <a:rPr lang="en-US" sz="4400" b="1" i="1" smtClean="0">
                <a:solidFill>
                  <a:srgbClr val="003399"/>
                </a:solidFill>
                <a:effectLst>
                  <a:outerShdw blurRad="38100" dist="38100" dir="2700000" algn="tl">
                    <a:srgbClr val="000000">
                      <a:alpha val="43137"/>
                    </a:srgbClr>
                  </a:outerShdw>
                </a:effectLst>
                <a:latin typeface="+mj-lt"/>
                <a:cs typeface="Tahoma" pitchFamily="34" charset="0"/>
              </a:rPr>
              <a:t>03 câu</a:t>
            </a:r>
            <a:endParaRPr lang="en-US" sz="4000" b="1" i="1" smtClean="0">
              <a:solidFill>
                <a:srgbClr val="003399"/>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30000"/>
              </a:lnSpc>
            </a:pPr>
            <a:r>
              <a:rPr lang="en-US" sz="8000" b="1" dirty="0" err="1" smtClean="0">
                <a:solidFill>
                  <a:srgbClr val="FF0000"/>
                </a:solidFill>
                <a:effectLst>
                  <a:outerShdw blurRad="38100" dist="38100" dir="2700000" algn="tl">
                    <a:srgbClr val="000000">
                      <a:alpha val="43137"/>
                    </a:srgbClr>
                  </a:outerShdw>
                </a:effectLst>
                <a:cs typeface="Times New Roman" pitchFamily="18" charset="0"/>
              </a:rPr>
              <a:t>Đáp</a:t>
            </a:r>
            <a:r>
              <a:rPr lang="en-US" sz="8000" b="1" dirty="0" smtClean="0">
                <a:solidFill>
                  <a:srgbClr val="FF0000"/>
                </a:solidFill>
                <a:effectLst>
                  <a:outerShdw blurRad="38100" dist="38100" dir="2700000" algn="tl">
                    <a:srgbClr val="000000">
                      <a:alpha val="43137"/>
                    </a:srgbClr>
                  </a:outerShdw>
                </a:effectLst>
                <a:cs typeface="Times New Roman" pitchFamily="18" charset="0"/>
              </a:rPr>
              <a:t>:</a:t>
            </a:r>
            <a:r>
              <a:rPr lang="en-US" sz="8000" b="1" dirty="0" smtClean="0">
                <a:solidFill>
                  <a:srgbClr val="003399"/>
                </a:solidFill>
                <a:effectLst>
                  <a:outerShdw blurRad="38100" dist="38100" dir="2700000" algn="tl">
                    <a:srgbClr val="000000">
                      <a:alpha val="43137"/>
                    </a:srgbClr>
                  </a:outerShdw>
                </a:effectLst>
                <a:cs typeface="Times New Roman" pitchFamily="18" charset="0"/>
              </a:rPr>
              <a:t> </a:t>
            </a:r>
            <a:r>
              <a:rPr lang="vi-VN" sz="8000" b="1" dirty="0">
                <a:solidFill>
                  <a:srgbClr val="003399"/>
                </a:solidFill>
                <a:latin typeface="+mn-lt"/>
              </a:rPr>
              <a:t>Này Gia-liêm hỡi hãy ca mừng Chúa Trời.</a:t>
            </a:r>
            <a:endParaRPr lang="en-US" sz="8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0636910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lnSpc>
                <a:spcPct val="110000"/>
              </a:lnSpc>
            </a:pPr>
            <a:r>
              <a:rPr lang="en-US" sz="5100" b="1" dirty="0" smtClean="0">
                <a:solidFill>
                  <a:srgbClr val="FF0000"/>
                </a:solidFill>
                <a:effectLst>
                  <a:outerShdw blurRad="38100" dist="38100" dir="2700000" algn="tl">
                    <a:srgbClr val="000000">
                      <a:alpha val="43137"/>
                    </a:srgbClr>
                  </a:outerShdw>
                </a:effectLst>
                <a:cs typeface="Times New Roman" pitchFamily="18" charset="0"/>
              </a:rPr>
              <a:t>1. </a:t>
            </a:r>
            <a:r>
              <a:rPr lang="vi-VN" sz="5100" b="1" dirty="0" smtClean="0">
                <a:solidFill>
                  <a:srgbClr val="003399"/>
                </a:solidFill>
              </a:rPr>
              <a:t>Hãy </a:t>
            </a:r>
            <a:r>
              <a:rPr lang="vi-VN" sz="5100" b="1" dirty="0">
                <a:solidFill>
                  <a:srgbClr val="003399"/>
                </a:solidFill>
              </a:rPr>
              <a:t>ca mừng Thượng Đế, này Gia-liêm </a:t>
            </a:r>
            <a:r>
              <a:rPr lang="vi-VN" sz="5100" b="1" dirty="0" smtClean="0">
                <a:solidFill>
                  <a:srgbClr val="003399"/>
                </a:solidFill>
              </a:rPr>
              <a:t>hỡi</a:t>
            </a:r>
            <a:r>
              <a:rPr lang="en-US" sz="5100" b="1" dirty="0" smtClean="0">
                <a:solidFill>
                  <a:srgbClr val="003399"/>
                </a:solidFill>
              </a:rPr>
              <a:t> c</a:t>
            </a:r>
            <a:r>
              <a:rPr lang="vi-VN" sz="5100" b="1" dirty="0" smtClean="0">
                <a:solidFill>
                  <a:srgbClr val="003399"/>
                </a:solidFill>
              </a:rPr>
              <a:t>a </a:t>
            </a:r>
            <a:r>
              <a:rPr lang="vi-VN" sz="5100" b="1" dirty="0">
                <a:solidFill>
                  <a:srgbClr val="003399"/>
                </a:solidFill>
              </a:rPr>
              <a:t>ngợi Chúa ngươi </a:t>
            </a:r>
            <a:r>
              <a:rPr lang="vi-VN" sz="5100" b="1" dirty="0" smtClean="0">
                <a:solidFill>
                  <a:srgbClr val="003399"/>
                </a:solidFill>
              </a:rPr>
              <a:t>thờ</a:t>
            </a:r>
            <a:r>
              <a:rPr lang="en-US" sz="5100" b="1" dirty="0" smtClean="0">
                <a:solidFill>
                  <a:srgbClr val="003399"/>
                </a:solidFill>
              </a:rPr>
              <a:t>. N</a:t>
            </a:r>
            <a:r>
              <a:rPr lang="vi-VN" sz="5100" b="1" dirty="0" smtClean="0">
                <a:solidFill>
                  <a:srgbClr val="003399"/>
                </a:solidFill>
              </a:rPr>
              <a:t>ào </a:t>
            </a:r>
            <a:r>
              <a:rPr lang="vi-VN" sz="5100" b="1" dirty="0">
                <a:solidFill>
                  <a:srgbClr val="003399"/>
                </a:solidFill>
              </a:rPr>
              <a:t>hỡi </a:t>
            </a:r>
            <a:r>
              <a:rPr lang="en-US" sz="5100" b="1" dirty="0" smtClean="0">
                <a:solidFill>
                  <a:srgbClr val="003399"/>
                </a:solidFill>
              </a:rPr>
              <a:t>S</a:t>
            </a:r>
            <a:r>
              <a:rPr lang="vi-VN" sz="5100" b="1" dirty="0" smtClean="0">
                <a:solidFill>
                  <a:srgbClr val="003399"/>
                </a:solidFill>
              </a:rPr>
              <a:t>i-on</a:t>
            </a:r>
            <a:r>
              <a:rPr lang="en-US" sz="5100" b="1" dirty="0" smtClean="0">
                <a:solidFill>
                  <a:srgbClr val="003399"/>
                </a:solidFill>
              </a:rPr>
              <a:t>, </a:t>
            </a:r>
            <a:r>
              <a:rPr lang="en-US" sz="5100" b="1" dirty="0" err="1" smtClean="0">
                <a:solidFill>
                  <a:srgbClr val="003399"/>
                </a:solidFill>
              </a:rPr>
              <a:t>Đấng</a:t>
            </a:r>
            <a:r>
              <a:rPr lang="en-US" sz="5100" b="1" dirty="0">
                <a:solidFill>
                  <a:srgbClr val="003399"/>
                </a:solidFill>
              </a:rPr>
              <a:t> </a:t>
            </a:r>
            <a:r>
              <a:rPr lang="en-US" sz="5100" b="1" dirty="0" smtClean="0">
                <a:solidFill>
                  <a:srgbClr val="003399"/>
                </a:solidFill>
              </a:rPr>
              <a:t>l</a:t>
            </a:r>
            <a:r>
              <a:rPr lang="vi-VN" sz="5100" b="1" dirty="0" smtClean="0">
                <a:solidFill>
                  <a:srgbClr val="003399"/>
                </a:solidFill>
              </a:rPr>
              <a:t>àm </a:t>
            </a:r>
            <a:r>
              <a:rPr lang="en-US" sz="5100" b="1" dirty="0" err="1">
                <a:solidFill>
                  <a:srgbClr val="003399"/>
                </a:solidFill>
              </a:rPr>
              <a:t>c</a:t>
            </a:r>
            <a:r>
              <a:rPr lang="en-US" sz="5100" b="1" dirty="0" err="1" smtClean="0">
                <a:solidFill>
                  <a:srgbClr val="003399"/>
                </a:solidFill>
              </a:rPr>
              <a:t>ho</a:t>
            </a:r>
            <a:r>
              <a:rPr lang="en-US" sz="5100" b="1" dirty="0" smtClean="0">
                <a:solidFill>
                  <a:srgbClr val="003399"/>
                </a:solidFill>
              </a:rPr>
              <a:t> </a:t>
            </a:r>
            <a:r>
              <a:rPr lang="en-US" sz="5100" b="1" dirty="0" err="1" smtClean="0">
                <a:solidFill>
                  <a:srgbClr val="003399"/>
                </a:solidFill>
              </a:rPr>
              <a:t>thêm</a:t>
            </a:r>
            <a:r>
              <a:rPr lang="en-US" sz="5100" b="1" dirty="0" smtClean="0">
                <a:solidFill>
                  <a:srgbClr val="003399"/>
                </a:solidFill>
              </a:rPr>
              <a:t> </a:t>
            </a:r>
            <a:r>
              <a:rPr lang="vi-VN" sz="5100" b="1" dirty="0" smtClean="0">
                <a:solidFill>
                  <a:srgbClr val="003399"/>
                </a:solidFill>
              </a:rPr>
              <a:t>vững </a:t>
            </a:r>
            <a:r>
              <a:rPr lang="vi-VN" sz="5100" b="1" dirty="0">
                <a:solidFill>
                  <a:srgbClr val="003399"/>
                </a:solidFill>
              </a:rPr>
              <a:t>then cửa nhà ngươi, bao con cái </a:t>
            </a:r>
            <a:r>
              <a:rPr lang="vi-VN" sz="5100" b="1" dirty="0" smtClean="0">
                <a:solidFill>
                  <a:srgbClr val="003399"/>
                </a:solidFill>
              </a:rPr>
              <a:t>tr</a:t>
            </a:r>
            <a:r>
              <a:rPr lang="en-US" sz="5100" b="1" dirty="0" smtClean="0">
                <a:solidFill>
                  <a:srgbClr val="003399"/>
                </a:solidFill>
              </a:rPr>
              <a:t>u</a:t>
            </a:r>
            <a:r>
              <a:rPr lang="vi-VN" sz="5100" b="1" dirty="0" smtClean="0">
                <a:solidFill>
                  <a:srgbClr val="003399"/>
                </a:solidFill>
              </a:rPr>
              <a:t>ng </a:t>
            </a:r>
            <a:r>
              <a:rPr lang="vi-VN" sz="5100" b="1" dirty="0">
                <a:solidFill>
                  <a:srgbClr val="003399"/>
                </a:solidFill>
              </a:rPr>
              <a:t>thành, </a:t>
            </a:r>
            <a:r>
              <a:rPr lang="vi-VN" sz="5100" b="1" dirty="0" smtClean="0">
                <a:solidFill>
                  <a:srgbClr val="003399"/>
                </a:solidFill>
              </a:rPr>
              <a:t>Ng</a:t>
            </a:r>
            <a:r>
              <a:rPr lang="en-US" sz="5100" b="1" dirty="0">
                <a:solidFill>
                  <a:srgbClr val="003399"/>
                </a:solidFill>
              </a:rPr>
              <a:t>à</a:t>
            </a:r>
            <a:r>
              <a:rPr lang="vi-VN" sz="5100" b="1" dirty="0" smtClean="0">
                <a:solidFill>
                  <a:srgbClr val="003399"/>
                </a:solidFill>
              </a:rPr>
              <a:t>i </a:t>
            </a:r>
            <a:r>
              <a:rPr lang="vi-VN" sz="5100" b="1" dirty="0">
                <a:solidFill>
                  <a:srgbClr val="003399"/>
                </a:solidFill>
              </a:rPr>
              <a:t>giáng phúc thi ân.</a:t>
            </a:r>
            <a:endParaRPr lang="en-US" sz="51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dirty="0">
                <a:solidFill>
                  <a:srgbClr val="003399"/>
                </a:solidFill>
                <a:effectLst>
                  <a:outerShdw blurRad="38100" dist="38100" dir="2700000" algn="tl">
                    <a:srgbClr val="000000">
                      <a:alpha val="43137"/>
                    </a:srgbClr>
                  </a:outerShdw>
                </a:effectLst>
                <a:latin typeface="+mj-lt"/>
              </a:rPr>
              <a:t>Lạy Chúa Thánh Thần là Ánh sáng Chân lý vẹn toàn,</a:t>
            </a:r>
            <a:r>
              <a:rPr lang="en-US" sz="5400" b="1" dirty="0">
                <a:solidFill>
                  <a:srgbClr val="003399"/>
                </a:solidFill>
                <a:effectLst>
                  <a:outerShdw blurRad="38100" dist="38100" dir="2700000" algn="tl">
                    <a:srgbClr val="000000">
                      <a:alpha val="43137"/>
                    </a:srgbClr>
                  </a:outerShdw>
                </a:effectLst>
                <a:latin typeface="+mj-lt"/>
              </a:rPr>
              <a:t> C</a:t>
            </a:r>
            <a:r>
              <a:rPr lang="vi-VN" sz="5400" b="1" dirty="0" smtClean="0">
                <a:solidFill>
                  <a:srgbClr val="003399"/>
                </a:solidFill>
                <a:effectLst>
                  <a:outerShdw blurRad="38100" dist="38100" dir="2700000" algn="tl">
                    <a:srgbClr val="000000">
                      <a:alpha val="43137"/>
                    </a:srgbClr>
                  </a:outerShdw>
                </a:effectLst>
                <a:latin typeface="+mj-lt"/>
              </a:rPr>
              <a:t>húa</a:t>
            </a:r>
            <a:r>
              <a:rPr lang="vi-VN" sz="5400" b="1" dirty="0" smtClean="0">
                <a:solidFill>
                  <a:srgbClr val="FFFF00"/>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ban những ân huệ thích hợp cho từng thời đại,</a:t>
            </a:r>
            <a:r>
              <a:rPr lang="en-US" sz="5400" b="1" dirty="0">
                <a:solidFill>
                  <a:srgbClr val="003399"/>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và dùng nhiều cách thế kỳ diệu để hướng dẫn Hội Thánh,</a:t>
            </a:r>
            <a:endParaRPr lang="en-US" sz="54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859373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30000"/>
              </a:lnSpc>
            </a:pPr>
            <a:r>
              <a:rPr lang="en-US" sz="8000" b="1" dirty="0" err="1" smtClean="0">
                <a:solidFill>
                  <a:srgbClr val="FF0000"/>
                </a:solidFill>
                <a:effectLst>
                  <a:outerShdw blurRad="38100" dist="38100" dir="2700000" algn="tl">
                    <a:srgbClr val="000000">
                      <a:alpha val="43137"/>
                    </a:srgbClr>
                  </a:outerShdw>
                </a:effectLst>
                <a:cs typeface="Times New Roman" pitchFamily="18" charset="0"/>
              </a:rPr>
              <a:t>Đáp</a:t>
            </a:r>
            <a:r>
              <a:rPr lang="en-US" sz="8000" b="1" dirty="0" smtClean="0">
                <a:solidFill>
                  <a:srgbClr val="FF0000"/>
                </a:solidFill>
                <a:effectLst>
                  <a:outerShdw blurRad="38100" dist="38100" dir="2700000" algn="tl">
                    <a:srgbClr val="000000">
                      <a:alpha val="43137"/>
                    </a:srgbClr>
                  </a:outerShdw>
                </a:effectLst>
                <a:cs typeface="Times New Roman" pitchFamily="18" charset="0"/>
              </a:rPr>
              <a:t>:</a:t>
            </a:r>
            <a:r>
              <a:rPr lang="en-US" sz="8000" b="1" dirty="0" smtClean="0">
                <a:solidFill>
                  <a:srgbClr val="003399"/>
                </a:solidFill>
                <a:effectLst>
                  <a:outerShdw blurRad="38100" dist="38100" dir="2700000" algn="tl">
                    <a:srgbClr val="000000">
                      <a:alpha val="43137"/>
                    </a:srgbClr>
                  </a:outerShdw>
                </a:effectLst>
                <a:cs typeface="Times New Roman" pitchFamily="18" charset="0"/>
              </a:rPr>
              <a:t> </a:t>
            </a:r>
            <a:r>
              <a:rPr lang="vi-VN" sz="8000" b="1" dirty="0">
                <a:solidFill>
                  <a:srgbClr val="003399"/>
                </a:solidFill>
                <a:latin typeface="+mn-lt"/>
              </a:rPr>
              <a:t>Này Gia-liêm hỡi hãy ca mừng Chúa Trời.</a:t>
            </a:r>
            <a:endParaRPr lang="en-US" sz="8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1934186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Autofit/>
          </a:bodyPr>
          <a:lstStyle/>
          <a:p>
            <a:pPr algn="just" fontAlgn="base">
              <a:lnSpc>
                <a:spcPct val="110000"/>
              </a:lnSpc>
            </a:pPr>
            <a:r>
              <a:rPr lang="en-US" sz="5400" b="1" dirty="0" smtClean="0">
                <a:solidFill>
                  <a:srgbClr val="FF0000"/>
                </a:solidFill>
                <a:effectLst>
                  <a:outerShdw blurRad="38100" dist="38100" dir="2700000" algn="tl">
                    <a:srgbClr val="000000">
                      <a:alpha val="43137"/>
                    </a:srgbClr>
                  </a:outerShdw>
                </a:effectLst>
                <a:latin typeface="+mn-lt"/>
                <a:cs typeface="Times New Roman" pitchFamily="18" charset="0"/>
              </a:rPr>
              <a:t>2. </a:t>
            </a:r>
            <a:r>
              <a:rPr lang="vi-VN" sz="5400" b="1" dirty="0">
                <a:solidFill>
                  <a:srgbClr val="003399"/>
                </a:solidFill>
                <a:latin typeface="+mn-lt"/>
              </a:rPr>
              <a:t>Chúa ban lệnh truyền xuống mọi nơi dương thế. </a:t>
            </a:r>
            <a:r>
              <a:rPr lang="en-US" sz="5400" b="1" dirty="0" err="1" smtClean="0">
                <a:solidFill>
                  <a:srgbClr val="003399"/>
                </a:solidFill>
                <a:latin typeface="+mn-lt"/>
              </a:rPr>
              <a:t>Tuyết</a:t>
            </a:r>
            <a:r>
              <a:rPr lang="en-US" sz="5400" b="1" dirty="0" smtClean="0">
                <a:solidFill>
                  <a:srgbClr val="003399"/>
                </a:solidFill>
                <a:latin typeface="+mn-lt"/>
              </a:rPr>
              <a:t> </a:t>
            </a:r>
            <a:r>
              <a:rPr lang="en-US" sz="5400" b="1" dirty="0" err="1" smtClean="0">
                <a:solidFill>
                  <a:srgbClr val="003399"/>
                </a:solidFill>
                <a:latin typeface="+mn-lt"/>
              </a:rPr>
              <a:t>Ngài</a:t>
            </a:r>
            <a:r>
              <a:rPr lang="en-US" sz="5400" b="1" dirty="0" smtClean="0">
                <a:solidFill>
                  <a:srgbClr val="003399"/>
                </a:solidFill>
                <a:latin typeface="+mn-lt"/>
              </a:rPr>
              <a:t> </a:t>
            </a:r>
            <a:r>
              <a:rPr lang="en-US" sz="5400" b="1" dirty="0" err="1" smtClean="0">
                <a:solidFill>
                  <a:srgbClr val="003399"/>
                </a:solidFill>
                <a:latin typeface="+mn-lt"/>
              </a:rPr>
              <a:t>cho</a:t>
            </a:r>
            <a:r>
              <a:rPr lang="en-US" sz="5400" b="1" dirty="0" smtClean="0">
                <a:solidFill>
                  <a:srgbClr val="003399"/>
                </a:solidFill>
                <a:latin typeface="+mn-lt"/>
              </a:rPr>
              <a:t> </a:t>
            </a:r>
            <a:r>
              <a:rPr lang="en-US" sz="5400" b="1" dirty="0" err="1" smtClean="0">
                <a:solidFill>
                  <a:srgbClr val="003399"/>
                </a:solidFill>
                <a:latin typeface="+mn-lt"/>
              </a:rPr>
              <a:t>rơi</a:t>
            </a:r>
            <a:r>
              <a:rPr lang="en-US" sz="5400" b="1" dirty="0" smtClean="0">
                <a:solidFill>
                  <a:srgbClr val="003399"/>
                </a:solidFill>
                <a:latin typeface="+mn-lt"/>
              </a:rPr>
              <a:t> </a:t>
            </a:r>
            <a:r>
              <a:rPr lang="en-US" sz="5400" b="1" dirty="0" err="1" smtClean="0">
                <a:solidFill>
                  <a:srgbClr val="003399"/>
                </a:solidFill>
                <a:latin typeface="+mn-lt"/>
              </a:rPr>
              <a:t>xuống</a:t>
            </a:r>
            <a:r>
              <a:rPr lang="en-US" sz="5400" b="1" dirty="0" smtClean="0">
                <a:solidFill>
                  <a:srgbClr val="003399"/>
                </a:solidFill>
                <a:latin typeface="+mn-lt"/>
              </a:rPr>
              <a:t> </a:t>
            </a:r>
            <a:r>
              <a:rPr lang="en-US" sz="5400" b="1" dirty="0" err="1" smtClean="0">
                <a:solidFill>
                  <a:srgbClr val="003399"/>
                </a:solidFill>
                <a:latin typeface="+mn-lt"/>
              </a:rPr>
              <a:t>ví</a:t>
            </a:r>
            <a:r>
              <a:rPr lang="en-US" sz="5400" b="1" dirty="0" smtClean="0">
                <a:solidFill>
                  <a:srgbClr val="003399"/>
                </a:solidFill>
                <a:latin typeface="+mn-lt"/>
              </a:rPr>
              <a:t> </a:t>
            </a:r>
            <a:r>
              <a:rPr lang="en-US" sz="5400" b="1" dirty="0" err="1" smtClean="0">
                <a:solidFill>
                  <a:srgbClr val="003399"/>
                </a:solidFill>
                <a:latin typeface="+mn-lt"/>
              </a:rPr>
              <a:t>tựa</a:t>
            </a:r>
            <a:r>
              <a:rPr lang="en-US" sz="5400" b="1" dirty="0" smtClean="0">
                <a:solidFill>
                  <a:srgbClr val="003399"/>
                </a:solidFill>
                <a:latin typeface="+mn-lt"/>
              </a:rPr>
              <a:t> </a:t>
            </a:r>
            <a:r>
              <a:rPr lang="en-US" sz="5400" b="1" dirty="0" err="1" smtClean="0">
                <a:solidFill>
                  <a:srgbClr val="003399"/>
                </a:solidFill>
                <a:latin typeface="+mn-lt"/>
              </a:rPr>
              <a:t>lông</a:t>
            </a:r>
            <a:r>
              <a:rPr lang="en-US" sz="5400" b="1" dirty="0" smtClean="0">
                <a:solidFill>
                  <a:srgbClr val="003399"/>
                </a:solidFill>
                <a:latin typeface="+mn-lt"/>
              </a:rPr>
              <a:t> </a:t>
            </a:r>
            <a:r>
              <a:rPr lang="en-US" sz="5400" b="1" dirty="0" err="1" smtClean="0">
                <a:solidFill>
                  <a:srgbClr val="003399"/>
                </a:solidFill>
                <a:latin typeface="+mn-lt"/>
              </a:rPr>
              <a:t>chiên</a:t>
            </a:r>
            <a:r>
              <a:rPr lang="en-US" sz="5400" b="1" dirty="0" smtClean="0">
                <a:solidFill>
                  <a:srgbClr val="003399"/>
                </a:solidFill>
                <a:latin typeface="+mn-lt"/>
              </a:rPr>
              <a:t>, </a:t>
            </a:r>
            <a:r>
              <a:rPr lang="en-US" sz="5400" b="1" dirty="0" err="1" smtClean="0">
                <a:solidFill>
                  <a:srgbClr val="003399"/>
                </a:solidFill>
                <a:latin typeface="+mn-lt"/>
              </a:rPr>
              <a:t>gieo</a:t>
            </a:r>
            <a:r>
              <a:rPr lang="en-US" sz="5400" b="1" dirty="0" smtClean="0">
                <a:solidFill>
                  <a:srgbClr val="003399"/>
                </a:solidFill>
                <a:latin typeface="+mn-lt"/>
              </a:rPr>
              <a:t> </a:t>
            </a:r>
            <a:r>
              <a:rPr lang="en-US" sz="5400" b="1" dirty="0" err="1" smtClean="0">
                <a:solidFill>
                  <a:srgbClr val="003399"/>
                </a:solidFill>
                <a:latin typeface="+mn-lt"/>
              </a:rPr>
              <a:t>sương</a:t>
            </a:r>
            <a:r>
              <a:rPr lang="en-US" sz="5400" b="1" dirty="0" smtClean="0">
                <a:solidFill>
                  <a:srgbClr val="003399"/>
                </a:solidFill>
                <a:latin typeface="+mn-lt"/>
              </a:rPr>
              <a:t> </a:t>
            </a:r>
            <a:r>
              <a:rPr lang="en-US" sz="5400" b="1" dirty="0" err="1" smtClean="0">
                <a:solidFill>
                  <a:srgbClr val="003399"/>
                </a:solidFill>
                <a:latin typeface="+mn-lt"/>
              </a:rPr>
              <a:t>móc</a:t>
            </a:r>
            <a:r>
              <a:rPr lang="en-US" sz="5400" b="1" dirty="0" smtClean="0">
                <a:solidFill>
                  <a:srgbClr val="003399"/>
                </a:solidFill>
                <a:latin typeface="+mn-lt"/>
              </a:rPr>
              <a:t> </a:t>
            </a:r>
            <a:r>
              <a:rPr lang="en-US" sz="5400" b="1" dirty="0" err="1" smtClean="0">
                <a:solidFill>
                  <a:srgbClr val="003399"/>
                </a:solidFill>
                <a:latin typeface="+mn-lt"/>
              </a:rPr>
              <a:t>lan</a:t>
            </a:r>
            <a:r>
              <a:rPr lang="en-US" sz="5400" b="1" dirty="0" smtClean="0">
                <a:solidFill>
                  <a:srgbClr val="003399"/>
                </a:solidFill>
                <a:latin typeface="+mn-lt"/>
              </a:rPr>
              <a:t> </a:t>
            </a:r>
            <a:r>
              <a:rPr lang="en-US" sz="5400" b="1" dirty="0" err="1" smtClean="0">
                <a:solidFill>
                  <a:srgbClr val="003399"/>
                </a:solidFill>
                <a:latin typeface="+mn-lt"/>
              </a:rPr>
              <a:t>tràn</a:t>
            </a:r>
            <a:r>
              <a:rPr lang="en-US" sz="5400" b="1" dirty="0" smtClean="0">
                <a:solidFill>
                  <a:srgbClr val="003399"/>
                </a:solidFill>
                <a:latin typeface="+mn-lt"/>
              </a:rPr>
              <a:t> </a:t>
            </a:r>
            <a:r>
              <a:rPr lang="en-US" sz="5400" b="1" dirty="0" err="1" smtClean="0">
                <a:solidFill>
                  <a:srgbClr val="003399"/>
                </a:solidFill>
                <a:latin typeface="+mn-lt"/>
              </a:rPr>
              <a:t>nào</a:t>
            </a:r>
            <a:r>
              <a:rPr lang="en-US" sz="5400" b="1" dirty="0" smtClean="0">
                <a:solidFill>
                  <a:srgbClr val="003399"/>
                </a:solidFill>
                <a:latin typeface="+mn-lt"/>
              </a:rPr>
              <a:t> </a:t>
            </a:r>
            <a:r>
              <a:rPr lang="en-US" sz="5400" b="1" dirty="0" err="1" smtClean="0">
                <a:solidFill>
                  <a:srgbClr val="003399"/>
                </a:solidFill>
                <a:latin typeface="+mn-lt"/>
              </a:rPr>
              <a:t>có</a:t>
            </a:r>
            <a:r>
              <a:rPr lang="en-US" sz="5400" b="1" dirty="0" smtClean="0">
                <a:solidFill>
                  <a:srgbClr val="003399"/>
                </a:solidFill>
                <a:latin typeface="+mn-lt"/>
              </a:rPr>
              <a:t> </a:t>
            </a:r>
            <a:r>
              <a:rPr lang="en-US" sz="5400" b="1" dirty="0" err="1" smtClean="0">
                <a:solidFill>
                  <a:srgbClr val="003399"/>
                </a:solidFill>
                <a:latin typeface="+mn-lt"/>
              </a:rPr>
              <a:t>khác</a:t>
            </a:r>
            <a:r>
              <a:rPr lang="en-US" sz="5400" b="1" dirty="0" smtClean="0">
                <a:solidFill>
                  <a:srgbClr val="003399"/>
                </a:solidFill>
                <a:latin typeface="+mn-lt"/>
              </a:rPr>
              <a:t> chi </a:t>
            </a:r>
            <a:r>
              <a:rPr lang="en-US" sz="5400" b="1" dirty="0" err="1" smtClean="0">
                <a:solidFill>
                  <a:srgbClr val="003399"/>
                </a:solidFill>
                <a:latin typeface="+mn-lt"/>
              </a:rPr>
              <a:t>tro</a:t>
            </a:r>
            <a:r>
              <a:rPr lang="vi-VN" sz="5400" b="1" dirty="0" smtClean="0">
                <a:solidFill>
                  <a:srgbClr val="003399"/>
                </a:solidFill>
                <a:latin typeface="+mn-lt"/>
              </a:rPr>
              <a:t>.</a:t>
            </a:r>
            <a:endParaRPr lang="en-US" sz="5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30000"/>
              </a:lnSpc>
            </a:pPr>
            <a:r>
              <a:rPr lang="en-US" sz="8000" b="1" dirty="0" err="1" smtClean="0">
                <a:solidFill>
                  <a:srgbClr val="FF0000"/>
                </a:solidFill>
                <a:effectLst>
                  <a:outerShdw blurRad="38100" dist="38100" dir="2700000" algn="tl">
                    <a:srgbClr val="000000">
                      <a:alpha val="43137"/>
                    </a:srgbClr>
                  </a:outerShdw>
                </a:effectLst>
                <a:cs typeface="Times New Roman" pitchFamily="18" charset="0"/>
              </a:rPr>
              <a:t>Đáp</a:t>
            </a:r>
            <a:r>
              <a:rPr lang="en-US" sz="8000" b="1" dirty="0" smtClean="0">
                <a:solidFill>
                  <a:srgbClr val="FF0000"/>
                </a:solidFill>
                <a:effectLst>
                  <a:outerShdw blurRad="38100" dist="38100" dir="2700000" algn="tl">
                    <a:srgbClr val="000000">
                      <a:alpha val="43137"/>
                    </a:srgbClr>
                  </a:outerShdw>
                </a:effectLst>
                <a:cs typeface="Times New Roman" pitchFamily="18" charset="0"/>
              </a:rPr>
              <a:t>:</a:t>
            </a:r>
            <a:r>
              <a:rPr lang="en-US" sz="8000" b="1" dirty="0" smtClean="0">
                <a:solidFill>
                  <a:srgbClr val="003399"/>
                </a:solidFill>
                <a:effectLst>
                  <a:outerShdw blurRad="38100" dist="38100" dir="2700000" algn="tl">
                    <a:srgbClr val="000000">
                      <a:alpha val="43137"/>
                    </a:srgbClr>
                  </a:outerShdw>
                </a:effectLst>
                <a:cs typeface="Times New Roman" pitchFamily="18" charset="0"/>
              </a:rPr>
              <a:t> </a:t>
            </a:r>
            <a:r>
              <a:rPr lang="vi-VN" sz="8000" b="1" dirty="0">
                <a:solidFill>
                  <a:srgbClr val="003399"/>
                </a:solidFill>
                <a:latin typeface="+mn-lt"/>
              </a:rPr>
              <a:t>Này Gia-liêm hỡi hãy ca mừng Chúa Trời.</a:t>
            </a:r>
            <a:endParaRPr lang="en-US" sz="8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8093259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fontAlgn="base"/>
            <a:r>
              <a:rPr lang="en-US" sz="5400" b="1" dirty="0">
                <a:solidFill>
                  <a:srgbClr val="FF0000"/>
                </a:solidFill>
                <a:effectLst>
                  <a:outerShdw blurRad="38100" dist="38100" dir="2700000" algn="tl">
                    <a:srgbClr val="000000">
                      <a:alpha val="43137"/>
                    </a:srgbClr>
                  </a:outerShdw>
                </a:effectLst>
                <a:latin typeface="+mn-lt"/>
                <a:cs typeface="Times New Roman" pitchFamily="18" charset="0"/>
              </a:rPr>
              <a:t>3</a:t>
            </a:r>
            <a:r>
              <a:rPr lang="en-US" sz="5400" b="1" dirty="0" smtClean="0">
                <a:solidFill>
                  <a:srgbClr val="FF0000"/>
                </a:solidFill>
                <a:effectLst>
                  <a:outerShdw blurRad="38100" dist="38100" dir="2700000" algn="tl">
                    <a:srgbClr val="000000">
                      <a:alpha val="43137"/>
                    </a:srgbClr>
                  </a:outerShdw>
                </a:effectLst>
                <a:latin typeface="+mn-lt"/>
                <a:cs typeface="Times New Roman" pitchFamily="18" charset="0"/>
              </a:rPr>
              <a:t>. </a:t>
            </a:r>
            <a:r>
              <a:rPr lang="vi-VN" sz="5400" b="1" dirty="0">
                <a:solidFill>
                  <a:srgbClr val="003399"/>
                </a:solidFill>
                <a:latin typeface="+mn-lt"/>
              </a:rPr>
              <a:t>Chúa </a:t>
            </a:r>
            <a:r>
              <a:rPr lang="en-US" sz="5400" b="1" dirty="0" err="1" smtClean="0">
                <a:solidFill>
                  <a:srgbClr val="003399"/>
                </a:solidFill>
                <a:latin typeface="+mn-lt"/>
              </a:rPr>
              <a:t>tỏ</a:t>
            </a:r>
            <a:r>
              <a:rPr lang="en-US" sz="5400" b="1" dirty="0" smtClean="0">
                <a:solidFill>
                  <a:srgbClr val="003399"/>
                </a:solidFill>
                <a:latin typeface="+mn-lt"/>
              </a:rPr>
              <a:t> </a:t>
            </a:r>
            <a:r>
              <a:rPr lang="en-US" sz="5400" b="1" dirty="0" err="1" smtClean="0">
                <a:solidFill>
                  <a:srgbClr val="003399"/>
                </a:solidFill>
                <a:latin typeface="+mn-lt"/>
              </a:rPr>
              <a:t>bày</a:t>
            </a:r>
            <a:r>
              <a:rPr lang="en-US" sz="5400" b="1" dirty="0" smtClean="0">
                <a:solidFill>
                  <a:srgbClr val="003399"/>
                </a:solidFill>
                <a:latin typeface="+mn-lt"/>
              </a:rPr>
              <a:t> </a:t>
            </a:r>
            <a:r>
              <a:rPr lang="en-US" sz="5400" b="1" dirty="0" err="1" smtClean="0">
                <a:solidFill>
                  <a:srgbClr val="003399"/>
                </a:solidFill>
                <a:latin typeface="+mn-lt"/>
              </a:rPr>
              <a:t>lời</a:t>
            </a:r>
            <a:r>
              <a:rPr lang="en-US" sz="5400" b="1" dirty="0" smtClean="0">
                <a:solidFill>
                  <a:srgbClr val="003399"/>
                </a:solidFill>
                <a:latin typeface="+mn-lt"/>
              </a:rPr>
              <a:t> </a:t>
            </a:r>
            <a:r>
              <a:rPr lang="en-US" sz="5400" b="1" dirty="0" err="1" smtClean="0">
                <a:solidFill>
                  <a:srgbClr val="003399"/>
                </a:solidFill>
                <a:latin typeface="+mn-lt"/>
              </a:rPr>
              <a:t>Chúa</a:t>
            </a:r>
            <a:r>
              <a:rPr lang="en-US" sz="5400" b="1" dirty="0" smtClean="0">
                <a:solidFill>
                  <a:srgbClr val="003399"/>
                </a:solidFill>
                <a:latin typeface="+mn-lt"/>
              </a:rPr>
              <a:t> </a:t>
            </a:r>
            <a:r>
              <a:rPr lang="en-US" sz="5400" b="1" dirty="0" err="1" smtClean="0">
                <a:solidFill>
                  <a:srgbClr val="003399"/>
                </a:solidFill>
                <a:latin typeface="+mn-lt"/>
              </a:rPr>
              <a:t>cùng</a:t>
            </a:r>
            <a:r>
              <a:rPr lang="en-US" sz="5400" b="1" dirty="0" smtClean="0">
                <a:solidFill>
                  <a:srgbClr val="003399"/>
                </a:solidFill>
                <a:latin typeface="+mn-lt"/>
              </a:rPr>
              <a:t> </a:t>
            </a:r>
            <a:r>
              <a:rPr lang="en-US" sz="5400" b="1" dirty="0" err="1" smtClean="0">
                <a:solidFill>
                  <a:srgbClr val="003399"/>
                </a:solidFill>
                <a:latin typeface="+mn-lt"/>
              </a:rPr>
              <a:t>nhà</a:t>
            </a:r>
            <a:r>
              <a:rPr lang="en-US" sz="5400" b="1" dirty="0" smtClean="0">
                <a:solidFill>
                  <a:srgbClr val="003399"/>
                </a:solidFill>
                <a:latin typeface="+mn-lt"/>
              </a:rPr>
              <a:t> Gia-</a:t>
            </a:r>
            <a:r>
              <a:rPr lang="en-US" sz="5400" b="1" dirty="0" err="1" smtClean="0">
                <a:solidFill>
                  <a:srgbClr val="003399"/>
                </a:solidFill>
                <a:latin typeface="+mn-lt"/>
              </a:rPr>
              <a:t>cóp</a:t>
            </a:r>
            <a:r>
              <a:rPr lang="en-US" sz="5400" b="1" dirty="0" smtClean="0">
                <a:solidFill>
                  <a:srgbClr val="003399"/>
                </a:solidFill>
                <a:latin typeface="+mn-lt"/>
              </a:rPr>
              <a:t>, ban </a:t>
            </a:r>
            <a:r>
              <a:rPr lang="en-US" sz="5400" b="1" dirty="0" err="1" smtClean="0">
                <a:solidFill>
                  <a:srgbClr val="003399"/>
                </a:solidFill>
                <a:latin typeface="+mn-lt"/>
              </a:rPr>
              <a:t>luật</a:t>
            </a:r>
            <a:r>
              <a:rPr lang="en-US" sz="5400" b="1" dirty="0" smtClean="0">
                <a:solidFill>
                  <a:srgbClr val="003399"/>
                </a:solidFill>
                <a:latin typeface="+mn-lt"/>
              </a:rPr>
              <a:t> </a:t>
            </a:r>
            <a:r>
              <a:rPr lang="en-US" sz="5400" b="1" dirty="0" err="1" smtClean="0">
                <a:solidFill>
                  <a:srgbClr val="003399"/>
                </a:solidFill>
                <a:latin typeface="+mn-lt"/>
              </a:rPr>
              <a:t>pháp</a:t>
            </a:r>
            <a:r>
              <a:rPr lang="en-US" sz="5400" b="1" dirty="0" smtClean="0">
                <a:solidFill>
                  <a:srgbClr val="003399"/>
                </a:solidFill>
                <a:latin typeface="+mn-lt"/>
              </a:rPr>
              <a:t> </a:t>
            </a:r>
            <a:r>
              <a:rPr lang="en-US" sz="5400" b="1" dirty="0" err="1" smtClean="0">
                <a:solidFill>
                  <a:srgbClr val="003399"/>
                </a:solidFill>
                <a:latin typeface="+mn-lt"/>
              </a:rPr>
              <a:t>chỉ</a:t>
            </a:r>
            <a:r>
              <a:rPr lang="en-US" sz="5400" b="1" dirty="0" smtClean="0">
                <a:solidFill>
                  <a:srgbClr val="003399"/>
                </a:solidFill>
                <a:latin typeface="+mn-lt"/>
              </a:rPr>
              <a:t> </a:t>
            </a:r>
            <a:r>
              <a:rPr lang="en-US" sz="5400" b="1" dirty="0" err="1" smtClean="0">
                <a:solidFill>
                  <a:srgbClr val="003399"/>
                </a:solidFill>
                <a:latin typeface="+mn-lt"/>
              </a:rPr>
              <a:t>thị</a:t>
            </a:r>
            <a:r>
              <a:rPr lang="en-US" sz="5400" b="1" dirty="0" smtClean="0">
                <a:solidFill>
                  <a:srgbClr val="003399"/>
                </a:solidFill>
                <a:latin typeface="+mn-lt"/>
              </a:rPr>
              <a:t> </a:t>
            </a:r>
            <a:r>
              <a:rPr lang="en-US" sz="5400" b="1" dirty="0" err="1" smtClean="0">
                <a:solidFill>
                  <a:srgbClr val="003399"/>
                </a:solidFill>
                <a:latin typeface="+mn-lt"/>
              </a:rPr>
              <a:t>cùng</a:t>
            </a:r>
            <a:r>
              <a:rPr lang="en-US" sz="5400" b="1" dirty="0" smtClean="0">
                <a:solidFill>
                  <a:srgbClr val="003399"/>
                </a:solidFill>
                <a:latin typeface="+mn-lt"/>
              </a:rPr>
              <a:t> Is-</a:t>
            </a:r>
            <a:r>
              <a:rPr lang="en-US" sz="5400" b="1" dirty="0" err="1" smtClean="0">
                <a:solidFill>
                  <a:srgbClr val="003399"/>
                </a:solidFill>
                <a:latin typeface="+mn-lt"/>
              </a:rPr>
              <a:t>ra</a:t>
            </a:r>
            <a:r>
              <a:rPr lang="en-US" sz="5400" b="1" dirty="0" smtClean="0">
                <a:solidFill>
                  <a:srgbClr val="003399"/>
                </a:solidFill>
                <a:latin typeface="+mn-lt"/>
              </a:rPr>
              <a:t>-el, </a:t>
            </a:r>
            <a:r>
              <a:rPr lang="en-US" sz="5400" b="1" dirty="0" err="1" smtClean="0">
                <a:solidFill>
                  <a:srgbClr val="003399"/>
                </a:solidFill>
                <a:latin typeface="+mn-lt"/>
              </a:rPr>
              <a:t>Chúa</a:t>
            </a:r>
            <a:r>
              <a:rPr lang="en-US" sz="5400" b="1" dirty="0" smtClean="0">
                <a:solidFill>
                  <a:srgbClr val="003399"/>
                </a:solidFill>
                <a:latin typeface="+mn-lt"/>
              </a:rPr>
              <a:t> </a:t>
            </a:r>
            <a:r>
              <a:rPr lang="en-US" sz="5400" b="1" dirty="0" err="1" smtClean="0">
                <a:solidFill>
                  <a:srgbClr val="003399"/>
                </a:solidFill>
                <a:latin typeface="+mn-lt"/>
              </a:rPr>
              <a:t>nào</a:t>
            </a:r>
            <a:r>
              <a:rPr lang="en-US" sz="5400" b="1" dirty="0" smtClean="0">
                <a:solidFill>
                  <a:srgbClr val="003399"/>
                </a:solidFill>
                <a:latin typeface="+mn-lt"/>
              </a:rPr>
              <a:t> </a:t>
            </a:r>
            <a:r>
              <a:rPr lang="en-US" sz="5400" b="1" dirty="0" err="1" smtClean="0">
                <a:solidFill>
                  <a:srgbClr val="003399"/>
                </a:solidFill>
                <a:latin typeface="+mn-lt"/>
              </a:rPr>
              <a:t>xử</a:t>
            </a:r>
            <a:r>
              <a:rPr lang="en-US" sz="5400" b="1" dirty="0" smtClean="0">
                <a:solidFill>
                  <a:srgbClr val="003399"/>
                </a:solidFill>
                <a:latin typeface="+mn-lt"/>
              </a:rPr>
              <a:t> </a:t>
            </a:r>
            <a:r>
              <a:rPr lang="en-US" sz="5400" b="1" dirty="0" err="1" smtClean="0">
                <a:solidFill>
                  <a:srgbClr val="003399"/>
                </a:solidFill>
                <a:latin typeface="+mn-lt"/>
              </a:rPr>
              <a:t>như</a:t>
            </a:r>
            <a:r>
              <a:rPr lang="en-US" sz="5400" b="1" dirty="0" smtClean="0">
                <a:solidFill>
                  <a:srgbClr val="003399"/>
                </a:solidFill>
                <a:latin typeface="+mn-lt"/>
              </a:rPr>
              <a:t> </a:t>
            </a:r>
            <a:r>
              <a:rPr lang="en-US" sz="5400" b="1" dirty="0" err="1" smtClean="0">
                <a:solidFill>
                  <a:srgbClr val="003399"/>
                </a:solidFill>
                <a:latin typeface="+mn-lt"/>
              </a:rPr>
              <a:t>thế</a:t>
            </a:r>
            <a:r>
              <a:rPr lang="en-US" sz="5400" b="1" dirty="0" smtClean="0">
                <a:solidFill>
                  <a:srgbClr val="003399"/>
                </a:solidFill>
                <a:latin typeface="+mn-lt"/>
              </a:rPr>
              <a:t> </a:t>
            </a:r>
            <a:r>
              <a:rPr lang="en-US" sz="5400" b="1" dirty="0" err="1" smtClean="0">
                <a:solidFill>
                  <a:srgbClr val="003399"/>
                </a:solidFill>
                <a:latin typeface="+mn-lt"/>
              </a:rPr>
              <a:t>với</a:t>
            </a:r>
            <a:r>
              <a:rPr lang="en-US" sz="5400" b="1" dirty="0" smtClean="0">
                <a:solidFill>
                  <a:srgbClr val="003399"/>
                </a:solidFill>
                <a:latin typeface="+mn-lt"/>
              </a:rPr>
              <a:t> </a:t>
            </a:r>
            <a:r>
              <a:rPr lang="en-US" sz="5400" b="1" dirty="0" err="1" smtClean="0">
                <a:solidFill>
                  <a:srgbClr val="003399"/>
                </a:solidFill>
                <a:latin typeface="+mn-lt"/>
              </a:rPr>
              <a:t>một</a:t>
            </a:r>
            <a:r>
              <a:rPr lang="en-US" sz="5400" b="1" dirty="0" smtClean="0">
                <a:solidFill>
                  <a:srgbClr val="003399"/>
                </a:solidFill>
                <a:latin typeface="+mn-lt"/>
              </a:rPr>
              <a:t> </a:t>
            </a:r>
            <a:r>
              <a:rPr lang="en-US" sz="5400" b="1" dirty="0" err="1" smtClean="0">
                <a:solidFill>
                  <a:srgbClr val="003399"/>
                </a:solidFill>
                <a:latin typeface="+mn-lt"/>
              </a:rPr>
              <a:t>dân</a:t>
            </a:r>
            <a:r>
              <a:rPr lang="en-US" sz="5400" b="1" dirty="0" smtClean="0">
                <a:solidFill>
                  <a:srgbClr val="003399"/>
                </a:solidFill>
                <a:latin typeface="+mn-lt"/>
              </a:rPr>
              <a:t> </a:t>
            </a:r>
            <a:r>
              <a:rPr lang="en-US" sz="5400" b="1" dirty="0" err="1" smtClean="0">
                <a:solidFill>
                  <a:srgbClr val="003399"/>
                </a:solidFill>
                <a:latin typeface="+mn-lt"/>
              </a:rPr>
              <a:t>khác</a:t>
            </a:r>
            <a:r>
              <a:rPr lang="en-US" sz="5400" b="1" dirty="0" smtClean="0">
                <a:solidFill>
                  <a:srgbClr val="003399"/>
                </a:solidFill>
                <a:latin typeface="+mn-lt"/>
              </a:rPr>
              <a:t>, </a:t>
            </a:r>
            <a:r>
              <a:rPr lang="en-US" sz="5400" b="1" dirty="0" err="1" smtClean="0">
                <a:solidFill>
                  <a:srgbClr val="003399"/>
                </a:solidFill>
                <a:latin typeface="+mn-lt"/>
              </a:rPr>
              <a:t>không</a:t>
            </a:r>
            <a:r>
              <a:rPr lang="en-US" sz="5400" b="1" dirty="0" smtClean="0">
                <a:solidFill>
                  <a:srgbClr val="003399"/>
                </a:solidFill>
                <a:latin typeface="+mn-lt"/>
              </a:rPr>
              <a:t> </a:t>
            </a:r>
            <a:r>
              <a:rPr lang="en-US" sz="5400" b="1" dirty="0" err="1" smtClean="0">
                <a:solidFill>
                  <a:srgbClr val="003399"/>
                </a:solidFill>
                <a:latin typeface="+mn-lt"/>
              </a:rPr>
              <a:t>cho</a:t>
            </a:r>
            <a:r>
              <a:rPr lang="en-US" sz="5400" b="1" dirty="0" smtClean="0">
                <a:solidFill>
                  <a:srgbClr val="003399"/>
                </a:solidFill>
                <a:latin typeface="+mn-lt"/>
              </a:rPr>
              <a:t> </a:t>
            </a:r>
            <a:r>
              <a:rPr lang="en-US" sz="5400" b="1" dirty="0" err="1" smtClean="0">
                <a:solidFill>
                  <a:srgbClr val="003399"/>
                </a:solidFill>
                <a:latin typeface="+mn-lt"/>
              </a:rPr>
              <a:t>chúng</a:t>
            </a:r>
            <a:r>
              <a:rPr lang="en-US" sz="5400" b="1" dirty="0" smtClean="0">
                <a:solidFill>
                  <a:srgbClr val="003399"/>
                </a:solidFill>
                <a:latin typeface="+mn-lt"/>
              </a:rPr>
              <a:t> hay </a:t>
            </a:r>
            <a:r>
              <a:rPr lang="en-US" sz="5400" b="1" dirty="0" err="1" smtClean="0">
                <a:solidFill>
                  <a:srgbClr val="003399"/>
                </a:solidFill>
                <a:latin typeface="+mn-lt"/>
              </a:rPr>
              <a:t>được</a:t>
            </a:r>
            <a:r>
              <a:rPr lang="en-US" sz="5400" b="1" dirty="0" smtClean="0">
                <a:solidFill>
                  <a:srgbClr val="003399"/>
                </a:solidFill>
                <a:latin typeface="+mn-lt"/>
              </a:rPr>
              <a:t> </a:t>
            </a:r>
            <a:r>
              <a:rPr lang="en-US" sz="5400" b="1" dirty="0" err="1" smtClean="0">
                <a:solidFill>
                  <a:srgbClr val="003399"/>
                </a:solidFill>
                <a:latin typeface="+mn-lt"/>
              </a:rPr>
              <a:t>luật</a:t>
            </a:r>
            <a:r>
              <a:rPr lang="en-US" sz="5400" b="1" dirty="0" smtClean="0">
                <a:solidFill>
                  <a:srgbClr val="003399"/>
                </a:solidFill>
                <a:latin typeface="+mn-lt"/>
              </a:rPr>
              <a:t> </a:t>
            </a:r>
            <a:r>
              <a:rPr lang="en-US" sz="5400" b="1" dirty="0" err="1" smtClean="0">
                <a:solidFill>
                  <a:srgbClr val="003399"/>
                </a:solidFill>
                <a:latin typeface="+mn-lt"/>
              </a:rPr>
              <a:t>pháp</a:t>
            </a:r>
            <a:r>
              <a:rPr lang="en-US" sz="5400" b="1" dirty="0" smtClean="0">
                <a:solidFill>
                  <a:srgbClr val="003399"/>
                </a:solidFill>
                <a:latin typeface="+mn-lt"/>
              </a:rPr>
              <a:t> </a:t>
            </a:r>
            <a:r>
              <a:rPr lang="en-US" sz="5400" b="1" dirty="0" err="1" smtClean="0">
                <a:solidFill>
                  <a:srgbClr val="003399"/>
                </a:solidFill>
                <a:latin typeface="+mn-lt"/>
              </a:rPr>
              <a:t>khi</a:t>
            </a:r>
            <a:r>
              <a:rPr lang="en-US" sz="5400" b="1" dirty="0" smtClean="0">
                <a:solidFill>
                  <a:srgbClr val="003399"/>
                </a:solidFill>
                <a:latin typeface="+mn-lt"/>
              </a:rPr>
              <a:t> </a:t>
            </a:r>
            <a:r>
              <a:rPr lang="en-US" sz="5400" b="1" dirty="0" err="1" smtClean="0">
                <a:solidFill>
                  <a:srgbClr val="003399"/>
                </a:solidFill>
                <a:latin typeface="+mn-lt"/>
              </a:rPr>
              <a:t>nao</a:t>
            </a:r>
            <a:r>
              <a:rPr lang="en-US" sz="5400" b="1" dirty="0" smtClean="0">
                <a:solidFill>
                  <a:srgbClr val="003399"/>
                </a:solidFill>
                <a:latin typeface="+mn-lt"/>
              </a:rPr>
              <a:t>.</a:t>
            </a:r>
            <a:endParaRPr lang="en-US" sz="5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2006613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30000"/>
              </a:lnSpc>
            </a:pPr>
            <a:r>
              <a:rPr lang="en-US" sz="8000" b="1" dirty="0" err="1" smtClean="0">
                <a:solidFill>
                  <a:srgbClr val="FF0000"/>
                </a:solidFill>
                <a:effectLst>
                  <a:outerShdw blurRad="38100" dist="38100" dir="2700000" algn="tl">
                    <a:srgbClr val="000000">
                      <a:alpha val="43137"/>
                    </a:srgbClr>
                  </a:outerShdw>
                </a:effectLst>
                <a:cs typeface="Times New Roman" pitchFamily="18" charset="0"/>
              </a:rPr>
              <a:t>Đáp</a:t>
            </a:r>
            <a:r>
              <a:rPr lang="en-US" sz="8000" b="1" dirty="0" smtClean="0">
                <a:solidFill>
                  <a:srgbClr val="FF0000"/>
                </a:solidFill>
                <a:effectLst>
                  <a:outerShdw blurRad="38100" dist="38100" dir="2700000" algn="tl">
                    <a:srgbClr val="000000">
                      <a:alpha val="43137"/>
                    </a:srgbClr>
                  </a:outerShdw>
                </a:effectLst>
                <a:cs typeface="Times New Roman" pitchFamily="18" charset="0"/>
              </a:rPr>
              <a:t>:</a:t>
            </a:r>
            <a:r>
              <a:rPr lang="en-US" sz="8000" b="1" dirty="0" smtClean="0">
                <a:solidFill>
                  <a:srgbClr val="003399"/>
                </a:solidFill>
                <a:effectLst>
                  <a:outerShdw blurRad="38100" dist="38100" dir="2700000" algn="tl">
                    <a:srgbClr val="000000">
                      <a:alpha val="43137"/>
                    </a:srgbClr>
                  </a:outerShdw>
                </a:effectLst>
                <a:cs typeface="Times New Roman" pitchFamily="18" charset="0"/>
              </a:rPr>
              <a:t> </a:t>
            </a:r>
            <a:r>
              <a:rPr lang="vi-VN" sz="8000" b="1" dirty="0">
                <a:solidFill>
                  <a:srgbClr val="003399"/>
                </a:solidFill>
                <a:latin typeface="+mn-lt"/>
              </a:rPr>
              <a:t>Này Gia-liêm hỡi hãy ca mừng Chúa Trời.</a:t>
            </a:r>
            <a:endParaRPr lang="en-US" sz="8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1122557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6019800" cy="1384995"/>
          </a:xfrm>
          <a:prstGeom prst="rect">
            <a:avLst/>
          </a:prstGeom>
          <a:noFill/>
        </p:spPr>
        <p:txBody>
          <a:bodyPr wrap="square" rtlCol="0">
            <a:spAutoFit/>
          </a:bodyPr>
          <a:lstStyle/>
          <a:p>
            <a:r>
              <a:rPr lang="en-US" sz="2800" smtClean="0">
                <a:solidFill>
                  <a:srgbClr val="FFFF00"/>
                </a:solidFill>
              </a:rPr>
              <a:t>Bài đọc 2</a:t>
            </a:r>
          </a:p>
          <a:p>
            <a:r>
              <a:rPr lang="en-US" sz="2800" smtClean="0">
                <a:solidFill>
                  <a:srgbClr val="FFFF00"/>
                </a:solidFill>
              </a:rPr>
              <a:t>Bài trích thư thánh Phaolô Tông Đồ</a:t>
            </a:r>
          </a:p>
          <a:p>
            <a:r>
              <a:rPr lang="en-US" sz="2800" smtClean="0">
                <a:solidFill>
                  <a:srgbClr val="FFFF00"/>
                </a:solidFill>
              </a:rPr>
              <a:t>Gửi tín hữu Cô-rin-tô</a:t>
            </a:r>
            <a:endParaRPr lang="en-US" sz="2800">
              <a:solidFill>
                <a:srgbClr val="FFFF00"/>
              </a:solidFill>
            </a:endParaRPr>
          </a:p>
        </p:txBody>
      </p:sp>
      <p:sp>
        <p:nvSpPr>
          <p:cNvPr id="9" name="TextBox 8"/>
          <p:cNvSpPr txBox="1"/>
          <p:nvPr/>
        </p:nvSpPr>
        <p:spPr>
          <a:xfrm>
            <a:off x="76200" y="3790950"/>
            <a:ext cx="8610600" cy="1200329"/>
          </a:xfrm>
          <a:prstGeom prst="rect">
            <a:avLst/>
          </a:prstGeom>
          <a:noFill/>
        </p:spPr>
        <p:txBody>
          <a:bodyPr wrap="square" rtlCol="0">
            <a:spAutoFit/>
          </a:bodyPr>
          <a:lstStyle/>
          <a:p>
            <a:r>
              <a:rPr lang="en-US" sz="3600" smtClean="0">
                <a:solidFill>
                  <a:srgbClr val="FFFF00"/>
                </a:solidFill>
              </a:rPr>
              <a:t>Chỉ một tấm Bánh, nên tuy nhiên nhiều người, chúng ta cũng chỉ là một thân thể.</a:t>
            </a:r>
          </a:p>
        </p:txBody>
      </p:sp>
    </p:spTree>
    <p:extLst>
      <p:ext uri="{BB962C8B-B14F-4D97-AF65-F5344CB8AC3E}">
        <p14:creationId xmlns:p14="http://schemas.microsoft.com/office/powerpoint/2010/main" val="33167203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6000" b="1" u="sng"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6000" b="1" smtClean="0">
                <a:solidFill>
                  <a:srgbClr val="0000CC"/>
                </a:solidFill>
                <a:effectLst>
                  <a:outerShdw blurRad="38100" dist="38100" dir="2700000" algn="tl">
                    <a:srgbClr val="000000">
                      <a:alpha val="43137"/>
                    </a:srgbClr>
                  </a:outerShdw>
                </a:effectLst>
                <a:latin typeface="+mj-lt"/>
                <a:cs typeface="Times New Roman" pitchFamily="18" charset="0"/>
              </a:rPr>
              <a:t> </a:t>
            </a:r>
            <a:r>
              <a:rPr lang="en-US" sz="6000" b="1" smtClean="0">
                <a:solidFill>
                  <a:srgbClr val="003296"/>
                </a:solidFill>
                <a:effectLst>
                  <a:outerShdw blurRad="38100" dist="38100" dir="2700000" algn="tl">
                    <a:srgbClr val="000000">
                      <a:alpha val="43137"/>
                    </a:srgbClr>
                  </a:outerShdw>
                </a:effectLst>
                <a:latin typeface="+mj-lt"/>
                <a:cs typeface="Times New Roman" pitchFamily="18" charset="0"/>
              </a:rPr>
              <a:t>Chúa phán: Ta là bánh hằng sống từ trời xuống, ai ăn bánh này sẽ được sống muôn đời</a:t>
            </a:r>
            <a:r>
              <a:rPr lang="vi-VN" sz="6000" b="1"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u="sng" smtClean="0">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5601670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68790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dirty="0">
                <a:solidFill>
                  <a:srgbClr val="003399"/>
                </a:solidFill>
                <a:effectLst>
                  <a:outerShdw blurRad="38100" dist="38100" dir="2700000" algn="tl">
                    <a:srgbClr val="000000">
                      <a:alpha val="43137"/>
                    </a:srgbClr>
                  </a:outerShdw>
                </a:effectLst>
                <a:latin typeface="+mj-lt"/>
              </a:rPr>
              <a:t>này chúng con đang </a:t>
            </a:r>
            <a:r>
              <a:rPr lang="en-US" sz="5900" b="1" dirty="0" err="1" smtClean="0">
                <a:solidFill>
                  <a:srgbClr val="003399"/>
                </a:solidFill>
                <a:effectLst>
                  <a:outerShdw blurRad="38100" dist="38100" dir="2700000" algn="tl">
                    <a:srgbClr val="000000">
                      <a:alpha val="43137"/>
                    </a:srgbClr>
                  </a:outerShdw>
                </a:effectLst>
                <a:latin typeface="+mj-lt"/>
                <a:cs typeface="Times New Roman" pitchFamily="18" charset="0"/>
              </a:rPr>
              <a:t>chung</a:t>
            </a:r>
            <a:r>
              <a:rPr lang="vi-VN" sz="5900" b="1" dirty="0" smtClean="0">
                <a:solidFill>
                  <a:srgbClr val="FFFF00"/>
                </a:solidFill>
                <a:effectLst>
                  <a:outerShdw blurRad="38100" dist="38100" dir="2700000" algn="tl">
                    <a:srgbClr val="000000">
                      <a:alpha val="43137"/>
                    </a:srgbClr>
                  </a:outerShdw>
                </a:effectLst>
                <a:latin typeface="+mj-lt"/>
              </a:rPr>
              <a:t> </a:t>
            </a:r>
            <a:r>
              <a:rPr lang="vi-VN" sz="5900" b="1" dirty="0">
                <a:solidFill>
                  <a:srgbClr val="003399"/>
                </a:solidFill>
                <a:effectLst>
                  <a:outerShdw blurRad="38100" dist="38100" dir="2700000" algn="tl">
                    <a:srgbClr val="000000">
                      <a:alpha val="43137"/>
                    </a:srgbClr>
                  </a:outerShdw>
                </a:effectLst>
                <a:latin typeface="+mj-lt"/>
              </a:rPr>
              <a:t>lời cầu nguyện cho các</a:t>
            </a:r>
            <a:br>
              <a:rPr lang="vi-VN" sz="5900" b="1" dirty="0">
                <a:solidFill>
                  <a:srgbClr val="003399"/>
                </a:solidFill>
                <a:effectLst>
                  <a:outerShdw blurRad="38100" dist="38100" dir="2700000" algn="tl">
                    <a:srgbClr val="000000">
                      <a:alpha val="43137"/>
                    </a:srgbClr>
                  </a:outerShdw>
                </a:effectLst>
                <a:latin typeface="+mj-lt"/>
              </a:rPr>
            </a:b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Giám</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mục</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900" b="1" dirty="0">
                <a:solidFill>
                  <a:srgbClr val="003399"/>
                </a:solidFill>
                <a:effectLst>
                  <a:outerShdw blurRad="38100" dist="38100" dir="2700000" algn="tl">
                    <a:srgbClr val="000000">
                      <a:alpha val="43137"/>
                    </a:srgbClr>
                  </a:outerShdw>
                </a:effectLst>
                <a:latin typeface="+mj-lt"/>
              </a:rPr>
              <a:t>và những người tham dự Thượng Hội đồng Giám mục thế giới.</a:t>
            </a:r>
            <a:endParaRPr lang="en-US" sz="59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6348782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a:solidFill>
                  <a:srgbClr val="003399"/>
                </a:solidFill>
                <a:effectLst>
                  <a:outerShdw blurRad="38100" dist="38100" dir="2700000" algn="tl">
                    <a:srgbClr val="000000">
                      <a:alpha val="43137"/>
                    </a:srgbClr>
                  </a:outerShdw>
                </a:effectLst>
                <a:cs typeface="Times New Roman" pitchFamily="18" charset="0"/>
              </a:rPr>
              <a:t>s</a:t>
            </a:r>
            <a:r>
              <a:rPr lang="vi-VN" sz="6600" b="1" dirty="0" smtClean="0">
                <a:solidFill>
                  <a:srgbClr val="003399"/>
                </a:solidFill>
                <a:effectLst>
                  <a:outerShdw blurRad="38100" dist="38100" dir="2700000" algn="tl">
                    <a:srgbClr val="000000">
                      <a:alpha val="43137"/>
                    </a:srgbClr>
                  </a:outerShdw>
                </a:effectLst>
                <a:latin typeface="+mj-lt"/>
                <a:cs typeface="Times New Roman" pitchFamily="18" charset="0"/>
              </a:rPr>
              <a:t>inh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a:t>
            </a:r>
            <a:r>
              <a:rPr lang="vi-VN" sz="6000" b="1" dirty="0" smtClean="0">
                <a:solidFill>
                  <a:srgbClr val="003399"/>
                </a:solidFill>
                <a:effectLst>
                  <a:outerShdw blurRad="38100" dist="38100" dir="2700000" algn="tl">
                    <a:srgbClr val="000000">
                      <a:alpha val="43137"/>
                    </a:srgbClr>
                  </a:outerShdw>
                </a:effectLst>
                <a:latin typeface="+mj-lt"/>
              </a:rPr>
              <a:t>Cha</a:t>
            </a:r>
            <a:r>
              <a:rPr lang="en-US" sz="6000" b="1" dirty="0" smtClean="0">
                <a:solidFill>
                  <a:srgbClr val="003399"/>
                </a:solidFill>
                <a:effectLst>
                  <a:outerShdw blurRad="38100" dist="38100" dir="2700000" algn="tl">
                    <a:srgbClr val="000000">
                      <a:alpha val="43137"/>
                    </a:srgbClr>
                  </a:outerShdw>
                </a:effectLst>
                <a:latin typeface="+mj-lt"/>
              </a:rPr>
              <a:t>,</a:t>
            </a:r>
            <a:r>
              <a:rPr lang="vi-VN" sz="6000" b="1" dirty="0" smtClean="0">
                <a:solidFill>
                  <a:srgbClr val="003399"/>
                </a:solidFill>
                <a:effectLst>
                  <a:outerShdw blurRad="38100" dist="38100" dir="2700000" algn="tl">
                    <a:srgbClr val="000000">
                      <a:alpha val="43137"/>
                    </a:srgbClr>
                  </a:outerShdw>
                </a:effectLst>
                <a:latin typeface="+mj-lt"/>
              </a:rPr>
              <a:t> </a:t>
            </a:r>
            <a:r>
              <a:rPr lang="vi-VN" sz="6000" b="1" dirty="0">
                <a:solidFill>
                  <a:srgbClr val="003399"/>
                </a:solidFill>
                <a:effectLst>
                  <a:outerShdw blurRad="38100" dist="38100" dir="2700000" algn="tl">
                    <a:srgbClr val="000000">
                      <a:alpha val="43137"/>
                    </a:srgbClr>
                  </a:outerShdw>
                </a:effectLst>
                <a:latin typeface="+mj-lt"/>
              </a:rPr>
              <a:t>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a:t>
            </a:r>
            <a:r>
              <a:rPr lang="vi-VN" sz="6000" b="1" dirty="0" smtClean="0">
                <a:solidFill>
                  <a:srgbClr val="003399"/>
                </a:solidFill>
                <a:effectLst>
                  <a:outerShdw blurRad="38100" dist="38100" dir="2700000" algn="tl">
                    <a:srgbClr val="000000">
                      <a:alpha val="43137"/>
                    </a:srgbClr>
                  </a:outerShdw>
                </a:effectLst>
                <a:latin typeface="+mj-lt"/>
              </a:rPr>
              <a:t>Con</a:t>
            </a:r>
            <a:r>
              <a:rPr lang="en-US" sz="6000" b="1" dirty="0" smtClean="0">
                <a:solidFill>
                  <a:srgbClr val="003399"/>
                </a:solidFill>
                <a:effectLst>
                  <a:outerShdw blurRad="38100" dist="38100" dir="2700000" algn="tl">
                    <a:srgbClr val="000000">
                      <a:alpha val="43137"/>
                    </a:srgbClr>
                  </a:outerShdw>
                </a:effectLst>
                <a:latin typeface="+mj-lt"/>
              </a:rPr>
              <a:t>.</a:t>
            </a:r>
            <a:r>
              <a:rPr lang="vi-VN" sz="6000" b="1" dirty="0" smtClean="0">
                <a:solidFill>
                  <a:srgbClr val="003399"/>
                </a:solidFill>
                <a:effectLst>
                  <a:outerShdw blurRad="38100" dist="38100" dir="2700000" algn="tl">
                    <a:srgbClr val="000000">
                      <a:alpha val="43137"/>
                    </a:srgbClr>
                  </a:outerShdw>
                </a:effectLst>
                <a:latin typeface="+mj-lt"/>
              </a:rPr>
              <a:t> </a:t>
            </a:r>
            <a:r>
              <a:rPr lang="vi-VN" sz="6000" b="1" dirty="0">
                <a:solidFill>
                  <a:srgbClr val="003399"/>
                </a:solidFill>
                <a:effectLst>
                  <a:outerShdw blurRad="38100" dist="38100" dir="2700000" algn="tl">
                    <a:srgbClr val="000000">
                      <a:alpha val="43137"/>
                    </a:srgbClr>
                  </a:outerShdw>
                </a:effectLst>
                <a:latin typeface="+mj-lt"/>
              </a:rPr>
              <a:t>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000" b="1" dirty="0">
                <a:solidFill>
                  <a:srgbClr val="003399"/>
                </a:solidFill>
                <a:effectLst>
                  <a:outerShdw blurRad="38100" dist="38100" dir="2700000" algn="tl">
                    <a:srgbClr val="000000">
                      <a:alpha val="43137"/>
                    </a:srgbClr>
                  </a:outerShdw>
                </a:effectLst>
                <a:latin typeface="+mj-lt"/>
              </a:rPr>
              <a:t>Xin Chúa làm nên cuộc Hiện Xuống mới trong đời sống Hội</a:t>
            </a:r>
            <a:br>
              <a:rPr lang="vi-VN" sz="5000" b="1" dirty="0">
                <a:solidFill>
                  <a:srgbClr val="003399"/>
                </a:solidFill>
                <a:effectLst>
                  <a:outerShdw blurRad="38100" dist="38100" dir="2700000" algn="tl">
                    <a:srgbClr val="000000">
                      <a:alpha val="43137"/>
                    </a:srgbClr>
                  </a:outerShdw>
                </a:effectLst>
                <a:latin typeface="+mj-lt"/>
              </a:rPr>
            </a:br>
            <a:r>
              <a:rPr lang="en-US" sz="5000" b="1" dirty="0" err="1">
                <a:solidFill>
                  <a:srgbClr val="003399"/>
                </a:solidFill>
                <a:effectLst>
                  <a:outerShdw blurRad="38100" dist="38100" dir="2700000" algn="tl">
                    <a:srgbClr val="000000">
                      <a:alpha val="43137"/>
                    </a:srgbClr>
                  </a:outerShdw>
                </a:effectLst>
                <a:latin typeface="+mj-lt"/>
                <a:cs typeface="Times New Roman" pitchFamily="18" charset="0"/>
              </a:rPr>
              <a:t>Thánh</a:t>
            </a:r>
            <a:r>
              <a:rPr lang="en-US" sz="5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000" b="1" dirty="0">
                <a:solidFill>
                  <a:srgbClr val="003399"/>
                </a:solidFill>
                <a:effectLst>
                  <a:outerShdw blurRad="38100" dist="38100" dir="2700000" algn="tl">
                    <a:srgbClr val="000000">
                      <a:alpha val="43137"/>
                    </a:srgbClr>
                  </a:outerShdw>
                </a:effectLst>
                <a:latin typeface="+mj-lt"/>
              </a:rPr>
              <a:t>xin tuôn tràn trên các Mục tử</a:t>
            </a:r>
            <a:r>
              <a:rPr lang="en-US" sz="5000" b="1" dirty="0">
                <a:solidFill>
                  <a:srgbClr val="003399"/>
                </a:solidFill>
                <a:effectLst>
                  <a:outerShdw blurRad="38100" dist="38100" dir="2700000" algn="tl">
                    <a:srgbClr val="000000">
                      <a:alpha val="43137"/>
                    </a:srgbClr>
                  </a:outerShdw>
                </a:effectLst>
                <a:latin typeface="+mj-lt"/>
              </a:rPr>
              <a:t> </a:t>
            </a:r>
            <a:r>
              <a:rPr lang="vi-VN" sz="5000" b="1" dirty="0">
                <a:solidFill>
                  <a:srgbClr val="003399"/>
                </a:solidFill>
                <a:effectLst>
                  <a:outerShdw blurRad="38100" dist="38100" dir="2700000" algn="tl">
                    <a:srgbClr val="000000">
                      <a:alpha val="43137"/>
                    </a:srgbClr>
                  </a:outerShdw>
                </a:effectLst>
                <a:latin typeface="+mj-lt"/>
              </a:rPr>
              <a:t> ơn khôn ngoan và thông hiểu,</a:t>
            </a:r>
            <a:r>
              <a:rPr lang="en-US" sz="5000" b="1" dirty="0">
                <a:solidFill>
                  <a:srgbClr val="003399"/>
                </a:solidFill>
                <a:effectLst>
                  <a:outerShdw blurRad="38100" dist="38100" dir="2700000" algn="tl">
                    <a:srgbClr val="000000">
                      <a:alpha val="43137"/>
                    </a:srgbClr>
                  </a:outerShdw>
                </a:effectLst>
                <a:latin typeface="+mj-lt"/>
              </a:rPr>
              <a:t>  </a:t>
            </a:r>
            <a:r>
              <a:rPr lang="en-US" sz="5000" b="1" dirty="0" err="1">
                <a:solidFill>
                  <a:srgbClr val="003399"/>
                </a:solidFill>
                <a:effectLst>
                  <a:outerShdw blurRad="38100" dist="38100" dir="2700000" algn="tl">
                    <a:srgbClr val="000000">
                      <a:alpha val="43137"/>
                    </a:srgbClr>
                  </a:outerShdw>
                </a:effectLst>
                <a:latin typeface="+mj-lt"/>
                <a:cs typeface="Times New Roman" pitchFamily="18" charset="0"/>
              </a:rPr>
              <a:t>gìn</a:t>
            </a:r>
            <a:r>
              <a:rPr lang="en-US" sz="5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itchFamily="18" charset="0"/>
              </a:rPr>
              <a:t>giữ</a:t>
            </a:r>
            <a:r>
              <a:rPr lang="en-US" sz="5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itchFamily="18" charset="0"/>
              </a:rPr>
              <a:t>các</a:t>
            </a:r>
            <a:r>
              <a:rPr lang="en-US" sz="5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itchFamily="18" charset="0"/>
              </a:rPr>
              <a:t>ngài</a:t>
            </a:r>
            <a:r>
              <a:rPr lang="en-US" sz="5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itchFamily="18" charset="0"/>
              </a:rPr>
              <a:t>luôn</a:t>
            </a:r>
            <a:r>
              <a:rPr lang="en-US" sz="5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itchFamily="18" charset="0"/>
              </a:rPr>
              <a:t>hiệp</a:t>
            </a:r>
            <a:r>
              <a:rPr lang="en-US" sz="5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itchFamily="18" charset="0"/>
              </a:rPr>
              <a:t>thông</a:t>
            </a:r>
            <a:r>
              <a:rPr lang="en-US" sz="5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itchFamily="18" charset="0"/>
              </a:rPr>
              <a:t>với</a:t>
            </a:r>
            <a:r>
              <a:rPr lang="en-US" sz="5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itchFamily="18" charset="0"/>
              </a:rPr>
              <a:t>nhau</a:t>
            </a:r>
            <a:r>
              <a:rPr lang="en-US" sz="5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itchFamily="18" charset="0"/>
              </a:rPr>
              <a:t>trong</a:t>
            </a:r>
            <a:r>
              <a:rPr lang="en-US" sz="5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itchFamily="18" charset="0"/>
              </a:rPr>
              <a:t>,</a:t>
            </a:r>
            <a:endParaRPr lang="en-US" sz="50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008910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133350"/>
            <a:ext cx="6324600" cy="3181350"/>
          </a:xfrm>
        </p:spPr>
        <p:txBody>
          <a:bodyPr>
            <a:normAutofit/>
          </a:bodyPr>
          <a:lstStyle/>
          <a:p>
            <a:r>
              <a:rPr lang="en-US" sz="5400" b="1" dirty="0" smtClean="0">
                <a:solidFill>
                  <a:srgbClr val="003399"/>
                </a:solidFill>
                <a:effectLst>
                  <a:outerShdw blurRad="38100" dist="38100" dir="2700000" algn="tl">
                    <a:srgbClr val="000000">
                      <a:alpha val="43137"/>
                    </a:srgbClr>
                  </a:outerShdw>
                </a:effectLst>
                <a:latin typeface="+mj-lt"/>
                <a:cs typeface="Times New Roman" pitchFamily="18" charset="0"/>
              </a:rPr>
              <a:t>Ca </a:t>
            </a:r>
            <a:r>
              <a:rPr lang="en-US" sz="5400" b="1" dirty="0" err="1" smtClean="0">
                <a:solidFill>
                  <a:srgbClr val="003399"/>
                </a:solidFill>
                <a:effectLst>
                  <a:outerShdw blurRad="38100" dist="38100" dir="2700000" algn="tl">
                    <a:srgbClr val="000000">
                      <a:alpha val="43137"/>
                    </a:srgbClr>
                  </a:outerShdw>
                </a:effectLst>
                <a:latin typeface="+mj-lt"/>
                <a:cs typeface="Times New Roman" pitchFamily="18" charset="0"/>
              </a:rPr>
              <a:t>Dâng</a:t>
            </a:r>
            <a:r>
              <a:rPr lang="en-US" sz="5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003399"/>
                </a:solidFill>
                <a:effectLst>
                  <a:outerShdw blurRad="38100" dist="38100" dir="2700000" algn="tl">
                    <a:srgbClr val="000000">
                      <a:alpha val="43137"/>
                    </a:srgbClr>
                  </a:outerShdw>
                </a:effectLst>
                <a:cs typeface="Times New Roman" pitchFamily="18" charset="0"/>
              </a:rPr>
              <a:t>Lễ</a:t>
            </a:r>
            <a:r>
              <a:rPr lang="en-US" sz="5400" b="1" dirty="0">
                <a:solidFill>
                  <a:srgbClr val="003399"/>
                </a:solidFill>
                <a:effectLst>
                  <a:outerShdw blurRad="38100" dist="38100" dir="2700000" algn="tl">
                    <a:srgbClr val="000000">
                      <a:alpha val="43137"/>
                    </a:srgbClr>
                  </a:outerShdw>
                </a:effectLst>
                <a:cs typeface="Times New Roman" pitchFamily="18" charset="0"/>
              </a:rPr>
              <a:t/>
            </a:r>
            <a:br>
              <a:rPr lang="en-US" sz="5400" b="1" dirty="0">
                <a:solidFill>
                  <a:srgbClr val="003399"/>
                </a:solidFill>
                <a:effectLst>
                  <a:outerShdw blurRad="38100" dist="38100" dir="2700000" algn="tl">
                    <a:srgbClr val="000000">
                      <a:alpha val="43137"/>
                    </a:srgbClr>
                  </a:outerShdw>
                </a:effectLst>
                <a:cs typeface="Times New Roman" pitchFamily="18" charset="0"/>
              </a:rPr>
            </a:br>
            <a:r>
              <a:rPr lang="en-US" sz="8000" b="1" dirty="0" smtClean="0">
                <a:solidFill>
                  <a:srgbClr val="C00000"/>
                </a:solidFill>
                <a:effectLst>
                  <a:outerShdw blurRad="38100" dist="38100" dir="2700000" algn="tl">
                    <a:srgbClr val="000000">
                      <a:alpha val="43137"/>
                    </a:srgbClr>
                  </a:outerShdw>
                </a:effectLst>
                <a:cs typeface="Times New Roman" pitchFamily="18" charset="0"/>
              </a:rPr>
              <a:t>TRẦM HƯƠNG</a:t>
            </a:r>
            <a:r>
              <a:rPr lang="en-US" sz="8000" b="1" dirty="0" smtClean="0">
                <a:solidFill>
                  <a:srgbClr val="003399"/>
                </a:solidFill>
                <a:effectLst>
                  <a:outerShdw blurRad="38100" dist="38100" dir="2700000" algn="tl">
                    <a:srgbClr val="000000">
                      <a:alpha val="43137"/>
                    </a:srgbClr>
                  </a:outerShdw>
                </a:effectLst>
                <a:cs typeface="Times New Roman" pitchFamily="18" charset="0"/>
              </a:rPr>
              <a:t/>
            </a:r>
            <a:br>
              <a:rPr lang="en-US" sz="8000" b="1" dirty="0" smtClean="0">
                <a:solidFill>
                  <a:srgbClr val="003399"/>
                </a:solidFill>
                <a:effectLst>
                  <a:outerShdw blurRad="38100" dist="38100" dir="2700000" algn="tl">
                    <a:srgbClr val="000000">
                      <a:alpha val="43137"/>
                    </a:srgbClr>
                  </a:outerShdw>
                </a:effectLst>
                <a:cs typeface="Times New Roman" pitchFamily="18" charset="0"/>
              </a:rPr>
            </a:br>
            <a:r>
              <a:rPr lang="en-US" sz="3600" b="1" i="1" dirty="0" err="1" smtClean="0">
                <a:solidFill>
                  <a:srgbClr val="003399"/>
                </a:solidFill>
                <a:effectLst>
                  <a:outerShdw blurRad="38100" dist="38100" dir="2700000" algn="tl">
                    <a:srgbClr val="000000">
                      <a:alpha val="43137"/>
                    </a:srgbClr>
                  </a:outerShdw>
                </a:effectLst>
                <a:cs typeface="Times New Roman" pitchFamily="18" charset="0"/>
              </a:rPr>
              <a:t>Nguyễn</a:t>
            </a:r>
            <a:r>
              <a:rPr lang="en-US" sz="3600" b="1" i="1" dirty="0" smtClean="0">
                <a:solidFill>
                  <a:srgbClr val="003399"/>
                </a:solidFill>
                <a:effectLst>
                  <a:outerShdw blurRad="38100" dist="38100" dir="2700000" algn="tl">
                    <a:srgbClr val="000000">
                      <a:alpha val="43137"/>
                    </a:srgbClr>
                  </a:outerShdw>
                </a:effectLst>
                <a:cs typeface="Times New Roman" pitchFamily="18" charset="0"/>
              </a:rPr>
              <a:t> </a:t>
            </a:r>
            <a:r>
              <a:rPr lang="en-US" sz="3600" b="1" i="1" dirty="0" err="1" smtClean="0">
                <a:solidFill>
                  <a:srgbClr val="003399"/>
                </a:solidFill>
                <a:effectLst>
                  <a:outerShdw blurRad="38100" dist="38100" dir="2700000" algn="tl">
                    <a:srgbClr val="000000">
                      <a:alpha val="43137"/>
                    </a:srgbClr>
                  </a:outerShdw>
                </a:effectLst>
                <a:cs typeface="Times New Roman" pitchFamily="18" charset="0"/>
              </a:rPr>
              <a:t>Duy</a:t>
            </a:r>
            <a:r>
              <a:rPr lang="en-US" sz="3600" b="1" i="1" dirty="0" smtClean="0">
                <a:solidFill>
                  <a:srgbClr val="003399"/>
                </a:solidFill>
                <a:effectLst>
                  <a:outerShdw blurRad="38100" dist="38100" dir="2700000" algn="tl">
                    <a:srgbClr val="000000">
                      <a:alpha val="43137"/>
                    </a:srgbClr>
                  </a:outerShdw>
                </a:effectLst>
                <a:cs typeface="Times New Roman" pitchFamily="18" charset="0"/>
              </a:rPr>
              <a:t> Vi</a:t>
            </a: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1" y="988695"/>
            <a:ext cx="3505199" cy="40214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157256"/>
            <a:ext cx="2176939" cy="3414806"/>
          </a:xfrm>
          <a:prstGeom prst="rect">
            <a:avLst/>
          </a:prstGeom>
        </p:spPr>
      </p:pic>
    </p:spTree>
    <p:extLst>
      <p:ext uri="{BB962C8B-B14F-4D97-AF65-F5344CB8AC3E}">
        <p14:creationId xmlns:p14="http://schemas.microsoft.com/office/powerpoint/2010/main" val="237244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500" spc="-150" dirty="0" smtClean="0">
                <a:solidFill>
                  <a:srgbClr val="FF0000"/>
                </a:solidFill>
                <a:latin typeface="+mj-lt"/>
              </a:rPr>
              <a:t>ĐK</a:t>
            </a:r>
            <a:r>
              <a:rPr lang="en-US" sz="5500" b="0" spc="-150" dirty="0" smtClean="0">
                <a:solidFill>
                  <a:srgbClr val="FF0000"/>
                </a:solidFill>
                <a:latin typeface="+mj-lt"/>
              </a:rPr>
              <a:t>:</a:t>
            </a:r>
            <a:r>
              <a:rPr lang="vi-VN" sz="5500" b="0" spc="-150" dirty="0" smtClean="0">
                <a:solidFill>
                  <a:srgbClr val="FF0000"/>
                </a:solidFill>
                <a:latin typeface="+mj-lt"/>
              </a:rPr>
              <a:t> </a:t>
            </a:r>
            <a:r>
              <a:rPr lang="vi-VN" sz="5500" b="0" spc="-150" dirty="0" smtClean="0">
                <a:solidFill>
                  <a:srgbClr val="003399"/>
                </a:solidFill>
                <a:latin typeface="+mj-lt"/>
              </a:rPr>
              <a:t>Này</a:t>
            </a:r>
            <a:r>
              <a:rPr lang="en-US" sz="5500" b="0" spc="-150" dirty="0" smtClean="0">
                <a:solidFill>
                  <a:srgbClr val="003399"/>
                </a:solidFill>
                <a:latin typeface="+mj-lt"/>
              </a:rPr>
              <a:t> </a:t>
            </a:r>
            <a:r>
              <a:rPr lang="en-US" sz="5500" b="0" spc="-150" dirty="0" err="1" smtClean="0">
                <a:solidFill>
                  <a:srgbClr val="003399"/>
                </a:solidFill>
                <a:latin typeface="+mj-lt"/>
              </a:rPr>
              <a:t>giờ</a:t>
            </a:r>
            <a:r>
              <a:rPr lang="en-US" sz="5500" b="0" spc="-150" dirty="0" smtClean="0">
                <a:solidFill>
                  <a:srgbClr val="003399"/>
                </a:solidFill>
                <a:latin typeface="+mj-lt"/>
              </a:rPr>
              <a:t> </a:t>
            </a:r>
            <a:r>
              <a:rPr lang="en-US" sz="5500" b="0" spc="-150" dirty="0" err="1" smtClean="0">
                <a:solidFill>
                  <a:srgbClr val="003399"/>
                </a:solidFill>
                <a:latin typeface="+mj-lt"/>
              </a:rPr>
              <a:t>nhiệm</a:t>
            </a:r>
            <a:r>
              <a:rPr lang="en-US" sz="5500" b="0" spc="-150" dirty="0" smtClean="0">
                <a:solidFill>
                  <a:srgbClr val="003399"/>
                </a:solidFill>
                <a:latin typeface="+mj-lt"/>
              </a:rPr>
              <a:t> </a:t>
            </a:r>
            <a:r>
              <a:rPr lang="en-US" sz="5500" b="0" spc="-150" dirty="0" err="1" smtClean="0">
                <a:solidFill>
                  <a:srgbClr val="003399"/>
                </a:solidFill>
                <a:latin typeface="+mj-lt"/>
              </a:rPr>
              <a:t>mầu</a:t>
            </a:r>
            <a:r>
              <a:rPr lang="en-US" sz="5500" spc="-150" dirty="0" smtClean="0">
                <a:solidFill>
                  <a:srgbClr val="003399"/>
                </a:solidFill>
                <a:latin typeface="+mj-lt"/>
              </a:rPr>
              <a:t>! Cao sang </a:t>
            </a:r>
            <a:r>
              <a:rPr lang="en-US" sz="5500" spc="-150" dirty="0" err="1" smtClean="0">
                <a:solidFill>
                  <a:srgbClr val="003399"/>
                </a:solidFill>
                <a:latin typeface="+mj-lt"/>
              </a:rPr>
              <a:t>uy</a:t>
            </a:r>
            <a:r>
              <a:rPr lang="en-US" sz="5500" spc="-150" dirty="0" smtClean="0">
                <a:solidFill>
                  <a:srgbClr val="003399"/>
                </a:solidFill>
                <a:latin typeface="+mj-lt"/>
              </a:rPr>
              <a:t> </a:t>
            </a:r>
            <a:r>
              <a:rPr lang="en-US" sz="5500" spc="-150" dirty="0" err="1" smtClean="0">
                <a:solidFill>
                  <a:srgbClr val="003399"/>
                </a:solidFill>
                <a:latin typeface="+mj-lt"/>
              </a:rPr>
              <a:t>linh</a:t>
            </a:r>
            <a:r>
              <a:rPr lang="en-US" sz="5500" spc="-150" dirty="0" smtClean="0">
                <a:solidFill>
                  <a:srgbClr val="003399"/>
                </a:solidFill>
                <a:latin typeface="+mj-lt"/>
              </a:rPr>
              <a:t> </a:t>
            </a:r>
            <a:r>
              <a:rPr lang="en-US" sz="5500" spc="-150" dirty="0" err="1" smtClean="0">
                <a:solidFill>
                  <a:srgbClr val="003399"/>
                </a:solidFill>
                <a:latin typeface="+mj-lt"/>
              </a:rPr>
              <a:t>Chúa</a:t>
            </a:r>
            <a:r>
              <a:rPr lang="en-US" sz="5500" spc="-150" dirty="0" smtClean="0">
                <a:solidFill>
                  <a:srgbClr val="003399"/>
                </a:solidFill>
                <a:latin typeface="+mj-lt"/>
              </a:rPr>
              <a:t> </a:t>
            </a:r>
            <a:r>
              <a:rPr lang="en-US" sz="5500" spc="-150" dirty="0" err="1" smtClean="0">
                <a:solidFill>
                  <a:srgbClr val="003399"/>
                </a:solidFill>
                <a:latin typeface="+mj-lt"/>
              </a:rPr>
              <a:t>Cả</a:t>
            </a:r>
            <a:r>
              <a:rPr lang="en-US" sz="5500" spc="-150" dirty="0" smtClean="0">
                <a:solidFill>
                  <a:srgbClr val="003399"/>
                </a:solidFill>
                <a:latin typeface="+mj-lt"/>
              </a:rPr>
              <a:t> </a:t>
            </a:r>
            <a:r>
              <a:rPr lang="en-US" sz="5500" spc="-150" dirty="0" err="1" smtClean="0">
                <a:solidFill>
                  <a:srgbClr val="003399"/>
                </a:solidFill>
                <a:latin typeface="+mj-lt"/>
              </a:rPr>
              <a:t>Thiên</a:t>
            </a:r>
            <a:r>
              <a:rPr lang="en-US" sz="5500" spc="-150" dirty="0" smtClean="0">
                <a:solidFill>
                  <a:srgbClr val="003399"/>
                </a:solidFill>
                <a:latin typeface="+mj-lt"/>
              </a:rPr>
              <a:t> </a:t>
            </a:r>
            <a:r>
              <a:rPr lang="en-US" sz="5500" spc="-150" dirty="0" err="1" smtClean="0">
                <a:solidFill>
                  <a:srgbClr val="003399"/>
                </a:solidFill>
                <a:latin typeface="+mj-lt"/>
              </a:rPr>
              <a:t>Đình</a:t>
            </a:r>
            <a:r>
              <a:rPr lang="en-US" sz="5500" spc="-150" dirty="0" smtClean="0">
                <a:solidFill>
                  <a:srgbClr val="003399"/>
                </a:solidFill>
                <a:latin typeface="+mj-lt"/>
              </a:rPr>
              <a:t> </a:t>
            </a:r>
            <a:r>
              <a:rPr lang="en-US" sz="5500" spc="-150" dirty="0" err="1" smtClean="0">
                <a:solidFill>
                  <a:srgbClr val="003399"/>
                </a:solidFill>
                <a:latin typeface="+mj-lt"/>
              </a:rPr>
              <a:t>nên</a:t>
            </a:r>
            <a:r>
              <a:rPr lang="en-US" sz="5500" spc="-150" dirty="0" smtClean="0">
                <a:solidFill>
                  <a:srgbClr val="003399"/>
                </a:solidFill>
                <a:latin typeface="+mj-lt"/>
              </a:rPr>
              <a:t> </a:t>
            </a:r>
            <a:r>
              <a:rPr lang="en-US" sz="5500" spc="-150" dirty="0" err="1" smtClean="0">
                <a:solidFill>
                  <a:srgbClr val="003399"/>
                </a:solidFill>
                <a:latin typeface="+mj-lt"/>
              </a:rPr>
              <a:t>Chiên</a:t>
            </a:r>
            <a:r>
              <a:rPr lang="en-US" sz="5500" spc="-150" dirty="0" smtClean="0">
                <a:solidFill>
                  <a:srgbClr val="003399"/>
                </a:solidFill>
                <a:latin typeface="+mj-lt"/>
              </a:rPr>
              <a:t> </a:t>
            </a:r>
            <a:r>
              <a:rPr lang="en-US" sz="5500" spc="-150" dirty="0" err="1" smtClean="0">
                <a:solidFill>
                  <a:srgbClr val="003399"/>
                </a:solidFill>
                <a:latin typeface="+mj-lt"/>
              </a:rPr>
              <a:t>hy</a:t>
            </a:r>
            <a:r>
              <a:rPr lang="en-US" sz="5500" spc="-150" dirty="0" smtClean="0">
                <a:solidFill>
                  <a:srgbClr val="003399"/>
                </a:solidFill>
                <a:latin typeface="+mj-lt"/>
              </a:rPr>
              <a:t> </a:t>
            </a:r>
            <a:r>
              <a:rPr lang="en-US" sz="5500" spc="-150" dirty="0" err="1" smtClean="0">
                <a:solidFill>
                  <a:srgbClr val="003399"/>
                </a:solidFill>
                <a:latin typeface="+mj-lt"/>
              </a:rPr>
              <a:t>sinh</a:t>
            </a:r>
            <a:r>
              <a:rPr lang="en-US" sz="5500" spc="-150" dirty="0" smtClean="0">
                <a:solidFill>
                  <a:srgbClr val="003399"/>
                </a:solidFill>
                <a:latin typeface="+mj-lt"/>
              </a:rPr>
              <a:t> </a:t>
            </a:r>
            <a:r>
              <a:rPr lang="en-US" sz="5500" spc="-150" dirty="0" err="1" smtClean="0">
                <a:solidFill>
                  <a:srgbClr val="003399"/>
                </a:solidFill>
                <a:latin typeface="+mj-lt"/>
              </a:rPr>
              <a:t>lễ</a:t>
            </a:r>
            <a:r>
              <a:rPr lang="en-US" sz="5500" spc="-150" dirty="0" smtClean="0">
                <a:solidFill>
                  <a:srgbClr val="003399"/>
                </a:solidFill>
                <a:latin typeface="+mj-lt"/>
              </a:rPr>
              <a:t> </a:t>
            </a:r>
            <a:r>
              <a:rPr lang="en-US" sz="5500" spc="-150" dirty="0" err="1" smtClean="0">
                <a:solidFill>
                  <a:srgbClr val="003399"/>
                </a:solidFill>
                <a:latin typeface="+mj-lt"/>
              </a:rPr>
              <a:t>thờ</a:t>
            </a:r>
            <a:r>
              <a:rPr lang="en-US" sz="5500" spc="-150" dirty="0" smtClean="0">
                <a:solidFill>
                  <a:srgbClr val="003399"/>
                </a:solidFill>
                <a:latin typeface="+mj-lt"/>
              </a:rPr>
              <a:t> </a:t>
            </a:r>
            <a:r>
              <a:rPr lang="en-US" sz="5500" spc="-150" dirty="0" err="1" smtClean="0">
                <a:solidFill>
                  <a:srgbClr val="003399"/>
                </a:solidFill>
                <a:latin typeface="+mj-lt"/>
              </a:rPr>
              <a:t>thanh</a:t>
            </a:r>
            <a:r>
              <a:rPr lang="en-US" sz="5500" spc="-150" dirty="0" smtClean="0">
                <a:solidFill>
                  <a:srgbClr val="003399"/>
                </a:solidFill>
                <a:latin typeface="+mj-lt"/>
              </a:rPr>
              <a:t> </a:t>
            </a:r>
            <a:r>
              <a:rPr lang="en-US" sz="5500" spc="-150" dirty="0" err="1" smtClean="0">
                <a:solidFill>
                  <a:srgbClr val="003399"/>
                </a:solidFill>
                <a:latin typeface="+mj-lt"/>
              </a:rPr>
              <a:t>khiết</a:t>
            </a:r>
            <a:r>
              <a:rPr lang="en-US" sz="5500" spc="-150" dirty="0" smtClean="0">
                <a:solidFill>
                  <a:srgbClr val="003399"/>
                </a:solidFill>
                <a:latin typeface="+mj-lt"/>
              </a:rPr>
              <a:t>. </a:t>
            </a:r>
            <a:r>
              <a:rPr lang="en-US" sz="5500" spc="-150" dirty="0" err="1" smtClean="0">
                <a:solidFill>
                  <a:srgbClr val="003399"/>
                </a:solidFill>
                <a:latin typeface="+mj-lt"/>
              </a:rPr>
              <a:t>Ôi</a:t>
            </a:r>
            <a:r>
              <a:rPr lang="en-US" sz="5500" spc="-150" dirty="0" smtClean="0">
                <a:solidFill>
                  <a:srgbClr val="003399"/>
                </a:solidFill>
                <a:latin typeface="+mj-lt"/>
              </a:rPr>
              <a:t> </a:t>
            </a:r>
            <a:r>
              <a:rPr lang="en-US" sz="5500" spc="-150" dirty="0" err="1" smtClean="0">
                <a:solidFill>
                  <a:srgbClr val="003399"/>
                </a:solidFill>
                <a:latin typeface="+mj-lt"/>
              </a:rPr>
              <a:t>đàn</a:t>
            </a:r>
            <a:r>
              <a:rPr lang="en-US" sz="5500" spc="-150" dirty="0" smtClean="0">
                <a:solidFill>
                  <a:srgbClr val="003399"/>
                </a:solidFill>
                <a:latin typeface="+mj-lt"/>
              </a:rPr>
              <a:t> ca Si-on </a:t>
            </a:r>
            <a:r>
              <a:rPr lang="en-US" sz="5500" spc="-150" dirty="0" err="1" smtClean="0">
                <a:solidFill>
                  <a:srgbClr val="003399"/>
                </a:solidFill>
                <a:latin typeface="+mj-lt"/>
              </a:rPr>
              <a:t>lừng</a:t>
            </a:r>
            <a:r>
              <a:rPr lang="en-US" sz="5500" spc="-150" dirty="0" smtClean="0">
                <a:solidFill>
                  <a:srgbClr val="003399"/>
                </a:solidFill>
                <a:latin typeface="+mj-lt"/>
              </a:rPr>
              <a:t> </a:t>
            </a:r>
            <a:r>
              <a:rPr lang="en-US" sz="5500" spc="-150" dirty="0" err="1" smtClean="0">
                <a:solidFill>
                  <a:srgbClr val="003399"/>
                </a:solidFill>
                <a:latin typeface="+mj-lt"/>
              </a:rPr>
              <a:t>hoan</a:t>
            </a:r>
            <a:r>
              <a:rPr lang="en-US" sz="5500" spc="-150" dirty="0" smtClean="0">
                <a:solidFill>
                  <a:srgbClr val="003399"/>
                </a:solidFill>
                <a:latin typeface="+mj-lt"/>
              </a:rPr>
              <a:t> </a:t>
            </a:r>
            <a:r>
              <a:rPr lang="en-US" sz="5500" spc="-150" dirty="0" err="1" smtClean="0">
                <a:solidFill>
                  <a:srgbClr val="003399"/>
                </a:solidFill>
                <a:latin typeface="+mj-lt"/>
              </a:rPr>
              <a:t>hỷ</a:t>
            </a:r>
            <a:endParaRPr lang="vi-VN" sz="5500" b="0" spc="-150" dirty="0">
              <a:solidFill>
                <a:srgbClr val="003399"/>
              </a:solidFill>
              <a:latin typeface="+mj-lt"/>
            </a:endParaRPr>
          </a:p>
        </p:txBody>
      </p:sp>
    </p:spTree>
    <p:extLst>
      <p:ext uri="{BB962C8B-B14F-4D97-AF65-F5344CB8AC3E}">
        <p14:creationId xmlns:p14="http://schemas.microsoft.com/office/powerpoint/2010/main" val="1328799296"/>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400" spc="-150" dirty="0" smtClean="0">
                <a:solidFill>
                  <a:srgbClr val="FF0000"/>
                </a:solidFill>
                <a:latin typeface="+mj-lt"/>
              </a:rPr>
              <a:t>…</a:t>
            </a:r>
            <a:r>
              <a:rPr lang="vi-VN" sz="5400" b="0" spc="-150" dirty="0" smtClean="0">
                <a:solidFill>
                  <a:srgbClr val="FF0000"/>
                </a:solidFill>
                <a:latin typeface="+mj-lt"/>
              </a:rPr>
              <a:t> </a:t>
            </a:r>
            <a:r>
              <a:rPr lang="en-US" sz="5400" spc="-150" dirty="0" err="1" smtClean="0">
                <a:solidFill>
                  <a:srgbClr val="003399"/>
                </a:solidFill>
                <a:latin typeface="+mj-lt"/>
              </a:rPr>
              <a:t>Giê-su</a:t>
            </a:r>
            <a:r>
              <a:rPr lang="en-US" sz="5400" spc="-150" dirty="0" smtClean="0">
                <a:solidFill>
                  <a:srgbClr val="003399"/>
                </a:solidFill>
                <a:latin typeface="+mj-lt"/>
              </a:rPr>
              <a:t> </a:t>
            </a:r>
            <a:r>
              <a:rPr lang="en-US" sz="5400" spc="-150" dirty="0" err="1" smtClean="0">
                <a:solidFill>
                  <a:srgbClr val="003399"/>
                </a:solidFill>
                <a:latin typeface="+mj-lt"/>
              </a:rPr>
              <a:t>mến</a:t>
            </a:r>
            <a:r>
              <a:rPr lang="en-US" sz="5400" spc="-150" dirty="0" smtClean="0">
                <a:solidFill>
                  <a:srgbClr val="003399"/>
                </a:solidFill>
                <a:latin typeface="+mj-lt"/>
              </a:rPr>
              <a:t> </a:t>
            </a:r>
            <a:r>
              <a:rPr lang="en-US" sz="5400" spc="-150" dirty="0" err="1" smtClean="0">
                <a:solidFill>
                  <a:srgbClr val="003399"/>
                </a:solidFill>
                <a:latin typeface="+mj-lt"/>
              </a:rPr>
              <a:t>yêu</a:t>
            </a:r>
            <a:r>
              <a:rPr lang="en-US" sz="5400" spc="-150" dirty="0" smtClean="0">
                <a:solidFill>
                  <a:srgbClr val="003399"/>
                </a:solidFill>
                <a:latin typeface="+mj-lt"/>
              </a:rPr>
              <a:t> </a:t>
            </a:r>
            <a:r>
              <a:rPr lang="en-US" sz="5400" spc="-150" dirty="0" err="1" smtClean="0">
                <a:solidFill>
                  <a:srgbClr val="003399"/>
                </a:solidFill>
                <a:latin typeface="+mj-lt"/>
              </a:rPr>
              <a:t>không</a:t>
            </a:r>
            <a:r>
              <a:rPr lang="en-US" sz="5400" spc="-150" dirty="0" smtClean="0">
                <a:solidFill>
                  <a:srgbClr val="003399"/>
                </a:solidFill>
                <a:latin typeface="+mj-lt"/>
              </a:rPr>
              <a:t> </a:t>
            </a:r>
            <a:r>
              <a:rPr lang="en-US" sz="5400" spc="-150" dirty="0" err="1" smtClean="0">
                <a:solidFill>
                  <a:srgbClr val="003399"/>
                </a:solidFill>
                <a:latin typeface="+mj-lt"/>
              </a:rPr>
              <a:t>bến</a:t>
            </a:r>
            <a:r>
              <a:rPr lang="en-US" sz="5400" spc="-150" dirty="0" smtClean="0">
                <a:solidFill>
                  <a:srgbClr val="003399"/>
                </a:solidFill>
                <a:latin typeface="+mj-lt"/>
              </a:rPr>
              <a:t> </a:t>
            </a:r>
            <a:r>
              <a:rPr lang="en-US" sz="5400" spc="-150" dirty="0" err="1" smtClean="0">
                <a:solidFill>
                  <a:srgbClr val="003399"/>
                </a:solidFill>
                <a:latin typeface="+mj-lt"/>
              </a:rPr>
              <a:t>không</a:t>
            </a:r>
            <a:r>
              <a:rPr lang="en-US" sz="5400" spc="-150" dirty="0" smtClean="0">
                <a:solidFill>
                  <a:srgbClr val="003399"/>
                </a:solidFill>
                <a:latin typeface="+mj-lt"/>
              </a:rPr>
              <a:t> </a:t>
            </a:r>
            <a:r>
              <a:rPr lang="en-US" sz="5400" spc="-150" dirty="0" err="1" smtClean="0">
                <a:solidFill>
                  <a:srgbClr val="003399"/>
                </a:solidFill>
                <a:latin typeface="+mj-lt"/>
              </a:rPr>
              <a:t>bờ</a:t>
            </a:r>
            <a:r>
              <a:rPr lang="en-US" sz="5400" spc="-150" dirty="0" smtClean="0">
                <a:solidFill>
                  <a:srgbClr val="003399"/>
                </a:solidFill>
                <a:latin typeface="+mj-lt"/>
              </a:rPr>
              <a:t>. </a:t>
            </a:r>
            <a:r>
              <a:rPr lang="en-US" sz="5400" spc="-150" dirty="0" err="1" smtClean="0">
                <a:solidFill>
                  <a:srgbClr val="003399"/>
                </a:solidFill>
                <a:latin typeface="+mj-lt"/>
              </a:rPr>
              <a:t>Ngày</a:t>
            </a:r>
            <a:r>
              <a:rPr lang="en-US" sz="5400" spc="-150" dirty="0" smtClean="0">
                <a:solidFill>
                  <a:srgbClr val="003399"/>
                </a:solidFill>
                <a:latin typeface="+mj-lt"/>
              </a:rPr>
              <a:t> </a:t>
            </a:r>
            <a:r>
              <a:rPr lang="en-US" sz="5400" spc="-150" dirty="0" err="1" smtClean="0">
                <a:solidFill>
                  <a:srgbClr val="003399"/>
                </a:solidFill>
                <a:latin typeface="+mj-lt"/>
              </a:rPr>
              <a:t>ngày</a:t>
            </a:r>
            <a:r>
              <a:rPr lang="en-US" sz="5400" spc="-150" dirty="0" smtClean="0">
                <a:solidFill>
                  <a:srgbClr val="003399"/>
                </a:solidFill>
                <a:latin typeface="+mj-lt"/>
              </a:rPr>
              <a:t> </a:t>
            </a:r>
            <a:r>
              <a:rPr lang="en-US" sz="5400" spc="-150" dirty="0" err="1" smtClean="0">
                <a:solidFill>
                  <a:srgbClr val="003399"/>
                </a:solidFill>
                <a:latin typeface="+mj-lt"/>
              </a:rPr>
              <a:t>dâng</a:t>
            </a:r>
            <a:r>
              <a:rPr lang="en-US" sz="5400" spc="-150" dirty="0" smtClean="0">
                <a:solidFill>
                  <a:srgbClr val="003399"/>
                </a:solidFill>
                <a:latin typeface="+mj-lt"/>
              </a:rPr>
              <a:t> </a:t>
            </a:r>
            <a:r>
              <a:rPr lang="en-US" sz="5400" spc="-150" dirty="0" err="1" smtClean="0">
                <a:solidFill>
                  <a:srgbClr val="003399"/>
                </a:solidFill>
                <a:latin typeface="+mj-lt"/>
              </a:rPr>
              <a:t>hiến</a:t>
            </a:r>
            <a:r>
              <a:rPr lang="en-US" sz="5400" spc="-150" dirty="0" smtClean="0">
                <a:solidFill>
                  <a:srgbClr val="003399"/>
                </a:solidFill>
                <a:latin typeface="+mj-lt"/>
              </a:rPr>
              <a:t> </a:t>
            </a:r>
            <a:r>
              <a:rPr lang="en-US" sz="5400" spc="-150" dirty="0" err="1" smtClean="0">
                <a:solidFill>
                  <a:srgbClr val="003399"/>
                </a:solidFill>
                <a:latin typeface="+mj-lt"/>
              </a:rPr>
              <a:t>trên</a:t>
            </a:r>
            <a:r>
              <a:rPr lang="en-US" sz="5400" spc="-150" dirty="0" smtClean="0">
                <a:solidFill>
                  <a:srgbClr val="003399"/>
                </a:solidFill>
                <a:latin typeface="+mj-lt"/>
              </a:rPr>
              <a:t> </a:t>
            </a:r>
            <a:r>
              <a:rPr lang="en-US" sz="5400" spc="-150" dirty="0" err="1" smtClean="0">
                <a:solidFill>
                  <a:srgbClr val="003399"/>
                </a:solidFill>
                <a:latin typeface="+mj-lt"/>
              </a:rPr>
              <a:t>khắp</a:t>
            </a:r>
            <a:r>
              <a:rPr lang="en-US" sz="5400" spc="-150" dirty="0" smtClean="0">
                <a:solidFill>
                  <a:srgbClr val="003399"/>
                </a:solidFill>
                <a:latin typeface="+mj-lt"/>
              </a:rPr>
              <a:t> </a:t>
            </a:r>
            <a:r>
              <a:rPr lang="en-US" sz="5400" spc="-150" dirty="0" err="1" smtClean="0">
                <a:solidFill>
                  <a:srgbClr val="003399"/>
                </a:solidFill>
                <a:latin typeface="+mj-lt"/>
              </a:rPr>
              <a:t>bàn</a:t>
            </a:r>
            <a:r>
              <a:rPr lang="en-US" sz="5400" spc="-150" dirty="0" smtClean="0">
                <a:solidFill>
                  <a:srgbClr val="003399"/>
                </a:solidFill>
                <a:latin typeface="+mj-lt"/>
              </a:rPr>
              <a:t> </a:t>
            </a:r>
            <a:r>
              <a:rPr lang="en-US" sz="5400" spc="-150" dirty="0" err="1" smtClean="0">
                <a:solidFill>
                  <a:srgbClr val="003399"/>
                </a:solidFill>
                <a:latin typeface="+mj-lt"/>
              </a:rPr>
              <a:t>thờ</a:t>
            </a:r>
            <a:r>
              <a:rPr lang="en-US" sz="5400" spc="-150" dirty="0" smtClean="0">
                <a:solidFill>
                  <a:srgbClr val="003399"/>
                </a:solidFill>
                <a:latin typeface="+mj-lt"/>
              </a:rPr>
              <a:t>. </a:t>
            </a:r>
            <a:r>
              <a:rPr lang="en-US" sz="5400" spc="-150" dirty="0" err="1" smtClean="0">
                <a:solidFill>
                  <a:srgbClr val="003399"/>
                </a:solidFill>
                <a:latin typeface="+mj-lt"/>
              </a:rPr>
              <a:t>Ôi</a:t>
            </a:r>
            <a:r>
              <a:rPr lang="en-US" sz="5400" spc="-150" dirty="0" smtClean="0">
                <a:solidFill>
                  <a:srgbClr val="003399"/>
                </a:solidFill>
                <a:latin typeface="+mj-lt"/>
              </a:rPr>
              <a:t> Con </a:t>
            </a:r>
            <a:r>
              <a:rPr lang="en-US" sz="5400" spc="-150" dirty="0" err="1" smtClean="0">
                <a:solidFill>
                  <a:srgbClr val="003399"/>
                </a:solidFill>
                <a:latin typeface="+mj-lt"/>
              </a:rPr>
              <a:t>Chúa</a:t>
            </a:r>
            <a:r>
              <a:rPr lang="en-US" sz="5400" spc="-150" dirty="0" smtClean="0">
                <a:solidFill>
                  <a:srgbClr val="003399"/>
                </a:solidFill>
                <a:latin typeface="+mj-lt"/>
              </a:rPr>
              <a:t> ban </a:t>
            </a:r>
            <a:r>
              <a:rPr lang="en-US" sz="5400" spc="-150" dirty="0" err="1" smtClean="0">
                <a:solidFill>
                  <a:srgbClr val="003399"/>
                </a:solidFill>
                <a:latin typeface="+mj-lt"/>
              </a:rPr>
              <a:t>Thịt</a:t>
            </a:r>
            <a:r>
              <a:rPr lang="en-US" sz="5400" spc="-150" dirty="0" smtClean="0">
                <a:solidFill>
                  <a:srgbClr val="003399"/>
                </a:solidFill>
                <a:latin typeface="+mj-lt"/>
              </a:rPr>
              <a:t> </a:t>
            </a:r>
            <a:r>
              <a:rPr lang="en-US" sz="5400" spc="-150" dirty="0" err="1" smtClean="0">
                <a:solidFill>
                  <a:srgbClr val="003399"/>
                </a:solidFill>
                <a:latin typeface="+mj-lt"/>
              </a:rPr>
              <a:t>Máu</a:t>
            </a:r>
            <a:r>
              <a:rPr lang="en-US" sz="5400" spc="-150" dirty="0" smtClean="0">
                <a:solidFill>
                  <a:srgbClr val="003399"/>
                </a:solidFill>
                <a:latin typeface="+mj-lt"/>
              </a:rPr>
              <a:t> </a:t>
            </a:r>
            <a:r>
              <a:rPr lang="en-US" sz="5400" spc="-150" dirty="0" err="1" smtClean="0">
                <a:solidFill>
                  <a:srgbClr val="003399"/>
                </a:solidFill>
                <a:latin typeface="+mj-lt"/>
              </a:rPr>
              <a:t>nuôi</a:t>
            </a:r>
            <a:r>
              <a:rPr lang="en-US" sz="5400" spc="-150" dirty="0" smtClean="0">
                <a:solidFill>
                  <a:srgbClr val="003399"/>
                </a:solidFill>
                <a:latin typeface="+mj-lt"/>
              </a:rPr>
              <a:t> </a:t>
            </a:r>
            <a:r>
              <a:rPr lang="en-US" sz="5400" spc="-150" dirty="0" err="1" smtClean="0">
                <a:solidFill>
                  <a:srgbClr val="003399"/>
                </a:solidFill>
                <a:latin typeface="+mj-lt"/>
              </a:rPr>
              <a:t>hồn</a:t>
            </a:r>
            <a:r>
              <a:rPr lang="en-US" sz="5400" spc="-150" dirty="0" smtClean="0">
                <a:solidFill>
                  <a:srgbClr val="003399"/>
                </a:solidFill>
                <a:latin typeface="+mj-lt"/>
              </a:rPr>
              <a:t>! </a:t>
            </a:r>
            <a:r>
              <a:rPr lang="en-US" sz="5400" spc="-150" dirty="0" err="1" smtClean="0">
                <a:solidFill>
                  <a:srgbClr val="003399"/>
                </a:solidFill>
                <a:latin typeface="+mj-lt"/>
              </a:rPr>
              <a:t>Nào</a:t>
            </a:r>
            <a:r>
              <a:rPr lang="en-US" sz="5400" spc="-150" dirty="0" smtClean="0">
                <a:solidFill>
                  <a:srgbClr val="003399"/>
                </a:solidFill>
                <a:latin typeface="+mj-lt"/>
              </a:rPr>
              <a:t> </a:t>
            </a:r>
            <a:r>
              <a:rPr lang="en-US" sz="5400" spc="-150" dirty="0" err="1" smtClean="0">
                <a:solidFill>
                  <a:srgbClr val="003399"/>
                </a:solidFill>
                <a:latin typeface="+mj-lt"/>
              </a:rPr>
              <a:t>người</a:t>
            </a:r>
            <a:r>
              <a:rPr lang="en-US" sz="5400" spc="-150" dirty="0" smtClean="0">
                <a:solidFill>
                  <a:srgbClr val="003399"/>
                </a:solidFill>
                <a:latin typeface="+mj-lt"/>
              </a:rPr>
              <a:t> </a:t>
            </a:r>
            <a:r>
              <a:rPr lang="en-US" sz="5400" spc="-150" dirty="0" err="1" smtClean="0">
                <a:solidFill>
                  <a:srgbClr val="003399"/>
                </a:solidFill>
                <a:latin typeface="+mj-lt"/>
              </a:rPr>
              <a:t>suy</a:t>
            </a:r>
            <a:r>
              <a:rPr lang="en-US" sz="5400" spc="-150" dirty="0" smtClean="0">
                <a:solidFill>
                  <a:srgbClr val="003399"/>
                </a:solidFill>
                <a:latin typeface="+mj-lt"/>
              </a:rPr>
              <a:t> </a:t>
            </a:r>
            <a:r>
              <a:rPr lang="en-US" sz="5400" spc="-150" dirty="0" err="1" smtClean="0">
                <a:solidFill>
                  <a:srgbClr val="003399"/>
                </a:solidFill>
                <a:latin typeface="+mj-lt"/>
              </a:rPr>
              <a:t>thấu</a:t>
            </a:r>
            <a:r>
              <a:rPr lang="en-US" sz="5400" spc="-150" dirty="0" smtClean="0">
                <a:solidFill>
                  <a:srgbClr val="003399"/>
                </a:solidFill>
                <a:latin typeface="+mj-lt"/>
              </a:rPr>
              <a:t> </a:t>
            </a:r>
            <a:r>
              <a:rPr lang="en-US" sz="5400" spc="-150" dirty="0" err="1" smtClean="0">
                <a:solidFill>
                  <a:srgbClr val="003399"/>
                </a:solidFill>
                <a:latin typeface="+mj-lt"/>
              </a:rPr>
              <a:t>nhiệm</a:t>
            </a:r>
            <a:r>
              <a:rPr lang="en-US" sz="5400" spc="-150" dirty="0" smtClean="0">
                <a:solidFill>
                  <a:srgbClr val="003399"/>
                </a:solidFill>
                <a:latin typeface="+mj-lt"/>
              </a:rPr>
              <a:t> </a:t>
            </a:r>
            <a:r>
              <a:rPr lang="en-US" sz="5400" spc="-150" dirty="0" err="1" smtClean="0">
                <a:solidFill>
                  <a:srgbClr val="003399"/>
                </a:solidFill>
                <a:latin typeface="+mj-lt"/>
              </a:rPr>
              <a:t>mầu</a:t>
            </a:r>
            <a:r>
              <a:rPr lang="en-US" sz="5400" spc="-150" dirty="0" smtClean="0">
                <a:solidFill>
                  <a:srgbClr val="003399"/>
                </a:solidFill>
                <a:latin typeface="+mj-lt"/>
              </a:rPr>
              <a:t> </a:t>
            </a:r>
            <a:r>
              <a:rPr lang="en-US" sz="5400" spc="-150" dirty="0" err="1" smtClean="0">
                <a:solidFill>
                  <a:srgbClr val="003399"/>
                </a:solidFill>
                <a:latin typeface="+mj-lt"/>
              </a:rPr>
              <a:t>yêu</a:t>
            </a:r>
            <a:r>
              <a:rPr lang="en-US" sz="5400" spc="-150" dirty="0" smtClean="0">
                <a:solidFill>
                  <a:srgbClr val="003399"/>
                </a:solidFill>
                <a:latin typeface="+mj-lt"/>
              </a:rPr>
              <a:t> </a:t>
            </a:r>
            <a:r>
              <a:rPr lang="en-US" sz="5400" spc="-150" dirty="0" err="1" smtClean="0">
                <a:solidFill>
                  <a:srgbClr val="003399"/>
                </a:solidFill>
                <a:latin typeface="+mj-lt"/>
              </a:rPr>
              <a:t>thương</a:t>
            </a:r>
            <a:r>
              <a:rPr lang="en-US" sz="5400" spc="-150" dirty="0">
                <a:solidFill>
                  <a:srgbClr val="003399"/>
                </a:solidFill>
                <a:latin typeface="+mj-lt"/>
              </a:rPr>
              <a:t>.</a:t>
            </a:r>
            <a:endParaRPr lang="vi-VN" sz="5400" b="0" spc="-150" dirty="0">
              <a:solidFill>
                <a:srgbClr val="003399"/>
              </a:solidFill>
              <a:latin typeface="+mj-lt"/>
            </a:endParaRPr>
          </a:p>
        </p:txBody>
      </p:sp>
    </p:spTree>
    <p:extLst>
      <p:ext uri="{BB962C8B-B14F-4D97-AF65-F5344CB8AC3E}">
        <p14:creationId xmlns:p14="http://schemas.microsoft.com/office/powerpoint/2010/main" val="1048755639"/>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spc="-150" dirty="0" smtClean="0">
                <a:solidFill>
                  <a:srgbClr val="FF0000"/>
                </a:solidFill>
                <a:latin typeface="+mj-lt"/>
              </a:rPr>
              <a:t>1.</a:t>
            </a:r>
            <a:r>
              <a:rPr lang="vi-VN" sz="5200" b="0" spc="-150" dirty="0" smtClean="0">
                <a:solidFill>
                  <a:srgbClr val="FF0000"/>
                </a:solidFill>
                <a:latin typeface="+mj-lt"/>
              </a:rPr>
              <a:t> </a:t>
            </a:r>
            <a:r>
              <a:rPr lang="en-US" sz="5200" spc="-150" dirty="0" err="1" smtClean="0">
                <a:solidFill>
                  <a:srgbClr val="003399"/>
                </a:solidFill>
                <a:latin typeface="+mj-lt"/>
              </a:rPr>
              <a:t>Đền</a:t>
            </a:r>
            <a:r>
              <a:rPr lang="en-US" sz="5200" spc="-150" dirty="0" smtClean="0">
                <a:solidFill>
                  <a:srgbClr val="003399"/>
                </a:solidFill>
                <a:latin typeface="+mj-lt"/>
              </a:rPr>
              <a:t> </a:t>
            </a:r>
            <a:r>
              <a:rPr lang="en-US" sz="5200" spc="-150" dirty="0" err="1" smtClean="0">
                <a:solidFill>
                  <a:srgbClr val="003399"/>
                </a:solidFill>
                <a:latin typeface="+mj-lt"/>
              </a:rPr>
              <a:t>thánh</a:t>
            </a:r>
            <a:r>
              <a:rPr lang="en-US" sz="5200" spc="-150" dirty="0" smtClean="0">
                <a:solidFill>
                  <a:srgbClr val="003399"/>
                </a:solidFill>
                <a:latin typeface="+mj-lt"/>
              </a:rPr>
              <a:t> </a:t>
            </a:r>
            <a:r>
              <a:rPr lang="en-US" sz="5200" spc="-150" dirty="0" err="1" smtClean="0">
                <a:solidFill>
                  <a:srgbClr val="003399"/>
                </a:solidFill>
                <a:latin typeface="+mj-lt"/>
              </a:rPr>
              <a:t>trầm</a:t>
            </a:r>
            <a:r>
              <a:rPr lang="en-US" sz="5200" spc="-150" dirty="0" smtClean="0">
                <a:solidFill>
                  <a:srgbClr val="003399"/>
                </a:solidFill>
                <a:latin typeface="+mj-lt"/>
              </a:rPr>
              <a:t> </a:t>
            </a:r>
            <a:r>
              <a:rPr lang="en-US" sz="5200" spc="-150" dirty="0" err="1" smtClean="0">
                <a:solidFill>
                  <a:srgbClr val="003399"/>
                </a:solidFill>
                <a:latin typeface="+mj-lt"/>
              </a:rPr>
              <a:t>hương</a:t>
            </a:r>
            <a:r>
              <a:rPr lang="en-US" sz="5200" spc="-150" dirty="0" smtClean="0">
                <a:solidFill>
                  <a:srgbClr val="003399"/>
                </a:solidFill>
                <a:latin typeface="+mj-lt"/>
              </a:rPr>
              <a:t> </a:t>
            </a:r>
            <a:r>
              <a:rPr lang="en-US" sz="5200" spc="-150" dirty="0" err="1" smtClean="0">
                <a:solidFill>
                  <a:srgbClr val="003399"/>
                </a:solidFill>
                <a:latin typeface="+mj-lt"/>
              </a:rPr>
              <a:t>Chúa</a:t>
            </a:r>
            <a:r>
              <a:rPr lang="en-US" sz="5200" spc="-150" dirty="0" smtClean="0">
                <a:solidFill>
                  <a:srgbClr val="003399"/>
                </a:solidFill>
                <a:latin typeface="+mj-lt"/>
              </a:rPr>
              <a:t> </a:t>
            </a:r>
            <a:r>
              <a:rPr lang="en-US" sz="5200" spc="-150" dirty="0" err="1" smtClean="0">
                <a:solidFill>
                  <a:srgbClr val="003399"/>
                </a:solidFill>
                <a:latin typeface="+mj-lt"/>
              </a:rPr>
              <a:t>tôi</a:t>
            </a:r>
            <a:r>
              <a:rPr lang="en-US" sz="5200" spc="-150" dirty="0" smtClean="0">
                <a:solidFill>
                  <a:srgbClr val="003399"/>
                </a:solidFill>
                <a:latin typeface="+mj-lt"/>
              </a:rPr>
              <a:t> </a:t>
            </a:r>
            <a:r>
              <a:rPr lang="en-US" sz="5200" spc="-150" dirty="0" err="1" smtClean="0">
                <a:solidFill>
                  <a:srgbClr val="003399"/>
                </a:solidFill>
                <a:latin typeface="+mj-lt"/>
              </a:rPr>
              <a:t>ngự</a:t>
            </a:r>
            <a:r>
              <a:rPr lang="en-US" sz="5200" spc="-150" dirty="0" smtClean="0">
                <a:solidFill>
                  <a:srgbClr val="003399"/>
                </a:solidFill>
                <a:latin typeface="+mj-lt"/>
              </a:rPr>
              <a:t> </a:t>
            </a:r>
            <a:r>
              <a:rPr lang="en-US" sz="5200" spc="-150" dirty="0" err="1" smtClean="0">
                <a:solidFill>
                  <a:srgbClr val="003399"/>
                </a:solidFill>
                <a:latin typeface="+mj-lt"/>
              </a:rPr>
              <a:t>xuống</a:t>
            </a:r>
            <a:r>
              <a:rPr lang="en-US" sz="5200" spc="-150" dirty="0" smtClean="0">
                <a:solidFill>
                  <a:srgbClr val="003399"/>
                </a:solidFill>
                <a:latin typeface="+mj-lt"/>
              </a:rPr>
              <a:t>. </a:t>
            </a:r>
            <a:r>
              <a:rPr lang="en-US" sz="5200" spc="-150" dirty="0" err="1" smtClean="0">
                <a:solidFill>
                  <a:srgbClr val="003399"/>
                </a:solidFill>
                <a:latin typeface="+mj-lt"/>
              </a:rPr>
              <a:t>Tối</a:t>
            </a:r>
            <a:r>
              <a:rPr lang="en-US" sz="5200" spc="-150" dirty="0" smtClean="0">
                <a:solidFill>
                  <a:srgbClr val="003399"/>
                </a:solidFill>
                <a:latin typeface="+mj-lt"/>
              </a:rPr>
              <a:t> </a:t>
            </a:r>
            <a:r>
              <a:rPr lang="en-US" sz="5200" spc="-150" dirty="0" err="1" smtClean="0">
                <a:solidFill>
                  <a:srgbClr val="003399"/>
                </a:solidFill>
                <a:latin typeface="+mj-lt"/>
              </a:rPr>
              <a:t>cao</a:t>
            </a:r>
            <a:r>
              <a:rPr lang="en-US" sz="5200" spc="-150" dirty="0" smtClean="0">
                <a:solidFill>
                  <a:srgbClr val="003399"/>
                </a:solidFill>
                <a:latin typeface="+mj-lt"/>
              </a:rPr>
              <a:t> Linh </a:t>
            </a:r>
            <a:r>
              <a:rPr lang="en-US" sz="5200" spc="-150" dirty="0" err="1" smtClean="0">
                <a:solidFill>
                  <a:srgbClr val="003399"/>
                </a:solidFill>
                <a:latin typeface="+mj-lt"/>
              </a:rPr>
              <a:t>Mục</a:t>
            </a:r>
            <a:r>
              <a:rPr lang="en-US" sz="5200" spc="-150" dirty="0" smtClean="0">
                <a:solidFill>
                  <a:srgbClr val="003399"/>
                </a:solidFill>
                <a:latin typeface="+mj-lt"/>
              </a:rPr>
              <a:t>, </a:t>
            </a:r>
            <a:r>
              <a:rPr lang="en-US" sz="5200" spc="-150" dirty="0" err="1" smtClean="0">
                <a:solidFill>
                  <a:srgbClr val="003399"/>
                </a:solidFill>
                <a:latin typeface="+mj-lt"/>
              </a:rPr>
              <a:t>tối</a:t>
            </a:r>
            <a:r>
              <a:rPr lang="en-US" sz="5200" spc="-150" dirty="0" smtClean="0">
                <a:solidFill>
                  <a:srgbClr val="003399"/>
                </a:solidFill>
                <a:latin typeface="+mj-lt"/>
              </a:rPr>
              <a:t> </a:t>
            </a:r>
            <a:r>
              <a:rPr lang="en-US" sz="5200" spc="-150" dirty="0" err="1" smtClean="0">
                <a:solidFill>
                  <a:srgbClr val="003399"/>
                </a:solidFill>
                <a:latin typeface="+mj-lt"/>
              </a:rPr>
              <a:t>cao</a:t>
            </a:r>
            <a:r>
              <a:rPr lang="en-US" sz="5200" spc="-150" dirty="0" smtClean="0">
                <a:solidFill>
                  <a:srgbClr val="003399"/>
                </a:solidFill>
                <a:latin typeface="+mj-lt"/>
              </a:rPr>
              <a:t> </a:t>
            </a:r>
            <a:r>
              <a:rPr lang="en-US" sz="5200" spc="-150" dirty="0" err="1" smtClean="0">
                <a:solidFill>
                  <a:srgbClr val="003399"/>
                </a:solidFill>
                <a:latin typeface="+mj-lt"/>
              </a:rPr>
              <a:t>Lễ</a:t>
            </a:r>
            <a:r>
              <a:rPr lang="en-US" sz="5200" spc="-150" dirty="0" smtClean="0">
                <a:solidFill>
                  <a:srgbClr val="003399"/>
                </a:solidFill>
                <a:latin typeface="+mj-lt"/>
              </a:rPr>
              <a:t> </a:t>
            </a:r>
            <a:r>
              <a:rPr lang="en-US" sz="5200" spc="-150" dirty="0" err="1" smtClean="0">
                <a:solidFill>
                  <a:srgbClr val="003399"/>
                </a:solidFill>
                <a:latin typeface="+mj-lt"/>
              </a:rPr>
              <a:t>Vật</a:t>
            </a:r>
            <a:r>
              <a:rPr lang="en-US" sz="5200" spc="-150" dirty="0" smtClean="0">
                <a:solidFill>
                  <a:srgbClr val="003399"/>
                </a:solidFill>
                <a:latin typeface="+mj-lt"/>
              </a:rPr>
              <a:t>! </a:t>
            </a:r>
            <a:r>
              <a:rPr lang="en-US" sz="5200" spc="-150" dirty="0" err="1" smtClean="0">
                <a:solidFill>
                  <a:srgbClr val="003399"/>
                </a:solidFill>
                <a:latin typeface="+mj-lt"/>
              </a:rPr>
              <a:t>Dâng</a:t>
            </a:r>
            <a:r>
              <a:rPr lang="en-US" sz="5200" spc="-150" dirty="0" smtClean="0">
                <a:solidFill>
                  <a:srgbClr val="003399"/>
                </a:solidFill>
                <a:latin typeface="+mj-lt"/>
              </a:rPr>
              <a:t> </a:t>
            </a:r>
            <a:r>
              <a:rPr lang="en-US" sz="5200" spc="-150" dirty="0" err="1" smtClean="0">
                <a:solidFill>
                  <a:srgbClr val="003399"/>
                </a:solidFill>
                <a:latin typeface="+mj-lt"/>
              </a:rPr>
              <a:t>lên</a:t>
            </a:r>
            <a:r>
              <a:rPr lang="en-US" sz="5200" spc="-150" dirty="0" smtClean="0">
                <a:solidFill>
                  <a:srgbClr val="003399"/>
                </a:solidFill>
                <a:latin typeface="+mj-lt"/>
              </a:rPr>
              <a:t>, </a:t>
            </a:r>
            <a:r>
              <a:rPr lang="en-US" sz="5200" spc="-150" dirty="0" err="1" smtClean="0">
                <a:solidFill>
                  <a:srgbClr val="003399"/>
                </a:solidFill>
                <a:latin typeface="+mj-lt"/>
              </a:rPr>
              <a:t>dâng</a:t>
            </a:r>
            <a:r>
              <a:rPr lang="en-US" sz="5200" spc="-150" dirty="0" smtClean="0">
                <a:solidFill>
                  <a:srgbClr val="003399"/>
                </a:solidFill>
                <a:latin typeface="+mj-lt"/>
              </a:rPr>
              <a:t> </a:t>
            </a:r>
            <a:r>
              <a:rPr lang="en-US" sz="5200" spc="-150" dirty="0" err="1" smtClean="0">
                <a:solidFill>
                  <a:srgbClr val="003399"/>
                </a:solidFill>
                <a:latin typeface="+mj-lt"/>
              </a:rPr>
              <a:t>lên</a:t>
            </a:r>
            <a:r>
              <a:rPr lang="en-US" sz="5200" spc="-150" dirty="0" smtClean="0">
                <a:solidFill>
                  <a:srgbClr val="003399"/>
                </a:solidFill>
                <a:latin typeface="+mj-lt"/>
              </a:rPr>
              <a:t> </a:t>
            </a:r>
            <a:r>
              <a:rPr lang="en-US" sz="5200" spc="-150" dirty="0" err="1" smtClean="0">
                <a:solidFill>
                  <a:srgbClr val="003399"/>
                </a:solidFill>
                <a:latin typeface="+mj-lt"/>
              </a:rPr>
              <a:t>Chiên</a:t>
            </a:r>
            <a:r>
              <a:rPr lang="en-US" sz="5200" spc="-150" dirty="0" smtClean="0">
                <a:solidFill>
                  <a:srgbClr val="003399"/>
                </a:solidFill>
                <a:latin typeface="+mj-lt"/>
              </a:rPr>
              <a:t> </a:t>
            </a:r>
            <a:r>
              <a:rPr lang="en-US" sz="5200" spc="-150" dirty="0" err="1" smtClean="0">
                <a:solidFill>
                  <a:srgbClr val="003399"/>
                </a:solidFill>
                <a:latin typeface="+mj-lt"/>
              </a:rPr>
              <a:t>hy</a:t>
            </a:r>
            <a:r>
              <a:rPr lang="en-US" sz="5200" spc="-150" dirty="0" smtClean="0">
                <a:solidFill>
                  <a:srgbClr val="003399"/>
                </a:solidFill>
                <a:latin typeface="+mj-lt"/>
              </a:rPr>
              <a:t> </a:t>
            </a:r>
            <a:r>
              <a:rPr lang="en-US" sz="5200" spc="-150" dirty="0" err="1" smtClean="0">
                <a:solidFill>
                  <a:srgbClr val="003399"/>
                </a:solidFill>
                <a:latin typeface="+mj-lt"/>
              </a:rPr>
              <a:t>sinh</a:t>
            </a:r>
            <a:r>
              <a:rPr lang="en-US" sz="5200" spc="-150" dirty="0" smtClean="0">
                <a:solidFill>
                  <a:srgbClr val="003399"/>
                </a:solidFill>
                <a:latin typeface="+mj-lt"/>
              </a:rPr>
              <a:t>. </a:t>
            </a:r>
            <a:r>
              <a:rPr lang="en-US" sz="5200" spc="-150" dirty="0" err="1" smtClean="0">
                <a:solidFill>
                  <a:srgbClr val="003399"/>
                </a:solidFill>
                <a:latin typeface="+mj-lt"/>
              </a:rPr>
              <a:t>Hầu</a:t>
            </a:r>
            <a:r>
              <a:rPr lang="en-US" sz="5200" spc="-150" dirty="0" smtClean="0">
                <a:solidFill>
                  <a:srgbClr val="003399"/>
                </a:solidFill>
                <a:latin typeface="+mj-lt"/>
              </a:rPr>
              <a:t> </a:t>
            </a:r>
            <a:r>
              <a:rPr lang="en-US" sz="5200" spc="-150" dirty="0" err="1" smtClean="0">
                <a:solidFill>
                  <a:srgbClr val="003399"/>
                </a:solidFill>
                <a:latin typeface="+mj-lt"/>
              </a:rPr>
              <a:t>chuộc</a:t>
            </a:r>
            <a:r>
              <a:rPr lang="en-US" sz="5200" spc="-150" dirty="0" smtClean="0">
                <a:solidFill>
                  <a:srgbClr val="003399"/>
                </a:solidFill>
                <a:latin typeface="+mj-lt"/>
              </a:rPr>
              <a:t> </a:t>
            </a:r>
            <a:r>
              <a:rPr lang="en-US" sz="5200" spc="-150" dirty="0" err="1" smtClean="0">
                <a:solidFill>
                  <a:srgbClr val="003399"/>
                </a:solidFill>
                <a:latin typeface="+mj-lt"/>
              </a:rPr>
              <a:t>nhân</a:t>
            </a:r>
            <a:r>
              <a:rPr lang="en-US" sz="5200" spc="-150" dirty="0" smtClean="0">
                <a:solidFill>
                  <a:srgbClr val="003399"/>
                </a:solidFill>
                <a:latin typeface="+mj-lt"/>
              </a:rPr>
              <a:t> </a:t>
            </a:r>
            <a:r>
              <a:rPr lang="en-US" sz="5200" spc="-150" dirty="0" err="1" smtClean="0">
                <a:solidFill>
                  <a:srgbClr val="003399"/>
                </a:solidFill>
                <a:latin typeface="+mj-lt"/>
              </a:rPr>
              <a:t>thế</a:t>
            </a:r>
            <a:r>
              <a:rPr lang="en-US" sz="5200" spc="-150" dirty="0" smtClean="0">
                <a:solidFill>
                  <a:srgbClr val="003399"/>
                </a:solidFill>
                <a:latin typeface="+mj-lt"/>
              </a:rPr>
              <a:t> </a:t>
            </a:r>
            <a:r>
              <a:rPr lang="en-US" sz="5200" spc="-150" dirty="0" err="1" smtClean="0">
                <a:solidFill>
                  <a:srgbClr val="003399"/>
                </a:solidFill>
                <a:latin typeface="+mj-lt"/>
              </a:rPr>
              <a:t>muôn</a:t>
            </a:r>
            <a:r>
              <a:rPr lang="en-US" sz="5200" spc="-150" dirty="0" smtClean="0">
                <a:solidFill>
                  <a:srgbClr val="003399"/>
                </a:solidFill>
                <a:latin typeface="+mj-lt"/>
              </a:rPr>
              <a:t> </a:t>
            </a:r>
            <a:r>
              <a:rPr lang="en-US" sz="5200" spc="-150" dirty="0" err="1" smtClean="0">
                <a:solidFill>
                  <a:srgbClr val="003399"/>
                </a:solidFill>
                <a:latin typeface="+mj-lt"/>
              </a:rPr>
              <a:t>chốn</a:t>
            </a:r>
            <a:r>
              <a:rPr lang="en-US" sz="5200" spc="-150" dirty="0" smtClean="0">
                <a:solidFill>
                  <a:srgbClr val="003399"/>
                </a:solidFill>
                <a:latin typeface="+mj-lt"/>
              </a:rPr>
              <a:t> </a:t>
            </a:r>
            <a:r>
              <a:rPr lang="en-US" sz="5200" spc="-150" dirty="0" err="1" smtClean="0">
                <a:solidFill>
                  <a:srgbClr val="003399"/>
                </a:solidFill>
                <a:latin typeface="+mj-lt"/>
              </a:rPr>
              <a:t>còn</a:t>
            </a:r>
            <a:r>
              <a:rPr lang="en-US" sz="5200" spc="-150" dirty="0" smtClean="0">
                <a:solidFill>
                  <a:srgbClr val="003399"/>
                </a:solidFill>
                <a:latin typeface="+mj-lt"/>
              </a:rPr>
              <a:t> </a:t>
            </a:r>
            <a:r>
              <a:rPr lang="en-US" sz="5200" spc="-150" dirty="0" err="1" smtClean="0">
                <a:solidFill>
                  <a:srgbClr val="003399"/>
                </a:solidFill>
                <a:latin typeface="+mj-lt"/>
              </a:rPr>
              <a:t>vương</a:t>
            </a:r>
            <a:r>
              <a:rPr lang="en-US" sz="5200" spc="-150" dirty="0" smtClean="0">
                <a:solidFill>
                  <a:srgbClr val="003399"/>
                </a:solidFill>
                <a:latin typeface="+mj-lt"/>
              </a:rPr>
              <a:t>! </a:t>
            </a:r>
            <a:r>
              <a:rPr lang="en-US" sz="5200" spc="-150" dirty="0" err="1" smtClean="0">
                <a:solidFill>
                  <a:srgbClr val="003399"/>
                </a:solidFill>
                <a:latin typeface="+mj-lt"/>
              </a:rPr>
              <a:t>Đền</a:t>
            </a:r>
            <a:r>
              <a:rPr lang="en-US" sz="5200" spc="-150" dirty="0" smtClean="0">
                <a:solidFill>
                  <a:srgbClr val="003399"/>
                </a:solidFill>
                <a:latin typeface="+mj-lt"/>
              </a:rPr>
              <a:t> </a:t>
            </a:r>
            <a:r>
              <a:rPr lang="en-US" sz="5200" spc="-150" dirty="0" err="1" smtClean="0">
                <a:solidFill>
                  <a:srgbClr val="003399"/>
                </a:solidFill>
                <a:latin typeface="+mj-lt"/>
              </a:rPr>
              <a:t>Thánh</a:t>
            </a:r>
            <a:r>
              <a:rPr lang="en-US" sz="5200" spc="-150" dirty="0" smtClean="0">
                <a:solidFill>
                  <a:srgbClr val="003399"/>
                </a:solidFill>
                <a:latin typeface="+mj-lt"/>
              </a:rPr>
              <a:t> </a:t>
            </a:r>
            <a:r>
              <a:rPr lang="en-US" sz="5200" spc="-150" dirty="0" err="1" smtClean="0">
                <a:solidFill>
                  <a:srgbClr val="003399"/>
                </a:solidFill>
                <a:latin typeface="+mj-lt"/>
              </a:rPr>
              <a:t>trầm</a:t>
            </a:r>
            <a:r>
              <a:rPr lang="en-US" sz="5200" spc="-150" dirty="0" smtClean="0">
                <a:solidFill>
                  <a:srgbClr val="003399"/>
                </a:solidFill>
                <a:latin typeface="+mj-lt"/>
              </a:rPr>
              <a:t> </a:t>
            </a:r>
            <a:r>
              <a:rPr lang="en-US" sz="5200" spc="-150" dirty="0" err="1" smtClean="0">
                <a:solidFill>
                  <a:srgbClr val="003399"/>
                </a:solidFill>
                <a:latin typeface="+mj-lt"/>
              </a:rPr>
              <a:t>hương</a:t>
            </a:r>
            <a:r>
              <a:rPr lang="en-US" sz="5200" spc="-150" dirty="0" smtClean="0">
                <a:solidFill>
                  <a:srgbClr val="003399"/>
                </a:solidFill>
                <a:latin typeface="+mj-lt"/>
              </a:rPr>
              <a:t> </a:t>
            </a:r>
            <a:r>
              <a:rPr lang="en-US" sz="5200" spc="-150" dirty="0" err="1" smtClean="0">
                <a:solidFill>
                  <a:srgbClr val="003399"/>
                </a:solidFill>
                <a:latin typeface="+mj-lt"/>
              </a:rPr>
              <a:t>Chúa</a:t>
            </a:r>
            <a:r>
              <a:rPr lang="en-US" sz="5200" spc="-150" dirty="0" smtClean="0">
                <a:solidFill>
                  <a:srgbClr val="003399"/>
                </a:solidFill>
                <a:latin typeface="+mj-lt"/>
              </a:rPr>
              <a:t> </a:t>
            </a:r>
            <a:r>
              <a:rPr lang="en-US" sz="5200" spc="-150" dirty="0" err="1" smtClean="0">
                <a:solidFill>
                  <a:srgbClr val="003399"/>
                </a:solidFill>
                <a:latin typeface="+mj-lt"/>
              </a:rPr>
              <a:t>tôi</a:t>
            </a:r>
            <a:r>
              <a:rPr lang="en-US" sz="5200" spc="-150" dirty="0" smtClean="0">
                <a:solidFill>
                  <a:srgbClr val="003399"/>
                </a:solidFill>
                <a:latin typeface="+mj-lt"/>
              </a:rPr>
              <a:t> </a:t>
            </a:r>
            <a:r>
              <a:rPr lang="en-US" sz="5200" spc="-150" dirty="0" err="1" smtClean="0">
                <a:solidFill>
                  <a:srgbClr val="003399"/>
                </a:solidFill>
                <a:latin typeface="+mj-lt"/>
              </a:rPr>
              <a:t>ngự</a:t>
            </a:r>
            <a:r>
              <a:rPr lang="en-US" sz="5200" spc="-150" dirty="0" smtClean="0">
                <a:solidFill>
                  <a:srgbClr val="003399"/>
                </a:solidFill>
                <a:latin typeface="+mj-lt"/>
              </a:rPr>
              <a:t> </a:t>
            </a:r>
            <a:r>
              <a:rPr lang="en-US" sz="5200" spc="-150" dirty="0" err="1" smtClean="0">
                <a:solidFill>
                  <a:srgbClr val="003399"/>
                </a:solidFill>
                <a:latin typeface="+mj-lt"/>
              </a:rPr>
              <a:t>xuống</a:t>
            </a:r>
            <a:r>
              <a:rPr lang="en-US" sz="5200" spc="-150" dirty="0" smtClean="0">
                <a:solidFill>
                  <a:srgbClr val="003399"/>
                </a:solidFill>
                <a:latin typeface="+mj-lt"/>
              </a:rPr>
              <a:t>!</a:t>
            </a:r>
            <a:endParaRPr lang="vi-VN" sz="5200" b="0" spc="-150" dirty="0">
              <a:solidFill>
                <a:srgbClr val="003399"/>
              </a:solidFill>
              <a:latin typeface="+mj-lt"/>
            </a:endParaRPr>
          </a:p>
        </p:txBody>
      </p:sp>
    </p:spTree>
    <p:extLst>
      <p:ext uri="{BB962C8B-B14F-4D97-AF65-F5344CB8AC3E}">
        <p14:creationId xmlns:p14="http://schemas.microsoft.com/office/powerpoint/2010/main" val="153870765"/>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500" spc="-150" dirty="0" smtClean="0">
                <a:solidFill>
                  <a:srgbClr val="FF0000"/>
                </a:solidFill>
                <a:latin typeface="+mj-lt"/>
              </a:rPr>
              <a:t>ĐK</a:t>
            </a:r>
            <a:r>
              <a:rPr lang="en-US" sz="5500" b="0" spc="-150" dirty="0" smtClean="0">
                <a:solidFill>
                  <a:srgbClr val="FF0000"/>
                </a:solidFill>
                <a:latin typeface="+mj-lt"/>
              </a:rPr>
              <a:t>:</a:t>
            </a:r>
            <a:r>
              <a:rPr lang="vi-VN" sz="5500" b="0" spc="-150" dirty="0" smtClean="0">
                <a:solidFill>
                  <a:srgbClr val="FF0000"/>
                </a:solidFill>
                <a:latin typeface="+mj-lt"/>
              </a:rPr>
              <a:t> </a:t>
            </a:r>
            <a:r>
              <a:rPr lang="vi-VN" sz="5500" b="0" spc="-150" dirty="0" smtClean="0">
                <a:solidFill>
                  <a:srgbClr val="003399"/>
                </a:solidFill>
                <a:latin typeface="+mj-lt"/>
              </a:rPr>
              <a:t>Này</a:t>
            </a:r>
            <a:r>
              <a:rPr lang="en-US" sz="5500" b="0" spc="-150" dirty="0" smtClean="0">
                <a:solidFill>
                  <a:srgbClr val="003399"/>
                </a:solidFill>
                <a:latin typeface="+mj-lt"/>
              </a:rPr>
              <a:t> </a:t>
            </a:r>
            <a:r>
              <a:rPr lang="en-US" sz="5500" b="0" spc="-150" dirty="0" err="1" smtClean="0">
                <a:solidFill>
                  <a:srgbClr val="003399"/>
                </a:solidFill>
                <a:latin typeface="+mj-lt"/>
              </a:rPr>
              <a:t>giờ</a:t>
            </a:r>
            <a:r>
              <a:rPr lang="en-US" sz="5500" b="0" spc="-150" dirty="0" smtClean="0">
                <a:solidFill>
                  <a:srgbClr val="003399"/>
                </a:solidFill>
                <a:latin typeface="+mj-lt"/>
              </a:rPr>
              <a:t> </a:t>
            </a:r>
            <a:r>
              <a:rPr lang="en-US" sz="5500" b="0" spc="-150" dirty="0" err="1" smtClean="0">
                <a:solidFill>
                  <a:srgbClr val="003399"/>
                </a:solidFill>
                <a:latin typeface="+mj-lt"/>
              </a:rPr>
              <a:t>nhiệm</a:t>
            </a:r>
            <a:r>
              <a:rPr lang="en-US" sz="5500" b="0" spc="-150" dirty="0" smtClean="0">
                <a:solidFill>
                  <a:srgbClr val="003399"/>
                </a:solidFill>
                <a:latin typeface="+mj-lt"/>
              </a:rPr>
              <a:t> </a:t>
            </a:r>
            <a:r>
              <a:rPr lang="en-US" sz="5500" b="0" spc="-150" dirty="0" err="1" smtClean="0">
                <a:solidFill>
                  <a:srgbClr val="003399"/>
                </a:solidFill>
                <a:latin typeface="+mj-lt"/>
              </a:rPr>
              <a:t>mầu</a:t>
            </a:r>
            <a:r>
              <a:rPr lang="en-US" sz="5500" spc="-150" dirty="0" smtClean="0">
                <a:solidFill>
                  <a:srgbClr val="003399"/>
                </a:solidFill>
                <a:latin typeface="+mj-lt"/>
              </a:rPr>
              <a:t>! Cao sang </a:t>
            </a:r>
            <a:r>
              <a:rPr lang="en-US" sz="5500" spc="-150" dirty="0" err="1" smtClean="0">
                <a:solidFill>
                  <a:srgbClr val="003399"/>
                </a:solidFill>
                <a:latin typeface="+mj-lt"/>
              </a:rPr>
              <a:t>uy</a:t>
            </a:r>
            <a:r>
              <a:rPr lang="en-US" sz="5500" spc="-150" dirty="0" smtClean="0">
                <a:solidFill>
                  <a:srgbClr val="003399"/>
                </a:solidFill>
                <a:latin typeface="+mj-lt"/>
              </a:rPr>
              <a:t> </a:t>
            </a:r>
            <a:r>
              <a:rPr lang="en-US" sz="5500" spc="-150" dirty="0" err="1" smtClean="0">
                <a:solidFill>
                  <a:srgbClr val="003399"/>
                </a:solidFill>
                <a:latin typeface="+mj-lt"/>
              </a:rPr>
              <a:t>linh</a:t>
            </a:r>
            <a:r>
              <a:rPr lang="en-US" sz="5500" spc="-150" dirty="0" smtClean="0">
                <a:solidFill>
                  <a:srgbClr val="003399"/>
                </a:solidFill>
                <a:latin typeface="+mj-lt"/>
              </a:rPr>
              <a:t> </a:t>
            </a:r>
            <a:r>
              <a:rPr lang="en-US" sz="5500" spc="-150" dirty="0" err="1" smtClean="0">
                <a:solidFill>
                  <a:srgbClr val="003399"/>
                </a:solidFill>
                <a:latin typeface="+mj-lt"/>
              </a:rPr>
              <a:t>Chúa</a:t>
            </a:r>
            <a:r>
              <a:rPr lang="en-US" sz="5500" spc="-150" dirty="0" smtClean="0">
                <a:solidFill>
                  <a:srgbClr val="003399"/>
                </a:solidFill>
                <a:latin typeface="+mj-lt"/>
              </a:rPr>
              <a:t> </a:t>
            </a:r>
            <a:r>
              <a:rPr lang="en-US" sz="5500" spc="-150" dirty="0" err="1" smtClean="0">
                <a:solidFill>
                  <a:srgbClr val="003399"/>
                </a:solidFill>
                <a:latin typeface="+mj-lt"/>
              </a:rPr>
              <a:t>Cả</a:t>
            </a:r>
            <a:r>
              <a:rPr lang="en-US" sz="5500" spc="-150" dirty="0" smtClean="0">
                <a:solidFill>
                  <a:srgbClr val="003399"/>
                </a:solidFill>
                <a:latin typeface="+mj-lt"/>
              </a:rPr>
              <a:t> </a:t>
            </a:r>
            <a:r>
              <a:rPr lang="en-US" sz="5500" spc="-150" dirty="0" err="1" smtClean="0">
                <a:solidFill>
                  <a:srgbClr val="003399"/>
                </a:solidFill>
                <a:latin typeface="+mj-lt"/>
              </a:rPr>
              <a:t>Thiên</a:t>
            </a:r>
            <a:r>
              <a:rPr lang="en-US" sz="5500" spc="-150" dirty="0" smtClean="0">
                <a:solidFill>
                  <a:srgbClr val="003399"/>
                </a:solidFill>
                <a:latin typeface="+mj-lt"/>
              </a:rPr>
              <a:t> </a:t>
            </a:r>
            <a:r>
              <a:rPr lang="en-US" sz="5500" spc="-150" dirty="0" err="1" smtClean="0">
                <a:solidFill>
                  <a:srgbClr val="003399"/>
                </a:solidFill>
                <a:latin typeface="+mj-lt"/>
              </a:rPr>
              <a:t>Đình</a:t>
            </a:r>
            <a:r>
              <a:rPr lang="en-US" sz="5500" spc="-150" dirty="0" smtClean="0">
                <a:solidFill>
                  <a:srgbClr val="003399"/>
                </a:solidFill>
                <a:latin typeface="+mj-lt"/>
              </a:rPr>
              <a:t> </a:t>
            </a:r>
            <a:r>
              <a:rPr lang="en-US" sz="5500" spc="-150" dirty="0" err="1" smtClean="0">
                <a:solidFill>
                  <a:srgbClr val="003399"/>
                </a:solidFill>
                <a:latin typeface="+mj-lt"/>
              </a:rPr>
              <a:t>nên</a:t>
            </a:r>
            <a:r>
              <a:rPr lang="en-US" sz="5500" spc="-150" dirty="0" smtClean="0">
                <a:solidFill>
                  <a:srgbClr val="003399"/>
                </a:solidFill>
                <a:latin typeface="+mj-lt"/>
              </a:rPr>
              <a:t> </a:t>
            </a:r>
            <a:r>
              <a:rPr lang="en-US" sz="5500" spc="-150" dirty="0" err="1" smtClean="0">
                <a:solidFill>
                  <a:srgbClr val="003399"/>
                </a:solidFill>
                <a:latin typeface="+mj-lt"/>
              </a:rPr>
              <a:t>Chiên</a:t>
            </a:r>
            <a:r>
              <a:rPr lang="en-US" sz="5500" spc="-150" dirty="0" smtClean="0">
                <a:solidFill>
                  <a:srgbClr val="003399"/>
                </a:solidFill>
                <a:latin typeface="+mj-lt"/>
              </a:rPr>
              <a:t> </a:t>
            </a:r>
            <a:r>
              <a:rPr lang="en-US" sz="5500" spc="-150" dirty="0" err="1" smtClean="0">
                <a:solidFill>
                  <a:srgbClr val="003399"/>
                </a:solidFill>
                <a:latin typeface="+mj-lt"/>
              </a:rPr>
              <a:t>hy</a:t>
            </a:r>
            <a:r>
              <a:rPr lang="en-US" sz="5500" spc="-150" dirty="0" smtClean="0">
                <a:solidFill>
                  <a:srgbClr val="003399"/>
                </a:solidFill>
                <a:latin typeface="+mj-lt"/>
              </a:rPr>
              <a:t> </a:t>
            </a:r>
            <a:r>
              <a:rPr lang="en-US" sz="5500" spc="-150" dirty="0" err="1" smtClean="0">
                <a:solidFill>
                  <a:srgbClr val="003399"/>
                </a:solidFill>
                <a:latin typeface="+mj-lt"/>
              </a:rPr>
              <a:t>sinh</a:t>
            </a:r>
            <a:r>
              <a:rPr lang="en-US" sz="5500" spc="-150" dirty="0" smtClean="0">
                <a:solidFill>
                  <a:srgbClr val="003399"/>
                </a:solidFill>
                <a:latin typeface="+mj-lt"/>
              </a:rPr>
              <a:t> </a:t>
            </a:r>
            <a:r>
              <a:rPr lang="en-US" sz="5500" spc="-150" dirty="0" err="1" smtClean="0">
                <a:solidFill>
                  <a:srgbClr val="003399"/>
                </a:solidFill>
                <a:latin typeface="+mj-lt"/>
              </a:rPr>
              <a:t>lễ</a:t>
            </a:r>
            <a:r>
              <a:rPr lang="en-US" sz="5500" spc="-150" dirty="0" smtClean="0">
                <a:solidFill>
                  <a:srgbClr val="003399"/>
                </a:solidFill>
                <a:latin typeface="+mj-lt"/>
              </a:rPr>
              <a:t> </a:t>
            </a:r>
            <a:r>
              <a:rPr lang="en-US" sz="5500" spc="-150" dirty="0" err="1" smtClean="0">
                <a:solidFill>
                  <a:srgbClr val="003399"/>
                </a:solidFill>
                <a:latin typeface="+mj-lt"/>
              </a:rPr>
              <a:t>thờ</a:t>
            </a:r>
            <a:r>
              <a:rPr lang="en-US" sz="5500" spc="-150" dirty="0" smtClean="0">
                <a:solidFill>
                  <a:srgbClr val="003399"/>
                </a:solidFill>
                <a:latin typeface="+mj-lt"/>
              </a:rPr>
              <a:t> </a:t>
            </a:r>
            <a:r>
              <a:rPr lang="en-US" sz="5500" spc="-150" dirty="0" err="1" smtClean="0">
                <a:solidFill>
                  <a:srgbClr val="003399"/>
                </a:solidFill>
                <a:latin typeface="+mj-lt"/>
              </a:rPr>
              <a:t>thanh</a:t>
            </a:r>
            <a:r>
              <a:rPr lang="en-US" sz="5500" spc="-150" dirty="0" smtClean="0">
                <a:solidFill>
                  <a:srgbClr val="003399"/>
                </a:solidFill>
                <a:latin typeface="+mj-lt"/>
              </a:rPr>
              <a:t> </a:t>
            </a:r>
            <a:r>
              <a:rPr lang="en-US" sz="5500" spc="-150" dirty="0" err="1" smtClean="0">
                <a:solidFill>
                  <a:srgbClr val="003399"/>
                </a:solidFill>
                <a:latin typeface="+mj-lt"/>
              </a:rPr>
              <a:t>khiết</a:t>
            </a:r>
            <a:r>
              <a:rPr lang="en-US" sz="5500" spc="-150" dirty="0" smtClean="0">
                <a:solidFill>
                  <a:srgbClr val="003399"/>
                </a:solidFill>
                <a:latin typeface="+mj-lt"/>
              </a:rPr>
              <a:t>. </a:t>
            </a:r>
            <a:r>
              <a:rPr lang="en-US" sz="5500" spc="-150" dirty="0" err="1" smtClean="0">
                <a:solidFill>
                  <a:srgbClr val="003399"/>
                </a:solidFill>
                <a:latin typeface="+mj-lt"/>
              </a:rPr>
              <a:t>Ôi</a:t>
            </a:r>
            <a:r>
              <a:rPr lang="en-US" sz="5500" spc="-150" dirty="0" smtClean="0">
                <a:solidFill>
                  <a:srgbClr val="003399"/>
                </a:solidFill>
                <a:latin typeface="+mj-lt"/>
              </a:rPr>
              <a:t> </a:t>
            </a:r>
            <a:r>
              <a:rPr lang="en-US" sz="5500" spc="-150" dirty="0" err="1" smtClean="0">
                <a:solidFill>
                  <a:srgbClr val="003399"/>
                </a:solidFill>
                <a:latin typeface="+mj-lt"/>
              </a:rPr>
              <a:t>đàn</a:t>
            </a:r>
            <a:r>
              <a:rPr lang="en-US" sz="5500" spc="-150" dirty="0" smtClean="0">
                <a:solidFill>
                  <a:srgbClr val="003399"/>
                </a:solidFill>
                <a:latin typeface="+mj-lt"/>
              </a:rPr>
              <a:t> ca Si-on </a:t>
            </a:r>
            <a:r>
              <a:rPr lang="en-US" sz="5500" spc="-150" dirty="0" err="1" smtClean="0">
                <a:solidFill>
                  <a:srgbClr val="003399"/>
                </a:solidFill>
                <a:latin typeface="+mj-lt"/>
              </a:rPr>
              <a:t>lừng</a:t>
            </a:r>
            <a:r>
              <a:rPr lang="en-US" sz="5500" spc="-150" dirty="0" smtClean="0">
                <a:solidFill>
                  <a:srgbClr val="003399"/>
                </a:solidFill>
                <a:latin typeface="+mj-lt"/>
              </a:rPr>
              <a:t> </a:t>
            </a:r>
            <a:r>
              <a:rPr lang="en-US" sz="5500" spc="-150" dirty="0" err="1" smtClean="0">
                <a:solidFill>
                  <a:srgbClr val="003399"/>
                </a:solidFill>
                <a:latin typeface="+mj-lt"/>
              </a:rPr>
              <a:t>hoan</a:t>
            </a:r>
            <a:r>
              <a:rPr lang="en-US" sz="5500" spc="-150" dirty="0" smtClean="0">
                <a:solidFill>
                  <a:srgbClr val="003399"/>
                </a:solidFill>
                <a:latin typeface="+mj-lt"/>
              </a:rPr>
              <a:t> </a:t>
            </a:r>
            <a:r>
              <a:rPr lang="en-US" sz="5500" spc="-150" dirty="0" err="1" smtClean="0">
                <a:solidFill>
                  <a:srgbClr val="003399"/>
                </a:solidFill>
                <a:latin typeface="+mj-lt"/>
              </a:rPr>
              <a:t>hỷ</a:t>
            </a:r>
            <a:endParaRPr lang="vi-VN" sz="5500" b="0" spc="-150" dirty="0">
              <a:solidFill>
                <a:srgbClr val="003399"/>
              </a:solidFill>
              <a:latin typeface="+mj-lt"/>
            </a:endParaRPr>
          </a:p>
        </p:txBody>
      </p:sp>
    </p:spTree>
    <p:extLst>
      <p:ext uri="{BB962C8B-B14F-4D97-AF65-F5344CB8AC3E}">
        <p14:creationId xmlns:p14="http://schemas.microsoft.com/office/powerpoint/2010/main" val="1966869979"/>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400" spc="-150" dirty="0" smtClean="0">
                <a:solidFill>
                  <a:srgbClr val="FF0000"/>
                </a:solidFill>
                <a:latin typeface="+mj-lt"/>
              </a:rPr>
              <a:t>…</a:t>
            </a:r>
            <a:r>
              <a:rPr lang="vi-VN" sz="5400" b="0" spc="-150" dirty="0" smtClean="0">
                <a:solidFill>
                  <a:srgbClr val="FF0000"/>
                </a:solidFill>
                <a:latin typeface="+mj-lt"/>
              </a:rPr>
              <a:t> </a:t>
            </a:r>
            <a:r>
              <a:rPr lang="en-US" sz="5400" spc="-150" dirty="0" err="1" smtClean="0">
                <a:solidFill>
                  <a:srgbClr val="003399"/>
                </a:solidFill>
                <a:latin typeface="+mj-lt"/>
              </a:rPr>
              <a:t>Giê-su</a:t>
            </a:r>
            <a:r>
              <a:rPr lang="en-US" sz="5400" spc="-150" dirty="0" smtClean="0">
                <a:solidFill>
                  <a:srgbClr val="003399"/>
                </a:solidFill>
                <a:latin typeface="+mj-lt"/>
              </a:rPr>
              <a:t> </a:t>
            </a:r>
            <a:r>
              <a:rPr lang="en-US" sz="5400" spc="-150" dirty="0" err="1" smtClean="0">
                <a:solidFill>
                  <a:srgbClr val="003399"/>
                </a:solidFill>
                <a:latin typeface="+mj-lt"/>
              </a:rPr>
              <a:t>mến</a:t>
            </a:r>
            <a:r>
              <a:rPr lang="en-US" sz="5400" spc="-150" dirty="0" smtClean="0">
                <a:solidFill>
                  <a:srgbClr val="003399"/>
                </a:solidFill>
                <a:latin typeface="+mj-lt"/>
              </a:rPr>
              <a:t> </a:t>
            </a:r>
            <a:r>
              <a:rPr lang="en-US" sz="5400" spc="-150" dirty="0" err="1" smtClean="0">
                <a:solidFill>
                  <a:srgbClr val="003399"/>
                </a:solidFill>
                <a:latin typeface="+mj-lt"/>
              </a:rPr>
              <a:t>yêu</a:t>
            </a:r>
            <a:r>
              <a:rPr lang="en-US" sz="5400" spc="-150" dirty="0" smtClean="0">
                <a:solidFill>
                  <a:srgbClr val="003399"/>
                </a:solidFill>
                <a:latin typeface="+mj-lt"/>
              </a:rPr>
              <a:t> </a:t>
            </a:r>
            <a:r>
              <a:rPr lang="en-US" sz="5400" spc="-150" dirty="0" err="1" smtClean="0">
                <a:solidFill>
                  <a:srgbClr val="003399"/>
                </a:solidFill>
                <a:latin typeface="+mj-lt"/>
              </a:rPr>
              <a:t>không</a:t>
            </a:r>
            <a:r>
              <a:rPr lang="en-US" sz="5400" spc="-150" dirty="0" smtClean="0">
                <a:solidFill>
                  <a:srgbClr val="003399"/>
                </a:solidFill>
                <a:latin typeface="+mj-lt"/>
              </a:rPr>
              <a:t> </a:t>
            </a:r>
            <a:r>
              <a:rPr lang="en-US" sz="5400" spc="-150" dirty="0" err="1" smtClean="0">
                <a:solidFill>
                  <a:srgbClr val="003399"/>
                </a:solidFill>
                <a:latin typeface="+mj-lt"/>
              </a:rPr>
              <a:t>bến</a:t>
            </a:r>
            <a:r>
              <a:rPr lang="en-US" sz="5400" spc="-150" dirty="0" smtClean="0">
                <a:solidFill>
                  <a:srgbClr val="003399"/>
                </a:solidFill>
                <a:latin typeface="+mj-lt"/>
              </a:rPr>
              <a:t> </a:t>
            </a:r>
            <a:r>
              <a:rPr lang="en-US" sz="5400" spc="-150" dirty="0" err="1" smtClean="0">
                <a:solidFill>
                  <a:srgbClr val="003399"/>
                </a:solidFill>
                <a:latin typeface="+mj-lt"/>
              </a:rPr>
              <a:t>không</a:t>
            </a:r>
            <a:r>
              <a:rPr lang="en-US" sz="5400" spc="-150" dirty="0" smtClean="0">
                <a:solidFill>
                  <a:srgbClr val="003399"/>
                </a:solidFill>
                <a:latin typeface="+mj-lt"/>
              </a:rPr>
              <a:t> </a:t>
            </a:r>
            <a:r>
              <a:rPr lang="en-US" sz="5400" spc="-150" dirty="0" err="1" smtClean="0">
                <a:solidFill>
                  <a:srgbClr val="003399"/>
                </a:solidFill>
                <a:latin typeface="+mj-lt"/>
              </a:rPr>
              <a:t>bờ</a:t>
            </a:r>
            <a:r>
              <a:rPr lang="en-US" sz="5400" spc="-150" dirty="0" smtClean="0">
                <a:solidFill>
                  <a:srgbClr val="003399"/>
                </a:solidFill>
                <a:latin typeface="+mj-lt"/>
              </a:rPr>
              <a:t>. </a:t>
            </a:r>
            <a:r>
              <a:rPr lang="en-US" sz="5400" spc="-150" dirty="0" err="1" smtClean="0">
                <a:solidFill>
                  <a:srgbClr val="003399"/>
                </a:solidFill>
                <a:latin typeface="+mj-lt"/>
              </a:rPr>
              <a:t>Ngày</a:t>
            </a:r>
            <a:r>
              <a:rPr lang="en-US" sz="5400" spc="-150" dirty="0" smtClean="0">
                <a:solidFill>
                  <a:srgbClr val="003399"/>
                </a:solidFill>
                <a:latin typeface="+mj-lt"/>
              </a:rPr>
              <a:t> </a:t>
            </a:r>
            <a:r>
              <a:rPr lang="en-US" sz="5400" spc="-150" dirty="0" err="1" smtClean="0">
                <a:solidFill>
                  <a:srgbClr val="003399"/>
                </a:solidFill>
                <a:latin typeface="+mj-lt"/>
              </a:rPr>
              <a:t>ngày</a:t>
            </a:r>
            <a:r>
              <a:rPr lang="en-US" sz="5400" spc="-150" dirty="0" smtClean="0">
                <a:solidFill>
                  <a:srgbClr val="003399"/>
                </a:solidFill>
                <a:latin typeface="+mj-lt"/>
              </a:rPr>
              <a:t> </a:t>
            </a:r>
            <a:r>
              <a:rPr lang="en-US" sz="5400" spc="-150" dirty="0" err="1" smtClean="0">
                <a:solidFill>
                  <a:srgbClr val="003399"/>
                </a:solidFill>
                <a:latin typeface="+mj-lt"/>
              </a:rPr>
              <a:t>dâng</a:t>
            </a:r>
            <a:r>
              <a:rPr lang="en-US" sz="5400" spc="-150" dirty="0" smtClean="0">
                <a:solidFill>
                  <a:srgbClr val="003399"/>
                </a:solidFill>
                <a:latin typeface="+mj-lt"/>
              </a:rPr>
              <a:t> </a:t>
            </a:r>
            <a:r>
              <a:rPr lang="en-US" sz="5400" spc="-150" dirty="0" err="1" smtClean="0">
                <a:solidFill>
                  <a:srgbClr val="003399"/>
                </a:solidFill>
                <a:latin typeface="+mj-lt"/>
              </a:rPr>
              <a:t>hiến</a:t>
            </a:r>
            <a:r>
              <a:rPr lang="en-US" sz="5400" spc="-150" dirty="0" smtClean="0">
                <a:solidFill>
                  <a:srgbClr val="003399"/>
                </a:solidFill>
                <a:latin typeface="+mj-lt"/>
              </a:rPr>
              <a:t> </a:t>
            </a:r>
            <a:r>
              <a:rPr lang="en-US" sz="5400" spc="-150" dirty="0" err="1" smtClean="0">
                <a:solidFill>
                  <a:srgbClr val="003399"/>
                </a:solidFill>
                <a:latin typeface="+mj-lt"/>
              </a:rPr>
              <a:t>trên</a:t>
            </a:r>
            <a:r>
              <a:rPr lang="en-US" sz="5400" spc="-150" dirty="0" smtClean="0">
                <a:solidFill>
                  <a:srgbClr val="003399"/>
                </a:solidFill>
                <a:latin typeface="+mj-lt"/>
              </a:rPr>
              <a:t> </a:t>
            </a:r>
            <a:r>
              <a:rPr lang="en-US" sz="5400" spc="-150" dirty="0" err="1" smtClean="0">
                <a:solidFill>
                  <a:srgbClr val="003399"/>
                </a:solidFill>
                <a:latin typeface="+mj-lt"/>
              </a:rPr>
              <a:t>khắp</a:t>
            </a:r>
            <a:r>
              <a:rPr lang="en-US" sz="5400" spc="-150" dirty="0" smtClean="0">
                <a:solidFill>
                  <a:srgbClr val="003399"/>
                </a:solidFill>
                <a:latin typeface="+mj-lt"/>
              </a:rPr>
              <a:t> </a:t>
            </a:r>
            <a:r>
              <a:rPr lang="en-US" sz="5400" spc="-150" dirty="0" err="1" smtClean="0">
                <a:solidFill>
                  <a:srgbClr val="003399"/>
                </a:solidFill>
                <a:latin typeface="+mj-lt"/>
              </a:rPr>
              <a:t>bàn</a:t>
            </a:r>
            <a:r>
              <a:rPr lang="en-US" sz="5400" spc="-150" dirty="0" smtClean="0">
                <a:solidFill>
                  <a:srgbClr val="003399"/>
                </a:solidFill>
                <a:latin typeface="+mj-lt"/>
              </a:rPr>
              <a:t> </a:t>
            </a:r>
            <a:r>
              <a:rPr lang="en-US" sz="5400" spc="-150" dirty="0" err="1" smtClean="0">
                <a:solidFill>
                  <a:srgbClr val="003399"/>
                </a:solidFill>
                <a:latin typeface="+mj-lt"/>
              </a:rPr>
              <a:t>thờ</a:t>
            </a:r>
            <a:r>
              <a:rPr lang="en-US" sz="5400" spc="-150" dirty="0" smtClean="0">
                <a:solidFill>
                  <a:srgbClr val="003399"/>
                </a:solidFill>
                <a:latin typeface="+mj-lt"/>
              </a:rPr>
              <a:t>. </a:t>
            </a:r>
            <a:r>
              <a:rPr lang="en-US" sz="5400" spc="-150" dirty="0" err="1" smtClean="0">
                <a:solidFill>
                  <a:srgbClr val="003399"/>
                </a:solidFill>
                <a:latin typeface="+mj-lt"/>
              </a:rPr>
              <a:t>Ôi</a:t>
            </a:r>
            <a:r>
              <a:rPr lang="en-US" sz="5400" spc="-150" dirty="0" smtClean="0">
                <a:solidFill>
                  <a:srgbClr val="003399"/>
                </a:solidFill>
                <a:latin typeface="+mj-lt"/>
              </a:rPr>
              <a:t> Con </a:t>
            </a:r>
            <a:r>
              <a:rPr lang="en-US" sz="5400" spc="-150" dirty="0" err="1" smtClean="0">
                <a:solidFill>
                  <a:srgbClr val="003399"/>
                </a:solidFill>
                <a:latin typeface="+mj-lt"/>
              </a:rPr>
              <a:t>Chúa</a:t>
            </a:r>
            <a:r>
              <a:rPr lang="en-US" sz="5400" spc="-150" dirty="0" smtClean="0">
                <a:solidFill>
                  <a:srgbClr val="003399"/>
                </a:solidFill>
                <a:latin typeface="+mj-lt"/>
              </a:rPr>
              <a:t> ban </a:t>
            </a:r>
            <a:r>
              <a:rPr lang="en-US" sz="5400" spc="-150" dirty="0" err="1" smtClean="0">
                <a:solidFill>
                  <a:srgbClr val="003399"/>
                </a:solidFill>
                <a:latin typeface="+mj-lt"/>
              </a:rPr>
              <a:t>Thịt</a:t>
            </a:r>
            <a:r>
              <a:rPr lang="en-US" sz="5400" spc="-150" dirty="0" smtClean="0">
                <a:solidFill>
                  <a:srgbClr val="003399"/>
                </a:solidFill>
                <a:latin typeface="+mj-lt"/>
              </a:rPr>
              <a:t> </a:t>
            </a:r>
            <a:r>
              <a:rPr lang="en-US" sz="5400" spc="-150" dirty="0" err="1" smtClean="0">
                <a:solidFill>
                  <a:srgbClr val="003399"/>
                </a:solidFill>
                <a:latin typeface="+mj-lt"/>
              </a:rPr>
              <a:t>Máu</a:t>
            </a:r>
            <a:r>
              <a:rPr lang="en-US" sz="5400" spc="-150" dirty="0" smtClean="0">
                <a:solidFill>
                  <a:srgbClr val="003399"/>
                </a:solidFill>
                <a:latin typeface="+mj-lt"/>
              </a:rPr>
              <a:t> </a:t>
            </a:r>
            <a:r>
              <a:rPr lang="en-US" sz="5400" spc="-150" dirty="0" err="1" smtClean="0">
                <a:solidFill>
                  <a:srgbClr val="003399"/>
                </a:solidFill>
                <a:latin typeface="+mj-lt"/>
              </a:rPr>
              <a:t>nuôi</a:t>
            </a:r>
            <a:r>
              <a:rPr lang="en-US" sz="5400" spc="-150" dirty="0" smtClean="0">
                <a:solidFill>
                  <a:srgbClr val="003399"/>
                </a:solidFill>
                <a:latin typeface="+mj-lt"/>
              </a:rPr>
              <a:t> </a:t>
            </a:r>
            <a:r>
              <a:rPr lang="en-US" sz="5400" spc="-150" dirty="0" err="1" smtClean="0">
                <a:solidFill>
                  <a:srgbClr val="003399"/>
                </a:solidFill>
                <a:latin typeface="+mj-lt"/>
              </a:rPr>
              <a:t>hồn</a:t>
            </a:r>
            <a:r>
              <a:rPr lang="en-US" sz="5400" spc="-150" dirty="0" smtClean="0">
                <a:solidFill>
                  <a:srgbClr val="003399"/>
                </a:solidFill>
                <a:latin typeface="+mj-lt"/>
              </a:rPr>
              <a:t>! </a:t>
            </a:r>
            <a:r>
              <a:rPr lang="en-US" sz="5400" spc="-150" dirty="0" err="1" smtClean="0">
                <a:solidFill>
                  <a:srgbClr val="003399"/>
                </a:solidFill>
                <a:latin typeface="+mj-lt"/>
              </a:rPr>
              <a:t>Nào</a:t>
            </a:r>
            <a:r>
              <a:rPr lang="en-US" sz="5400" spc="-150" dirty="0" smtClean="0">
                <a:solidFill>
                  <a:srgbClr val="003399"/>
                </a:solidFill>
                <a:latin typeface="+mj-lt"/>
              </a:rPr>
              <a:t> </a:t>
            </a:r>
            <a:r>
              <a:rPr lang="en-US" sz="5400" spc="-150" dirty="0" err="1" smtClean="0">
                <a:solidFill>
                  <a:srgbClr val="003399"/>
                </a:solidFill>
                <a:latin typeface="+mj-lt"/>
              </a:rPr>
              <a:t>người</a:t>
            </a:r>
            <a:r>
              <a:rPr lang="en-US" sz="5400" spc="-150" dirty="0" smtClean="0">
                <a:solidFill>
                  <a:srgbClr val="003399"/>
                </a:solidFill>
                <a:latin typeface="+mj-lt"/>
              </a:rPr>
              <a:t> </a:t>
            </a:r>
            <a:r>
              <a:rPr lang="en-US" sz="5400" spc="-150" dirty="0" err="1" smtClean="0">
                <a:solidFill>
                  <a:srgbClr val="003399"/>
                </a:solidFill>
                <a:latin typeface="+mj-lt"/>
              </a:rPr>
              <a:t>suy</a:t>
            </a:r>
            <a:r>
              <a:rPr lang="en-US" sz="5400" spc="-150" dirty="0" smtClean="0">
                <a:solidFill>
                  <a:srgbClr val="003399"/>
                </a:solidFill>
                <a:latin typeface="+mj-lt"/>
              </a:rPr>
              <a:t> </a:t>
            </a:r>
            <a:r>
              <a:rPr lang="en-US" sz="5400" spc="-150" dirty="0" err="1" smtClean="0">
                <a:solidFill>
                  <a:srgbClr val="003399"/>
                </a:solidFill>
                <a:latin typeface="+mj-lt"/>
              </a:rPr>
              <a:t>thấu</a:t>
            </a:r>
            <a:r>
              <a:rPr lang="en-US" sz="5400" spc="-150" dirty="0" smtClean="0">
                <a:solidFill>
                  <a:srgbClr val="003399"/>
                </a:solidFill>
                <a:latin typeface="+mj-lt"/>
              </a:rPr>
              <a:t> </a:t>
            </a:r>
            <a:r>
              <a:rPr lang="en-US" sz="5400" spc="-150" dirty="0" err="1" smtClean="0">
                <a:solidFill>
                  <a:srgbClr val="003399"/>
                </a:solidFill>
                <a:latin typeface="+mj-lt"/>
              </a:rPr>
              <a:t>nhiệm</a:t>
            </a:r>
            <a:r>
              <a:rPr lang="en-US" sz="5400" spc="-150" dirty="0" smtClean="0">
                <a:solidFill>
                  <a:srgbClr val="003399"/>
                </a:solidFill>
                <a:latin typeface="+mj-lt"/>
              </a:rPr>
              <a:t> </a:t>
            </a:r>
            <a:r>
              <a:rPr lang="en-US" sz="5400" spc="-150" dirty="0" err="1" smtClean="0">
                <a:solidFill>
                  <a:srgbClr val="003399"/>
                </a:solidFill>
                <a:latin typeface="+mj-lt"/>
              </a:rPr>
              <a:t>mầu</a:t>
            </a:r>
            <a:r>
              <a:rPr lang="en-US" sz="5400" spc="-150" dirty="0" smtClean="0">
                <a:solidFill>
                  <a:srgbClr val="003399"/>
                </a:solidFill>
                <a:latin typeface="+mj-lt"/>
              </a:rPr>
              <a:t> </a:t>
            </a:r>
            <a:r>
              <a:rPr lang="en-US" sz="5400" spc="-150" dirty="0" err="1" smtClean="0">
                <a:solidFill>
                  <a:srgbClr val="003399"/>
                </a:solidFill>
                <a:latin typeface="+mj-lt"/>
              </a:rPr>
              <a:t>yêu</a:t>
            </a:r>
            <a:r>
              <a:rPr lang="en-US" sz="5400" spc="-150" dirty="0" smtClean="0">
                <a:solidFill>
                  <a:srgbClr val="003399"/>
                </a:solidFill>
                <a:latin typeface="+mj-lt"/>
              </a:rPr>
              <a:t> </a:t>
            </a:r>
            <a:r>
              <a:rPr lang="en-US" sz="5400" spc="-150" dirty="0" err="1" smtClean="0">
                <a:solidFill>
                  <a:srgbClr val="003399"/>
                </a:solidFill>
                <a:latin typeface="+mj-lt"/>
              </a:rPr>
              <a:t>thương</a:t>
            </a:r>
            <a:r>
              <a:rPr lang="en-US" sz="5400" spc="-150" dirty="0">
                <a:solidFill>
                  <a:srgbClr val="003399"/>
                </a:solidFill>
                <a:latin typeface="+mj-lt"/>
              </a:rPr>
              <a:t>.</a:t>
            </a:r>
            <a:endParaRPr lang="vi-VN" sz="5400" b="0" spc="-150" dirty="0">
              <a:solidFill>
                <a:srgbClr val="003399"/>
              </a:solidFill>
              <a:latin typeface="+mj-lt"/>
            </a:endParaRPr>
          </a:p>
        </p:txBody>
      </p:sp>
    </p:spTree>
    <p:extLst>
      <p:ext uri="{BB962C8B-B14F-4D97-AF65-F5344CB8AC3E}">
        <p14:creationId xmlns:p14="http://schemas.microsoft.com/office/powerpoint/2010/main" val="3171233721"/>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9050"/>
            <a:ext cx="9144000" cy="5143500"/>
          </a:xfrm>
        </p:spPr>
        <p:txBody>
          <a:bodyPr anchor="ctr">
            <a:noAutofit/>
          </a:bodyPr>
          <a:lstStyle/>
          <a:p>
            <a:pPr algn="just">
              <a:lnSpc>
                <a:spcPct val="110000"/>
              </a:lnSpc>
              <a:spcBef>
                <a:spcPts val="0"/>
              </a:spcBef>
            </a:pPr>
            <a:r>
              <a:rPr lang="en-US" sz="5100" spc="-150" dirty="0" smtClean="0">
                <a:solidFill>
                  <a:srgbClr val="FF0000"/>
                </a:solidFill>
                <a:latin typeface="+mj-lt"/>
              </a:rPr>
              <a:t>2.</a:t>
            </a:r>
            <a:r>
              <a:rPr lang="vi-VN" sz="5100" b="0" spc="-150" dirty="0" smtClean="0">
                <a:solidFill>
                  <a:srgbClr val="FF0000"/>
                </a:solidFill>
                <a:latin typeface="+mj-lt"/>
              </a:rPr>
              <a:t> </a:t>
            </a:r>
            <a:r>
              <a:rPr lang="en-US" sz="5100" spc="-150" dirty="0" err="1" smtClean="0">
                <a:solidFill>
                  <a:srgbClr val="003399"/>
                </a:solidFill>
                <a:latin typeface="+mj-lt"/>
              </a:rPr>
              <a:t>Hợp</a:t>
            </a:r>
            <a:r>
              <a:rPr lang="en-US" sz="5100" spc="-150" dirty="0" smtClean="0">
                <a:solidFill>
                  <a:srgbClr val="003399"/>
                </a:solidFill>
                <a:latin typeface="+mj-lt"/>
              </a:rPr>
              <a:t> </a:t>
            </a:r>
            <a:r>
              <a:rPr lang="en-US" sz="5100" spc="-150" dirty="0" err="1" smtClean="0">
                <a:solidFill>
                  <a:srgbClr val="003399"/>
                </a:solidFill>
                <a:latin typeface="+mj-lt"/>
              </a:rPr>
              <a:t>với</a:t>
            </a:r>
            <a:r>
              <a:rPr lang="en-US" sz="5100" spc="-150" dirty="0" smtClean="0">
                <a:solidFill>
                  <a:srgbClr val="003399"/>
                </a:solidFill>
                <a:latin typeface="+mj-lt"/>
              </a:rPr>
              <a:t> </a:t>
            </a:r>
            <a:r>
              <a:rPr lang="en-US" sz="5100" spc="-150" dirty="0" err="1" smtClean="0">
                <a:solidFill>
                  <a:srgbClr val="003399"/>
                </a:solidFill>
                <a:latin typeface="+mj-lt"/>
              </a:rPr>
              <a:t>lễ</a:t>
            </a:r>
            <a:r>
              <a:rPr lang="en-US" sz="5100" spc="-150" dirty="0" smtClean="0">
                <a:solidFill>
                  <a:srgbClr val="003399"/>
                </a:solidFill>
                <a:latin typeface="+mj-lt"/>
              </a:rPr>
              <a:t> </a:t>
            </a:r>
            <a:r>
              <a:rPr lang="en-US" sz="5100" spc="-150" dirty="0" err="1" smtClean="0">
                <a:solidFill>
                  <a:srgbClr val="003399"/>
                </a:solidFill>
                <a:latin typeface="+mj-lt"/>
              </a:rPr>
              <a:t>thiêu</a:t>
            </a:r>
            <a:r>
              <a:rPr lang="en-US" sz="5100" spc="-150" dirty="0" smtClean="0">
                <a:solidFill>
                  <a:srgbClr val="003399"/>
                </a:solidFill>
                <a:latin typeface="+mj-lt"/>
              </a:rPr>
              <a:t> </a:t>
            </a:r>
            <a:r>
              <a:rPr lang="en-US" sz="5100" spc="-150" dirty="0" err="1" smtClean="0">
                <a:solidFill>
                  <a:srgbClr val="003399"/>
                </a:solidFill>
                <a:latin typeface="+mj-lt"/>
              </a:rPr>
              <a:t>Chúa</a:t>
            </a:r>
            <a:r>
              <a:rPr lang="en-US" sz="5100" spc="-150" dirty="0" smtClean="0">
                <a:solidFill>
                  <a:srgbClr val="003399"/>
                </a:solidFill>
                <a:latin typeface="+mj-lt"/>
              </a:rPr>
              <a:t> </a:t>
            </a:r>
            <a:r>
              <a:rPr lang="en-US" sz="5100" spc="-150" dirty="0" err="1" smtClean="0">
                <a:solidFill>
                  <a:srgbClr val="003399"/>
                </a:solidFill>
                <a:latin typeface="+mj-lt"/>
              </a:rPr>
              <a:t>tôi</a:t>
            </a:r>
            <a:r>
              <a:rPr lang="en-US" sz="5100" spc="-150" dirty="0" smtClean="0">
                <a:solidFill>
                  <a:srgbClr val="003399"/>
                </a:solidFill>
                <a:latin typeface="+mj-lt"/>
              </a:rPr>
              <a:t> </a:t>
            </a:r>
            <a:r>
              <a:rPr lang="en-US" sz="5100" spc="-150" dirty="0" err="1" smtClean="0">
                <a:solidFill>
                  <a:srgbClr val="003399"/>
                </a:solidFill>
                <a:latin typeface="+mj-lt"/>
              </a:rPr>
              <a:t>tận</a:t>
            </a:r>
            <a:r>
              <a:rPr lang="en-US" sz="5100" spc="-150" dirty="0" smtClean="0">
                <a:solidFill>
                  <a:srgbClr val="003399"/>
                </a:solidFill>
                <a:latin typeface="+mj-lt"/>
              </a:rPr>
              <a:t> </a:t>
            </a:r>
            <a:r>
              <a:rPr lang="en-US" sz="5100" spc="-150" dirty="0" err="1" smtClean="0">
                <a:solidFill>
                  <a:srgbClr val="003399"/>
                </a:solidFill>
                <a:latin typeface="+mj-lt"/>
              </a:rPr>
              <a:t>hiến</a:t>
            </a:r>
            <a:r>
              <a:rPr lang="en-US" sz="5100" spc="-150" dirty="0" smtClean="0">
                <a:solidFill>
                  <a:srgbClr val="003399"/>
                </a:solidFill>
                <a:latin typeface="+mj-lt"/>
              </a:rPr>
              <a:t>. </a:t>
            </a:r>
            <a:r>
              <a:rPr lang="en-US" sz="5100" spc="-150" dirty="0" err="1" smtClean="0">
                <a:solidFill>
                  <a:srgbClr val="003399"/>
                </a:solidFill>
                <a:latin typeface="+mj-lt"/>
              </a:rPr>
              <a:t>Hết</a:t>
            </a:r>
            <a:r>
              <a:rPr lang="en-US" sz="5100" spc="-150" dirty="0" smtClean="0">
                <a:solidFill>
                  <a:srgbClr val="003399"/>
                </a:solidFill>
                <a:latin typeface="+mj-lt"/>
              </a:rPr>
              <a:t> </a:t>
            </a:r>
            <a:r>
              <a:rPr lang="en-US" sz="5100" spc="-150" dirty="0" err="1" smtClean="0">
                <a:solidFill>
                  <a:srgbClr val="003399"/>
                </a:solidFill>
                <a:latin typeface="+mj-lt"/>
              </a:rPr>
              <a:t>cả</a:t>
            </a:r>
            <a:r>
              <a:rPr lang="en-US" sz="5100" spc="-150" dirty="0" smtClean="0">
                <a:solidFill>
                  <a:srgbClr val="003399"/>
                </a:solidFill>
                <a:latin typeface="+mj-lt"/>
              </a:rPr>
              <a:t> </a:t>
            </a:r>
            <a:r>
              <a:rPr lang="en-US" sz="5100" spc="-150" dirty="0" err="1" smtClean="0">
                <a:solidFill>
                  <a:srgbClr val="003399"/>
                </a:solidFill>
                <a:latin typeface="+mj-lt"/>
              </a:rPr>
              <a:t>xác</a:t>
            </a:r>
            <a:r>
              <a:rPr lang="en-US" sz="5100" spc="-150" dirty="0" smtClean="0">
                <a:solidFill>
                  <a:srgbClr val="003399"/>
                </a:solidFill>
                <a:latin typeface="+mj-lt"/>
              </a:rPr>
              <a:t> </a:t>
            </a:r>
            <a:r>
              <a:rPr lang="en-US" sz="5100" spc="-150" dirty="0" err="1" smtClean="0">
                <a:solidFill>
                  <a:srgbClr val="003399"/>
                </a:solidFill>
                <a:latin typeface="+mj-lt"/>
              </a:rPr>
              <a:t>hồn</a:t>
            </a:r>
            <a:r>
              <a:rPr lang="en-US" sz="5100" spc="-150" dirty="0" smtClean="0">
                <a:solidFill>
                  <a:srgbClr val="003399"/>
                </a:solidFill>
                <a:latin typeface="+mj-lt"/>
              </a:rPr>
              <a:t>, </a:t>
            </a:r>
            <a:r>
              <a:rPr lang="en-US" sz="5100" spc="-150" dirty="0" err="1" smtClean="0">
                <a:solidFill>
                  <a:srgbClr val="003399"/>
                </a:solidFill>
                <a:latin typeface="+mj-lt"/>
              </a:rPr>
              <a:t>hết</a:t>
            </a:r>
            <a:r>
              <a:rPr lang="en-US" sz="5100" spc="-150" dirty="0" smtClean="0">
                <a:solidFill>
                  <a:srgbClr val="003399"/>
                </a:solidFill>
                <a:latin typeface="+mj-lt"/>
              </a:rPr>
              <a:t> </a:t>
            </a:r>
            <a:r>
              <a:rPr lang="en-US" sz="5100" spc="-150" dirty="0" err="1" smtClean="0">
                <a:solidFill>
                  <a:srgbClr val="003399"/>
                </a:solidFill>
                <a:latin typeface="+mj-lt"/>
              </a:rPr>
              <a:t>cả</a:t>
            </a:r>
            <a:r>
              <a:rPr lang="en-US" sz="5100" spc="-150" dirty="0" smtClean="0">
                <a:solidFill>
                  <a:srgbClr val="003399"/>
                </a:solidFill>
                <a:latin typeface="+mj-lt"/>
              </a:rPr>
              <a:t> con </a:t>
            </a:r>
            <a:r>
              <a:rPr lang="en-US" sz="5100" spc="-150" dirty="0" err="1" smtClean="0">
                <a:solidFill>
                  <a:srgbClr val="003399"/>
                </a:solidFill>
                <a:latin typeface="+mj-lt"/>
              </a:rPr>
              <a:t>hèn</a:t>
            </a:r>
            <a:r>
              <a:rPr lang="en-US" sz="5100" spc="-150" dirty="0" smtClean="0">
                <a:solidFill>
                  <a:srgbClr val="003399"/>
                </a:solidFill>
                <a:latin typeface="+mj-lt"/>
              </a:rPr>
              <a:t>. </a:t>
            </a:r>
            <a:r>
              <a:rPr lang="en-US" sz="5100" spc="-150" dirty="0" err="1" smtClean="0">
                <a:solidFill>
                  <a:srgbClr val="003399"/>
                </a:solidFill>
                <a:latin typeface="+mj-lt"/>
              </a:rPr>
              <a:t>Dâng</a:t>
            </a:r>
            <a:r>
              <a:rPr lang="en-US" sz="5100" spc="-150" dirty="0" smtClean="0">
                <a:solidFill>
                  <a:srgbClr val="003399"/>
                </a:solidFill>
                <a:latin typeface="+mj-lt"/>
              </a:rPr>
              <a:t> </a:t>
            </a:r>
            <a:r>
              <a:rPr lang="en-US" sz="5100" spc="-150" dirty="0" err="1" smtClean="0">
                <a:solidFill>
                  <a:srgbClr val="003399"/>
                </a:solidFill>
                <a:latin typeface="+mj-lt"/>
              </a:rPr>
              <a:t>lên</a:t>
            </a:r>
            <a:r>
              <a:rPr lang="en-US" sz="5100" spc="-150" dirty="0" smtClean="0">
                <a:solidFill>
                  <a:srgbClr val="003399"/>
                </a:solidFill>
                <a:latin typeface="+mj-lt"/>
              </a:rPr>
              <a:t>, </a:t>
            </a:r>
            <a:r>
              <a:rPr lang="en-US" sz="5100" spc="-150" dirty="0" err="1" smtClean="0">
                <a:solidFill>
                  <a:srgbClr val="003399"/>
                </a:solidFill>
                <a:latin typeface="+mj-lt"/>
              </a:rPr>
              <a:t>dâng</a:t>
            </a:r>
            <a:r>
              <a:rPr lang="en-US" sz="5100" spc="-150" dirty="0" smtClean="0">
                <a:solidFill>
                  <a:srgbClr val="003399"/>
                </a:solidFill>
                <a:latin typeface="+mj-lt"/>
              </a:rPr>
              <a:t> </a:t>
            </a:r>
            <a:r>
              <a:rPr lang="en-US" sz="5100" spc="-150" dirty="0" err="1" smtClean="0">
                <a:solidFill>
                  <a:srgbClr val="003399"/>
                </a:solidFill>
                <a:latin typeface="+mj-lt"/>
              </a:rPr>
              <a:t>lên</a:t>
            </a:r>
            <a:r>
              <a:rPr lang="en-US" sz="5100" spc="-150" dirty="0" smtClean="0">
                <a:solidFill>
                  <a:srgbClr val="003399"/>
                </a:solidFill>
                <a:latin typeface="+mj-lt"/>
              </a:rPr>
              <a:t> </a:t>
            </a:r>
            <a:r>
              <a:rPr lang="en-US" sz="5100" spc="-150" dirty="0" err="1" smtClean="0">
                <a:solidFill>
                  <a:srgbClr val="003399"/>
                </a:solidFill>
                <a:latin typeface="+mj-lt"/>
              </a:rPr>
              <a:t>ngai</a:t>
            </a:r>
            <a:r>
              <a:rPr lang="en-US" sz="5100" spc="-150" dirty="0" smtClean="0">
                <a:solidFill>
                  <a:srgbClr val="003399"/>
                </a:solidFill>
                <a:latin typeface="+mj-lt"/>
              </a:rPr>
              <a:t> </a:t>
            </a:r>
            <a:r>
              <a:rPr lang="en-US" sz="5100" spc="-150" dirty="0" err="1" smtClean="0">
                <a:solidFill>
                  <a:srgbClr val="003399"/>
                </a:solidFill>
                <a:latin typeface="+mj-lt"/>
              </a:rPr>
              <a:t>uy</a:t>
            </a:r>
            <a:r>
              <a:rPr lang="en-US" sz="5100" spc="-150" dirty="0" smtClean="0">
                <a:solidFill>
                  <a:srgbClr val="003399"/>
                </a:solidFill>
                <a:latin typeface="+mj-lt"/>
              </a:rPr>
              <a:t> </a:t>
            </a:r>
            <a:r>
              <a:rPr lang="en-US" sz="5100" spc="-150" dirty="0" err="1" smtClean="0">
                <a:solidFill>
                  <a:srgbClr val="003399"/>
                </a:solidFill>
                <a:latin typeface="+mj-lt"/>
              </a:rPr>
              <a:t>linh</a:t>
            </a:r>
            <a:r>
              <a:rPr lang="en-US" sz="5100" spc="-150" dirty="0" smtClean="0">
                <a:solidFill>
                  <a:srgbClr val="003399"/>
                </a:solidFill>
                <a:latin typeface="+mj-lt"/>
              </a:rPr>
              <a:t> </a:t>
            </a:r>
            <a:r>
              <a:rPr lang="en-US" sz="5100" spc="-150" dirty="0" err="1" smtClean="0">
                <a:solidFill>
                  <a:srgbClr val="003399"/>
                </a:solidFill>
                <a:latin typeface="+mj-lt"/>
              </a:rPr>
              <a:t>thành</a:t>
            </a:r>
            <a:r>
              <a:rPr lang="en-US" sz="5100" spc="-150" dirty="0" smtClean="0">
                <a:solidFill>
                  <a:srgbClr val="003399"/>
                </a:solidFill>
                <a:latin typeface="+mj-lt"/>
              </a:rPr>
              <a:t> </a:t>
            </a:r>
            <a:r>
              <a:rPr lang="en-US" sz="5100" spc="-150" dirty="0" err="1" smtClean="0">
                <a:solidFill>
                  <a:srgbClr val="003399"/>
                </a:solidFill>
                <a:latin typeface="+mj-lt"/>
              </a:rPr>
              <a:t>làn</a:t>
            </a:r>
            <a:r>
              <a:rPr lang="en-US" sz="5100" spc="-150" dirty="0" smtClean="0">
                <a:solidFill>
                  <a:srgbClr val="003399"/>
                </a:solidFill>
                <a:latin typeface="+mj-lt"/>
              </a:rPr>
              <a:t> </a:t>
            </a:r>
            <a:r>
              <a:rPr lang="en-US" sz="5100" spc="-150" dirty="0" err="1" smtClean="0">
                <a:solidFill>
                  <a:srgbClr val="003399"/>
                </a:solidFill>
                <a:latin typeface="+mj-lt"/>
              </a:rPr>
              <a:t>hương</a:t>
            </a:r>
            <a:r>
              <a:rPr lang="en-US" sz="5100" spc="-150" dirty="0" smtClean="0">
                <a:solidFill>
                  <a:srgbClr val="003399"/>
                </a:solidFill>
                <a:latin typeface="+mj-lt"/>
              </a:rPr>
              <a:t> </a:t>
            </a:r>
            <a:r>
              <a:rPr lang="en-US" sz="5100" spc="-150" dirty="0" err="1" smtClean="0">
                <a:solidFill>
                  <a:srgbClr val="003399"/>
                </a:solidFill>
                <a:latin typeface="+mj-lt"/>
              </a:rPr>
              <a:t>mến</a:t>
            </a:r>
            <a:r>
              <a:rPr lang="en-US" sz="5100" spc="-150" dirty="0" smtClean="0">
                <a:solidFill>
                  <a:srgbClr val="003399"/>
                </a:solidFill>
                <a:latin typeface="+mj-lt"/>
              </a:rPr>
              <a:t> </a:t>
            </a:r>
            <a:r>
              <a:rPr lang="en-US" sz="5100" spc="-150" dirty="0" err="1" smtClean="0">
                <a:solidFill>
                  <a:srgbClr val="003399"/>
                </a:solidFill>
                <a:latin typeface="+mj-lt"/>
              </a:rPr>
              <a:t>thơm</a:t>
            </a:r>
            <a:r>
              <a:rPr lang="en-US" sz="5100" spc="-150" dirty="0" smtClean="0">
                <a:solidFill>
                  <a:srgbClr val="003399"/>
                </a:solidFill>
                <a:latin typeface="+mj-lt"/>
              </a:rPr>
              <a:t> </a:t>
            </a:r>
            <a:r>
              <a:rPr lang="en-US" sz="5100" spc="-150" dirty="0" err="1" smtClean="0">
                <a:solidFill>
                  <a:srgbClr val="003399"/>
                </a:solidFill>
                <a:latin typeface="+mj-lt"/>
              </a:rPr>
              <a:t>ngát</a:t>
            </a:r>
            <a:r>
              <a:rPr lang="en-US" sz="5100" spc="-150" dirty="0" smtClean="0">
                <a:solidFill>
                  <a:srgbClr val="003399"/>
                </a:solidFill>
                <a:latin typeface="+mj-lt"/>
              </a:rPr>
              <a:t> </a:t>
            </a:r>
            <a:r>
              <a:rPr lang="en-US" sz="5100" spc="-150" dirty="0" err="1" smtClean="0">
                <a:solidFill>
                  <a:srgbClr val="003399"/>
                </a:solidFill>
                <a:latin typeface="+mj-lt"/>
              </a:rPr>
              <a:t>triền</a:t>
            </a:r>
            <a:r>
              <a:rPr lang="en-US" sz="5100" spc="-150" dirty="0" smtClean="0">
                <a:solidFill>
                  <a:srgbClr val="003399"/>
                </a:solidFill>
                <a:latin typeface="+mj-lt"/>
              </a:rPr>
              <a:t> </a:t>
            </a:r>
            <a:r>
              <a:rPr lang="en-US" sz="5100" spc="-150" dirty="0" err="1" smtClean="0">
                <a:solidFill>
                  <a:srgbClr val="003399"/>
                </a:solidFill>
                <a:latin typeface="+mj-lt"/>
              </a:rPr>
              <a:t>miên</a:t>
            </a:r>
            <a:r>
              <a:rPr lang="en-US" sz="5100" spc="-150" dirty="0" smtClean="0">
                <a:solidFill>
                  <a:srgbClr val="003399"/>
                </a:solidFill>
                <a:latin typeface="+mj-lt"/>
              </a:rPr>
              <a:t>! </a:t>
            </a:r>
            <a:r>
              <a:rPr lang="en-US" sz="5100" spc="-150" dirty="0" err="1" smtClean="0">
                <a:solidFill>
                  <a:srgbClr val="003399"/>
                </a:solidFill>
                <a:latin typeface="+mj-lt"/>
              </a:rPr>
              <a:t>Đền</a:t>
            </a:r>
            <a:r>
              <a:rPr lang="en-US" sz="5100" spc="-150" dirty="0" smtClean="0">
                <a:solidFill>
                  <a:srgbClr val="003399"/>
                </a:solidFill>
                <a:latin typeface="+mj-lt"/>
              </a:rPr>
              <a:t> </a:t>
            </a:r>
            <a:r>
              <a:rPr lang="en-US" sz="5100" spc="-150" dirty="0" err="1">
                <a:solidFill>
                  <a:srgbClr val="003399"/>
                </a:solidFill>
                <a:latin typeface="+mj-lt"/>
              </a:rPr>
              <a:t>T</a:t>
            </a:r>
            <a:r>
              <a:rPr lang="en-US" sz="5100" spc="-150" dirty="0" err="1" smtClean="0">
                <a:solidFill>
                  <a:srgbClr val="003399"/>
                </a:solidFill>
                <a:latin typeface="+mj-lt"/>
              </a:rPr>
              <a:t>hánh</a:t>
            </a:r>
            <a:r>
              <a:rPr lang="en-US" sz="5100" spc="-150" dirty="0" smtClean="0">
                <a:solidFill>
                  <a:srgbClr val="003399"/>
                </a:solidFill>
                <a:latin typeface="+mj-lt"/>
              </a:rPr>
              <a:t> </a:t>
            </a:r>
            <a:r>
              <a:rPr lang="en-US" sz="5100" spc="-150" dirty="0" err="1" smtClean="0">
                <a:solidFill>
                  <a:srgbClr val="003399"/>
                </a:solidFill>
                <a:latin typeface="+mj-lt"/>
              </a:rPr>
              <a:t>trầm</a:t>
            </a:r>
            <a:r>
              <a:rPr lang="en-US" sz="5100" spc="-150" dirty="0" smtClean="0">
                <a:solidFill>
                  <a:srgbClr val="003399"/>
                </a:solidFill>
                <a:latin typeface="+mj-lt"/>
              </a:rPr>
              <a:t> </a:t>
            </a:r>
            <a:r>
              <a:rPr lang="en-US" sz="5100" spc="-150" dirty="0" err="1" smtClean="0">
                <a:solidFill>
                  <a:srgbClr val="003399"/>
                </a:solidFill>
                <a:latin typeface="+mj-lt"/>
              </a:rPr>
              <a:t>hương</a:t>
            </a:r>
            <a:r>
              <a:rPr lang="en-US" sz="5100" spc="-150" dirty="0" smtClean="0">
                <a:solidFill>
                  <a:srgbClr val="003399"/>
                </a:solidFill>
                <a:latin typeface="+mj-lt"/>
              </a:rPr>
              <a:t> </a:t>
            </a:r>
            <a:r>
              <a:rPr lang="en-US" sz="5100" spc="-150" dirty="0" err="1" smtClean="0">
                <a:solidFill>
                  <a:srgbClr val="003399"/>
                </a:solidFill>
                <a:latin typeface="+mj-lt"/>
              </a:rPr>
              <a:t>Chúa</a:t>
            </a:r>
            <a:r>
              <a:rPr lang="en-US" sz="5100" spc="-150" dirty="0" smtClean="0">
                <a:solidFill>
                  <a:srgbClr val="003399"/>
                </a:solidFill>
                <a:latin typeface="+mj-lt"/>
              </a:rPr>
              <a:t> </a:t>
            </a:r>
            <a:r>
              <a:rPr lang="en-US" sz="5100" spc="-150" dirty="0" err="1" smtClean="0">
                <a:solidFill>
                  <a:srgbClr val="003399"/>
                </a:solidFill>
                <a:latin typeface="+mj-lt"/>
              </a:rPr>
              <a:t>tôi</a:t>
            </a:r>
            <a:r>
              <a:rPr lang="en-US" sz="5100" spc="-150" dirty="0" smtClean="0">
                <a:solidFill>
                  <a:srgbClr val="003399"/>
                </a:solidFill>
                <a:latin typeface="+mj-lt"/>
              </a:rPr>
              <a:t> </a:t>
            </a:r>
            <a:r>
              <a:rPr lang="en-US" sz="5100" spc="-150" dirty="0" err="1" smtClean="0">
                <a:solidFill>
                  <a:srgbClr val="003399"/>
                </a:solidFill>
                <a:latin typeface="+mj-lt"/>
              </a:rPr>
              <a:t>ngự</a:t>
            </a:r>
            <a:r>
              <a:rPr lang="en-US" sz="5100" spc="-150" dirty="0" smtClean="0">
                <a:solidFill>
                  <a:srgbClr val="003399"/>
                </a:solidFill>
                <a:latin typeface="+mj-lt"/>
              </a:rPr>
              <a:t> </a:t>
            </a:r>
            <a:r>
              <a:rPr lang="en-US" sz="5100" spc="-150" dirty="0" err="1" smtClean="0">
                <a:solidFill>
                  <a:srgbClr val="003399"/>
                </a:solidFill>
                <a:latin typeface="+mj-lt"/>
              </a:rPr>
              <a:t>xuống</a:t>
            </a:r>
            <a:r>
              <a:rPr lang="en-US" sz="5100" spc="-150" dirty="0" smtClean="0">
                <a:solidFill>
                  <a:srgbClr val="003399"/>
                </a:solidFill>
                <a:latin typeface="+mj-lt"/>
              </a:rPr>
              <a:t>.</a:t>
            </a:r>
            <a:endParaRPr lang="vi-VN" sz="5100" b="0" spc="-150" dirty="0">
              <a:solidFill>
                <a:srgbClr val="003399"/>
              </a:solidFill>
              <a:latin typeface="+mj-lt"/>
            </a:endParaRPr>
          </a:p>
        </p:txBody>
      </p:sp>
    </p:spTree>
    <p:extLst>
      <p:ext uri="{BB962C8B-B14F-4D97-AF65-F5344CB8AC3E}">
        <p14:creationId xmlns:p14="http://schemas.microsoft.com/office/powerpoint/2010/main" val="137126416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dirty="0">
                <a:solidFill>
                  <a:srgbClr val="003399"/>
                </a:solidFill>
                <a:effectLst>
                  <a:outerShdw blurRad="38100" dist="38100" dir="2700000" algn="tl">
                    <a:srgbClr val="000000">
                      <a:alpha val="43137"/>
                    </a:srgbClr>
                  </a:outerShdw>
                </a:effectLst>
                <a:latin typeface="+mj-lt"/>
              </a:rPr>
              <a:t>để các ngài cùng nhau tìm hiểu những điều đẹp ý</a:t>
            </a:r>
            <a:br>
              <a:rPr lang="vi-VN" sz="5400" b="1" dirty="0">
                <a:solidFill>
                  <a:srgbClr val="003399"/>
                </a:solidFill>
                <a:effectLst>
                  <a:outerShdw blurRad="38100" dist="38100" dir="2700000" algn="tl">
                    <a:srgbClr val="000000">
                      <a:alpha val="43137"/>
                    </a:srgbClr>
                  </a:outerShdw>
                </a:effectLst>
                <a:latin typeface="+mj-lt"/>
              </a:rPr>
            </a:br>
            <a:r>
              <a:rPr lang="en-US" sz="54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và hướng dẫn đoàn Dân Chúa thực thi những điều Chúa truyền dạy.</a:t>
            </a:r>
            <a:endParaRPr lang="en-US" sz="54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244556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500" spc="-150" dirty="0" smtClean="0">
                <a:solidFill>
                  <a:srgbClr val="FF0000"/>
                </a:solidFill>
                <a:latin typeface="+mj-lt"/>
              </a:rPr>
              <a:t>ĐK</a:t>
            </a:r>
            <a:r>
              <a:rPr lang="en-US" sz="5500" b="0" spc="-150" dirty="0" smtClean="0">
                <a:solidFill>
                  <a:srgbClr val="FF0000"/>
                </a:solidFill>
                <a:latin typeface="+mj-lt"/>
              </a:rPr>
              <a:t>:</a:t>
            </a:r>
            <a:r>
              <a:rPr lang="vi-VN" sz="5500" b="0" spc="-150" dirty="0" smtClean="0">
                <a:solidFill>
                  <a:srgbClr val="FF0000"/>
                </a:solidFill>
                <a:latin typeface="+mj-lt"/>
              </a:rPr>
              <a:t> </a:t>
            </a:r>
            <a:r>
              <a:rPr lang="vi-VN" sz="5500" b="0" spc="-150" dirty="0" smtClean="0">
                <a:solidFill>
                  <a:srgbClr val="003399"/>
                </a:solidFill>
                <a:latin typeface="+mj-lt"/>
              </a:rPr>
              <a:t>Này</a:t>
            </a:r>
            <a:r>
              <a:rPr lang="en-US" sz="5500" b="0" spc="-150" dirty="0" smtClean="0">
                <a:solidFill>
                  <a:srgbClr val="003399"/>
                </a:solidFill>
                <a:latin typeface="+mj-lt"/>
              </a:rPr>
              <a:t> </a:t>
            </a:r>
            <a:r>
              <a:rPr lang="en-US" sz="5500" b="0" spc="-150" dirty="0" err="1" smtClean="0">
                <a:solidFill>
                  <a:srgbClr val="003399"/>
                </a:solidFill>
                <a:latin typeface="+mj-lt"/>
              </a:rPr>
              <a:t>giờ</a:t>
            </a:r>
            <a:r>
              <a:rPr lang="en-US" sz="5500" b="0" spc="-150" dirty="0" smtClean="0">
                <a:solidFill>
                  <a:srgbClr val="003399"/>
                </a:solidFill>
                <a:latin typeface="+mj-lt"/>
              </a:rPr>
              <a:t> </a:t>
            </a:r>
            <a:r>
              <a:rPr lang="en-US" sz="5500" b="0" spc="-150" dirty="0" err="1" smtClean="0">
                <a:solidFill>
                  <a:srgbClr val="003399"/>
                </a:solidFill>
                <a:latin typeface="+mj-lt"/>
              </a:rPr>
              <a:t>nhiệm</a:t>
            </a:r>
            <a:r>
              <a:rPr lang="en-US" sz="5500" b="0" spc="-150" dirty="0" smtClean="0">
                <a:solidFill>
                  <a:srgbClr val="003399"/>
                </a:solidFill>
                <a:latin typeface="+mj-lt"/>
              </a:rPr>
              <a:t> </a:t>
            </a:r>
            <a:r>
              <a:rPr lang="en-US" sz="5500" b="0" spc="-150" dirty="0" err="1" smtClean="0">
                <a:solidFill>
                  <a:srgbClr val="003399"/>
                </a:solidFill>
                <a:latin typeface="+mj-lt"/>
              </a:rPr>
              <a:t>mầu</a:t>
            </a:r>
            <a:r>
              <a:rPr lang="en-US" sz="5500" spc="-150" dirty="0" smtClean="0">
                <a:solidFill>
                  <a:srgbClr val="003399"/>
                </a:solidFill>
                <a:latin typeface="+mj-lt"/>
              </a:rPr>
              <a:t>! Cao sang </a:t>
            </a:r>
            <a:r>
              <a:rPr lang="en-US" sz="5500" spc="-150" dirty="0" err="1" smtClean="0">
                <a:solidFill>
                  <a:srgbClr val="003399"/>
                </a:solidFill>
                <a:latin typeface="+mj-lt"/>
              </a:rPr>
              <a:t>uy</a:t>
            </a:r>
            <a:r>
              <a:rPr lang="en-US" sz="5500" spc="-150" dirty="0" smtClean="0">
                <a:solidFill>
                  <a:srgbClr val="003399"/>
                </a:solidFill>
                <a:latin typeface="+mj-lt"/>
              </a:rPr>
              <a:t> </a:t>
            </a:r>
            <a:r>
              <a:rPr lang="en-US" sz="5500" spc="-150" dirty="0" err="1" smtClean="0">
                <a:solidFill>
                  <a:srgbClr val="003399"/>
                </a:solidFill>
                <a:latin typeface="+mj-lt"/>
              </a:rPr>
              <a:t>linh</a:t>
            </a:r>
            <a:r>
              <a:rPr lang="en-US" sz="5500" spc="-150" dirty="0" smtClean="0">
                <a:solidFill>
                  <a:srgbClr val="003399"/>
                </a:solidFill>
                <a:latin typeface="+mj-lt"/>
              </a:rPr>
              <a:t> </a:t>
            </a:r>
            <a:r>
              <a:rPr lang="en-US" sz="5500" spc="-150" dirty="0" err="1" smtClean="0">
                <a:solidFill>
                  <a:srgbClr val="003399"/>
                </a:solidFill>
                <a:latin typeface="+mj-lt"/>
              </a:rPr>
              <a:t>Chúa</a:t>
            </a:r>
            <a:r>
              <a:rPr lang="en-US" sz="5500" spc="-150" dirty="0" smtClean="0">
                <a:solidFill>
                  <a:srgbClr val="003399"/>
                </a:solidFill>
                <a:latin typeface="+mj-lt"/>
              </a:rPr>
              <a:t> </a:t>
            </a:r>
            <a:r>
              <a:rPr lang="en-US" sz="5500" spc="-150" dirty="0" err="1" smtClean="0">
                <a:solidFill>
                  <a:srgbClr val="003399"/>
                </a:solidFill>
                <a:latin typeface="+mj-lt"/>
              </a:rPr>
              <a:t>Cả</a:t>
            </a:r>
            <a:r>
              <a:rPr lang="en-US" sz="5500" spc="-150" dirty="0" smtClean="0">
                <a:solidFill>
                  <a:srgbClr val="003399"/>
                </a:solidFill>
                <a:latin typeface="+mj-lt"/>
              </a:rPr>
              <a:t> </a:t>
            </a:r>
            <a:r>
              <a:rPr lang="en-US" sz="5500" spc="-150" dirty="0" err="1" smtClean="0">
                <a:solidFill>
                  <a:srgbClr val="003399"/>
                </a:solidFill>
                <a:latin typeface="+mj-lt"/>
              </a:rPr>
              <a:t>Thiên</a:t>
            </a:r>
            <a:r>
              <a:rPr lang="en-US" sz="5500" spc="-150" dirty="0" smtClean="0">
                <a:solidFill>
                  <a:srgbClr val="003399"/>
                </a:solidFill>
                <a:latin typeface="+mj-lt"/>
              </a:rPr>
              <a:t> </a:t>
            </a:r>
            <a:r>
              <a:rPr lang="en-US" sz="5500" spc="-150" dirty="0" err="1" smtClean="0">
                <a:solidFill>
                  <a:srgbClr val="003399"/>
                </a:solidFill>
                <a:latin typeface="+mj-lt"/>
              </a:rPr>
              <a:t>Đình</a:t>
            </a:r>
            <a:r>
              <a:rPr lang="en-US" sz="5500" spc="-150" dirty="0" smtClean="0">
                <a:solidFill>
                  <a:srgbClr val="003399"/>
                </a:solidFill>
                <a:latin typeface="+mj-lt"/>
              </a:rPr>
              <a:t> </a:t>
            </a:r>
            <a:r>
              <a:rPr lang="en-US" sz="5500" spc="-150" dirty="0" err="1" smtClean="0">
                <a:solidFill>
                  <a:srgbClr val="003399"/>
                </a:solidFill>
                <a:latin typeface="+mj-lt"/>
              </a:rPr>
              <a:t>nên</a:t>
            </a:r>
            <a:r>
              <a:rPr lang="en-US" sz="5500" spc="-150" dirty="0" smtClean="0">
                <a:solidFill>
                  <a:srgbClr val="003399"/>
                </a:solidFill>
                <a:latin typeface="+mj-lt"/>
              </a:rPr>
              <a:t> </a:t>
            </a:r>
            <a:r>
              <a:rPr lang="en-US" sz="5500" spc="-150" dirty="0" err="1" smtClean="0">
                <a:solidFill>
                  <a:srgbClr val="003399"/>
                </a:solidFill>
                <a:latin typeface="+mj-lt"/>
              </a:rPr>
              <a:t>Chiên</a:t>
            </a:r>
            <a:r>
              <a:rPr lang="en-US" sz="5500" spc="-150" dirty="0" smtClean="0">
                <a:solidFill>
                  <a:srgbClr val="003399"/>
                </a:solidFill>
                <a:latin typeface="+mj-lt"/>
              </a:rPr>
              <a:t> </a:t>
            </a:r>
            <a:r>
              <a:rPr lang="en-US" sz="5500" spc="-150" dirty="0" err="1" smtClean="0">
                <a:solidFill>
                  <a:srgbClr val="003399"/>
                </a:solidFill>
                <a:latin typeface="+mj-lt"/>
              </a:rPr>
              <a:t>hy</a:t>
            </a:r>
            <a:r>
              <a:rPr lang="en-US" sz="5500" spc="-150" dirty="0" smtClean="0">
                <a:solidFill>
                  <a:srgbClr val="003399"/>
                </a:solidFill>
                <a:latin typeface="+mj-lt"/>
              </a:rPr>
              <a:t> </a:t>
            </a:r>
            <a:r>
              <a:rPr lang="en-US" sz="5500" spc="-150" dirty="0" err="1" smtClean="0">
                <a:solidFill>
                  <a:srgbClr val="003399"/>
                </a:solidFill>
                <a:latin typeface="+mj-lt"/>
              </a:rPr>
              <a:t>sinh</a:t>
            </a:r>
            <a:r>
              <a:rPr lang="en-US" sz="5500" spc="-150" dirty="0" smtClean="0">
                <a:solidFill>
                  <a:srgbClr val="003399"/>
                </a:solidFill>
                <a:latin typeface="+mj-lt"/>
              </a:rPr>
              <a:t> </a:t>
            </a:r>
            <a:r>
              <a:rPr lang="en-US" sz="5500" spc="-150" dirty="0" err="1" smtClean="0">
                <a:solidFill>
                  <a:srgbClr val="003399"/>
                </a:solidFill>
                <a:latin typeface="+mj-lt"/>
              </a:rPr>
              <a:t>lễ</a:t>
            </a:r>
            <a:r>
              <a:rPr lang="en-US" sz="5500" spc="-150" dirty="0" smtClean="0">
                <a:solidFill>
                  <a:srgbClr val="003399"/>
                </a:solidFill>
                <a:latin typeface="+mj-lt"/>
              </a:rPr>
              <a:t> </a:t>
            </a:r>
            <a:r>
              <a:rPr lang="en-US" sz="5500" spc="-150" dirty="0" err="1" smtClean="0">
                <a:solidFill>
                  <a:srgbClr val="003399"/>
                </a:solidFill>
                <a:latin typeface="+mj-lt"/>
              </a:rPr>
              <a:t>thờ</a:t>
            </a:r>
            <a:r>
              <a:rPr lang="en-US" sz="5500" spc="-150" dirty="0" smtClean="0">
                <a:solidFill>
                  <a:srgbClr val="003399"/>
                </a:solidFill>
                <a:latin typeface="+mj-lt"/>
              </a:rPr>
              <a:t> </a:t>
            </a:r>
            <a:r>
              <a:rPr lang="en-US" sz="5500" spc="-150" dirty="0" err="1" smtClean="0">
                <a:solidFill>
                  <a:srgbClr val="003399"/>
                </a:solidFill>
                <a:latin typeface="+mj-lt"/>
              </a:rPr>
              <a:t>thanh</a:t>
            </a:r>
            <a:r>
              <a:rPr lang="en-US" sz="5500" spc="-150" dirty="0" smtClean="0">
                <a:solidFill>
                  <a:srgbClr val="003399"/>
                </a:solidFill>
                <a:latin typeface="+mj-lt"/>
              </a:rPr>
              <a:t> </a:t>
            </a:r>
            <a:r>
              <a:rPr lang="en-US" sz="5500" spc="-150" dirty="0" err="1" smtClean="0">
                <a:solidFill>
                  <a:srgbClr val="003399"/>
                </a:solidFill>
                <a:latin typeface="+mj-lt"/>
              </a:rPr>
              <a:t>khiết</a:t>
            </a:r>
            <a:r>
              <a:rPr lang="en-US" sz="5500" spc="-150" dirty="0" smtClean="0">
                <a:solidFill>
                  <a:srgbClr val="003399"/>
                </a:solidFill>
                <a:latin typeface="+mj-lt"/>
              </a:rPr>
              <a:t>. </a:t>
            </a:r>
            <a:r>
              <a:rPr lang="en-US" sz="5500" spc="-150" dirty="0" err="1" smtClean="0">
                <a:solidFill>
                  <a:srgbClr val="003399"/>
                </a:solidFill>
                <a:latin typeface="+mj-lt"/>
              </a:rPr>
              <a:t>Ôi</a:t>
            </a:r>
            <a:r>
              <a:rPr lang="en-US" sz="5500" spc="-150" dirty="0" smtClean="0">
                <a:solidFill>
                  <a:srgbClr val="003399"/>
                </a:solidFill>
                <a:latin typeface="+mj-lt"/>
              </a:rPr>
              <a:t> </a:t>
            </a:r>
            <a:r>
              <a:rPr lang="en-US" sz="5500" spc="-150" dirty="0" err="1" smtClean="0">
                <a:solidFill>
                  <a:srgbClr val="003399"/>
                </a:solidFill>
                <a:latin typeface="+mj-lt"/>
              </a:rPr>
              <a:t>đàn</a:t>
            </a:r>
            <a:r>
              <a:rPr lang="en-US" sz="5500" spc="-150" dirty="0" smtClean="0">
                <a:solidFill>
                  <a:srgbClr val="003399"/>
                </a:solidFill>
                <a:latin typeface="+mj-lt"/>
              </a:rPr>
              <a:t> ca Si-on </a:t>
            </a:r>
            <a:r>
              <a:rPr lang="en-US" sz="5500" spc="-150" dirty="0" err="1" smtClean="0">
                <a:solidFill>
                  <a:srgbClr val="003399"/>
                </a:solidFill>
                <a:latin typeface="+mj-lt"/>
              </a:rPr>
              <a:t>lừng</a:t>
            </a:r>
            <a:r>
              <a:rPr lang="en-US" sz="5500" spc="-150" dirty="0" smtClean="0">
                <a:solidFill>
                  <a:srgbClr val="003399"/>
                </a:solidFill>
                <a:latin typeface="+mj-lt"/>
              </a:rPr>
              <a:t> </a:t>
            </a:r>
            <a:r>
              <a:rPr lang="en-US" sz="5500" spc="-150" dirty="0" err="1" smtClean="0">
                <a:solidFill>
                  <a:srgbClr val="003399"/>
                </a:solidFill>
                <a:latin typeface="+mj-lt"/>
              </a:rPr>
              <a:t>hoan</a:t>
            </a:r>
            <a:r>
              <a:rPr lang="en-US" sz="5500" spc="-150" dirty="0" smtClean="0">
                <a:solidFill>
                  <a:srgbClr val="003399"/>
                </a:solidFill>
                <a:latin typeface="+mj-lt"/>
              </a:rPr>
              <a:t> </a:t>
            </a:r>
            <a:r>
              <a:rPr lang="en-US" sz="5500" spc="-150" dirty="0" err="1" smtClean="0">
                <a:solidFill>
                  <a:srgbClr val="003399"/>
                </a:solidFill>
                <a:latin typeface="+mj-lt"/>
              </a:rPr>
              <a:t>hỷ</a:t>
            </a:r>
            <a:endParaRPr lang="vi-VN" sz="5500" b="0" spc="-150" dirty="0">
              <a:solidFill>
                <a:srgbClr val="003399"/>
              </a:solidFill>
              <a:latin typeface="+mj-lt"/>
            </a:endParaRPr>
          </a:p>
        </p:txBody>
      </p:sp>
    </p:spTree>
    <p:extLst>
      <p:ext uri="{BB962C8B-B14F-4D97-AF65-F5344CB8AC3E}">
        <p14:creationId xmlns:p14="http://schemas.microsoft.com/office/powerpoint/2010/main" val="2327996776"/>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400" spc="-150" dirty="0" smtClean="0">
                <a:solidFill>
                  <a:srgbClr val="FF0000"/>
                </a:solidFill>
                <a:latin typeface="+mj-lt"/>
              </a:rPr>
              <a:t>…</a:t>
            </a:r>
            <a:r>
              <a:rPr lang="vi-VN" sz="5400" b="0" spc="-150" dirty="0" smtClean="0">
                <a:solidFill>
                  <a:srgbClr val="FF0000"/>
                </a:solidFill>
                <a:latin typeface="+mj-lt"/>
              </a:rPr>
              <a:t> </a:t>
            </a:r>
            <a:r>
              <a:rPr lang="en-US" sz="5400" spc="-150" dirty="0" err="1" smtClean="0">
                <a:solidFill>
                  <a:srgbClr val="003399"/>
                </a:solidFill>
                <a:latin typeface="+mj-lt"/>
              </a:rPr>
              <a:t>Giê-su</a:t>
            </a:r>
            <a:r>
              <a:rPr lang="en-US" sz="5400" spc="-150" dirty="0" smtClean="0">
                <a:solidFill>
                  <a:srgbClr val="003399"/>
                </a:solidFill>
                <a:latin typeface="+mj-lt"/>
              </a:rPr>
              <a:t> </a:t>
            </a:r>
            <a:r>
              <a:rPr lang="en-US" sz="5400" spc="-150" dirty="0" err="1" smtClean="0">
                <a:solidFill>
                  <a:srgbClr val="003399"/>
                </a:solidFill>
                <a:latin typeface="+mj-lt"/>
              </a:rPr>
              <a:t>mến</a:t>
            </a:r>
            <a:r>
              <a:rPr lang="en-US" sz="5400" spc="-150" dirty="0" smtClean="0">
                <a:solidFill>
                  <a:srgbClr val="003399"/>
                </a:solidFill>
                <a:latin typeface="+mj-lt"/>
              </a:rPr>
              <a:t> </a:t>
            </a:r>
            <a:r>
              <a:rPr lang="en-US" sz="5400" spc="-150" dirty="0" err="1" smtClean="0">
                <a:solidFill>
                  <a:srgbClr val="003399"/>
                </a:solidFill>
                <a:latin typeface="+mj-lt"/>
              </a:rPr>
              <a:t>yêu</a:t>
            </a:r>
            <a:r>
              <a:rPr lang="en-US" sz="5400" spc="-150" dirty="0" smtClean="0">
                <a:solidFill>
                  <a:srgbClr val="003399"/>
                </a:solidFill>
                <a:latin typeface="+mj-lt"/>
              </a:rPr>
              <a:t> </a:t>
            </a:r>
            <a:r>
              <a:rPr lang="en-US" sz="5400" spc="-150" dirty="0" err="1" smtClean="0">
                <a:solidFill>
                  <a:srgbClr val="003399"/>
                </a:solidFill>
                <a:latin typeface="+mj-lt"/>
              </a:rPr>
              <a:t>không</a:t>
            </a:r>
            <a:r>
              <a:rPr lang="en-US" sz="5400" spc="-150" dirty="0" smtClean="0">
                <a:solidFill>
                  <a:srgbClr val="003399"/>
                </a:solidFill>
                <a:latin typeface="+mj-lt"/>
              </a:rPr>
              <a:t> </a:t>
            </a:r>
            <a:r>
              <a:rPr lang="en-US" sz="5400" spc="-150" dirty="0" err="1" smtClean="0">
                <a:solidFill>
                  <a:srgbClr val="003399"/>
                </a:solidFill>
                <a:latin typeface="+mj-lt"/>
              </a:rPr>
              <a:t>bến</a:t>
            </a:r>
            <a:r>
              <a:rPr lang="en-US" sz="5400" spc="-150" dirty="0" smtClean="0">
                <a:solidFill>
                  <a:srgbClr val="003399"/>
                </a:solidFill>
                <a:latin typeface="+mj-lt"/>
              </a:rPr>
              <a:t> </a:t>
            </a:r>
            <a:r>
              <a:rPr lang="en-US" sz="5400" spc="-150" dirty="0" err="1" smtClean="0">
                <a:solidFill>
                  <a:srgbClr val="003399"/>
                </a:solidFill>
                <a:latin typeface="+mj-lt"/>
              </a:rPr>
              <a:t>không</a:t>
            </a:r>
            <a:r>
              <a:rPr lang="en-US" sz="5400" spc="-150" dirty="0" smtClean="0">
                <a:solidFill>
                  <a:srgbClr val="003399"/>
                </a:solidFill>
                <a:latin typeface="+mj-lt"/>
              </a:rPr>
              <a:t> </a:t>
            </a:r>
            <a:r>
              <a:rPr lang="en-US" sz="5400" spc="-150" dirty="0" err="1" smtClean="0">
                <a:solidFill>
                  <a:srgbClr val="003399"/>
                </a:solidFill>
                <a:latin typeface="+mj-lt"/>
              </a:rPr>
              <a:t>bờ</a:t>
            </a:r>
            <a:r>
              <a:rPr lang="en-US" sz="5400" spc="-150" dirty="0" smtClean="0">
                <a:solidFill>
                  <a:srgbClr val="003399"/>
                </a:solidFill>
                <a:latin typeface="+mj-lt"/>
              </a:rPr>
              <a:t>. </a:t>
            </a:r>
            <a:r>
              <a:rPr lang="en-US" sz="5400" spc="-150" dirty="0" err="1" smtClean="0">
                <a:solidFill>
                  <a:srgbClr val="003399"/>
                </a:solidFill>
                <a:latin typeface="+mj-lt"/>
              </a:rPr>
              <a:t>Ngày</a:t>
            </a:r>
            <a:r>
              <a:rPr lang="en-US" sz="5400" spc="-150" dirty="0" smtClean="0">
                <a:solidFill>
                  <a:srgbClr val="003399"/>
                </a:solidFill>
                <a:latin typeface="+mj-lt"/>
              </a:rPr>
              <a:t> </a:t>
            </a:r>
            <a:r>
              <a:rPr lang="en-US" sz="5400" spc="-150" dirty="0" err="1" smtClean="0">
                <a:solidFill>
                  <a:srgbClr val="003399"/>
                </a:solidFill>
                <a:latin typeface="+mj-lt"/>
              </a:rPr>
              <a:t>ngày</a:t>
            </a:r>
            <a:r>
              <a:rPr lang="en-US" sz="5400" spc="-150" dirty="0" smtClean="0">
                <a:solidFill>
                  <a:srgbClr val="003399"/>
                </a:solidFill>
                <a:latin typeface="+mj-lt"/>
              </a:rPr>
              <a:t> </a:t>
            </a:r>
            <a:r>
              <a:rPr lang="en-US" sz="5400" spc="-150" dirty="0" err="1" smtClean="0">
                <a:solidFill>
                  <a:srgbClr val="003399"/>
                </a:solidFill>
                <a:latin typeface="+mj-lt"/>
              </a:rPr>
              <a:t>dâng</a:t>
            </a:r>
            <a:r>
              <a:rPr lang="en-US" sz="5400" spc="-150" dirty="0" smtClean="0">
                <a:solidFill>
                  <a:srgbClr val="003399"/>
                </a:solidFill>
                <a:latin typeface="+mj-lt"/>
              </a:rPr>
              <a:t> </a:t>
            </a:r>
            <a:r>
              <a:rPr lang="en-US" sz="5400" spc="-150" dirty="0" err="1" smtClean="0">
                <a:solidFill>
                  <a:srgbClr val="003399"/>
                </a:solidFill>
                <a:latin typeface="+mj-lt"/>
              </a:rPr>
              <a:t>hiến</a:t>
            </a:r>
            <a:r>
              <a:rPr lang="en-US" sz="5400" spc="-150" dirty="0" smtClean="0">
                <a:solidFill>
                  <a:srgbClr val="003399"/>
                </a:solidFill>
                <a:latin typeface="+mj-lt"/>
              </a:rPr>
              <a:t> </a:t>
            </a:r>
            <a:r>
              <a:rPr lang="en-US" sz="5400" spc="-150" dirty="0" err="1" smtClean="0">
                <a:solidFill>
                  <a:srgbClr val="003399"/>
                </a:solidFill>
                <a:latin typeface="+mj-lt"/>
              </a:rPr>
              <a:t>trên</a:t>
            </a:r>
            <a:r>
              <a:rPr lang="en-US" sz="5400" spc="-150" dirty="0" smtClean="0">
                <a:solidFill>
                  <a:srgbClr val="003399"/>
                </a:solidFill>
                <a:latin typeface="+mj-lt"/>
              </a:rPr>
              <a:t> </a:t>
            </a:r>
            <a:r>
              <a:rPr lang="en-US" sz="5400" spc="-150" dirty="0" err="1" smtClean="0">
                <a:solidFill>
                  <a:srgbClr val="003399"/>
                </a:solidFill>
                <a:latin typeface="+mj-lt"/>
              </a:rPr>
              <a:t>khắp</a:t>
            </a:r>
            <a:r>
              <a:rPr lang="en-US" sz="5400" spc="-150" dirty="0" smtClean="0">
                <a:solidFill>
                  <a:srgbClr val="003399"/>
                </a:solidFill>
                <a:latin typeface="+mj-lt"/>
              </a:rPr>
              <a:t> </a:t>
            </a:r>
            <a:r>
              <a:rPr lang="en-US" sz="5400" spc="-150" dirty="0" err="1" smtClean="0">
                <a:solidFill>
                  <a:srgbClr val="003399"/>
                </a:solidFill>
                <a:latin typeface="+mj-lt"/>
              </a:rPr>
              <a:t>bàn</a:t>
            </a:r>
            <a:r>
              <a:rPr lang="en-US" sz="5400" spc="-150" dirty="0" smtClean="0">
                <a:solidFill>
                  <a:srgbClr val="003399"/>
                </a:solidFill>
                <a:latin typeface="+mj-lt"/>
              </a:rPr>
              <a:t> </a:t>
            </a:r>
            <a:r>
              <a:rPr lang="en-US" sz="5400" spc="-150" dirty="0" err="1" smtClean="0">
                <a:solidFill>
                  <a:srgbClr val="003399"/>
                </a:solidFill>
                <a:latin typeface="+mj-lt"/>
              </a:rPr>
              <a:t>thờ</a:t>
            </a:r>
            <a:r>
              <a:rPr lang="en-US" sz="5400" spc="-150" dirty="0" smtClean="0">
                <a:solidFill>
                  <a:srgbClr val="003399"/>
                </a:solidFill>
                <a:latin typeface="+mj-lt"/>
              </a:rPr>
              <a:t>. </a:t>
            </a:r>
            <a:r>
              <a:rPr lang="en-US" sz="5400" spc="-150" dirty="0" err="1" smtClean="0">
                <a:solidFill>
                  <a:srgbClr val="003399"/>
                </a:solidFill>
                <a:latin typeface="+mj-lt"/>
              </a:rPr>
              <a:t>Ôi</a:t>
            </a:r>
            <a:r>
              <a:rPr lang="en-US" sz="5400" spc="-150" dirty="0" smtClean="0">
                <a:solidFill>
                  <a:srgbClr val="003399"/>
                </a:solidFill>
                <a:latin typeface="+mj-lt"/>
              </a:rPr>
              <a:t> Con </a:t>
            </a:r>
            <a:r>
              <a:rPr lang="en-US" sz="5400" spc="-150" dirty="0" err="1" smtClean="0">
                <a:solidFill>
                  <a:srgbClr val="003399"/>
                </a:solidFill>
                <a:latin typeface="+mj-lt"/>
              </a:rPr>
              <a:t>Chúa</a:t>
            </a:r>
            <a:r>
              <a:rPr lang="en-US" sz="5400" spc="-150" dirty="0" smtClean="0">
                <a:solidFill>
                  <a:srgbClr val="003399"/>
                </a:solidFill>
                <a:latin typeface="+mj-lt"/>
              </a:rPr>
              <a:t> ban </a:t>
            </a:r>
            <a:r>
              <a:rPr lang="en-US" sz="5400" spc="-150" dirty="0" err="1" smtClean="0">
                <a:solidFill>
                  <a:srgbClr val="003399"/>
                </a:solidFill>
                <a:latin typeface="+mj-lt"/>
              </a:rPr>
              <a:t>Thịt</a:t>
            </a:r>
            <a:r>
              <a:rPr lang="en-US" sz="5400" spc="-150" dirty="0" smtClean="0">
                <a:solidFill>
                  <a:srgbClr val="003399"/>
                </a:solidFill>
                <a:latin typeface="+mj-lt"/>
              </a:rPr>
              <a:t> </a:t>
            </a:r>
            <a:r>
              <a:rPr lang="en-US" sz="5400" spc="-150" dirty="0" err="1" smtClean="0">
                <a:solidFill>
                  <a:srgbClr val="003399"/>
                </a:solidFill>
                <a:latin typeface="+mj-lt"/>
              </a:rPr>
              <a:t>Máu</a:t>
            </a:r>
            <a:r>
              <a:rPr lang="en-US" sz="5400" spc="-150" dirty="0" smtClean="0">
                <a:solidFill>
                  <a:srgbClr val="003399"/>
                </a:solidFill>
                <a:latin typeface="+mj-lt"/>
              </a:rPr>
              <a:t> </a:t>
            </a:r>
            <a:r>
              <a:rPr lang="en-US" sz="5400" spc="-150" dirty="0" err="1" smtClean="0">
                <a:solidFill>
                  <a:srgbClr val="003399"/>
                </a:solidFill>
                <a:latin typeface="+mj-lt"/>
              </a:rPr>
              <a:t>nuôi</a:t>
            </a:r>
            <a:r>
              <a:rPr lang="en-US" sz="5400" spc="-150" dirty="0" smtClean="0">
                <a:solidFill>
                  <a:srgbClr val="003399"/>
                </a:solidFill>
                <a:latin typeface="+mj-lt"/>
              </a:rPr>
              <a:t> </a:t>
            </a:r>
            <a:r>
              <a:rPr lang="en-US" sz="5400" spc="-150" dirty="0" err="1" smtClean="0">
                <a:solidFill>
                  <a:srgbClr val="003399"/>
                </a:solidFill>
                <a:latin typeface="+mj-lt"/>
              </a:rPr>
              <a:t>hồn</a:t>
            </a:r>
            <a:r>
              <a:rPr lang="en-US" sz="5400" spc="-150" dirty="0" smtClean="0">
                <a:solidFill>
                  <a:srgbClr val="003399"/>
                </a:solidFill>
                <a:latin typeface="+mj-lt"/>
              </a:rPr>
              <a:t>! </a:t>
            </a:r>
            <a:r>
              <a:rPr lang="en-US" sz="5400" spc="-150" dirty="0" err="1" smtClean="0">
                <a:solidFill>
                  <a:srgbClr val="003399"/>
                </a:solidFill>
                <a:latin typeface="+mj-lt"/>
              </a:rPr>
              <a:t>Nào</a:t>
            </a:r>
            <a:r>
              <a:rPr lang="en-US" sz="5400" spc="-150" dirty="0" smtClean="0">
                <a:solidFill>
                  <a:srgbClr val="003399"/>
                </a:solidFill>
                <a:latin typeface="+mj-lt"/>
              </a:rPr>
              <a:t> </a:t>
            </a:r>
            <a:r>
              <a:rPr lang="en-US" sz="5400" spc="-150" dirty="0" err="1" smtClean="0">
                <a:solidFill>
                  <a:srgbClr val="003399"/>
                </a:solidFill>
                <a:latin typeface="+mj-lt"/>
              </a:rPr>
              <a:t>người</a:t>
            </a:r>
            <a:r>
              <a:rPr lang="en-US" sz="5400" spc="-150" dirty="0" smtClean="0">
                <a:solidFill>
                  <a:srgbClr val="003399"/>
                </a:solidFill>
                <a:latin typeface="+mj-lt"/>
              </a:rPr>
              <a:t> </a:t>
            </a:r>
            <a:r>
              <a:rPr lang="en-US" sz="5400" spc="-150" dirty="0" err="1" smtClean="0">
                <a:solidFill>
                  <a:srgbClr val="003399"/>
                </a:solidFill>
                <a:latin typeface="+mj-lt"/>
              </a:rPr>
              <a:t>suy</a:t>
            </a:r>
            <a:r>
              <a:rPr lang="en-US" sz="5400" spc="-150" dirty="0" smtClean="0">
                <a:solidFill>
                  <a:srgbClr val="003399"/>
                </a:solidFill>
                <a:latin typeface="+mj-lt"/>
              </a:rPr>
              <a:t> </a:t>
            </a:r>
            <a:r>
              <a:rPr lang="en-US" sz="5400" spc="-150" dirty="0" err="1" smtClean="0">
                <a:solidFill>
                  <a:srgbClr val="003399"/>
                </a:solidFill>
                <a:latin typeface="+mj-lt"/>
              </a:rPr>
              <a:t>thấu</a:t>
            </a:r>
            <a:r>
              <a:rPr lang="en-US" sz="5400" spc="-150" dirty="0" smtClean="0">
                <a:solidFill>
                  <a:srgbClr val="003399"/>
                </a:solidFill>
                <a:latin typeface="+mj-lt"/>
              </a:rPr>
              <a:t> </a:t>
            </a:r>
            <a:r>
              <a:rPr lang="en-US" sz="5400" spc="-150" dirty="0" err="1" smtClean="0">
                <a:solidFill>
                  <a:srgbClr val="003399"/>
                </a:solidFill>
                <a:latin typeface="+mj-lt"/>
              </a:rPr>
              <a:t>nhiệm</a:t>
            </a:r>
            <a:r>
              <a:rPr lang="en-US" sz="5400" spc="-150" dirty="0" smtClean="0">
                <a:solidFill>
                  <a:srgbClr val="003399"/>
                </a:solidFill>
                <a:latin typeface="+mj-lt"/>
              </a:rPr>
              <a:t> </a:t>
            </a:r>
            <a:r>
              <a:rPr lang="en-US" sz="5400" spc="-150" dirty="0" err="1" smtClean="0">
                <a:solidFill>
                  <a:srgbClr val="003399"/>
                </a:solidFill>
                <a:latin typeface="+mj-lt"/>
              </a:rPr>
              <a:t>mầu</a:t>
            </a:r>
            <a:r>
              <a:rPr lang="en-US" sz="5400" spc="-150" dirty="0" smtClean="0">
                <a:solidFill>
                  <a:srgbClr val="003399"/>
                </a:solidFill>
                <a:latin typeface="+mj-lt"/>
              </a:rPr>
              <a:t> </a:t>
            </a:r>
            <a:r>
              <a:rPr lang="en-US" sz="5400" spc="-150" dirty="0" err="1" smtClean="0">
                <a:solidFill>
                  <a:srgbClr val="003399"/>
                </a:solidFill>
                <a:latin typeface="+mj-lt"/>
              </a:rPr>
              <a:t>yêu</a:t>
            </a:r>
            <a:r>
              <a:rPr lang="en-US" sz="5400" spc="-150" dirty="0" smtClean="0">
                <a:solidFill>
                  <a:srgbClr val="003399"/>
                </a:solidFill>
                <a:latin typeface="+mj-lt"/>
              </a:rPr>
              <a:t> </a:t>
            </a:r>
            <a:r>
              <a:rPr lang="en-US" sz="5400" spc="-150" dirty="0" err="1" smtClean="0">
                <a:solidFill>
                  <a:srgbClr val="003399"/>
                </a:solidFill>
                <a:latin typeface="+mj-lt"/>
              </a:rPr>
              <a:t>thương</a:t>
            </a:r>
            <a:r>
              <a:rPr lang="en-US" sz="5400" spc="-150" dirty="0">
                <a:solidFill>
                  <a:srgbClr val="003399"/>
                </a:solidFill>
                <a:latin typeface="+mj-lt"/>
              </a:rPr>
              <a:t>.</a:t>
            </a:r>
            <a:endParaRPr lang="vi-VN" sz="5400" b="0" spc="-150" dirty="0">
              <a:solidFill>
                <a:srgbClr val="003399"/>
              </a:solidFill>
              <a:latin typeface="+mj-lt"/>
            </a:endParaRPr>
          </a:p>
        </p:txBody>
      </p:sp>
    </p:spTree>
    <p:extLst>
      <p:ext uri="{BB962C8B-B14F-4D97-AF65-F5344CB8AC3E}">
        <p14:creationId xmlns:p14="http://schemas.microsoft.com/office/powerpoint/2010/main" val="3560897717"/>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806217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3928" y="555526"/>
            <a:ext cx="9182842" cy="38164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6200" b="1" dirty="0" smtClean="0">
                <a:ln w="11430"/>
                <a:solidFill>
                  <a:srgbClr val="FF0000"/>
                </a:solidFill>
                <a:effectLst>
                  <a:outerShdw blurRad="50800" dist="39000" dir="5460000" algn="tl">
                    <a:srgbClr val="000000">
                      <a:alpha val="38000"/>
                    </a:srgbClr>
                  </a:outerShdw>
                </a:effectLst>
                <a:cs typeface="Arial" pitchFamily="34" charset="0"/>
              </a:rPr>
              <a:t>Ca </a:t>
            </a:r>
            <a:r>
              <a:rPr lang="en-US" sz="6200" b="1" dirty="0" err="1" smtClean="0">
                <a:ln w="11430"/>
                <a:solidFill>
                  <a:srgbClr val="FF0000"/>
                </a:solidFill>
                <a:effectLst>
                  <a:outerShdw blurRad="50800" dist="39000" dir="5460000" algn="tl">
                    <a:srgbClr val="000000">
                      <a:alpha val="38000"/>
                    </a:srgbClr>
                  </a:outerShdw>
                </a:effectLst>
                <a:cs typeface="Arial" pitchFamily="34" charset="0"/>
              </a:rPr>
              <a:t>Nguyện</a:t>
            </a:r>
            <a:r>
              <a:rPr lang="en-US" sz="6200" b="1" dirty="0" smtClean="0">
                <a:ln w="11430"/>
                <a:solidFill>
                  <a:srgbClr val="FF0000"/>
                </a:solidFill>
                <a:effectLst>
                  <a:outerShdw blurRad="50800" dist="39000" dir="5460000" algn="tl">
                    <a:srgbClr val="000000">
                      <a:alpha val="38000"/>
                    </a:srgbClr>
                  </a:outerShdw>
                </a:effectLst>
                <a:cs typeface="Arial" pitchFamily="34" charset="0"/>
              </a:rPr>
              <a:t> </a:t>
            </a:r>
            <a:r>
              <a:rPr lang="en-US" sz="6200" b="1" dirty="0" err="1" smtClean="0">
                <a:ln w="11430"/>
                <a:solidFill>
                  <a:srgbClr val="FF0000"/>
                </a:solidFill>
                <a:effectLst>
                  <a:outerShdw blurRad="50800" dist="39000" dir="5460000" algn="tl">
                    <a:srgbClr val="000000">
                      <a:alpha val="38000"/>
                    </a:srgbClr>
                  </a:outerShdw>
                </a:effectLst>
                <a:cs typeface="Arial" pitchFamily="34" charset="0"/>
              </a:rPr>
              <a:t>Hiệp</a:t>
            </a:r>
            <a:r>
              <a:rPr lang="en-US" sz="6200" b="1" dirty="0" smtClean="0">
                <a:ln w="11430"/>
                <a:solidFill>
                  <a:srgbClr val="FF0000"/>
                </a:solidFill>
                <a:effectLst>
                  <a:outerShdw blurRad="50800" dist="39000" dir="5460000" algn="tl">
                    <a:srgbClr val="000000">
                      <a:alpha val="38000"/>
                    </a:srgbClr>
                  </a:outerShdw>
                </a:effectLst>
                <a:cs typeface="Arial" pitchFamily="34" charset="0"/>
              </a:rPr>
              <a:t> </a:t>
            </a:r>
            <a:r>
              <a:rPr lang="en-US" sz="6200" b="1" dirty="0" err="1" smtClean="0">
                <a:ln w="11430"/>
                <a:solidFill>
                  <a:srgbClr val="FF0000"/>
                </a:solidFill>
                <a:effectLst>
                  <a:outerShdw blurRad="50800" dist="39000" dir="5460000" algn="tl">
                    <a:srgbClr val="000000">
                      <a:alpha val="38000"/>
                    </a:srgbClr>
                  </a:outerShdw>
                </a:effectLst>
                <a:cs typeface="Arial" pitchFamily="34" charset="0"/>
              </a:rPr>
              <a:t>Lễ</a:t>
            </a:r>
            <a:endParaRPr lang="en-US" sz="6200" b="1" dirty="0" smtClean="0">
              <a:ln w="11430"/>
              <a:solidFill>
                <a:srgbClr val="FF0000"/>
              </a:solidFill>
              <a:effectLst>
                <a:outerShdw blurRad="50800" dist="39000" dir="5460000" algn="tl">
                  <a:srgbClr val="000000">
                    <a:alpha val="38000"/>
                  </a:srgbClr>
                </a:outerShdw>
              </a:effectLst>
              <a:cs typeface="Arial" pitchFamily="34" charset="0"/>
            </a:endParaRPr>
          </a:p>
          <a:p>
            <a:pPr algn="ctr" fontAlgn="base">
              <a:spcBef>
                <a:spcPct val="0"/>
              </a:spcBef>
              <a:spcAft>
                <a:spcPct val="0"/>
              </a:spcAft>
            </a:pPr>
            <a:r>
              <a:rPr lang="en-US" sz="7200" b="1" dirty="0" smtClean="0">
                <a:ln w="11430"/>
                <a:solidFill>
                  <a:srgbClr val="FF0000"/>
                </a:solidFill>
                <a:effectLst>
                  <a:outerShdw blurRad="50800" dist="39000" dir="5460000" algn="tl">
                    <a:srgbClr val="000000">
                      <a:alpha val="38000"/>
                    </a:srgbClr>
                  </a:outerShdw>
                </a:effectLst>
                <a:cs typeface="Arial" pitchFamily="34" charset="0"/>
              </a:rPr>
              <a:t>MÌNH MÁU CHÚA BAN</a:t>
            </a:r>
          </a:p>
          <a:p>
            <a:pPr algn="ctr" fontAlgn="base">
              <a:spcBef>
                <a:spcPct val="0"/>
              </a:spcBef>
              <a:spcAft>
                <a:spcPct val="0"/>
              </a:spcAft>
            </a:pPr>
            <a:r>
              <a:rPr lang="en-US" sz="5500" b="1" i="1" dirty="0" err="1" smtClean="0">
                <a:ln w="11430"/>
                <a:solidFill>
                  <a:srgbClr val="0B297F"/>
                </a:solidFill>
                <a:effectLst>
                  <a:outerShdw blurRad="50800" dist="39000" dir="5460000" algn="tl">
                    <a:srgbClr val="000000">
                      <a:alpha val="38000"/>
                    </a:srgbClr>
                  </a:outerShdw>
                </a:effectLst>
                <a:cs typeface="Arial" pitchFamily="34" charset="0"/>
              </a:rPr>
              <a:t>Huỳnh</a:t>
            </a:r>
            <a:r>
              <a:rPr lang="en-US" sz="5500" b="1" i="1" dirty="0" smtClean="0">
                <a:ln w="11430"/>
                <a:solidFill>
                  <a:srgbClr val="0B297F"/>
                </a:solidFill>
                <a:effectLst>
                  <a:outerShdw blurRad="50800" dist="39000" dir="5460000" algn="tl">
                    <a:srgbClr val="000000">
                      <a:alpha val="38000"/>
                    </a:srgbClr>
                  </a:outerShdw>
                </a:effectLst>
                <a:cs typeface="Arial" pitchFamily="34" charset="0"/>
              </a:rPr>
              <a:t> Minh </a:t>
            </a:r>
            <a:r>
              <a:rPr lang="en-US" sz="5500" b="1" i="1" dirty="0" err="1" smtClean="0">
                <a:ln w="11430"/>
                <a:solidFill>
                  <a:srgbClr val="0B297F"/>
                </a:solidFill>
                <a:effectLst>
                  <a:outerShdw blurRad="50800" dist="39000" dir="5460000" algn="tl">
                    <a:srgbClr val="000000">
                      <a:alpha val="38000"/>
                    </a:srgbClr>
                  </a:outerShdw>
                </a:effectLst>
                <a:cs typeface="Arial" pitchFamily="34" charset="0"/>
              </a:rPr>
              <a:t>Kỳ</a:t>
            </a:r>
            <a:endParaRPr lang="en-US" sz="5500" b="1" i="1" dirty="0" smtClean="0">
              <a:ln w="11430"/>
              <a:solidFill>
                <a:srgbClr val="0B297F"/>
              </a:solidFill>
              <a:effectLst>
                <a:outerShdw blurRad="50800" dist="39000" dir="5460000" algn="tl">
                  <a:srgbClr val="000000">
                    <a:alpha val="38000"/>
                  </a:srgbClr>
                </a:outerShdw>
              </a:effectLst>
              <a:cs typeface="Arial" pitchFamily="34" charset="0"/>
            </a:endParaRPr>
          </a:p>
          <a:p>
            <a:pPr algn="ctr" fontAlgn="base">
              <a:spcBef>
                <a:spcPct val="0"/>
              </a:spcBef>
              <a:spcAft>
                <a:spcPct val="0"/>
              </a:spcAft>
            </a:pPr>
            <a:r>
              <a:rPr lang="en-US" sz="5500" b="1" i="1" dirty="0" err="1" smtClean="0">
                <a:ln w="11430"/>
                <a:solidFill>
                  <a:srgbClr val="0B297F"/>
                </a:solidFill>
                <a:effectLst>
                  <a:outerShdw blurRad="50800" dist="39000" dir="5460000" algn="tl">
                    <a:srgbClr val="000000">
                      <a:alpha val="38000"/>
                    </a:srgbClr>
                  </a:outerShdw>
                </a:effectLst>
                <a:cs typeface="Arial" pitchFamily="34" charset="0"/>
              </a:rPr>
              <a:t>Đinh</a:t>
            </a:r>
            <a:r>
              <a:rPr lang="en-US" sz="5500" b="1" i="1" dirty="0" smtClean="0">
                <a:ln w="11430"/>
                <a:solidFill>
                  <a:srgbClr val="0B297F"/>
                </a:solidFill>
                <a:effectLst>
                  <a:outerShdw blurRad="50800" dist="39000" dir="5460000" algn="tl">
                    <a:srgbClr val="000000">
                      <a:alpha val="38000"/>
                    </a:srgbClr>
                  </a:outerShdw>
                </a:effectLst>
                <a:cs typeface="Arial" pitchFamily="34" charset="0"/>
              </a:rPr>
              <a:t> </a:t>
            </a:r>
            <a:r>
              <a:rPr lang="en-US" sz="5500" b="1" i="1" dirty="0" err="1" smtClean="0">
                <a:ln w="11430"/>
                <a:solidFill>
                  <a:srgbClr val="0B297F"/>
                </a:solidFill>
                <a:effectLst>
                  <a:outerShdw blurRad="50800" dist="39000" dir="5460000" algn="tl">
                    <a:srgbClr val="000000">
                      <a:alpha val="38000"/>
                    </a:srgbClr>
                  </a:outerShdw>
                </a:effectLst>
                <a:cs typeface="Arial" pitchFamily="34" charset="0"/>
              </a:rPr>
              <a:t>Công</a:t>
            </a:r>
            <a:r>
              <a:rPr lang="en-US" sz="5500" b="1" i="1" dirty="0" smtClean="0">
                <a:ln w="11430"/>
                <a:solidFill>
                  <a:srgbClr val="0B297F"/>
                </a:solidFill>
                <a:effectLst>
                  <a:outerShdw blurRad="50800" dist="39000" dir="5460000" algn="tl">
                    <a:srgbClr val="000000">
                      <a:alpha val="38000"/>
                    </a:srgbClr>
                  </a:outerShdw>
                </a:effectLst>
                <a:cs typeface="Arial" pitchFamily="34" charset="0"/>
              </a:rPr>
              <a:t> </a:t>
            </a:r>
            <a:r>
              <a:rPr lang="en-US" sz="5500" b="1" i="1" dirty="0" err="1" smtClean="0">
                <a:ln w="11430"/>
                <a:solidFill>
                  <a:srgbClr val="0B297F"/>
                </a:solidFill>
                <a:effectLst>
                  <a:outerShdw blurRad="50800" dist="39000" dir="5460000" algn="tl">
                    <a:srgbClr val="000000">
                      <a:alpha val="38000"/>
                    </a:srgbClr>
                  </a:outerShdw>
                </a:effectLst>
                <a:cs typeface="Arial" pitchFamily="34" charset="0"/>
              </a:rPr>
              <a:t>Huỳnh</a:t>
            </a:r>
            <a:endParaRPr lang="en-US" sz="5500" b="1" i="1" dirty="0">
              <a:ln w="11430"/>
              <a:solidFill>
                <a:srgbClr val="0B297F"/>
              </a:solidFill>
              <a:effectLst>
                <a:outerShdw blurRad="50800" dist="39000" dir="5460000" algn="tl">
                  <a:srgbClr val="000000">
                    <a:alpha val="38000"/>
                  </a:srgbClr>
                </a:outerShdw>
              </a:effectLst>
              <a:cs typeface="Arial" pitchFamily="34" charset="0"/>
            </a:endParaRPr>
          </a:p>
        </p:txBody>
      </p:sp>
    </p:spTree>
    <p:extLst>
      <p:ext uri="{BB962C8B-B14F-4D97-AF65-F5344CB8AC3E}">
        <p14:creationId xmlns:p14="http://schemas.microsoft.com/office/powerpoint/2010/main" val="426811437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7150"/>
            <a:ext cx="9144000" cy="5143500"/>
          </a:xfrm>
        </p:spPr>
        <p:txBody>
          <a:bodyPr anchor="ctr">
            <a:noAutofit/>
          </a:bodyPr>
          <a:lstStyle/>
          <a:p>
            <a:pPr algn="just">
              <a:spcBef>
                <a:spcPts val="0"/>
              </a:spcBef>
            </a:pPr>
            <a:r>
              <a:rPr lang="en-US" sz="4900" b="0" spc="-300" dirty="0" smtClean="0">
                <a:solidFill>
                  <a:srgbClr val="FF0000"/>
                </a:solidFill>
                <a:latin typeface="+mj-lt"/>
              </a:rPr>
              <a:t>1.</a:t>
            </a:r>
            <a:r>
              <a:rPr lang="en-US" sz="4900" b="0" spc="-300" dirty="0" smtClean="0">
                <a:solidFill>
                  <a:srgbClr val="002060"/>
                </a:solidFill>
                <a:latin typeface="+mj-lt"/>
              </a:rPr>
              <a:t> </a:t>
            </a:r>
            <a:r>
              <a:rPr lang="vi-VN" sz="4900" spc="-150" dirty="0" smtClean="0">
                <a:solidFill>
                  <a:srgbClr val="003399"/>
                </a:solidFill>
                <a:latin typeface="+mj-lt"/>
              </a:rPr>
              <a:t>Đây </a:t>
            </a:r>
            <a:r>
              <a:rPr lang="vi-VN" sz="4900" spc="-150" dirty="0">
                <a:solidFill>
                  <a:srgbClr val="003399"/>
                </a:solidFill>
                <a:latin typeface="+mj-lt"/>
              </a:rPr>
              <a:t>là bánh từ trời ai ăn bánh này thì sống đời đời. Bánh Ngài sẽ ban cho chính là Mình Ngài để con được sống. Chính Mình Máu của Ngài dìu con đi tới nguồn phúc trường sinh. Chính Mình Máu của Ngài cho con luôn bước đi trong an bình.</a:t>
            </a:r>
          </a:p>
        </p:txBody>
      </p:sp>
    </p:spTree>
    <p:extLst>
      <p:ext uri="{BB962C8B-B14F-4D97-AF65-F5344CB8AC3E}">
        <p14:creationId xmlns:p14="http://schemas.microsoft.com/office/powerpoint/2010/main" val="2143269"/>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7150"/>
            <a:ext cx="9144000" cy="5143500"/>
          </a:xfrm>
        </p:spPr>
        <p:txBody>
          <a:bodyPr anchor="ctr">
            <a:noAutofit/>
          </a:bodyPr>
          <a:lstStyle/>
          <a:p>
            <a:pPr algn="just">
              <a:lnSpc>
                <a:spcPct val="120000"/>
              </a:lnSpc>
              <a:spcBef>
                <a:spcPts val="0"/>
              </a:spcBef>
            </a:pPr>
            <a:r>
              <a:rPr lang="en-US" sz="5500" b="0" spc="-150" dirty="0" smtClean="0">
                <a:solidFill>
                  <a:srgbClr val="FF0000"/>
                </a:solidFill>
                <a:latin typeface="+mj-lt"/>
              </a:rPr>
              <a:t>ĐK:</a:t>
            </a:r>
            <a:r>
              <a:rPr lang="en-US" sz="5500" b="0" spc="-150" dirty="0" smtClean="0">
                <a:solidFill>
                  <a:srgbClr val="002060"/>
                </a:solidFill>
                <a:latin typeface="+mj-lt"/>
              </a:rPr>
              <a:t> </a:t>
            </a:r>
            <a:r>
              <a:rPr lang="vi-VN" sz="5500" spc="-150" dirty="0" smtClean="0">
                <a:solidFill>
                  <a:srgbClr val="003399"/>
                </a:solidFill>
                <a:latin typeface="+mj-lt"/>
              </a:rPr>
              <a:t>Đây </a:t>
            </a:r>
            <a:r>
              <a:rPr lang="vi-VN" sz="5500" spc="-150" dirty="0">
                <a:solidFill>
                  <a:srgbClr val="003399"/>
                </a:solidFill>
                <a:latin typeface="+mj-lt"/>
              </a:rPr>
              <a:t>chính Mình Máu Chúa nguồn mạch sự sống tình yêu bao la. Cho xác hồn của </a:t>
            </a:r>
            <a:r>
              <a:rPr lang="vi-VN" sz="5500" spc="-150" dirty="0" smtClean="0">
                <a:solidFill>
                  <a:srgbClr val="003399"/>
                </a:solidFill>
                <a:latin typeface="+mj-lt"/>
              </a:rPr>
              <a:t>con </a:t>
            </a:r>
            <a:r>
              <a:rPr lang="vi-VN" sz="5500" spc="-150" dirty="0">
                <a:solidFill>
                  <a:srgbClr val="003399"/>
                </a:solidFill>
                <a:latin typeface="+mj-lt"/>
              </a:rPr>
              <a:t>kết hiệp với Ngài nên nguồn sự sống. Đây chính Mình Máu </a:t>
            </a:r>
            <a:r>
              <a:rPr lang="vi-VN" sz="5500" spc="-150" dirty="0" smtClean="0">
                <a:solidFill>
                  <a:srgbClr val="003399"/>
                </a:solidFill>
                <a:latin typeface="+mj-lt"/>
              </a:rPr>
              <a:t>Chúa</a:t>
            </a:r>
            <a:endParaRPr lang="vi-VN" sz="5500" spc="-150" dirty="0">
              <a:solidFill>
                <a:srgbClr val="003399"/>
              </a:solidFill>
              <a:latin typeface="+mj-lt"/>
            </a:endParaRPr>
          </a:p>
        </p:txBody>
      </p:sp>
    </p:spTree>
    <p:extLst>
      <p:ext uri="{BB962C8B-B14F-4D97-AF65-F5344CB8AC3E}">
        <p14:creationId xmlns:p14="http://schemas.microsoft.com/office/powerpoint/2010/main" val="1945300678"/>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500" spc="-150" dirty="0" smtClean="0">
                <a:solidFill>
                  <a:srgbClr val="FF0000"/>
                </a:solidFill>
                <a:latin typeface="+mj-lt"/>
              </a:rPr>
              <a:t>… </a:t>
            </a:r>
            <a:r>
              <a:rPr lang="vi-VN" sz="5500" spc="-150" dirty="0" smtClean="0">
                <a:solidFill>
                  <a:srgbClr val="003399"/>
                </a:solidFill>
                <a:latin typeface="+mj-lt"/>
              </a:rPr>
              <a:t>là </a:t>
            </a:r>
            <a:r>
              <a:rPr lang="vi-VN" sz="5500" spc="-150" dirty="0">
                <a:solidFill>
                  <a:srgbClr val="003399"/>
                </a:solidFill>
                <a:latin typeface="+mj-lt"/>
              </a:rPr>
              <a:t>nguồn tình yêu giàu lòng thương xót. Hãy giúp con vững tin giữa đời, tín thác trong Chúa không ngơi, yêu Mình Máu Chúa muôn đời.</a:t>
            </a:r>
          </a:p>
        </p:txBody>
      </p:sp>
    </p:spTree>
    <p:extLst>
      <p:ext uri="{BB962C8B-B14F-4D97-AF65-F5344CB8AC3E}">
        <p14:creationId xmlns:p14="http://schemas.microsoft.com/office/powerpoint/2010/main" val="3174274637"/>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4700" spc="-300" dirty="0" smtClean="0">
                <a:solidFill>
                  <a:srgbClr val="FF0000"/>
                </a:solidFill>
                <a:latin typeface="+mj-lt"/>
              </a:rPr>
              <a:t>2</a:t>
            </a:r>
            <a:r>
              <a:rPr lang="en-US" sz="4700" b="0" spc="-300" dirty="0" smtClean="0">
                <a:solidFill>
                  <a:srgbClr val="FF0000"/>
                </a:solidFill>
                <a:latin typeface="+mj-lt"/>
              </a:rPr>
              <a:t>.</a:t>
            </a:r>
            <a:r>
              <a:rPr lang="en-US" sz="4700" spc="-300" dirty="0">
                <a:solidFill>
                  <a:srgbClr val="002060"/>
                </a:solidFill>
                <a:latin typeface="+mj-lt"/>
              </a:rPr>
              <a:t> </a:t>
            </a:r>
            <a:r>
              <a:rPr lang="vi-VN" sz="4700" spc="-150" dirty="0" smtClean="0">
                <a:solidFill>
                  <a:srgbClr val="003399"/>
                </a:solidFill>
                <a:latin typeface="+mj-lt"/>
              </a:rPr>
              <a:t>Ơn </a:t>
            </a:r>
            <a:r>
              <a:rPr lang="vi-VN" sz="4700" spc="-150" dirty="0">
                <a:solidFill>
                  <a:srgbClr val="003399"/>
                </a:solidFill>
                <a:latin typeface="+mj-lt"/>
              </a:rPr>
              <a:t>của Chúa tuyệt vời nuôi con chính bằng Mình Máu của Ngài. Nên hình bánh cho con kết hiệp cùng Ngài ở trong Tiệc Thánh. Chúa từ ái lòng lành và hay thương xót hiệp nhất đoàn con. Ôi! Tình Chúa tuyệt vời yêu thương dẫn lối con lên thiên đường.</a:t>
            </a:r>
          </a:p>
        </p:txBody>
      </p:sp>
    </p:spTree>
    <p:extLst>
      <p:ext uri="{BB962C8B-B14F-4D97-AF65-F5344CB8AC3E}">
        <p14:creationId xmlns:p14="http://schemas.microsoft.com/office/powerpoint/2010/main" val="64043088"/>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7150"/>
            <a:ext cx="9144000" cy="5143500"/>
          </a:xfrm>
        </p:spPr>
        <p:txBody>
          <a:bodyPr anchor="ctr">
            <a:noAutofit/>
          </a:bodyPr>
          <a:lstStyle/>
          <a:p>
            <a:pPr algn="just">
              <a:lnSpc>
                <a:spcPct val="120000"/>
              </a:lnSpc>
              <a:spcBef>
                <a:spcPts val="0"/>
              </a:spcBef>
            </a:pPr>
            <a:r>
              <a:rPr lang="en-US" sz="5500" b="0" spc="-150" dirty="0" smtClean="0">
                <a:solidFill>
                  <a:srgbClr val="FF0000"/>
                </a:solidFill>
                <a:latin typeface="+mj-lt"/>
              </a:rPr>
              <a:t>ĐK:</a:t>
            </a:r>
            <a:r>
              <a:rPr lang="en-US" sz="5500" b="0" spc="-150" dirty="0" smtClean="0">
                <a:solidFill>
                  <a:srgbClr val="002060"/>
                </a:solidFill>
                <a:latin typeface="+mj-lt"/>
              </a:rPr>
              <a:t> </a:t>
            </a:r>
            <a:r>
              <a:rPr lang="vi-VN" sz="5500" spc="-150" dirty="0" smtClean="0">
                <a:solidFill>
                  <a:srgbClr val="003399"/>
                </a:solidFill>
                <a:latin typeface="+mj-lt"/>
              </a:rPr>
              <a:t>Đây </a:t>
            </a:r>
            <a:r>
              <a:rPr lang="vi-VN" sz="5500" spc="-150" dirty="0">
                <a:solidFill>
                  <a:srgbClr val="003399"/>
                </a:solidFill>
                <a:latin typeface="+mj-lt"/>
              </a:rPr>
              <a:t>chính Mình Máu Chúa nguồn mạch sự sống tình yêu bao la. Cho xác hồn của </a:t>
            </a:r>
            <a:r>
              <a:rPr lang="vi-VN" sz="5500" spc="-150" dirty="0" smtClean="0">
                <a:solidFill>
                  <a:srgbClr val="003399"/>
                </a:solidFill>
                <a:latin typeface="+mj-lt"/>
              </a:rPr>
              <a:t>con </a:t>
            </a:r>
            <a:r>
              <a:rPr lang="vi-VN" sz="5500" spc="-150" dirty="0">
                <a:solidFill>
                  <a:srgbClr val="003399"/>
                </a:solidFill>
                <a:latin typeface="+mj-lt"/>
              </a:rPr>
              <a:t>kết hiệp với Ngài nên nguồn sự sống. Đây chính Mình Máu </a:t>
            </a:r>
            <a:r>
              <a:rPr lang="vi-VN" sz="5500" spc="-150" dirty="0" smtClean="0">
                <a:solidFill>
                  <a:srgbClr val="003399"/>
                </a:solidFill>
                <a:latin typeface="+mj-lt"/>
              </a:rPr>
              <a:t>Chúa</a:t>
            </a:r>
            <a:endParaRPr lang="vi-VN" sz="5500" spc="-150" dirty="0">
              <a:solidFill>
                <a:srgbClr val="003399"/>
              </a:solidFill>
              <a:latin typeface="+mj-lt"/>
            </a:endParaRPr>
          </a:p>
        </p:txBody>
      </p:sp>
    </p:spTree>
    <p:extLst>
      <p:ext uri="{BB962C8B-B14F-4D97-AF65-F5344CB8AC3E}">
        <p14:creationId xmlns:p14="http://schemas.microsoft.com/office/powerpoint/2010/main" val="24366424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rgbClr val="003399"/>
                </a:solidFill>
                <a:effectLst>
                  <a:outerShdw blurRad="38100" dist="38100" dir="2700000" algn="tl">
                    <a:srgbClr val="000000">
                      <a:alpha val="43137"/>
                    </a:srgbClr>
                  </a:outerShdw>
                </a:effectLst>
                <a:latin typeface="+mj-lt"/>
              </a:rPr>
              <a:t>Các giáo phận Việt Nam chúng</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con</a:t>
            </a:r>
            <a:r>
              <a:rPr lang="en-US" b="1">
                <a:solidFill>
                  <a:srgbClr val="003399"/>
                </a:solidFill>
                <a:effectLst>
                  <a:outerShdw blurRad="38100" dist="38100" dir="2700000" algn="tl">
                    <a:srgbClr val="000000">
                      <a:alpha val="43137"/>
                    </a:srgbClr>
                  </a:outerShdw>
                </a:effectLst>
                <a:latin typeface="+mj-lt"/>
                <a:cs typeface="Times New Roman" pitchFamily="18" charset="0"/>
              </a:rPr>
              <a:t>,</a:t>
            </a:r>
            <a:r>
              <a:rPr lang="vi-VN" b="1">
                <a:solidFill>
                  <a:srgbClr val="003399"/>
                </a:solidFill>
                <a:effectLst>
                  <a:outerShdw blurRad="38100" dist="38100" dir="2700000" algn="tl">
                    <a:srgbClr val="000000">
                      <a:alpha val="43137"/>
                    </a:srgbClr>
                  </a:outerShdw>
                </a:effectLst>
                <a:latin typeface="+mj-lt"/>
              </a:rPr>
              <a:t/>
            </a:r>
            <a:br>
              <a:rPr lang="vi-VN" b="1">
                <a:solidFill>
                  <a:srgbClr val="003399"/>
                </a:solidFill>
                <a:effectLst>
                  <a:outerShdw blurRad="38100" dist="38100" dir="2700000" algn="tl">
                    <a:srgbClr val="000000">
                      <a:alpha val="43137"/>
                    </a:srgbClr>
                  </a:outerShdw>
                </a:effectLst>
                <a:latin typeface="+mj-lt"/>
              </a:rPr>
            </a:br>
            <a:r>
              <a:rPr lang="vi-VN" b="1">
                <a:solidFill>
                  <a:srgbClr val="003399"/>
                </a:solidFill>
                <a:effectLst>
                  <a:outerShdw blurRad="38100" dist="38100" dir="2700000" algn="tl">
                    <a:srgbClr val="000000">
                      <a:alpha val="43137"/>
                    </a:srgbClr>
                  </a:outerShdw>
                </a:effectLst>
                <a:latin typeface="+mj-lt"/>
              </a:rPr>
              <a:t>luôn muốn cùng chung nhịp bước với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Hội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Thánh</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hoàn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vũ,</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xin cho chúng con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biết đồng cảm với nỗi thao thức của các Mục tử trên toàn thế giới,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ngày càng ý thức hơn về tình hiệp thông,</a:t>
            </a:r>
            <a:endParaRPr lang="en-US"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639234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500" spc="-150" dirty="0" smtClean="0">
                <a:solidFill>
                  <a:srgbClr val="FF0000"/>
                </a:solidFill>
                <a:latin typeface="+mj-lt"/>
              </a:rPr>
              <a:t>… </a:t>
            </a:r>
            <a:r>
              <a:rPr lang="vi-VN" sz="5500" spc="-150" dirty="0" smtClean="0">
                <a:solidFill>
                  <a:srgbClr val="003399"/>
                </a:solidFill>
                <a:latin typeface="+mj-lt"/>
              </a:rPr>
              <a:t>là </a:t>
            </a:r>
            <a:r>
              <a:rPr lang="vi-VN" sz="5500" spc="-150" dirty="0">
                <a:solidFill>
                  <a:srgbClr val="003399"/>
                </a:solidFill>
                <a:latin typeface="+mj-lt"/>
              </a:rPr>
              <a:t>nguồn tình yêu giàu lòng thương xót. Hãy giúp con vững tin giữa đời, tín thác trong Chúa không ngơi, yêu Mình Máu Chúa muôn đời.</a:t>
            </a:r>
          </a:p>
        </p:txBody>
      </p:sp>
    </p:spTree>
    <p:extLst>
      <p:ext uri="{BB962C8B-B14F-4D97-AF65-F5344CB8AC3E}">
        <p14:creationId xmlns:p14="http://schemas.microsoft.com/office/powerpoint/2010/main" val="881560493"/>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4800" spc="-300" dirty="0">
                <a:solidFill>
                  <a:srgbClr val="FF0000"/>
                </a:solidFill>
                <a:latin typeface="+mj-lt"/>
              </a:rPr>
              <a:t>3</a:t>
            </a:r>
            <a:r>
              <a:rPr lang="en-US" sz="4800" b="0" spc="-300" dirty="0" smtClean="0">
                <a:solidFill>
                  <a:srgbClr val="FF0000"/>
                </a:solidFill>
                <a:latin typeface="+mj-lt"/>
              </a:rPr>
              <a:t>.</a:t>
            </a:r>
            <a:r>
              <a:rPr lang="en-US" sz="4800" spc="-300" dirty="0" smtClean="0">
                <a:solidFill>
                  <a:srgbClr val="002060"/>
                </a:solidFill>
                <a:latin typeface="+mj-lt"/>
              </a:rPr>
              <a:t> </a:t>
            </a:r>
            <a:r>
              <a:rPr lang="vi-VN" sz="4800" spc="-150" dirty="0" smtClean="0">
                <a:solidFill>
                  <a:srgbClr val="003399"/>
                </a:solidFill>
                <a:latin typeface="+mj-lt"/>
              </a:rPr>
              <a:t>Ai </a:t>
            </a:r>
            <a:r>
              <a:rPr lang="vi-VN" sz="4800" spc="-150" dirty="0">
                <a:solidFill>
                  <a:srgbClr val="003399"/>
                </a:solidFill>
                <a:latin typeface="+mj-lt"/>
              </a:rPr>
              <a:t>nhận lãnh Mình Ngài tâm linh dư đầy sự sống mỗi ngày. Nơi Mình Máu của Ngài sức mạnh dồi dào tình yêu bừng cháy. Hãy tìm đến nguồn mạch để ta kín múc dòng nước bình an. Hỡi người sống khổ sầu tin yêu nơi Chúa cho ta thanh nhàn.</a:t>
            </a:r>
          </a:p>
        </p:txBody>
      </p:sp>
    </p:spTree>
    <p:extLst>
      <p:ext uri="{BB962C8B-B14F-4D97-AF65-F5344CB8AC3E}">
        <p14:creationId xmlns:p14="http://schemas.microsoft.com/office/powerpoint/2010/main" val="911632750"/>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7150"/>
            <a:ext cx="9144000" cy="5143500"/>
          </a:xfrm>
        </p:spPr>
        <p:txBody>
          <a:bodyPr anchor="ctr">
            <a:noAutofit/>
          </a:bodyPr>
          <a:lstStyle/>
          <a:p>
            <a:pPr algn="just">
              <a:lnSpc>
                <a:spcPct val="120000"/>
              </a:lnSpc>
              <a:spcBef>
                <a:spcPts val="0"/>
              </a:spcBef>
            </a:pPr>
            <a:r>
              <a:rPr lang="en-US" sz="5500" b="0" spc="-150" dirty="0" smtClean="0">
                <a:solidFill>
                  <a:srgbClr val="FF0000"/>
                </a:solidFill>
                <a:latin typeface="+mj-lt"/>
              </a:rPr>
              <a:t>ĐK:</a:t>
            </a:r>
            <a:r>
              <a:rPr lang="en-US" sz="5500" b="0" spc="-150" dirty="0" smtClean="0">
                <a:solidFill>
                  <a:srgbClr val="002060"/>
                </a:solidFill>
                <a:latin typeface="+mj-lt"/>
              </a:rPr>
              <a:t> </a:t>
            </a:r>
            <a:r>
              <a:rPr lang="vi-VN" sz="5500" spc="-150" dirty="0" smtClean="0">
                <a:solidFill>
                  <a:srgbClr val="003399"/>
                </a:solidFill>
                <a:latin typeface="+mj-lt"/>
              </a:rPr>
              <a:t>Đây </a:t>
            </a:r>
            <a:r>
              <a:rPr lang="vi-VN" sz="5500" spc="-150" dirty="0">
                <a:solidFill>
                  <a:srgbClr val="003399"/>
                </a:solidFill>
                <a:latin typeface="+mj-lt"/>
              </a:rPr>
              <a:t>chính Mình Máu Chúa nguồn mạch sự sống tình yêu bao la. Cho xác hồn của </a:t>
            </a:r>
            <a:r>
              <a:rPr lang="vi-VN" sz="5500" spc="-150" dirty="0" smtClean="0">
                <a:solidFill>
                  <a:srgbClr val="003399"/>
                </a:solidFill>
                <a:latin typeface="+mj-lt"/>
              </a:rPr>
              <a:t>con </a:t>
            </a:r>
            <a:r>
              <a:rPr lang="vi-VN" sz="5500" spc="-150" dirty="0">
                <a:solidFill>
                  <a:srgbClr val="003399"/>
                </a:solidFill>
                <a:latin typeface="+mj-lt"/>
              </a:rPr>
              <a:t>kết hiệp với Ngài nên nguồn sự sống. Đây chính Mình Máu </a:t>
            </a:r>
            <a:r>
              <a:rPr lang="vi-VN" sz="5500" spc="-150" dirty="0" smtClean="0">
                <a:solidFill>
                  <a:srgbClr val="003399"/>
                </a:solidFill>
                <a:latin typeface="+mj-lt"/>
              </a:rPr>
              <a:t>Chúa</a:t>
            </a:r>
            <a:endParaRPr lang="vi-VN" sz="5500" spc="-150" dirty="0">
              <a:solidFill>
                <a:srgbClr val="003399"/>
              </a:solidFill>
              <a:latin typeface="+mj-lt"/>
            </a:endParaRPr>
          </a:p>
        </p:txBody>
      </p:sp>
    </p:spTree>
    <p:extLst>
      <p:ext uri="{BB962C8B-B14F-4D97-AF65-F5344CB8AC3E}">
        <p14:creationId xmlns:p14="http://schemas.microsoft.com/office/powerpoint/2010/main" val="243664249"/>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500" spc="-150" dirty="0" smtClean="0">
                <a:solidFill>
                  <a:srgbClr val="FF0000"/>
                </a:solidFill>
                <a:latin typeface="+mj-lt"/>
              </a:rPr>
              <a:t>… </a:t>
            </a:r>
            <a:r>
              <a:rPr lang="vi-VN" sz="5500" spc="-150" dirty="0" smtClean="0">
                <a:solidFill>
                  <a:srgbClr val="003399"/>
                </a:solidFill>
                <a:latin typeface="+mj-lt"/>
              </a:rPr>
              <a:t>là </a:t>
            </a:r>
            <a:r>
              <a:rPr lang="vi-VN" sz="5500" spc="-150" dirty="0">
                <a:solidFill>
                  <a:srgbClr val="003399"/>
                </a:solidFill>
                <a:latin typeface="+mj-lt"/>
              </a:rPr>
              <a:t>nguồn tình yêu giàu lòng thương xót. Hãy giúp con vững tin giữa đời, tín thác trong Chúa không ngơi, yêu Mình Máu Chúa muôn đời.</a:t>
            </a:r>
          </a:p>
        </p:txBody>
      </p:sp>
    </p:spTree>
    <p:extLst>
      <p:ext uri="{BB962C8B-B14F-4D97-AF65-F5344CB8AC3E}">
        <p14:creationId xmlns:p14="http://schemas.microsoft.com/office/powerpoint/2010/main" val="881560493"/>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748898"/>
            <a:ext cx="9144000" cy="300082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6200" dirty="0" smtClean="0">
                <a:ln w="11430"/>
                <a:solidFill>
                  <a:srgbClr val="FF0000"/>
                </a:solidFill>
                <a:cs typeface="Arial" panose="020B0604020202020204" pitchFamily="34" charset="0"/>
              </a:rPr>
              <a:t>Ca </a:t>
            </a:r>
            <a:r>
              <a:rPr lang="en-US" sz="6200" dirty="0" err="1">
                <a:ln w="11430"/>
                <a:solidFill>
                  <a:srgbClr val="FF0000"/>
                </a:solidFill>
                <a:cs typeface="Arial" panose="020B0604020202020204" pitchFamily="34" charset="0"/>
              </a:rPr>
              <a:t>k</a:t>
            </a:r>
            <a:r>
              <a:rPr lang="en-US" sz="6200" dirty="0" err="1" smtClean="0">
                <a:ln w="11430"/>
                <a:solidFill>
                  <a:srgbClr val="FF0000"/>
                </a:solidFill>
                <a:cs typeface="Arial" panose="020B0604020202020204" pitchFamily="34" charset="0"/>
              </a:rPr>
              <a:t>ết</a:t>
            </a:r>
            <a:r>
              <a:rPr lang="en-US" sz="6200" dirty="0" smtClean="0">
                <a:ln w="11430"/>
                <a:solidFill>
                  <a:srgbClr val="FF0000"/>
                </a:solidFill>
                <a:cs typeface="Arial" panose="020B0604020202020204" pitchFamily="34" charset="0"/>
              </a:rPr>
              <a:t> </a:t>
            </a:r>
            <a:r>
              <a:rPr lang="en-US" sz="6200" dirty="0" err="1">
                <a:ln w="11430"/>
                <a:solidFill>
                  <a:srgbClr val="FF0000"/>
                </a:solidFill>
                <a:cs typeface="Arial" panose="020B0604020202020204" pitchFamily="34" charset="0"/>
              </a:rPr>
              <a:t>l</a:t>
            </a:r>
            <a:r>
              <a:rPr lang="en-US" sz="6200" dirty="0" err="1" smtClean="0">
                <a:ln w="11430"/>
                <a:solidFill>
                  <a:srgbClr val="FF0000"/>
                </a:solidFill>
                <a:cs typeface="Arial" panose="020B0604020202020204" pitchFamily="34" charset="0"/>
              </a:rPr>
              <a:t>ễ</a:t>
            </a:r>
            <a:endParaRPr lang="en-US" sz="6200" dirty="0" smtClean="0">
              <a:ln w="11430"/>
              <a:solidFill>
                <a:srgbClr val="FF0000"/>
              </a:solidFill>
              <a:cs typeface="Arial" panose="020B0604020202020204" pitchFamily="34" charset="0"/>
            </a:endParaRPr>
          </a:p>
          <a:p>
            <a:pPr algn="ctr" fontAlgn="base">
              <a:spcBef>
                <a:spcPct val="0"/>
              </a:spcBef>
              <a:spcAft>
                <a:spcPct val="0"/>
              </a:spcAft>
            </a:pPr>
            <a:r>
              <a:rPr lang="en-US" sz="7200" dirty="0" smtClean="0">
                <a:ln w="11430"/>
                <a:solidFill>
                  <a:srgbClr val="FF0000"/>
                </a:solidFill>
                <a:cs typeface="Arial" panose="020B0604020202020204" pitchFamily="34" charset="0"/>
              </a:rPr>
              <a:t>THÁNH LỄ ĐÃ HẾT RỒI</a:t>
            </a:r>
          </a:p>
          <a:p>
            <a:pPr algn="ctr" fontAlgn="base">
              <a:spcBef>
                <a:spcPct val="0"/>
              </a:spcBef>
              <a:spcAft>
                <a:spcPct val="0"/>
              </a:spcAft>
            </a:pPr>
            <a:r>
              <a:rPr lang="en-US" sz="5500" i="1" dirty="0" err="1" smtClean="0">
                <a:ln w="11430"/>
                <a:solidFill>
                  <a:srgbClr val="0B297F"/>
                </a:solidFill>
                <a:cs typeface="Arial" panose="020B0604020202020204" pitchFamily="34" charset="0"/>
              </a:rPr>
              <a:t>Lê</a:t>
            </a:r>
            <a:r>
              <a:rPr lang="en-US" sz="5500" i="1" dirty="0" smtClean="0">
                <a:ln w="11430"/>
                <a:solidFill>
                  <a:srgbClr val="0B297F"/>
                </a:solidFill>
                <a:cs typeface="Arial" panose="020B0604020202020204" pitchFamily="34" charset="0"/>
              </a:rPr>
              <a:t> </a:t>
            </a:r>
            <a:r>
              <a:rPr lang="en-US" sz="5500" i="1" dirty="0" err="1" smtClean="0">
                <a:ln w="11430"/>
                <a:solidFill>
                  <a:srgbClr val="0B297F"/>
                </a:solidFill>
                <a:cs typeface="Arial" panose="020B0604020202020204" pitchFamily="34" charset="0"/>
              </a:rPr>
              <a:t>Phú</a:t>
            </a:r>
            <a:r>
              <a:rPr lang="en-US" sz="5500" i="1" dirty="0" smtClean="0">
                <a:ln w="11430"/>
                <a:solidFill>
                  <a:srgbClr val="0B297F"/>
                </a:solidFill>
                <a:cs typeface="Arial" panose="020B0604020202020204" pitchFamily="34" charset="0"/>
              </a:rPr>
              <a:t> </a:t>
            </a:r>
            <a:r>
              <a:rPr lang="en-US" sz="5500" i="1" dirty="0" err="1" smtClean="0">
                <a:ln w="11430"/>
                <a:solidFill>
                  <a:srgbClr val="0B297F"/>
                </a:solidFill>
                <a:cs typeface="Arial" panose="020B0604020202020204" pitchFamily="34" charset="0"/>
              </a:rPr>
              <a:t>Hải</a:t>
            </a:r>
            <a:endParaRPr lang="en-US" sz="5500" i="1" dirty="0">
              <a:ln w="11430"/>
              <a:solidFill>
                <a:srgbClr val="0B297F"/>
              </a:solidFill>
              <a:cs typeface="Arial" panose="020B0604020202020204" pitchFamily="34" charset="0"/>
            </a:endParaRPr>
          </a:p>
        </p:txBody>
      </p:sp>
    </p:spTree>
    <p:extLst>
      <p:ext uri="{BB962C8B-B14F-4D97-AF65-F5344CB8AC3E}">
        <p14:creationId xmlns:p14="http://schemas.microsoft.com/office/powerpoint/2010/main" val="40854267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Autofit/>
          </a:bodyPr>
          <a:lstStyle/>
          <a:p>
            <a:pPr algn="just">
              <a:lnSpc>
                <a:spcPct val="110000"/>
              </a:lnSpc>
              <a:spcBef>
                <a:spcPts val="0"/>
              </a:spcBef>
            </a:pPr>
            <a:r>
              <a:rPr lang="en-US" sz="5000" dirty="0" smtClean="0">
                <a:solidFill>
                  <a:srgbClr val="FF0000"/>
                </a:solidFill>
                <a:latin typeface="+mj-lt"/>
                <a:cs typeface="Arial" panose="020B0604020202020204" pitchFamily="34" charset="0"/>
              </a:rPr>
              <a:t>TK</a:t>
            </a:r>
            <a:r>
              <a:rPr lang="en-US" sz="5000" b="0" dirty="0" smtClean="0">
                <a:solidFill>
                  <a:srgbClr val="FF0000"/>
                </a:solidFill>
                <a:latin typeface="+mj-lt"/>
                <a:cs typeface="Arial" panose="020B0604020202020204" pitchFamily="34" charset="0"/>
              </a:rPr>
              <a:t>: </a:t>
            </a:r>
            <a:r>
              <a:rPr lang="en-US" sz="5000" dirty="0" err="1" smtClean="0">
                <a:solidFill>
                  <a:srgbClr val="003399"/>
                </a:solidFill>
                <a:latin typeface="+mj-lt"/>
                <a:cs typeface="Arial" panose="020B0604020202020204" pitchFamily="34" charset="0"/>
              </a:rPr>
              <a:t>Thánh</a:t>
            </a:r>
            <a:r>
              <a:rPr lang="en-US" sz="5000" dirty="0" smtClean="0">
                <a:solidFill>
                  <a:srgbClr val="003399"/>
                </a:solidFill>
                <a:latin typeface="+mj-lt"/>
                <a:cs typeface="Arial" panose="020B0604020202020204" pitchFamily="34" charset="0"/>
              </a:rPr>
              <a:t> </a:t>
            </a:r>
            <a:r>
              <a:rPr lang="en-US" sz="5000" dirty="0" err="1" smtClean="0">
                <a:solidFill>
                  <a:srgbClr val="003399"/>
                </a:solidFill>
                <a:latin typeface="+mj-lt"/>
                <a:cs typeface="Arial" panose="020B0604020202020204" pitchFamily="34" charset="0"/>
              </a:rPr>
              <a:t>lễ</a:t>
            </a:r>
            <a:r>
              <a:rPr lang="en-US" sz="5000" dirty="0" smtClean="0">
                <a:solidFill>
                  <a:srgbClr val="003399"/>
                </a:solidFill>
                <a:latin typeface="+mj-lt"/>
                <a:cs typeface="Arial" panose="020B0604020202020204" pitchFamily="34" charset="0"/>
              </a:rPr>
              <a:t> </a:t>
            </a:r>
            <a:r>
              <a:rPr lang="en-US" sz="5000" dirty="0" err="1" smtClean="0">
                <a:solidFill>
                  <a:srgbClr val="003399"/>
                </a:solidFill>
                <a:latin typeface="+mj-lt"/>
                <a:cs typeface="Arial" panose="020B0604020202020204" pitchFamily="34" charset="0"/>
              </a:rPr>
              <a:t>đã</a:t>
            </a:r>
            <a:r>
              <a:rPr lang="en-US" sz="5000" dirty="0" smtClean="0">
                <a:solidFill>
                  <a:srgbClr val="003399"/>
                </a:solidFill>
                <a:latin typeface="+mj-lt"/>
                <a:cs typeface="Arial" panose="020B0604020202020204" pitchFamily="34" charset="0"/>
              </a:rPr>
              <a:t> </a:t>
            </a:r>
            <a:r>
              <a:rPr lang="en-US" sz="5000" dirty="0" err="1" smtClean="0">
                <a:solidFill>
                  <a:srgbClr val="003399"/>
                </a:solidFill>
                <a:latin typeface="+mj-lt"/>
                <a:cs typeface="Arial" panose="020B0604020202020204" pitchFamily="34" charset="0"/>
              </a:rPr>
              <a:t>hết</a:t>
            </a:r>
            <a:r>
              <a:rPr lang="en-US" sz="5000" dirty="0" smtClean="0">
                <a:solidFill>
                  <a:srgbClr val="003399"/>
                </a:solidFill>
                <a:latin typeface="+mj-lt"/>
                <a:cs typeface="Arial" panose="020B0604020202020204" pitchFamily="34" charset="0"/>
              </a:rPr>
              <a:t> </a:t>
            </a:r>
            <a:r>
              <a:rPr lang="en-US" sz="5000" dirty="0" err="1" smtClean="0">
                <a:solidFill>
                  <a:srgbClr val="003399"/>
                </a:solidFill>
                <a:latin typeface="+mj-lt"/>
                <a:cs typeface="Arial" panose="020B0604020202020204" pitchFamily="34" charset="0"/>
              </a:rPr>
              <a:t>rồi</a:t>
            </a:r>
            <a:r>
              <a:rPr lang="en-US" sz="5000" dirty="0" smtClean="0">
                <a:solidFill>
                  <a:srgbClr val="003399"/>
                </a:solidFill>
                <a:latin typeface="+mj-lt"/>
                <a:cs typeface="Arial" panose="020B0604020202020204" pitchFamily="34" charset="0"/>
              </a:rPr>
              <a:t> con </a:t>
            </a:r>
            <a:r>
              <a:rPr lang="en-US" sz="5000" dirty="0" err="1" smtClean="0">
                <a:solidFill>
                  <a:srgbClr val="003399"/>
                </a:solidFill>
                <a:latin typeface="+mj-lt"/>
                <a:cs typeface="Arial" panose="020B0604020202020204" pitchFamily="34" charset="0"/>
              </a:rPr>
              <a:t>về</a:t>
            </a:r>
            <a:r>
              <a:rPr lang="en-US" sz="5000" dirty="0" smtClean="0">
                <a:solidFill>
                  <a:srgbClr val="003399"/>
                </a:solidFill>
                <a:latin typeface="+mj-lt"/>
                <a:cs typeface="Arial" panose="020B0604020202020204" pitchFamily="34" charset="0"/>
              </a:rPr>
              <a:t> </a:t>
            </a:r>
            <a:r>
              <a:rPr lang="en-US" sz="5000" dirty="0" err="1" smtClean="0">
                <a:solidFill>
                  <a:srgbClr val="003399"/>
                </a:solidFill>
                <a:latin typeface="+mj-lt"/>
                <a:cs typeface="Arial" panose="020B0604020202020204" pitchFamily="34" charset="0"/>
              </a:rPr>
              <a:t>thôi</a:t>
            </a:r>
            <a:r>
              <a:rPr lang="en-US" sz="5000" dirty="0" smtClean="0">
                <a:solidFill>
                  <a:srgbClr val="003399"/>
                </a:solidFill>
                <a:latin typeface="+mj-lt"/>
                <a:cs typeface="Arial" panose="020B0604020202020204" pitchFamily="34" charset="0"/>
              </a:rPr>
              <a:t> </a:t>
            </a:r>
            <a:r>
              <a:rPr lang="en-US" sz="5000" dirty="0" err="1" smtClean="0">
                <a:solidFill>
                  <a:srgbClr val="003399"/>
                </a:solidFill>
                <a:latin typeface="+mj-lt"/>
                <a:cs typeface="Arial" panose="020B0604020202020204" pitchFamily="34" charset="0"/>
              </a:rPr>
              <a:t>Chúa</a:t>
            </a:r>
            <a:r>
              <a:rPr lang="en-US" sz="5000" dirty="0" smtClean="0">
                <a:solidFill>
                  <a:srgbClr val="003399"/>
                </a:solidFill>
                <a:latin typeface="+mj-lt"/>
                <a:cs typeface="Arial" panose="020B0604020202020204" pitchFamily="34" charset="0"/>
              </a:rPr>
              <a:t> </a:t>
            </a:r>
            <a:r>
              <a:rPr lang="en-US" sz="5000" dirty="0" err="1" smtClean="0">
                <a:solidFill>
                  <a:srgbClr val="003399"/>
                </a:solidFill>
                <a:latin typeface="+mj-lt"/>
                <a:cs typeface="Arial" panose="020B0604020202020204" pitchFamily="34" charset="0"/>
              </a:rPr>
              <a:t>ôi</a:t>
            </a:r>
            <a:r>
              <a:rPr lang="en-US" sz="5000" dirty="0" smtClean="0">
                <a:solidFill>
                  <a:srgbClr val="003399"/>
                </a:solidFill>
                <a:latin typeface="+mj-lt"/>
                <a:cs typeface="Arial" panose="020B0604020202020204" pitchFamily="34" charset="0"/>
              </a:rPr>
              <a:t>. </a:t>
            </a:r>
            <a:r>
              <a:rPr lang="en-US" sz="5000" dirty="0" err="1" smtClean="0">
                <a:solidFill>
                  <a:srgbClr val="003399"/>
                </a:solidFill>
                <a:latin typeface="+mj-lt"/>
                <a:cs typeface="Arial" panose="020B0604020202020204" pitchFamily="34" charset="0"/>
              </a:rPr>
              <a:t>Ôi</a:t>
            </a:r>
            <a:r>
              <a:rPr lang="en-US" sz="5000" dirty="0" smtClean="0">
                <a:solidFill>
                  <a:srgbClr val="003399"/>
                </a:solidFill>
                <a:latin typeface="+mj-lt"/>
                <a:cs typeface="Arial" panose="020B0604020202020204" pitchFamily="34" charset="0"/>
              </a:rPr>
              <a:t> </a:t>
            </a:r>
            <a:r>
              <a:rPr lang="en-US" sz="5000" dirty="0" err="1" smtClean="0">
                <a:solidFill>
                  <a:srgbClr val="003399"/>
                </a:solidFill>
                <a:latin typeface="+mj-lt"/>
                <a:cs typeface="Arial" panose="020B0604020202020204" pitchFamily="34" charset="0"/>
              </a:rPr>
              <a:t>bao</a:t>
            </a:r>
            <a:r>
              <a:rPr lang="en-US" sz="5000" dirty="0" smtClean="0">
                <a:solidFill>
                  <a:srgbClr val="003399"/>
                </a:solidFill>
                <a:latin typeface="+mj-lt"/>
                <a:cs typeface="Arial" panose="020B0604020202020204" pitchFamily="34" charset="0"/>
              </a:rPr>
              <a:t> </a:t>
            </a:r>
            <a:r>
              <a:rPr lang="en-US" sz="5000" dirty="0" err="1" smtClean="0">
                <a:solidFill>
                  <a:srgbClr val="003399"/>
                </a:solidFill>
                <a:latin typeface="+mj-lt"/>
                <a:cs typeface="Arial" panose="020B0604020202020204" pitchFamily="34" charset="0"/>
              </a:rPr>
              <a:t>nhiêu</a:t>
            </a:r>
            <a:r>
              <a:rPr lang="en-US" sz="5000" dirty="0" smtClean="0">
                <a:solidFill>
                  <a:srgbClr val="003399"/>
                </a:solidFill>
                <a:latin typeface="+mj-lt"/>
                <a:cs typeface="Arial" panose="020B0604020202020204" pitchFamily="34" charset="0"/>
              </a:rPr>
              <a:t> </a:t>
            </a:r>
            <a:r>
              <a:rPr lang="en-US" sz="5000" dirty="0" err="1" smtClean="0">
                <a:solidFill>
                  <a:srgbClr val="003399"/>
                </a:solidFill>
                <a:latin typeface="+mj-lt"/>
                <a:cs typeface="Arial" panose="020B0604020202020204" pitchFamily="34" charset="0"/>
              </a:rPr>
              <a:t>hoan</a:t>
            </a:r>
            <a:r>
              <a:rPr lang="en-US" sz="5000" dirty="0" smtClean="0">
                <a:solidFill>
                  <a:srgbClr val="003399"/>
                </a:solidFill>
                <a:latin typeface="+mj-lt"/>
                <a:cs typeface="Arial" panose="020B0604020202020204" pitchFamily="34" charset="0"/>
              </a:rPr>
              <a:t> </a:t>
            </a:r>
            <a:r>
              <a:rPr lang="en-US" sz="5000" dirty="0" err="1" smtClean="0">
                <a:solidFill>
                  <a:srgbClr val="003399"/>
                </a:solidFill>
                <a:latin typeface="+mj-lt"/>
                <a:cs typeface="Arial" panose="020B0604020202020204" pitchFamily="34" charset="0"/>
              </a:rPr>
              <a:t>lạc</a:t>
            </a:r>
            <a:r>
              <a:rPr lang="en-US" sz="5000" dirty="0" smtClean="0">
                <a:solidFill>
                  <a:srgbClr val="003399"/>
                </a:solidFill>
                <a:latin typeface="+mj-lt"/>
                <a:cs typeface="Arial" panose="020B0604020202020204" pitchFamily="34" charset="0"/>
              </a:rPr>
              <a:t> </a:t>
            </a:r>
            <a:r>
              <a:rPr lang="en-US" sz="5000" dirty="0" err="1" smtClean="0">
                <a:solidFill>
                  <a:srgbClr val="003399"/>
                </a:solidFill>
                <a:latin typeface="+mj-lt"/>
                <a:cs typeface="Arial" panose="020B0604020202020204" pitchFamily="34" charset="0"/>
              </a:rPr>
              <a:t>đời</a:t>
            </a:r>
            <a:r>
              <a:rPr lang="en-US" sz="5000" dirty="0" smtClean="0">
                <a:solidFill>
                  <a:srgbClr val="003399"/>
                </a:solidFill>
                <a:latin typeface="+mj-lt"/>
                <a:cs typeface="Arial" panose="020B0604020202020204" pitchFamily="34" charset="0"/>
              </a:rPr>
              <a:t> con </a:t>
            </a:r>
            <a:r>
              <a:rPr lang="en-US" sz="5000" dirty="0" err="1" smtClean="0">
                <a:solidFill>
                  <a:srgbClr val="003399"/>
                </a:solidFill>
                <a:latin typeface="+mj-lt"/>
                <a:cs typeface="Arial" panose="020B0604020202020204" pitchFamily="34" charset="0"/>
              </a:rPr>
              <a:t>thắm</a:t>
            </a:r>
            <a:r>
              <a:rPr lang="en-US" sz="5000" dirty="0" smtClean="0">
                <a:solidFill>
                  <a:srgbClr val="003399"/>
                </a:solidFill>
                <a:latin typeface="+mj-lt"/>
                <a:cs typeface="Arial" panose="020B0604020202020204" pitchFamily="34" charset="0"/>
              </a:rPr>
              <a:t> </a:t>
            </a:r>
            <a:r>
              <a:rPr lang="en-US" sz="5000" dirty="0" err="1" smtClean="0">
                <a:solidFill>
                  <a:srgbClr val="003399"/>
                </a:solidFill>
                <a:latin typeface="+mj-lt"/>
                <a:cs typeface="Arial" panose="020B0604020202020204" pitchFamily="34" charset="0"/>
              </a:rPr>
              <a:t>phúc</a:t>
            </a:r>
            <a:r>
              <a:rPr lang="en-US" sz="5000" dirty="0" smtClean="0">
                <a:solidFill>
                  <a:srgbClr val="003399"/>
                </a:solidFill>
                <a:latin typeface="+mj-lt"/>
                <a:cs typeface="Arial" panose="020B0604020202020204" pitchFamily="34" charset="0"/>
              </a:rPr>
              <a:t> </a:t>
            </a:r>
            <a:r>
              <a:rPr lang="en-US" sz="5000" dirty="0" err="1" smtClean="0">
                <a:solidFill>
                  <a:srgbClr val="003399"/>
                </a:solidFill>
                <a:latin typeface="+mj-lt"/>
                <a:cs typeface="Arial" panose="020B0604020202020204" pitchFamily="34" charset="0"/>
              </a:rPr>
              <a:t>Chúa</a:t>
            </a:r>
            <a:r>
              <a:rPr lang="en-US" sz="5000" dirty="0" smtClean="0">
                <a:solidFill>
                  <a:srgbClr val="003399"/>
                </a:solidFill>
                <a:latin typeface="+mj-lt"/>
                <a:cs typeface="Arial" panose="020B0604020202020204" pitchFamily="34" charset="0"/>
              </a:rPr>
              <a:t> </a:t>
            </a:r>
            <a:r>
              <a:rPr lang="en-US" sz="5000" dirty="0" err="1" smtClean="0">
                <a:solidFill>
                  <a:srgbClr val="003399"/>
                </a:solidFill>
                <a:latin typeface="+mj-lt"/>
                <a:cs typeface="Arial" panose="020B0604020202020204" pitchFamily="34" charset="0"/>
              </a:rPr>
              <a:t>Trời</a:t>
            </a:r>
            <a:r>
              <a:rPr lang="en-US" sz="5000" dirty="0" smtClean="0">
                <a:solidFill>
                  <a:srgbClr val="003399"/>
                </a:solidFill>
                <a:latin typeface="+mj-lt"/>
                <a:cs typeface="Arial" panose="020B0604020202020204" pitchFamily="34" charset="0"/>
              </a:rPr>
              <a:t>. Xin ở </a:t>
            </a:r>
            <a:r>
              <a:rPr lang="en-US" sz="5000" dirty="0" err="1" smtClean="0">
                <a:solidFill>
                  <a:srgbClr val="003399"/>
                </a:solidFill>
                <a:latin typeface="+mj-lt"/>
                <a:cs typeface="Arial" panose="020B0604020202020204" pitchFamily="34" charset="0"/>
              </a:rPr>
              <a:t>bên</a:t>
            </a:r>
            <a:r>
              <a:rPr lang="en-US" sz="5000" dirty="0" smtClean="0">
                <a:solidFill>
                  <a:srgbClr val="003399"/>
                </a:solidFill>
                <a:latin typeface="+mj-lt"/>
                <a:cs typeface="Arial" panose="020B0604020202020204" pitchFamily="34" charset="0"/>
              </a:rPr>
              <a:t> con </a:t>
            </a:r>
            <a:r>
              <a:rPr lang="en-US" sz="5000" dirty="0" err="1" smtClean="0">
                <a:solidFill>
                  <a:srgbClr val="003399"/>
                </a:solidFill>
                <a:latin typeface="+mj-lt"/>
                <a:cs typeface="Arial" panose="020B0604020202020204" pitchFamily="34" charset="0"/>
              </a:rPr>
              <a:t>mãi</a:t>
            </a:r>
            <a:r>
              <a:rPr lang="en-US" sz="5000" dirty="0" smtClean="0">
                <a:solidFill>
                  <a:srgbClr val="003399"/>
                </a:solidFill>
                <a:latin typeface="+mj-lt"/>
                <a:cs typeface="Arial" panose="020B0604020202020204" pitchFamily="34" charset="0"/>
              </a:rPr>
              <a:t> </a:t>
            </a:r>
            <a:r>
              <a:rPr lang="en-US" sz="5000" dirty="0" err="1" smtClean="0">
                <a:solidFill>
                  <a:srgbClr val="003399"/>
                </a:solidFill>
                <a:latin typeface="+mj-lt"/>
                <a:cs typeface="Arial" panose="020B0604020202020204" pitchFamily="34" charset="0"/>
              </a:rPr>
              <a:t>trọn</a:t>
            </a:r>
            <a:r>
              <a:rPr lang="en-US" sz="5000" dirty="0" smtClean="0">
                <a:solidFill>
                  <a:srgbClr val="003399"/>
                </a:solidFill>
                <a:latin typeface="+mj-lt"/>
                <a:cs typeface="Arial" panose="020B0604020202020204" pitchFamily="34" charset="0"/>
              </a:rPr>
              <a:t> </a:t>
            </a:r>
            <a:r>
              <a:rPr lang="en-US" sz="5000" dirty="0" err="1" smtClean="0">
                <a:solidFill>
                  <a:srgbClr val="003399"/>
                </a:solidFill>
                <a:latin typeface="+mj-lt"/>
                <a:cs typeface="Arial" panose="020B0604020202020204" pitchFamily="34" charset="0"/>
              </a:rPr>
              <a:t>đời</a:t>
            </a:r>
            <a:r>
              <a:rPr lang="en-US" sz="5000" dirty="0" smtClean="0">
                <a:solidFill>
                  <a:srgbClr val="003399"/>
                </a:solidFill>
                <a:latin typeface="+mj-lt"/>
                <a:cs typeface="Arial" panose="020B0604020202020204" pitchFamily="34" charset="0"/>
              </a:rPr>
              <a:t> </a:t>
            </a:r>
            <a:r>
              <a:rPr lang="en-US" sz="5000" dirty="0" err="1" smtClean="0">
                <a:solidFill>
                  <a:srgbClr val="003399"/>
                </a:solidFill>
                <a:latin typeface="+mj-lt"/>
                <a:cs typeface="Arial" panose="020B0604020202020204" pitchFamily="34" charset="0"/>
              </a:rPr>
              <a:t>sống</a:t>
            </a:r>
            <a:r>
              <a:rPr lang="en-US" sz="5000" dirty="0" smtClean="0">
                <a:solidFill>
                  <a:srgbClr val="003399"/>
                </a:solidFill>
                <a:latin typeface="+mj-lt"/>
                <a:cs typeface="Arial" panose="020B0604020202020204" pitchFamily="34" charset="0"/>
              </a:rPr>
              <a:t> </a:t>
            </a:r>
            <a:r>
              <a:rPr lang="en-US" sz="5000" dirty="0" err="1" smtClean="0">
                <a:solidFill>
                  <a:srgbClr val="003399"/>
                </a:solidFill>
                <a:latin typeface="+mj-lt"/>
                <a:cs typeface="Arial" panose="020B0604020202020204" pitchFamily="34" charset="0"/>
              </a:rPr>
              <a:t>Chúa</a:t>
            </a:r>
            <a:r>
              <a:rPr lang="en-US" sz="5000" dirty="0" smtClean="0">
                <a:solidFill>
                  <a:srgbClr val="003399"/>
                </a:solidFill>
                <a:latin typeface="+mj-lt"/>
                <a:cs typeface="Arial" panose="020B0604020202020204" pitchFamily="34" charset="0"/>
              </a:rPr>
              <a:t> </a:t>
            </a:r>
            <a:r>
              <a:rPr lang="en-US" sz="5000" dirty="0" err="1" smtClean="0">
                <a:solidFill>
                  <a:srgbClr val="003399"/>
                </a:solidFill>
                <a:latin typeface="+mj-lt"/>
                <a:cs typeface="Arial" panose="020B0604020202020204" pitchFamily="34" charset="0"/>
              </a:rPr>
              <a:t>ơi</a:t>
            </a:r>
            <a:r>
              <a:rPr lang="en-US" sz="5000" dirty="0" smtClean="0">
                <a:solidFill>
                  <a:srgbClr val="003399"/>
                </a:solidFill>
                <a:latin typeface="+mj-lt"/>
                <a:cs typeface="Arial" panose="020B0604020202020204" pitchFamily="34" charset="0"/>
              </a:rPr>
              <a:t>. Xin ở </a:t>
            </a:r>
            <a:r>
              <a:rPr lang="en-US" sz="5000" dirty="0" err="1" smtClean="0">
                <a:solidFill>
                  <a:srgbClr val="003399"/>
                </a:solidFill>
                <a:latin typeface="+mj-lt"/>
                <a:cs typeface="Arial" panose="020B0604020202020204" pitchFamily="34" charset="0"/>
              </a:rPr>
              <a:t>bên</a:t>
            </a:r>
            <a:r>
              <a:rPr lang="en-US" sz="5000" dirty="0" smtClean="0">
                <a:solidFill>
                  <a:srgbClr val="003399"/>
                </a:solidFill>
                <a:latin typeface="+mj-lt"/>
                <a:cs typeface="Arial" panose="020B0604020202020204" pitchFamily="34" charset="0"/>
              </a:rPr>
              <a:t> con </a:t>
            </a:r>
            <a:r>
              <a:rPr lang="en-US" sz="5000" dirty="0" err="1" smtClean="0">
                <a:solidFill>
                  <a:srgbClr val="003399"/>
                </a:solidFill>
                <a:latin typeface="+mj-lt"/>
                <a:cs typeface="Arial" panose="020B0604020202020204" pitchFamily="34" charset="0"/>
              </a:rPr>
              <a:t>mãi</a:t>
            </a:r>
            <a:r>
              <a:rPr lang="en-US" sz="5000" dirty="0" smtClean="0">
                <a:solidFill>
                  <a:srgbClr val="003399"/>
                </a:solidFill>
                <a:latin typeface="+mj-lt"/>
                <a:cs typeface="Arial" panose="020B0604020202020204" pitchFamily="34" charset="0"/>
              </a:rPr>
              <a:t> </a:t>
            </a:r>
            <a:r>
              <a:rPr lang="en-US" sz="5000" dirty="0" err="1" smtClean="0">
                <a:solidFill>
                  <a:srgbClr val="003399"/>
                </a:solidFill>
                <a:latin typeface="+mj-lt"/>
                <a:cs typeface="Arial" panose="020B0604020202020204" pitchFamily="34" charset="0"/>
              </a:rPr>
              <a:t>từ</a:t>
            </a:r>
            <a:r>
              <a:rPr lang="en-US" sz="5000" dirty="0" smtClean="0">
                <a:solidFill>
                  <a:srgbClr val="003399"/>
                </a:solidFill>
                <a:latin typeface="+mj-lt"/>
                <a:cs typeface="Arial" panose="020B0604020202020204" pitchFamily="34" charset="0"/>
              </a:rPr>
              <a:t> nay </a:t>
            </a:r>
            <a:r>
              <a:rPr lang="en-US" sz="5000" dirty="0" err="1" smtClean="0">
                <a:solidFill>
                  <a:srgbClr val="003399"/>
                </a:solidFill>
                <a:latin typeface="+mj-lt"/>
                <a:cs typeface="Arial" panose="020B0604020202020204" pitchFamily="34" charset="0"/>
              </a:rPr>
              <a:t>suốt</a:t>
            </a:r>
            <a:r>
              <a:rPr lang="en-US" sz="5000" dirty="0" smtClean="0">
                <a:solidFill>
                  <a:srgbClr val="003399"/>
                </a:solidFill>
                <a:latin typeface="+mj-lt"/>
                <a:cs typeface="Arial" panose="020B0604020202020204" pitchFamily="34" charset="0"/>
              </a:rPr>
              <a:t> </a:t>
            </a:r>
            <a:r>
              <a:rPr lang="en-US" sz="5000" dirty="0" err="1" smtClean="0">
                <a:solidFill>
                  <a:srgbClr val="003399"/>
                </a:solidFill>
                <a:latin typeface="+mj-lt"/>
                <a:cs typeface="Arial" panose="020B0604020202020204" pitchFamily="34" charset="0"/>
              </a:rPr>
              <a:t>đời</a:t>
            </a:r>
            <a:r>
              <a:rPr lang="en-US" sz="5000" dirty="0" smtClean="0">
                <a:solidFill>
                  <a:srgbClr val="003399"/>
                </a:solidFill>
                <a:latin typeface="+mj-lt"/>
                <a:cs typeface="Arial" panose="020B0604020202020204" pitchFamily="34" charset="0"/>
              </a:rPr>
              <a:t> con.</a:t>
            </a:r>
            <a:endParaRPr lang="vi-VN" sz="5000" b="0" dirty="0">
              <a:solidFill>
                <a:srgbClr val="003399"/>
              </a:solidFill>
              <a:latin typeface="+mj-lt"/>
              <a:cs typeface="Arial" panose="020B0604020202020204" pitchFamily="34" charset="0"/>
            </a:endParaRPr>
          </a:p>
        </p:txBody>
      </p:sp>
    </p:spTree>
    <p:extLst>
      <p:ext uri="{BB962C8B-B14F-4D97-AF65-F5344CB8AC3E}">
        <p14:creationId xmlns:p14="http://schemas.microsoft.com/office/powerpoint/2010/main" val="379042584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Autofit/>
          </a:bodyPr>
          <a:lstStyle/>
          <a:p>
            <a:pPr algn="just">
              <a:lnSpc>
                <a:spcPct val="110000"/>
              </a:lnSpc>
              <a:spcBef>
                <a:spcPts val="0"/>
              </a:spcBef>
            </a:pPr>
            <a:r>
              <a:rPr lang="en-US" sz="5000" b="0" dirty="0" smtClean="0">
                <a:solidFill>
                  <a:srgbClr val="FF0000"/>
                </a:solidFill>
                <a:latin typeface="+mj-lt"/>
                <a:cs typeface="Arial" panose="020B0604020202020204" pitchFamily="34" charset="0"/>
              </a:rPr>
              <a:t>ĐK: </a:t>
            </a:r>
            <a:r>
              <a:rPr lang="en-US" sz="5000" dirty="0" err="1" smtClean="0">
                <a:solidFill>
                  <a:srgbClr val="003399"/>
                </a:solidFill>
                <a:latin typeface="+mj-lt"/>
                <a:cs typeface="Arial" panose="020B0604020202020204" pitchFamily="34" charset="0"/>
              </a:rPr>
              <a:t>Thánh</a:t>
            </a:r>
            <a:r>
              <a:rPr lang="en-US" sz="5000" dirty="0" smtClean="0">
                <a:solidFill>
                  <a:srgbClr val="003399"/>
                </a:solidFill>
                <a:latin typeface="+mj-lt"/>
                <a:cs typeface="Arial" panose="020B0604020202020204" pitchFamily="34" charset="0"/>
              </a:rPr>
              <a:t> </a:t>
            </a:r>
            <a:r>
              <a:rPr lang="en-US" sz="5000" dirty="0" err="1" smtClean="0">
                <a:solidFill>
                  <a:srgbClr val="003399"/>
                </a:solidFill>
                <a:latin typeface="+mj-lt"/>
                <a:cs typeface="Arial" panose="020B0604020202020204" pitchFamily="34" charset="0"/>
              </a:rPr>
              <a:t>lễ</a:t>
            </a:r>
            <a:r>
              <a:rPr lang="en-US" sz="5000" dirty="0" smtClean="0">
                <a:solidFill>
                  <a:srgbClr val="003399"/>
                </a:solidFill>
                <a:latin typeface="+mj-lt"/>
                <a:cs typeface="Arial" panose="020B0604020202020204" pitchFamily="34" charset="0"/>
              </a:rPr>
              <a:t> </a:t>
            </a:r>
            <a:r>
              <a:rPr lang="en-US" sz="5000" dirty="0" err="1" smtClean="0">
                <a:solidFill>
                  <a:srgbClr val="003399"/>
                </a:solidFill>
                <a:latin typeface="+mj-lt"/>
                <a:cs typeface="Arial" panose="020B0604020202020204" pitchFamily="34" charset="0"/>
              </a:rPr>
              <a:t>đã</a:t>
            </a:r>
            <a:r>
              <a:rPr lang="en-US" sz="5000" dirty="0" smtClean="0">
                <a:solidFill>
                  <a:srgbClr val="003399"/>
                </a:solidFill>
                <a:latin typeface="+mj-lt"/>
                <a:cs typeface="Arial" panose="020B0604020202020204" pitchFamily="34" charset="0"/>
              </a:rPr>
              <a:t> </a:t>
            </a:r>
            <a:r>
              <a:rPr lang="en-US" sz="5000" dirty="0" err="1" smtClean="0">
                <a:solidFill>
                  <a:srgbClr val="003399"/>
                </a:solidFill>
                <a:latin typeface="+mj-lt"/>
                <a:cs typeface="Arial" panose="020B0604020202020204" pitchFamily="34" charset="0"/>
              </a:rPr>
              <a:t>hết</a:t>
            </a:r>
            <a:r>
              <a:rPr lang="en-US" sz="5000" dirty="0" smtClean="0">
                <a:solidFill>
                  <a:srgbClr val="003399"/>
                </a:solidFill>
                <a:latin typeface="+mj-lt"/>
                <a:cs typeface="Arial" panose="020B0604020202020204" pitchFamily="34" charset="0"/>
              </a:rPr>
              <a:t> </a:t>
            </a:r>
            <a:r>
              <a:rPr lang="en-US" sz="5000" dirty="0" err="1" smtClean="0">
                <a:solidFill>
                  <a:srgbClr val="003399"/>
                </a:solidFill>
                <a:latin typeface="+mj-lt"/>
                <a:cs typeface="Arial" panose="020B0604020202020204" pitchFamily="34" charset="0"/>
              </a:rPr>
              <a:t>rồi</a:t>
            </a:r>
            <a:r>
              <a:rPr lang="en-US" sz="5000" dirty="0" smtClean="0">
                <a:solidFill>
                  <a:srgbClr val="003399"/>
                </a:solidFill>
                <a:latin typeface="+mj-lt"/>
                <a:cs typeface="Arial" panose="020B0604020202020204" pitchFamily="34" charset="0"/>
              </a:rPr>
              <a:t> con </a:t>
            </a:r>
            <a:r>
              <a:rPr lang="en-US" sz="5000" dirty="0" err="1" smtClean="0">
                <a:solidFill>
                  <a:srgbClr val="003399"/>
                </a:solidFill>
                <a:latin typeface="+mj-lt"/>
                <a:cs typeface="Arial" panose="020B0604020202020204" pitchFamily="34" charset="0"/>
              </a:rPr>
              <a:t>về</a:t>
            </a:r>
            <a:r>
              <a:rPr lang="en-US" sz="5000" dirty="0" smtClean="0">
                <a:solidFill>
                  <a:srgbClr val="003399"/>
                </a:solidFill>
                <a:latin typeface="+mj-lt"/>
                <a:cs typeface="Arial" panose="020B0604020202020204" pitchFamily="34" charset="0"/>
              </a:rPr>
              <a:t> </a:t>
            </a:r>
            <a:r>
              <a:rPr lang="en-US" sz="5000" dirty="0" err="1" smtClean="0">
                <a:solidFill>
                  <a:srgbClr val="003399"/>
                </a:solidFill>
                <a:latin typeface="+mj-lt"/>
                <a:cs typeface="Arial" panose="020B0604020202020204" pitchFamily="34" charset="0"/>
              </a:rPr>
              <a:t>thôi</a:t>
            </a:r>
            <a:r>
              <a:rPr lang="en-US" sz="5000" dirty="0" smtClean="0">
                <a:solidFill>
                  <a:srgbClr val="003399"/>
                </a:solidFill>
                <a:latin typeface="+mj-lt"/>
                <a:cs typeface="Arial" panose="020B0604020202020204" pitchFamily="34" charset="0"/>
              </a:rPr>
              <a:t> </a:t>
            </a:r>
            <a:r>
              <a:rPr lang="en-US" sz="5000" dirty="0" err="1" smtClean="0">
                <a:solidFill>
                  <a:srgbClr val="003399"/>
                </a:solidFill>
                <a:latin typeface="+mj-lt"/>
                <a:cs typeface="Arial" panose="020B0604020202020204" pitchFamily="34" charset="0"/>
              </a:rPr>
              <a:t>Chúa</a:t>
            </a:r>
            <a:r>
              <a:rPr lang="en-US" sz="5000" dirty="0" smtClean="0">
                <a:solidFill>
                  <a:srgbClr val="003399"/>
                </a:solidFill>
                <a:latin typeface="+mj-lt"/>
                <a:cs typeface="Arial" panose="020B0604020202020204" pitchFamily="34" charset="0"/>
              </a:rPr>
              <a:t> </a:t>
            </a:r>
            <a:r>
              <a:rPr lang="en-US" sz="5000" dirty="0" err="1" smtClean="0">
                <a:solidFill>
                  <a:srgbClr val="003399"/>
                </a:solidFill>
                <a:latin typeface="+mj-lt"/>
                <a:cs typeface="Arial" panose="020B0604020202020204" pitchFamily="34" charset="0"/>
              </a:rPr>
              <a:t>hỡi</a:t>
            </a:r>
            <a:r>
              <a:rPr lang="en-US" sz="5000" dirty="0" smtClean="0">
                <a:solidFill>
                  <a:srgbClr val="003399"/>
                </a:solidFill>
                <a:latin typeface="+mj-lt"/>
                <a:cs typeface="Arial" panose="020B0604020202020204" pitchFamily="34" charset="0"/>
              </a:rPr>
              <a:t>. </a:t>
            </a:r>
            <a:r>
              <a:rPr lang="en-US" sz="5000" dirty="0" err="1" smtClean="0">
                <a:solidFill>
                  <a:srgbClr val="003399"/>
                </a:solidFill>
                <a:latin typeface="+mj-lt"/>
                <a:cs typeface="Arial" panose="020B0604020202020204" pitchFamily="34" charset="0"/>
              </a:rPr>
              <a:t>Ôi</a:t>
            </a:r>
            <a:r>
              <a:rPr lang="en-US" sz="5000" dirty="0" smtClean="0">
                <a:solidFill>
                  <a:srgbClr val="003399"/>
                </a:solidFill>
                <a:latin typeface="+mj-lt"/>
                <a:cs typeface="Arial" panose="020B0604020202020204" pitchFamily="34" charset="0"/>
              </a:rPr>
              <a:t> </a:t>
            </a:r>
            <a:r>
              <a:rPr lang="en-US" sz="5000" dirty="0" err="1" smtClean="0">
                <a:solidFill>
                  <a:srgbClr val="003399"/>
                </a:solidFill>
                <a:latin typeface="+mj-lt"/>
                <a:cs typeface="Arial" panose="020B0604020202020204" pitchFamily="34" charset="0"/>
              </a:rPr>
              <a:t>bao</a:t>
            </a:r>
            <a:r>
              <a:rPr lang="en-US" sz="5000" dirty="0" smtClean="0">
                <a:solidFill>
                  <a:srgbClr val="003399"/>
                </a:solidFill>
                <a:latin typeface="+mj-lt"/>
                <a:cs typeface="Arial" panose="020B0604020202020204" pitchFamily="34" charset="0"/>
              </a:rPr>
              <a:t> </a:t>
            </a:r>
            <a:r>
              <a:rPr lang="en-US" sz="5000" dirty="0" err="1" smtClean="0">
                <a:solidFill>
                  <a:srgbClr val="003399"/>
                </a:solidFill>
                <a:latin typeface="+mj-lt"/>
                <a:cs typeface="Arial" panose="020B0604020202020204" pitchFamily="34" charset="0"/>
              </a:rPr>
              <a:t>nhiêu</a:t>
            </a:r>
            <a:r>
              <a:rPr lang="en-US" sz="5000" dirty="0" smtClean="0">
                <a:solidFill>
                  <a:srgbClr val="003399"/>
                </a:solidFill>
                <a:latin typeface="+mj-lt"/>
                <a:cs typeface="Arial" panose="020B0604020202020204" pitchFamily="34" charset="0"/>
              </a:rPr>
              <a:t> </a:t>
            </a:r>
            <a:r>
              <a:rPr lang="en-US" sz="5000" dirty="0" err="1" smtClean="0">
                <a:solidFill>
                  <a:srgbClr val="003399"/>
                </a:solidFill>
                <a:latin typeface="+mj-lt"/>
                <a:cs typeface="Arial" panose="020B0604020202020204" pitchFamily="34" charset="0"/>
              </a:rPr>
              <a:t>ơn</a:t>
            </a:r>
            <a:r>
              <a:rPr lang="en-US" sz="5000" dirty="0" smtClean="0">
                <a:solidFill>
                  <a:srgbClr val="003399"/>
                </a:solidFill>
                <a:latin typeface="+mj-lt"/>
                <a:cs typeface="Arial" panose="020B0604020202020204" pitchFamily="34" charset="0"/>
              </a:rPr>
              <a:t> </a:t>
            </a:r>
            <a:r>
              <a:rPr lang="en-US" sz="5000" dirty="0" err="1" smtClean="0">
                <a:solidFill>
                  <a:srgbClr val="003399"/>
                </a:solidFill>
                <a:latin typeface="+mj-lt"/>
                <a:cs typeface="Arial" panose="020B0604020202020204" pitchFamily="34" charset="0"/>
              </a:rPr>
              <a:t>huệ</a:t>
            </a:r>
            <a:r>
              <a:rPr lang="en-US" sz="5000" dirty="0" smtClean="0">
                <a:solidFill>
                  <a:srgbClr val="003399"/>
                </a:solidFill>
                <a:latin typeface="+mj-lt"/>
                <a:cs typeface="Arial" panose="020B0604020202020204" pitchFamily="34" charset="0"/>
              </a:rPr>
              <a:t> </a:t>
            </a:r>
            <a:r>
              <a:rPr lang="en-US" sz="5000" dirty="0" err="1" smtClean="0">
                <a:solidFill>
                  <a:srgbClr val="003399"/>
                </a:solidFill>
                <a:latin typeface="+mj-lt"/>
                <a:cs typeface="Arial" panose="020B0604020202020204" pitchFamily="34" charset="0"/>
              </a:rPr>
              <a:t>mà</a:t>
            </a:r>
            <a:r>
              <a:rPr lang="en-US" sz="5000" dirty="0" smtClean="0">
                <a:solidFill>
                  <a:srgbClr val="003399"/>
                </a:solidFill>
                <a:latin typeface="+mj-lt"/>
                <a:cs typeface="Arial" panose="020B0604020202020204" pitchFamily="34" charset="0"/>
              </a:rPr>
              <a:t> </a:t>
            </a:r>
            <a:r>
              <a:rPr lang="en-US" sz="5000" dirty="0" err="1" smtClean="0">
                <a:solidFill>
                  <a:srgbClr val="003399"/>
                </a:solidFill>
                <a:latin typeface="+mj-lt"/>
                <a:cs typeface="Arial" panose="020B0604020202020204" pitchFamily="34" charset="0"/>
              </a:rPr>
              <a:t>Thiên</a:t>
            </a:r>
            <a:r>
              <a:rPr lang="en-US" sz="5000" dirty="0" smtClean="0">
                <a:solidFill>
                  <a:srgbClr val="003399"/>
                </a:solidFill>
                <a:latin typeface="+mj-lt"/>
                <a:cs typeface="Arial" panose="020B0604020202020204" pitchFamily="34" charset="0"/>
              </a:rPr>
              <a:t> </a:t>
            </a:r>
            <a:r>
              <a:rPr lang="en-US" sz="5000" dirty="0" err="1" smtClean="0">
                <a:solidFill>
                  <a:srgbClr val="003399"/>
                </a:solidFill>
                <a:latin typeface="+mj-lt"/>
                <a:cs typeface="Arial" panose="020B0604020202020204" pitchFamily="34" charset="0"/>
              </a:rPr>
              <a:t>Chúa</a:t>
            </a:r>
            <a:r>
              <a:rPr lang="en-US" sz="5000" dirty="0" smtClean="0">
                <a:solidFill>
                  <a:srgbClr val="003399"/>
                </a:solidFill>
                <a:latin typeface="+mj-lt"/>
                <a:cs typeface="Arial" panose="020B0604020202020204" pitchFamily="34" charset="0"/>
              </a:rPr>
              <a:t> </a:t>
            </a:r>
            <a:r>
              <a:rPr lang="en-US" sz="5000" dirty="0" err="1" smtClean="0">
                <a:solidFill>
                  <a:srgbClr val="003399"/>
                </a:solidFill>
                <a:latin typeface="+mj-lt"/>
                <a:cs typeface="Arial" panose="020B0604020202020204" pitchFamily="34" charset="0"/>
              </a:rPr>
              <a:t>đã</a:t>
            </a:r>
            <a:r>
              <a:rPr lang="en-US" sz="5000" dirty="0" smtClean="0">
                <a:solidFill>
                  <a:srgbClr val="003399"/>
                </a:solidFill>
                <a:latin typeface="+mj-lt"/>
                <a:cs typeface="Arial" panose="020B0604020202020204" pitchFamily="34" charset="0"/>
              </a:rPr>
              <a:t> ban. </a:t>
            </a:r>
            <a:r>
              <a:rPr lang="en-US" sz="5000" dirty="0" err="1" smtClean="0">
                <a:solidFill>
                  <a:srgbClr val="003399"/>
                </a:solidFill>
                <a:latin typeface="+mj-lt"/>
                <a:cs typeface="Arial" panose="020B0604020202020204" pitchFamily="34" charset="0"/>
              </a:rPr>
              <a:t>Ôi</a:t>
            </a:r>
            <a:r>
              <a:rPr lang="en-US" sz="5000" dirty="0" smtClean="0">
                <a:solidFill>
                  <a:srgbClr val="003399"/>
                </a:solidFill>
                <a:latin typeface="+mj-lt"/>
                <a:cs typeface="Arial" panose="020B0604020202020204" pitchFamily="34" charset="0"/>
              </a:rPr>
              <a:t> no </a:t>
            </a:r>
            <a:r>
              <a:rPr lang="en-US" sz="5000" dirty="0" err="1" smtClean="0">
                <a:solidFill>
                  <a:srgbClr val="003399"/>
                </a:solidFill>
                <a:latin typeface="+mj-lt"/>
                <a:cs typeface="Arial" panose="020B0604020202020204" pitchFamily="34" charset="0"/>
              </a:rPr>
              <a:t>nê</a:t>
            </a:r>
            <a:r>
              <a:rPr lang="en-US" sz="5000" dirty="0" smtClean="0">
                <a:solidFill>
                  <a:srgbClr val="003399"/>
                </a:solidFill>
                <a:latin typeface="+mj-lt"/>
                <a:cs typeface="Arial" panose="020B0604020202020204" pitchFamily="34" charset="0"/>
              </a:rPr>
              <a:t> </a:t>
            </a:r>
            <a:r>
              <a:rPr lang="en-US" sz="5000" dirty="0" err="1" smtClean="0">
                <a:solidFill>
                  <a:srgbClr val="003399"/>
                </a:solidFill>
                <a:latin typeface="+mj-lt"/>
                <a:cs typeface="Arial" panose="020B0604020202020204" pitchFamily="34" charset="0"/>
              </a:rPr>
              <a:t>ân</a:t>
            </a:r>
            <a:r>
              <a:rPr lang="en-US" sz="5000" dirty="0" smtClean="0">
                <a:solidFill>
                  <a:srgbClr val="003399"/>
                </a:solidFill>
                <a:latin typeface="+mj-lt"/>
                <a:cs typeface="Arial" panose="020B0604020202020204" pitchFamily="34" charset="0"/>
              </a:rPr>
              <a:t> </a:t>
            </a:r>
            <a:r>
              <a:rPr lang="en-US" sz="5000" dirty="0" err="1" smtClean="0">
                <a:solidFill>
                  <a:srgbClr val="003399"/>
                </a:solidFill>
                <a:latin typeface="+mj-lt"/>
                <a:cs typeface="Arial" panose="020B0604020202020204" pitchFamily="34" charset="0"/>
              </a:rPr>
              <a:t>tình</a:t>
            </a:r>
            <a:r>
              <a:rPr lang="en-US" sz="5000" dirty="0" smtClean="0">
                <a:solidFill>
                  <a:srgbClr val="003399"/>
                </a:solidFill>
                <a:latin typeface="+mj-lt"/>
                <a:cs typeface="Arial" panose="020B0604020202020204" pitchFamily="34" charset="0"/>
              </a:rPr>
              <a:t> </a:t>
            </a:r>
            <a:r>
              <a:rPr lang="en-US" sz="5000" dirty="0" err="1" smtClean="0">
                <a:solidFill>
                  <a:srgbClr val="003399"/>
                </a:solidFill>
                <a:latin typeface="+mj-lt"/>
                <a:cs typeface="Arial" panose="020B0604020202020204" pitchFamily="34" charset="0"/>
              </a:rPr>
              <a:t>ôi</a:t>
            </a:r>
            <a:r>
              <a:rPr lang="en-US" sz="5000" dirty="0" smtClean="0">
                <a:solidFill>
                  <a:srgbClr val="003399"/>
                </a:solidFill>
                <a:latin typeface="+mj-lt"/>
                <a:cs typeface="Arial" panose="020B0604020202020204" pitchFamily="34" charset="0"/>
              </a:rPr>
              <a:t> </a:t>
            </a:r>
            <a:r>
              <a:rPr lang="en-US" sz="5000" dirty="0" err="1" smtClean="0">
                <a:solidFill>
                  <a:srgbClr val="003399"/>
                </a:solidFill>
                <a:latin typeface="+mj-lt"/>
                <a:cs typeface="Arial" panose="020B0604020202020204" pitchFamily="34" charset="0"/>
              </a:rPr>
              <a:t>tình</a:t>
            </a:r>
            <a:r>
              <a:rPr lang="en-US" sz="5000" dirty="0" smtClean="0">
                <a:solidFill>
                  <a:srgbClr val="003399"/>
                </a:solidFill>
                <a:latin typeface="+mj-lt"/>
                <a:cs typeface="Arial" panose="020B0604020202020204" pitchFamily="34" charset="0"/>
              </a:rPr>
              <a:t> </a:t>
            </a:r>
            <a:r>
              <a:rPr lang="en-US" sz="5000" dirty="0" err="1" smtClean="0">
                <a:solidFill>
                  <a:srgbClr val="003399"/>
                </a:solidFill>
                <a:latin typeface="+mj-lt"/>
                <a:cs typeface="Arial" panose="020B0604020202020204" pitchFamily="34" charset="0"/>
              </a:rPr>
              <a:t>yêu</a:t>
            </a:r>
            <a:r>
              <a:rPr lang="en-US" sz="5000" dirty="0" smtClean="0">
                <a:solidFill>
                  <a:srgbClr val="003399"/>
                </a:solidFill>
                <a:latin typeface="+mj-lt"/>
                <a:cs typeface="Arial" panose="020B0604020202020204" pitchFamily="34" charset="0"/>
              </a:rPr>
              <a:t> </a:t>
            </a:r>
            <a:r>
              <a:rPr lang="en-US" sz="5000" dirty="0" err="1" smtClean="0">
                <a:solidFill>
                  <a:srgbClr val="003399"/>
                </a:solidFill>
                <a:latin typeface="+mj-lt"/>
                <a:cs typeface="Arial" panose="020B0604020202020204" pitchFamily="34" charset="0"/>
              </a:rPr>
              <a:t>Thánh</a:t>
            </a:r>
            <a:r>
              <a:rPr lang="en-US" sz="5000" dirty="0" smtClean="0">
                <a:solidFill>
                  <a:srgbClr val="003399"/>
                </a:solidFill>
                <a:latin typeface="+mj-lt"/>
                <a:cs typeface="Arial" panose="020B0604020202020204" pitchFamily="34" charset="0"/>
              </a:rPr>
              <a:t> </a:t>
            </a:r>
            <a:r>
              <a:rPr lang="en-US" sz="5000" dirty="0" err="1" smtClean="0">
                <a:solidFill>
                  <a:srgbClr val="003399"/>
                </a:solidFill>
                <a:latin typeface="+mj-lt"/>
                <a:cs typeface="Arial" panose="020B0604020202020204" pitchFamily="34" charset="0"/>
              </a:rPr>
              <a:t>Thể</a:t>
            </a:r>
            <a:r>
              <a:rPr lang="en-US" sz="5000" dirty="0" smtClean="0">
                <a:solidFill>
                  <a:srgbClr val="003399"/>
                </a:solidFill>
                <a:latin typeface="+mj-lt"/>
                <a:cs typeface="Arial" panose="020B0604020202020204" pitchFamily="34" charset="0"/>
              </a:rPr>
              <a:t>. Xin </a:t>
            </a:r>
            <a:r>
              <a:rPr lang="en-US" sz="5000" dirty="0" err="1" smtClean="0">
                <a:solidFill>
                  <a:srgbClr val="003399"/>
                </a:solidFill>
                <a:latin typeface="+mj-lt"/>
                <a:cs typeface="Arial" panose="020B0604020202020204" pitchFamily="34" charset="0"/>
              </a:rPr>
              <a:t>cho</a:t>
            </a:r>
            <a:r>
              <a:rPr lang="en-US" sz="5000" dirty="0" smtClean="0">
                <a:solidFill>
                  <a:srgbClr val="003399"/>
                </a:solidFill>
                <a:latin typeface="+mj-lt"/>
                <a:cs typeface="Arial" panose="020B0604020202020204" pitchFamily="34" charset="0"/>
              </a:rPr>
              <a:t> con </a:t>
            </a:r>
            <a:r>
              <a:rPr lang="en-US" sz="5000" dirty="0" err="1" smtClean="0">
                <a:solidFill>
                  <a:srgbClr val="003399"/>
                </a:solidFill>
                <a:latin typeface="+mj-lt"/>
                <a:cs typeface="Arial" panose="020B0604020202020204" pitchFamily="34" charset="0"/>
              </a:rPr>
              <a:t>suốt</a:t>
            </a:r>
            <a:r>
              <a:rPr lang="en-US" sz="5000" dirty="0" smtClean="0">
                <a:solidFill>
                  <a:srgbClr val="003399"/>
                </a:solidFill>
                <a:latin typeface="+mj-lt"/>
                <a:cs typeface="Arial" panose="020B0604020202020204" pitchFamily="34" charset="0"/>
              </a:rPr>
              <a:t> </a:t>
            </a:r>
            <a:r>
              <a:rPr lang="en-US" sz="5000" dirty="0" err="1" smtClean="0">
                <a:solidFill>
                  <a:srgbClr val="003399"/>
                </a:solidFill>
                <a:latin typeface="+mj-lt"/>
                <a:cs typeface="Arial" panose="020B0604020202020204" pitchFamily="34" charset="0"/>
              </a:rPr>
              <a:t>đời</a:t>
            </a:r>
            <a:r>
              <a:rPr lang="en-US" sz="5000" dirty="0" smtClean="0">
                <a:solidFill>
                  <a:srgbClr val="003399"/>
                </a:solidFill>
                <a:latin typeface="+mj-lt"/>
                <a:cs typeface="Arial" panose="020B0604020202020204" pitchFamily="34" charset="0"/>
              </a:rPr>
              <a:t> </a:t>
            </a:r>
            <a:r>
              <a:rPr lang="en-US" sz="5000" dirty="0" err="1" smtClean="0">
                <a:solidFill>
                  <a:srgbClr val="003399"/>
                </a:solidFill>
                <a:latin typeface="+mj-lt"/>
                <a:cs typeface="Arial" panose="020B0604020202020204" pitchFamily="34" charset="0"/>
              </a:rPr>
              <a:t>là</a:t>
            </a:r>
            <a:r>
              <a:rPr lang="en-US" sz="5000" dirty="0" smtClean="0">
                <a:solidFill>
                  <a:srgbClr val="003399"/>
                </a:solidFill>
                <a:latin typeface="+mj-lt"/>
                <a:cs typeface="Arial" panose="020B0604020202020204" pitchFamily="34" charset="0"/>
              </a:rPr>
              <a:t> </a:t>
            </a:r>
            <a:r>
              <a:rPr lang="en-US" sz="5000" dirty="0" err="1" smtClean="0">
                <a:solidFill>
                  <a:srgbClr val="003399"/>
                </a:solidFill>
                <a:latin typeface="+mj-lt"/>
                <a:cs typeface="Arial" panose="020B0604020202020204" pitchFamily="34" charset="0"/>
              </a:rPr>
              <a:t>lễ</a:t>
            </a:r>
            <a:r>
              <a:rPr lang="en-US" sz="5000" dirty="0" smtClean="0">
                <a:solidFill>
                  <a:srgbClr val="003399"/>
                </a:solidFill>
                <a:latin typeface="+mj-lt"/>
                <a:cs typeface="Arial" panose="020B0604020202020204" pitchFamily="34" charset="0"/>
              </a:rPr>
              <a:t> </a:t>
            </a:r>
            <a:r>
              <a:rPr lang="en-US" sz="5000" dirty="0" err="1" smtClean="0">
                <a:solidFill>
                  <a:srgbClr val="003399"/>
                </a:solidFill>
                <a:latin typeface="+mj-lt"/>
                <a:cs typeface="Arial" panose="020B0604020202020204" pitchFamily="34" charset="0"/>
              </a:rPr>
              <a:t>tế</a:t>
            </a:r>
            <a:r>
              <a:rPr lang="en-US" sz="5000" dirty="0" smtClean="0">
                <a:solidFill>
                  <a:srgbClr val="003399"/>
                </a:solidFill>
                <a:latin typeface="+mj-lt"/>
                <a:cs typeface="Arial" panose="020B0604020202020204" pitchFamily="34" charset="0"/>
              </a:rPr>
              <a:t> </a:t>
            </a:r>
            <a:r>
              <a:rPr lang="en-US" sz="5000" dirty="0" err="1" smtClean="0">
                <a:solidFill>
                  <a:srgbClr val="003399"/>
                </a:solidFill>
                <a:latin typeface="+mj-lt"/>
                <a:cs typeface="Arial" panose="020B0604020202020204" pitchFamily="34" charset="0"/>
              </a:rPr>
              <a:t>Chúa</a:t>
            </a:r>
            <a:r>
              <a:rPr lang="en-US" sz="5000" dirty="0" smtClean="0">
                <a:solidFill>
                  <a:srgbClr val="003399"/>
                </a:solidFill>
                <a:latin typeface="+mj-lt"/>
                <a:cs typeface="Arial" panose="020B0604020202020204" pitchFamily="34" charset="0"/>
              </a:rPr>
              <a:t> </a:t>
            </a:r>
            <a:r>
              <a:rPr lang="en-US" sz="5000" dirty="0" err="1" smtClean="0">
                <a:solidFill>
                  <a:srgbClr val="003399"/>
                </a:solidFill>
                <a:latin typeface="+mj-lt"/>
                <a:cs typeface="Arial" panose="020B0604020202020204" pitchFamily="34" charset="0"/>
              </a:rPr>
              <a:t>ơi</a:t>
            </a:r>
            <a:r>
              <a:rPr lang="en-US" sz="5000" dirty="0" smtClean="0">
                <a:solidFill>
                  <a:srgbClr val="003399"/>
                </a:solidFill>
                <a:latin typeface="+mj-lt"/>
                <a:cs typeface="Arial" panose="020B0604020202020204" pitchFamily="34" charset="0"/>
              </a:rPr>
              <a:t>.</a:t>
            </a:r>
            <a:endParaRPr lang="vi-VN" sz="5000" b="0" dirty="0">
              <a:solidFill>
                <a:srgbClr val="003399"/>
              </a:solidFill>
              <a:latin typeface="+mj-lt"/>
              <a:cs typeface="Arial" panose="020B0604020202020204" pitchFamily="34" charset="0"/>
            </a:endParaRPr>
          </a:p>
        </p:txBody>
      </p:sp>
    </p:spTree>
    <p:extLst>
      <p:ext uri="{BB962C8B-B14F-4D97-AF65-F5344CB8AC3E}">
        <p14:creationId xmlns:p14="http://schemas.microsoft.com/office/powerpoint/2010/main" val="212329285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24568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dirty="0">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1" dirty="0">
                <a:solidFill>
                  <a:srgbClr val="003399"/>
                </a:solidFill>
                <a:effectLst>
                  <a:outerShdw blurRad="38100" dist="38100" dir="2700000" algn="tl">
                    <a:srgbClr val="000000">
                      <a:alpha val="43137"/>
                    </a:srgbClr>
                  </a:outerShdw>
                </a:effectLst>
                <a:latin typeface="+mj-lt"/>
              </a:rPr>
            </a:br>
            <a:r>
              <a:rPr lang="en-US" sz="4900" b="1" dirty="0" err="1">
                <a:solidFill>
                  <a:srgbClr val="003399"/>
                </a:solidFill>
                <a:effectLst>
                  <a:outerShdw blurRad="38100" dist="38100" dir="2700000" algn="tl">
                    <a:srgbClr val="000000">
                      <a:alpha val="43137"/>
                    </a:srgbClr>
                  </a:outerShdw>
                </a:effectLst>
                <a:latin typeface="+mj-lt"/>
                <a:cs typeface="Times New Roman" pitchFamily="18" charset="0"/>
              </a:rPr>
              <a:t>Thánh</a:t>
            </a:r>
            <a:r>
              <a:rPr lang="en-US" sz="4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4900" b="1" dirty="0">
                <a:solidFill>
                  <a:srgbClr val="003399"/>
                </a:solidFill>
                <a:effectLst>
                  <a:outerShdw blurRad="38100" dist="38100" dir="2700000" algn="tl">
                    <a:srgbClr val="000000">
                      <a:alpha val="43137"/>
                    </a:srgbClr>
                  </a:outerShdw>
                </a:effectLst>
              </a:rPr>
              <a:t>n</a:t>
            </a:r>
            <a:r>
              <a:rPr lang="vi-VN" sz="4900" b="1" dirty="0" smtClean="0">
                <a:solidFill>
                  <a:srgbClr val="003399"/>
                </a:solidFill>
                <a:effectLst>
                  <a:outerShdw blurRad="38100" dist="38100" dir="2700000" algn="tl">
                    <a:srgbClr val="000000">
                      <a:alpha val="43137"/>
                    </a:srgbClr>
                  </a:outerShdw>
                </a:effectLst>
                <a:latin typeface="+mj-lt"/>
              </a:rPr>
              <a:t>hờ </a:t>
            </a:r>
            <a:r>
              <a:rPr lang="vi-VN" sz="4900" b="1" dirty="0">
                <a:solidFill>
                  <a:srgbClr val="003399"/>
                </a:solidFill>
                <a:effectLst>
                  <a:outerShdw blurRad="38100" dist="38100" dir="2700000" algn="tl">
                    <a:srgbClr val="000000">
                      <a:alpha val="43137"/>
                    </a:srgbClr>
                  </a:outerShdw>
                </a:effectLst>
                <a:latin typeface="+mj-lt"/>
              </a:rPr>
              <a:t>lời chuyển cầu của Đức Trinh</a:t>
            </a:r>
            <a:r>
              <a:rPr lang="en-US" sz="4900" b="1" dirty="0">
                <a:solidFill>
                  <a:srgbClr val="003399"/>
                </a:solidFill>
                <a:effectLst>
                  <a:outerShdw blurRad="38100" dist="38100" dir="2700000" algn="tl">
                    <a:srgbClr val="000000">
                      <a:alpha val="43137"/>
                    </a:srgbClr>
                  </a:outerShdw>
                </a:effectLst>
                <a:latin typeface="+mj-lt"/>
              </a:rPr>
              <a:t> </a:t>
            </a:r>
            <a:r>
              <a:rPr lang="en-US" sz="4900" b="1" dirty="0" err="1">
                <a:solidFill>
                  <a:srgbClr val="003399"/>
                </a:solidFill>
                <a:effectLst>
                  <a:outerShdw blurRad="38100" dist="38100" dir="2700000" algn="tl">
                    <a:srgbClr val="000000">
                      <a:alpha val="43137"/>
                    </a:srgbClr>
                  </a:outerShdw>
                </a:effectLst>
                <a:latin typeface="+mj-lt"/>
                <a:cs typeface="Times New Roman" pitchFamily="18" charset="0"/>
              </a:rPr>
              <a:t>Nữ</a:t>
            </a:r>
            <a:r>
              <a:rPr lang="en-US" sz="4900" b="1" dirty="0">
                <a:solidFill>
                  <a:srgbClr val="003399"/>
                </a:solidFill>
                <a:effectLst>
                  <a:outerShdw blurRad="38100" dist="38100" dir="2700000" algn="tl">
                    <a:srgbClr val="000000">
                      <a:alpha val="43137"/>
                    </a:srgbClr>
                  </a:outerShdw>
                </a:effectLst>
                <a:latin typeface="+mj-lt"/>
                <a:cs typeface="Times New Roman" pitchFamily="18" charset="0"/>
              </a:rPr>
              <a:t> Maria, </a:t>
            </a:r>
            <a:r>
              <a:rPr lang="vi-VN" sz="4900" b="1" dirty="0">
                <a:solidFill>
                  <a:srgbClr val="003399"/>
                </a:solidFill>
                <a:effectLst>
                  <a:outerShdw blurRad="38100" dist="38100" dir="2700000" algn="tl">
                    <a:srgbClr val="000000">
                      <a:alpha val="43137"/>
                    </a:srgbClr>
                  </a:outerShdw>
                </a:effectLst>
                <a:latin typeface="+mj-lt"/>
              </a:rPr>
              <a:t>Nữ Vương các Tông đồ</a:t>
            </a:r>
            <a:r>
              <a:rPr lang="en-US" sz="4900" b="1" dirty="0">
                <a:solidFill>
                  <a:srgbClr val="003399"/>
                </a:solidFill>
                <a:effectLst>
                  <a:outerShdw blurRad="38100" dist="38100" dir="2700000" algn="tl">
                    <a:srgbClr val="000000">
                      <a:alpha val="43137"/>
                    </a:srgbClr>
                  </a:outerShdw>
                </a:effectLst>
                <a:latin typeface="+mj-lt"/>
              </a:rPr>
              <a:t> </a:t>
            </a:r>
            <a:r>
              <a:rPr lang="vi-VN" sz="4900" b="1" dirty="0">
                <a:solidFill>
                  <a:srgbClr val="003399"/>
                </a:solidFill>
                <a:effectLst>
                  <a:outerShdw blurRad="38100" dist="38100" dir="2700000" algn="tl">
                    <a:srgbClr val="000000">
                      <a:alpha val="43137"/>
                    </a:srgbClr>
                  </a:outerShdw>
                </a:effectLst>
                <a:latin typeface="+mj-lt"/>
              </a:rPr>
              <a:t>và là Mẹ của Hội Thánh,</a:t>
            </a:r>
            <a:endParaRPr lang="en-US" sz="49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218174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2870489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1033</TotalTime>
  <Words>1919</Words>
  <Application>Microsoft Office PowerPoint</Application>
  <PresentationFormat>On-screen Show (16:9)</PresentationFormat>
  <Paragraphs>96</Paragraphs>
  <Slides>79</Slides>
  <Notes>0</Notes>
  <HiddenSlides>0</HiddenSlides>
  <MMClips>0</MMClips>
  <ScaleCrop>false</ScaleCrop>
  <HeadingPairs>
    <vt:vector size="4" baseType="variant">
      <vt:variant>
        <vt:lpstr>Theme</vt:lpstr>
      </vt:variant>
      <vt:variant>
        <vt:i4>18</vt:i4>
      </vt:variant>
      <vt:variant>
        <vt:lpstr>Slide Titles</vt:lpstr>
      </vt:variant>
      <vt:variant>
        <vt:i4>79</vt:i4>
      </vt:variant>
    </vt:vector>
  </HeadingPairs>
  <TitlesOfParts>
    <vt:vector size="97" baseType="lpstr">
      <vt:lpstr>Office Theme</vt:lpstr>
      <vt:lpstr>1_Default Design</vt:lpstr>
      <vt:lpstr>Default Design</vt:lpstr>
      <vt:lpstr>7_Office Theme</vt:lpstr>
      <vt:lpstr>36_Default Design</vt:lpstr>
      <vt:lpstr>2_Office Theme</vt:lpstr>
      <vt:lpstr>1_Office Theme</vt:lpstr>
      <vt:lpstr>10_Office Theme</vt:lpstr>
      <vt:lpstr>37_Default Design</vt:lpstr>
      <vt:lpstr>9_Office Theme</vt:lpstr>
      <vt:lpstr>11_Office Theme</vt:lpstr>
      <vt:lpstr>8_Office Theme</vt:lpstr>
      <vt:lpstr>6_Office Theme</vt:lpstr>
      <vt:lpstr>3_Office Theme</vt:lpstr>
      <vt:lpstr>2_Default Design</vt:lpstr>
      <vt:lpstr>4_Default Design</vt:lpstr>
      <vt:lpstr>4_Office Theme</vt:lpstr>
      <vt:lpstr>5_Office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 </vt:lpstr>
      <vt:lpstr>Đáp: Này Gia-liêm hỡi hãy ca mừng Chúa Trời.</vt:lpstr>
      <vt:lpstr>1. Hãy ca mừng Thượng Đế, này Gia-liêm hỡi ca ngợi Chúa ngươi thờ. Nào hỡi Si-on, Đấng làm cho thêm vững then cửa nhà ngươi, bao con cái trung thành, Ngài giáng phúc thi ân.</vt:lpstr>
      <vt:lpstr>Đáp: Này Gia-liêm hỡi hãy ca mừng Chúa Trời.</vt:lpstr>
      <vt:lpstr>2. Chúa ban lệnh truyền xuống mọi nơi dương thế. Tuyết Ngài cho rơi xuống ví tựa lông chiên, gieo sương móc lan tràn nào có khác chi tro.</vt:lpstr>
      <vt:lpstr>Đáp: Này Gia-liêm hỡi hãy ca mừng Chúa Trời.</vt:lpstr>
      <vt:lpstr>3. Chúa tỏ bày lời Chúa cùng nhà Gia-cóp, ban luật pháp chỉ thị cùng Is-ra-el, Chúa nào xử như thế với một dân khác, không cho chúng hay được luật pháp khi nao.</vt:lpstr>
      <vt:lpstr>Đáp: Này Gia-liêm hỡi hãy ca mừng Chúa Trời.</vt:lpstr>
      <vt:lpstr>PowerPoint Presentation</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TRẦM HƯƠNG Nguyễn Duy Vi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221</cp:revision>
  <dcterms:created xsi:type="dcterms:W3CDTF">2021-05-09T08:36:44Z</dcterms:created>
  <dcterms:modified xsi:type="dcterms:W3CDTF">2023-06-07T19:31:52Z</dcterms:modified>
</cp:coreProperties>
</file>